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  <p:sldMasterId id="2147483684" r:id="rId5"/>
    <p:sldMasterId id="2147483696" r:id="rId6"/>
  </p:sldMasterIdLst>
  <p:notesMasterIdLst>
    <p:notesMasterId r:id="rId15"/>
  </p:notesMasterIdLst>
  <p:sldIdLst>
    <p:sldId id="258" r:id="rId7"/>
    <p:sldId id="260" r:id="rId8"/>
    <p:sldId id="291" r:id="rId9"/>
    <p:sldId id="265" r:id="rId10"/>
    <p:sldId id="283" r:id="rId11"/>
    <p:sldId id="276" r:id="rId12"/>
    <p:sldId id="266" r:id="rId13"/>
    <p:sldId id="267" r:id="rId14"/>
    <p:sldId id="268" r:id="rId16"/>
    <p:sldId id="285" r:id="rId17"/>
    <p:sldId id="284" r:id="rId18"/>
    <p:sldId id="269" r:id="rId19"/>
    <p:sldId id="264" r:id="rId20"/>
    <p:sldId id="270" r:id="rId21"/>
    <p:sldId id="289" r:id="rId22"/>
    <p:sldId id="271" r:id="rId23"/>
    <p:sldId id="272" r:id="rId24"/>
    <p:sldId id="273" r:id="rId25"/>
    <p:sldId id="274" r:id="rId26"/>
    <p:sldId id="275" r:id="rId27"/>
    <p:sldId id="292" r:id="rId28"/>
    <p:sldId id="278" r:id="rId29"/>
    <p:sldId id="288" r:id="rId30"/>
    <p:sldId id="279" r:id="rId31"/>
    <p:sldId id="280" r:id="rId32"/>
    <p:sldId id="282" r:id="rId33"/>
    <p:sldId id="286" r:id="rId34"/>
    <p:sldId id="287" r:id="rId35"/>
    <p:sldId id="259" r:id="rId36"/>
    <p:sldId id="290" r:id="rId37"/>
  </p:sldIdLst>
  <p:sldSz cx="9144000" cy="6858000" type="screen4x3"/>
  <p:notesSz cx="6858000" cy="9144000"/>
  <p:defaultTextStyle>
    <a:defPPr>
      <a:defRPr lang="zh-CN"/>
    </a:defPPr>
    <a:lvl1pPr marL="0" lvl="0" indent="0" algn="l" defTabSz="914400" eaLnBrk="1" fontAlgn="base" latinLnBrk="1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defRPr sz="1800" kern="1200" baseline="0">
        <a:solidFill>
          <a:schemeClr val="tx1"/>
        </a:solidFill>
      </a:defRPr>
    </a:lvl1pPr>
    <a:lvl2pPr marL="457200" lvl="1" indent="0" algn="l" defTabSz="914400" eaLnBrk="1" fontAlgn="base" latinLnBrk="1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defRPr sz="1800" kern="1200" baseline="0">
        <a:solidFill>
          <a:schemeClr val="tx1"/>
        </a:solidFill>
      </a:defRPr>
    </a:lvl2pPr>
    <a:lvl3pPr marL="914400" lvl="2" indent="0" algn="l" defTabSz="914400" eaLnBrk="1" fontAlgn="base" latinLnBrk="1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defRPr sz="1800" kern="1200" baseline="0">
        <a:solidFill>
          <a:schemeClr val="tx1"/>
        </a:solidFill>
      </a:defRPr>
    </a:lvl3pPr>
    <a:lvl4pPr marL="1371600" lvl="3" indent="0" algn="l" defTabSz="914400" eaLnBrk="1" fontAlgn="base" latinLnBrk="1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defRPr sz="1800" kern="1200" baseline="0">
        <a:solidFill>
          <a:schemeClr val="tx1"/>
        </a:solidFill>
      </a:defRPr>
    </a:lvl4pPr>
    <a:lvl5pPr marL="1828800" lvl="4" indent="0" algn="l" defTabSz="914400" eaLnBrk="1" fontAlgn="base" latinLnBrk="1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defRPr sz="1800" kern="1200" baseline="0">
        <a:solidFill>
          <a:schemeClr val="tx1"/>
        </a:solidFill>
      </a:defRPr>
    </a:lvl5pPr>
    <a:lvl6pPr marL="2286000" lvl="5" indent="0" algn="l" defTabSz="914400" eaLnBrk="1" fontAlgn="base" latinLnBrk="1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defRPr sz="1800" kern="1200" baseline="0">
        <a:solidFill>
          <a:schemeClr val="tx1"/>
        </a:solidFill>
      </a:defRPr>
    </a:lvl6pPr>
    <a:lvl7pPr marL="2743200" lvl="6" indent="0" algn="l" defTabSz="914400" eaLnBrk="1" fontAlgn="base" latinLnBrk="1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defRPr sz="1800" kern="1200" baseline="0">
        <a:solidFill>
          <a:schemeClr val="tx1"/>
        </a:solidFill>
      </a:defRPr>
    </a:lvl7pPr>
    <a:lvl8pPr marL="3200400" lvl="7" indent="0" algn="l" defTabSz="914400" eaLnBrk="1" fontAlgn="base" latinLnBrk="1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defRPr sz="1800" kern="1200" baseline="0">
        <a:solidFill>
          <a:schemeClr val="tx1"/>
        </a:solidFill>
      </a:defRPr>
    </a:lvl8pPr>
    <a:lvl9pPr marL="3657600" lvl="8" indent="0" algn="l" defTabSz="914400" eaLnBrk="1" fontAlgn="base" latinLnBrk="1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defRPr sz="1800" kern="1200" baseline="0">
        <a:solidFill>
          <a:schemeClr val="tx1"/>
        </a:solidFill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60"/>
        <p:guide pos="2880"/>
      </p:guideLst>
    </p:cSldViewPr>
  </p:slideViewPr>
  <p:gridSpacing cx="1828419" cy="1828419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3.xml"/><Relationship Id="rId8" Type="http://schemas.openxmlformats.org/officeDocument/2006/relationships/slide" Target="slides/slide2.xml"/><Relationship Id="rId7" Type="http://schemas.openxmlformats.org/officeDocument/2006/relationships/slide" Target="slides/slide1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0" Type="http://schemas.openxmlformats.org/officeDocument/2006/relationships/tableStyles" Target="tableStyles.xml"/><Relationship Id="rId4" Type="http://schemas.openxmlformats.org/officeDocument/2006/relationships/slideMaster" Target="slideMasters/slideMaster3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0" Type="http://schemas.openxmlformats.org/officeDocument/2006/relationships/slide" Target="slides/slide13.xml"/><Relationship Id="rId2" Type="http://schemas.openxmlformats.org/officeDocument/2006/relationships/theme" Target="theme/theme1.xml"/><Relationship Id="rId19" Type="http://schemas.openxmlformats.org/officeDocument/2006/relationships/slide" Target="slides/slide12.xml"/><Relationship Id="rId18" Type="http://schemas.openxmlformats.org/officeDocument/2006/relationships/slide" Target="slides/slide1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8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146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/>
          <a:p>
            <a:pPr lvl="0" algn="l"/>
            <a:endParaRPr sz="1200">
              <a:ea typeface="宋体" panose="02010600030101010101" pitchFamily="2" charset="-122"/>
            </a:endParaRPr>
          </a:p>
        </p:txBody>
      </p:sp>
      <p:sp>
        <p:nvSpPr>
          <p:cNvPr id="6147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/>
          <a:p>
            <a:pPr lvl="0" algn="r"/>
            <a:fld id="{BB962C8B-B14F-4D97-AF65-F5344CB8AC3E}" type="datetime1">
              <a:rPr lang="zh-CN" altLang="en-US">
                <a:ea typeface="宋体" panose="02010600030101010101" pitchFamily="2" charset="-122"/>
              </a:rPr>
            </a:fld>
            <a:endParaRPr lang="zh-CN" altLang="en-US" sz="1200">
              <a:ea typeface="宋体" panose="02010600030101010101" pitchFamily="2" charset="-122"/>
            </a:endParaRPr>
          </a:p>
        </p:txBody>
      </p:sp>
      <p:sp>
        <p:nvSpPr>
          <p:cNvPr id="6148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noFill/>
          </a:ln>
        </p:spPr>
      </p:sp>
      <p:sp>
        <p:nvSpPr>
          <p:cNvPr id="6149" name="슬라이드 노트 개체 틀 4"/>
          <p:cNvSpPr>
            <a:spLocks noGrp="1" noRot="1" noChangeAspect="1"/>
          </p:cNvSpPr>
          <p:nvPr/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12700">
            <a:noFill/>
          </a:ln>
        </p:spPr>
        <p:txBody>
          <a:bodyPr vert="horz" anchor="ctr">
            <a:normAutofit/>
          </a:bodyPr>
          <a:p>
            <a:pPr lvl="0"/>
            <a:r>
              <a:rPr lang="zh-CN" altLang="en-US"/>
              <a:t>마스터 텍스트 스타일을 편집합니다</a:t>
            </a:r>
            <a:endParaRPr lang="zh-CN" altLang="en-US"/>
          </a:p>
          <a:p>
            <a:pPr lvl="1"/>
            <a:r>
              <a:rPr lang="zh-CN" altLang="en-US"/>
              <a:t>둘째 수준</a:t>
            </a:r>
            <a:endParaRPr lang="zh-CN" altLang="en-US"/>
          </a:p>
          <a:p>
            <a:pPr lvl="2"/>
            <a:r>
              <a:rPr lang="zh-CN" altLang="en-US"/>
              <a:t>셋째 수준</a:t>
            </a:r>
            <a:endParaRPr lang="zh-CN" altLang="en-US"/>
          </a:p>
          <a:p>
            <a:pPr lvl="3"/>
            <a:r>
              <a:rPr lang="zh-CN" altLang="en-US"/>
              <a:t>넷째 수준</a:t>
            </a:r>
            <a:endParaRPr lang="zh-CN" altLang="en-US"/>
          </a:p>
          <a:p>
            <a:pPr lvl="4"/>
            <a:r>
              <a:rPr lang="zh-CN" altLang="en-US"/>
              <a:t>다섯째 수준</a:t>
            </a:r>
            <a:endParaRPr lang="zh-CN" altLang="en-US"/>
          </a:p>
        </p:txBody>
      </p:sp>
      <p:sp>
        <p:nvSpPr>
          <p:cNvPr id="6150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anchor="b"/>
          <a:p>
            <a:pPr lvl="0" algn="l"/>
            <a:endParaRPr sz="1200">
              <a:ea typeface="宋体" panose="02010600030101010101" pitchFamily="2" charset="-122"/>
            </a:endParaRPr>
          </a:p>
        </p:txBody>
      </p:sp>
      <p:sp>
        <p:nvSpPr>
          <p:cNvPr id="6151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anchor="b"/>
          <a:p>
            <a:pPr lvl="0" algn="r"/>
            <a:fld id="{9A0DB2DC-4C9A-4742-B13C-FB6460FD3503}" type="slidenum">
              <a:rPr lang="zh-CN">
                <a:ea typeface="宋体" panose="02010600030101010101" pitchFamily="2" charset="-122"/>
              </a:rPr>
            </a:fld>
            <a:endParaRPr lang="zh-CN" sz="1200"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lvl="0" defTabSz="0" fontAlgn="base">
      <a:defRPr sz="1200" kern="1200"/>
    </a:lvl1pPr>
    <a:lvl2pPr marL="0" lvl="1" indent="0" defTabSz="0" fontAlgn="base">
      <a:defRPr sz="1200" kern="1200"/>
    </a:lvl2pPr>
    <a:lvl3pPr marL="0" lvl="2" indent="0" defTabSz="0" fontAlgn="base">
      <a:defRPr sz="1200" kern="1200"/>
    </a:lvl3pPr>
    <a:lvl4pPr marL="0" lvl="3" indent="0" defTabSz="0" fontAlgn="base">
      <a:defRPr sz="1200" kern="1200"/>
    </a:lvl4pPr>
    <a:lvl5pPr marL="0" lvl="4" indent="0" defTabSz="0" fontAlgn="base">
      <a:defRPr sz="1200" kern="1200"/>
    </a:lvl5pPr>
    <a:lvl6pPr marL="2286000" lvl="5" indent="0" defTabSz="0" fontAlgn="base">
      <a:defRPr sz="1200" kern="1200"/>
    </a:lvl6pPr>
    <a:lvl7pPr marL="2743200" lvl="6" indent="0" defTabSz="0" fontAlgn="base">
      <a:defRPr sz="1200" kern="1200"/>
    </a:lvl7pPr>
    <a:lvl8pPr marL="3200400" lvl="7" indent="0" defTabSz="0" fontAlgn="base">
      <a:defRPr sz="1200" kern="1200"/>
    </a:lvl8pPr>
    <a:lvl9pPr marL="3657600" lvl="8" indent="0" defTabSz="0" fontAlgn="base">
      <a:defRPr sz="1200" kern="1200"/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536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175" y="0"/>
            <a:ext cx="68263" cy="208079975"/>
          </a:xfrm>
          <a:ln/>
        </p:spPr>
      </p:sp>
      <p:sp>
        <p:nvSpPr>
          <p:cNvPr id="15363" name="슬라이드 노트 개체 틀 2"/>
          <p:cNvSpPr>
            <a:spLocks noGrp="1" noRot="1" noChangeAspect="1"/>
          </p:cNvSpPr>
          <p:nvPr>
            <p:ph type="body" idx="1"/>
          </p:nvPr>
        </p:nvSpPr>
        <p:spPr>
          <a:xfrm>
            <a:off x="3175" y="0"/>
            <a:ext cx="76200" cy="243308188"/>
          </a:xfrm>
          <a:prstGeom prst="rect">
            <a:avLst/>
          </a:prstGeom>
          <a:noFill/>
          <a:ln w="9525">
            <a:noFill/>
          </a:ln>
        </p:spPr>
        <p:txBody>
          <a:bodyPr>
            <a:normAutofit/>
          </a:bodyPr>
          <a:p>
            <a:pPr marL="0" lvl="0" indent="0" algn="l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x-none" dirty="0"/>
              <a:t>※</a:t>
            </a:r>
            <a:r>
              <a:rPr lang="zh-CN" altLang="en-US" dirty="0"/>
              <a:t> 엑셀연동은 </a:t>
            </a:r>
            <a:r>
              <a:rPr lang="en-US" altLang="x-none" dirty="0"/>
              <a:t> MS PowerPoint 2007</a:t>
            </a:r>
            <a:r>
              <a:rPr lang="zh-CN" altLang="en-US" dirty="0"/>
              <a:t>에서만 가능합니다</a:t>
            </a:r>
            <a:r>
              <a:rPr lang="en-US" altLang="x-none" dirty="0"/>
              <a:t>※</a:t>
            </a:r>
            <a:endParaRPr lang="zh-CN" altLang="en-US" dirty="0"/>
          </a:p>
          <a:p>
            <a:pPr marL="0" lvl="0" indent="0"/>
            <a:endParaRPr lang="zh-CN" altLang="en-US" dirty="0"/>
          </a:p>
          <a:p>
            <a:pPr marL="0" lvl="0" indent="0"/>
            <a:r>
              <a:rPr lang="zh-CN" altLang="en-US" dirty="0"/>
              <a:t>원형그래프 엑셀연동방법</a:t>
            </a:r>
            <a:endParaRPr lang="en-US" altLang="x-none" dirty="0"/>
          </a:p>
          <a:p>
            <a:pPr marL="0" lvl="0" indent="0">
              <a:buAutoNum type="arabicPeriod"/>
            </a:pPr>
            <a:r>
              <a:rPr lang="zh-CN" altLang="en-US" dirty="0"/>
              <a:t>그래프를 선택</a:t>
            </a:r>
            <a:r>
              <a:rPr lang="en-US" altLang="x-none" dirty="0"/>
              <a:t>(</a:t>
            </a:r>
            <a:r>
              <a:rPr lang="zh-CN" altLang="en-US" dirty="0"/>
              <a:t>더블클릭</a:t>
            </a:r>
            <a:r>
              <a:rPr lang="en-US" altLang="x-none" dirty="0"/>
              <a:t>) </a:t>
            </a:r>
            <a:r>
              <a:rPr lang="zh-CN" altLang="en-US" dirty="0"/>
              <a:t>합니다</a:t>
            </a:r>
            <a:r>
              <a:rPr lang="en-US" altLang="x-none" dirty="0"/>
              <a:t>.</a:t>
            </a:r>
            <a:endParaRPr lang="zh-CN" altLang="en-US" dirty="0"/>
          </a:p>
          <a:p>
            <a:pPr marL="0" lvl="0" indent="0">
              <a:buAutoNum type="arabicPeriod"/>
            </a:pPr>
            <a:r>
              <a:rPr lang="zh-CN" altLang="en-US" dirty="0"/>
              <a:t>메뉴 </a:t>
            </a:r>
            <a:r>
              <a:rPr lang="en-US" altLang="x-none" dirty="0"/>
              <a:t>[</a:t>
            </a:r>
            <a:r>
              <a:rPr lang="zh-CN" altLang="en-US" dirty="0"/>
              <a:t>차트도구</a:t>
            </a:r>
            <a:r>
              <a:rPr lang="en-US" altLang="x-none" dirty="0"/>
              <a:t>] – [</a:t>
            </a:r>
            <a:r>
              <a:rPr lang="zh-CN" altLang="en-US" dirty="0"/>
              <a:t>데이터편집</a:t>
            </a:r>
            <a:r>
              <a:rPr lang="en-US" altLang="x-none" dirty="0"/>
              <a:t>] </a:t>
            </a:r>
            <a:r>
              <a:rPr lang="zh-CN" altLang="en-US" dirty="0"/>
              <a:t>클릭합니다</a:t>
            </a:r>
            <a:r>
              <a:rPr lang="en-US" altLang="x-none" dirty="0"/>
              <a:t>.</a:t>
            </a:r>
            <a:endParaRPr lang="zh-CN" altLang="en-US" dirty="0"/>
          </a:p>
          <a:p>
            <a:pPr marL="0" lvl="0" indent="0">
              <a:buAutoNum type="arabicPeriod"/>
            </a:pPr>
            <a:r>
              <a:rPr lang="zh-CN" altLang="en-US" dirty="0"/>
              <a:t>엑셀에서 원하는 값을 입력한 후 엑셀창을 닫습니다</a:t>
            </a:r>
            <a:r>
              <a:rPr lang="en-US" altLang="x-none" dirty="0"/>
              <a:t>.</a:t>
            </a:r>
            <a:endParaRPr lang="zh-CN" altLang="en-US" dirty="0"/>
          </a:p>
          <a:p>
            <a:pPr marL="0" lvl="0" indent="0"/>
            <a:endParaRPr lang="zh-CN" altLang="en-US" dirty="0"/>
          </a:p>
          <a:p>
            <a:pPr marL="0" lvl="0" indent="0"/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7410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-2147483648" y="-2147483648"/>
            <a:ext cx="0" cy="1939403673"/>
          </a:xfrm>
          <a:ln/>
        </p:spPr>
      </p:sp>
      <p:sp>
        <p:nvSpPr>
          <p:cNvPr id="17411" name="슬라이드 노트 개체 틀 2"/>
          <p:cNvSpPr>
            <a:spLocks noGrp="1" noRot="1" noChangeAspect="1"/>
          </p:cNvSpPr>
          <p:nvPr>
            <p:ph type="body" idx="1"/>
          </p:nvPr>
        </p:nvSpPr>
        <p:spPr>
          <a:xfrm>
            <a:off x="-2147483648" y="-2147483648"/>
            <a:ext cx="0" cy="1904175460"/>
          </a:xfrm>
          <a:prstGeom prst="rect">
            <a:avLst/>
          </a:prstGeom>
          <a:noFill/>
          <a:ln w="9525">
            <a:noFill/>
          </a:ln>
        </p:spPr>
        <p:txBody>
          <a:bodyPr>
            <a:normAutofit/>
          </a:bodyPr>
          <a:p>
            <a:pPr marL="228600" lvl="0" indent="-228600"/>
            <a:r>
              <a:rPr lang="zh-CN" altLang="en-US" dirty="0"/>
              <a:t>막대그래프</a:t>
            </a:r>
            <a:r>
              <a:rPr lang="en-US" altLang="x-none" dirty="0"/>
              <a:t>(</a:t>
            </a:r>
            <a:r>
              <a:rPr lang="zh-CN" altLang="en-US" dirty="0"/>
              <a:t>투명부분</a:t>
            </a:r>
            <a:r>
              <a:rPr lang="en-US" altLang="x-none" dirty="0"/>
              <a:t>)</a:t>
            </a:r>
            <a:r>
              <a:rPr lang="zh-CN" altLang="en-US" dirty="0"/>
              <a:t> 수치조절방법</a:t>
            </a:r>
            <a:endParaRPr lang="en-US" altLang="x-none" dirty="0"/>
          </a:p>
          <a:p>
            <a:pPr marL="228600" lvl="0" indent="-228600">
              <a:buAutoNum type="arabicPeriod"/>
            </a:pPr>
            <a:r>
              <a:rPr lang="zh-CN" altLang="en-US" dirty="0"/>
              <a:t>투명막대그래프를 선택합니다</a:t>
            </a:r>
            <a:r>
              <a:rPr lang="en-US" altLang="x-none" dirty="0"/>
              <a:t>.</a:t>
            </a:r>
            <a:endParaRPr lang="zh-CN" altLang="en-US" dirty="0"/>
          </a:p>
          <a:p>
            <a:pPr marL="228600" lvl="0" indent="-228600">
              <a:buAutoNum type="arabicPeriod"/>
            </a:pPr>
            <a:r>
              <a:rPr lang="zh-CN" altLang="en-US" dirty="0"/>
              <a:t>마우스 오른쪽 메뉴 </a:t>
            </a:r>
            <a:r>
              <a:rPr lang="en-US" altLang="x-none" dirty="0"/>
              <a:t>[</a:t>
            </a:r>
            <a:r>
              <a:rPr lang="zh-CN" altLang="en-US" dirty="0"/>
              <a:t>도형서식</a:t>
            </a:r>
            <a:r>
              <a:rPr lang="en-US" altLang="x-none" dirty="0"/>
              <a:t>] – [3</a:t>
            </a:r>
            <a:r>
              <a:rPr lang="zh-CN" altLang="en-US" dirty="0"/>
              <a:t>차원 서식</a:t>
            </a:r>
            <a:r>
              <a:rPr lang="en-US" altLang="x-none" dirty="0"/>
              <a:t>]</a:t>
            </a:r>
            <a:r>
              <a:rPr lang="zh-CN" altLang="en-US" dirty="0"/>
              <a:t>를 선택합니다</a:t>
            </a:r>
            <a:r>
              <a:rPr lang="en-US" altLang="x-none" dirty="0"/>
              <a:t>.</a:t>
            </a:r>
            <a:endParaRPr lang="en-US" altLang="x-none" dirty="0"/>
          </a:p>
          <a:p>
            <a:pPr marL="228600" lvl="0" indent="-228600">
              <a:buAutoNum type="arabicPeriod"/>
            </a:pPr>
            <a:r>
              <a:rPr lang="zh-CN" altLang="en-US" dirty="0"/>
              <a:t>깊이값을 입력해주시면 막대의 아랫부분의 길이가 조절됩니다</a:t>
            </a:r>
            <a:r>
              <a:rPr lang="en-US" altLang="x-none" dirty="0"/>
              <a:t>.</a:t>
            </a:r>
            <a:endParaRPr lang="zh-CN" altLang="en-US" dirty="0"/>
          </a:p>
          <a:p>
            <a:pPr marL="228600" lvl="0" indent="-228600"/>
            <a:endParaRPr lang="zh-CN" altLang="en-US" dirty="0"/>
          </a:p>
          <a:p>
            <a:pPr marL="228600" lvl="0" indent="-228600"/>
            <a:endParaRPr lang="zh-CN" altLang="en-US" dirty="0"/>
          </a:p>
          <a:p>
            <a:pPr marL="228600" lvl="0" indent="-228600"/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4" Type="http://schemas.openxmlformats.org/officeDocument/2006/relationships/theme" Target="../theme/theme1.xml"/><Relationship Id="rId23" Type="http://schemas.openxmlformats.org/officeDocument/2006/relationships/image" Target="../media/image12.png"/><Relationship Id="rId22" Type="http://schemas.openxmlformats.org/officeDocument/2006/relationships/image" Target="../media/image11.png"/><Relationship Id="rId21" Type="http://schemas.openxmlformats.org/officeDocument/2006/relationships/image" Target="../media/image10.png"/><Relationship Id="rId20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9" Type="http://schemas.openxmlformats.org/officeDocument/2006/relationships/image" Target="../media/image8.png"/><Relationship Id="rId18" Type="http://schemas.openxmlformats.org/officeDocument/2006/relationships/image" Target="../media/image7.png"/><Relationship Id="rId17" Type="http://schemas.openxmlformats.org/officeDocument/2006/relationships/image" Target="../media/image6.png"/><Relationship Id="rId16" Type="http://schemas.openxmlformats.org/officeDocument/2006/relationships/image" Target="../media/image5.png"/><Relationship Id="rId15" Type="http://schemas.openxmlformats.org/officeDocument/2006/relationships/image" Target="../media/image4.png"/><Relationship Id="rId14" Type="http://schemas.openxmlformats.org/officeDocument/2006/relationships/image" Target="../media/image3.png"/><Relationship Id="rId13" Type="http://schemas.openxmlformats.org/officeDocument/2006/relationships/image" Target="../media/image2.jpe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13.jpe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0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2" Type="http://schemas.openxmlformats.org/officeDocument/2006/relationships/theme" Target="../theme/theme4.xml"/><Relationship Id="rId11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6.xml"/><Relationship Id="rId12" Type="http://schemas.openxmlformats.org/officeDocument/2006/relationships/theme" Target="../theme/theme5.xml"/><Relationship Id="rId11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그림 4" descr="배경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7" name="그림 5" descr="배경01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8" name="그림 25" descr="낙엽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15875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9" name="그림 17" descr="동전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23200" y="1536700"/>
            <a:ext cx="1357313" cy="3071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0" name="그림 16" descr="전화기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500938" y="-641350"/>
            <a:ext cx="3152775" cy="41798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1" name="그림 18" descr="지폐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699250" y="5133975"/>
            <a:ext cx="2230438" cy="2016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2" name="그림 20" descr="커피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000875" y="3952875"/>
            <a:ext cx="2714625" cy="2362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3" name="그림 23" descr="스티커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80988" y="5819775"/>
            <a:ext cx="1504950" cy="14668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4" name="그림 24" descr="시계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85750" y="3929063"/>
            <a:ext cx="1714500" cy="19288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5" name="그림 26" descr="신문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-2212975" y="-1641475"/>
            <a:ext cx="5006975" cy="52847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6" name="그림 27" descr="사진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-498475" y="1785938"/>
            <a:ext cx="2243138" cy="25257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7" name="그림 28" descr="안경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14313" y="714375"/>
            <a:ext cx="2081212" cy="10001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6" dur="1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5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>
                                      <p:cBhvr>
                                        <p:cTn id="28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>
                                      <p:cBhvr>
                                        <p:cTn id="32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5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805 -0.36671 C 0.21233 -0.26081 0.20677 -0.15491 0.17049 -0.09387 C 0.1342 -0.03283 0.06701 -0.01642 -5.55556E-7 -2.48555E-6 " pathEditMode="relative" ptsTypes="aaA">
                                      <p:cBhvr>
                                        <p:cTn id="37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0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5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29843 0.12879 C -0.23073 0.15145 -0.16302 0.17434 -0.11319 0.15283 C -0.06354 0.13133 -0.03194 0.06567 -4.16667E-6 -1.38728E-6 " pathEditMode="relative" ptsTypes="aaA">
                                      <p:cBhvr>
                                        <p:cTn id="47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50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sldNum="0" hdr="0"/>
  <p:txStyles>
    <p:titleStyle>
      <a:lvl1pPr marL="914400" lvl="0" indent="-914400" algn="ctr" eaLnBrk="1" latinLnBrk="1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  <a:sym typeface="Malgun Gothic" panose="020B0503020000020004" charset="-127"/>
        </a:defRPr>
      </a:lvl1pPr>
    </p:titleStyle>
    <p:bodyStyle>
      <a:lvl1pPr marL="342900" lvl="0" indent="-34290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1pPr>
      <a:lvl2pPr marL="742950" lvl="1" indent="-28575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2pPr>
      <a:lvl3pPr marL="1143000" lvl="2" indent="-22860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3pPr>
      <a:lvl4pPr marL="1600200" lvl="3" indent="-22860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4pPr>
      <a:lvl5pPr marL="2057400" lvl="4" indent="-22860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5pPr>
      <a:lvl6pPr marL="2514600" lvl="5" indent="-22860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6pPr>
      <a:lvl7pPr marL="2971800" lvl="6" indent="-22860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7pPr>
      <a:lvl8pPr marL="3429000" lvl="7" indent="-22860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8pPr>
      <a:lvl9pPr marL="3886200" lvl="8" indent="-22860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9pPr>
    </p:bodyStyle>
    <p:otherStyle>
      <a:lvl1pPr marL="0" lvl="0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050" name="그림 13" descr="배경_서브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직사각형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F2F2F2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 sz="1800"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/>
  <p:txStyles>
    <p:titleStyle>
      <a:lvl1pPr marL="914400" lvl="0" indent="-914400" algn="ctr" eaLnBrk="1" latinLnBrk="1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  <a:sym typeface="Malgun Gothic" panose="020B0503020000020004" charset="-127"/>
        </a:defRPr>
      </a:lvl1pPr>
    </p:titleStyle>
    <p:bodyStyle>
      <a:lvl1pPr marL="342900" lvl="0" indent="-34290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1pPr>
      <a:lvl2pPr marL="742950" lvl="1" indent="-28575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2pPr>
      <a:lvl3pPr marL="1143000" lvl="2" indent="-22860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3pPr>
      <a:lvl4pPr marL="1600200" lvl="3" indent="-22860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4pPr>
      <a:lvl5pPr marL="2057400" lvl="4" indent="-22860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5pPr>
      <a:lvl6pPr marL="2514600" lvl="5" indent="-22860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6pPr>
      <a:lvl7pPr marL="2971800" lvl="6" indent="-22860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7pPr>
      <a:lvl8pPr marL="3429000" lvl="7" indent="-22860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8pPr>
      <a:lvl9pPr marL="3886200" lvl="8" indent="-22860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9pPr>
    </p:bodyStyle>
    <p:otherStyle>
      <a:lvl1pPr marL="0" lvl="0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74552C">
                <a:alpha val="100000"/>
              </a:srgbClr>
            </a:gs>
            <a:gs pos="100000">
              <a:srgbClr val="372E1D">
                <a:alpha val="100000"/>
              </a:srgb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3074" name="자유형 1"/>
          <p:cNvSpPr/>
          <p:nvPr/>
        </p:nvSpPr>
        <p:spPr>
          <a:xfrm rot="10800000">
            <a:off x="-20637" y="0"/>
            <a:ext cx="9164637" cy="1358900"/>
          </a:xfrm>
          <a:custGeom>
            <a:avLst/>
            <a:gdLst>
              <a:gd name="txL" fmla="*/ 0 w 9167750"/>
              <a:gd name="txT" fmla="*/ 0 h 2721828"/>
              <a:gd name="txR" fmla="*/ 9167750 w 9167750"/>
              <a:gd name="txB" fmla="*/ 2721828 h 2721828"/>
            </a:gdLst>
            <a:ahLst/>
            <a:cxnLst>
              <a:cxn ang="0">
                <a:pos x="0" y="873157"/>
              </a:cxn>
              <a:cxn ang="0">
                <a:pos x="0" y="2721828"/>
              </a:cxn>
              <a:cxn ang="0">
                <a:pos x="9144000" y="2721828"/>
              </a:cxn>
              <a:cxn ang="0">
                <a:pos x="9167750" y="1046329"/>
              </a:cxn>
              <a:cxn ang="0">
                <a:pos x="0" y="873157"/>
              </a:cxn>
            </a:cxnLst>
            <a:rect l="txL" t="txT" r="txR" b="txB"/>
            <a:pathLst>
              <a:path w="9167750" h="2721828">
                <a:moveTo>
                  <a:pt x="0" y="873157"/>
                </a:moveTo>
                <a:lnTo>
                  <a:pt x="0" y="2721828"/>
                </a:lnTo>
                <a:lnTo>
                  <a:pt x="9144000" y="2721828"/>
                </a:lnTo>
                <a:lnTo>
                  <a:pt x="9167750" y="1046329"/>
                </a:lnTo>
                <a:cubicBezTo>
                  <a:pt x="7498174" y="0"/>
                  <a:pt x="3143534" y="2192442"/>
                  <a:pt x="0" y="873157"/>
                </a:cubicBezTo>
                <a:close/>
              </a:path>
            </a:pathLst>
          </a:custGeom>
          <a:gradFill rotWithShape="1">
            <a:gsLst>
              <a:gs pos="0">
                <a:srgbClr val="FFFFFF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lin ang="0" scaled="1"/>
            <a:tileRect/>
          </a:gradFill>
          <a:ln w="25400">
            <a:noFill/>
          </a:ln>
        </p:spPr>
        <p:txBody>
          <a:bodyPr anchor="ctr"/>
          <a:p>
            <a:pPr lvl="0" algn="ctr" latinLnBrk="1">
              <a:lnSpc>
                <a:spcPct val="100000"/>
              </a:lnSpc>
            </a:pPr>
            <a:endParaRPr sz="1800"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3075" name="자유형 2"/>
          <p:cNvSpPr/>
          <p:nvPr/>
        </p:nvSpPr>
        <p:spPr>
          <a:xfrm flipV="1">
            <a:off x="9525" y="149225"/>
            <a:ext cx="9158288" cy="1195388"/>
          </a:xfrm>
          <a:custGeom>
            <a:avLst/>
            <a:gdLst>
              <a:gd name="txL" fmla="*/ 0 w 9114971"/>
              <a:gd name="txT" fmla="*/ 0 h 2031798"/>
              <a:gd name="txR" fmla="*/ 9114971 w 9114971"/>
              <a:gd name="txB" fmla="*/ 2031798 h 2031798"/>
            </a:gdLst>
            <a:ahLst/>
            <a:cxnLst>
              <a:cxn ang="0">
                <a:pos x="0" y="405622"/>
              </a:cxn>
              <a:cxn ang="0">
                <a:pos x="9102272" y="340101"/>
              </a:cxn>
              <a:cxn ang="0">
                <a:pos x="9114971" y="1220664"/>
              </a:cxn>
              <a:cxn ang="0">
                <a:pos x="0" y="1238571"/>
              </a:cxn>
              <a:cxn ang="0">
                <a:pos x="0" y="405622"/>
              </a:cxn>
            </a:cxnLst>
            <a:rect l="txL" t="txT" r="txR" b="txB"/>
            <a:pathLst>
              <a:path w="9114971" h="2031798">
                <a:moveTo>
                  <a:pt x="0" y="405622"/>
                </a:moveTo>
                <a:cubicBezTo>
                  <a:pt x="3095275" y="0"/>
                  <a:pt x="6957873" y="2031798"/>
                  <a:pt x="9102272" y="340101"/>
                </a:cubicBezTo>
                <a:lnTo>
                  <a:pt x="9114971" y="1220664"/>
                </a:lnTo>
                <a:cubicBezTo>
                  <a:pt x="6220613" y="1768790"/>
                  <a:pt x="2598883" y="49176"/>
                  <a:pt x="0" y="1238571"/>
                </a:cubicBezTo>
                <a:lnTo>
                  <a:pt x="0" y="405622"/>
                </a:lnTo>
                <a:close/>
              </a:path>
            </a:pathLst>
          </a:custGeom>
          <a:gradFill rotWithShape="1">
            <a:gsLst>
              <a:gs pos="0">
                <a:srgbClr val="BC9B82">
                  <a:alpha val="100000"/>
                </a:srgbClr>
              </a:gs>
              <a:gs pos="100000">
                <a:srgbClr val="F6F2EE">
                  <a:alpha val="100000"/>
                </a:srgbClr>
              </a:gs>
            </a:gsLst>
            <a:lin ang="0" scaled="1"/>
            <a:tileRect/>
          </a:gradFill>
          <a:ln w="25400">
            <a:noFill/>
          </a:ln>
        </p:spPr>
        <p:txBody>
          <a:bodyPr anchor="ctr"/>
          <a:p>
            <a:pPr lvl="0" algn="ctr" latinLnBrk="1">
              <a:lnSpc>
                <a:spcPct val="100000"/>
              </a:lnSpc>
            </a:pPr>
            <a:endParaRPr sz="1800"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3076" name="자유형 3"/>
          <p:cNvSpPr/>
          <p:nvPr/>
        </p:nvSpPr>
        <p:spPr>
          <a:xfrm flipV="1">
            <a:off x="0" y="73025"/>
            <a:ext cx="9156700" cy="1403350"/>
          </a:xfrm>
          <a:custGeom>
            <a:avLst/>
            <a:gdLst>
              <a:gd name="txL" fmla="*/ 0 w 9158514"/>
              <a:gd name="txT" fmla="*/ 0 h 2385393"/>
              <a:gd name="txR" fmla="*/ 9158514 w 9158514"/>
              <a:gd name="txB" fmla="*/ 2385393 h 2385393"/>
            </a:gdLst>
            <a:ahLst/>
            <a:cxnLst>
              <a:cxn ang="0">
                <a:pos x="0" y="997712"/>
              </a:cxn>
              <a:cxn ang="0">
                <a:pos x="9158514" y="890016"/>
              </a:cxn>
              <a:cxn ang="0">
                <a:pos x="9158514" y="1445381"/>
              </a:cxn>
              <a:cxn ang="0">
                <a:pos x="0" y="1640656"/>
              </a:cxn>
              <a:cxn ang="0">
                <a:pos x="0" y="997712"/>
              </a:cxn>
            </a:cxnLst>
            <a:rect l="txL" t="txT" r="txR" b="txB"/>
            <a:pathLst>
              <a:path w="9158514" h="2385393">
                <a:moveTo>
                  <a:pt x="0" y="997712"/>
                </a:moveTo>
                <a:cubicBezTo>
                  <a:pt x="3047999" y="283331"/>
                  <a:pt x="6532739" y="2169574"/>
                  <a:pt x="9158514" y="890016"/>
                </a:cubicBezTo>
                <a:lnTo>
                  <a:pt x="9158514" y="1445381"/>
                </a:lnTo>
                <a:cubicBezTo>
                  <a:pt x="6300516" y="2385393"/>
                  <a:pt x="2893620" y="0"/>
                  <a:pt x="0" y="1640656"/>
                </a:cubicBezTo>
                <a:lnTo>
                  <a:pt x="0" y="997712"/>
                </a:lnTo>
                <a:close/>
              </a:path>
            </a:pathLst>
          </a:custGeom>
          <a:gradFill rotWithShape="1">
            <a:gsLst>
              <a:gs pos="0">
                <a:srgbClr val="A59083">
                  <a:alpha val="100000"/>
                </a:srgbClr>
              </a:gs>
              <a:gs pos="100000">
                <a:srgbClr val="E1D8D1">
                  <a:alpha val="100000"/>
                </a:srgbClr>
              </a:gs>
            </a:gsLst>
            <a:lin ang="10800000" scaled="1"/>
            <a:tileRect/>
          </a:gradFill>
          <a:ln w="25400">
            <a:noFill/>
          </a:ln>
        </p:spPr>
        <p:txBody>
          <a:bodyPr anchor="ctr"/>
          <a:p>
            <a:pPr lvl="0" algn="ctr" latinLnBrk="1">
              <a:lnSpc>
                <a:spcPct val="100000"/>
              </a:lnSpc>
            </a:pPr>
            <a:endParaRPr sz="1800"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/>
  <p:txStyles>
    <p:titleStyle>
      <a:lvl1pPr marL="914400" lvl="0" indent="-914400" algn="ctr" eaLnBrk="1" latinLnBrk="1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  <a:sym typeface="Malgun Gothic" panose="020B0503020000020004" charset="-127"/>
        </a:defRPr>
      </a:lvl1pPr>
    </p:titleStyle>
    <p:bodyStyle>
      <a:lvl1pPr marL="342900" lvl="0" indent="-34290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1pPr>
      <a:lvl2pPr marL="742950" lvl="1" indent="-28575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2pPr>
      <a:lvl3pPr marL="1143000" lvl="2" indent="-22860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3pPr>
      <a:lvl4pPr marL="1600200" lvl="3" indent="-22860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4pPr>
      <a:lvl5pPr marL="2057400" lvl="4" indent="-22860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5pPr>
      <a:lvl6pPr marL="2514600" lvl="5" indent="-22860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6pPr>
      <a:lvl7pPr marL="2971800" lvl="6" indent="-22860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7pPr>
      <a:lvl8pPr marL="3429000" lvl="7" indent="-22860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8pPr>
      <a:lvl9pPr marL="3886200" lvl="8" indent="-22860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9pPr>
    </p:bodyStyle>
    <p:otherStyle>
      <a:lvl1pPr marL="0" lvl="0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8" name="모서리가 둥근 직사각형 6"/>
          <p:cNvSpPr/>
          <p:nvPr/>
        </p:nvSpPr>
        <p:spPr>
          <a:xfrm>
            <a:off x="214313" y="428625"/>
            <a:ext cx="8715375" cy="6215063"/>
          </a:xfrm>
          <a:prstGeom prst="roundRect">
            <a:avLst>
              <a:gd name="adj" fmla="val 5829"/>
            </a:avLst>
          </a:prstGeom>
          <a:solidFill>
            <a:srgbClr val="AD8025">
              <a:alpha val="17999"/>
            </a:srgbClr>
          </a:soli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 sz="1800"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grpSp>
        <p:nvGrpSpPr>
          <p:cNvPr id="4099" name="组合 4098"/>
          <p:cNvGrpSpPr/>
          <p:nvPr/>
        </p:nvGrpSpPr>
        <p:grpSpPr>
          <a:xfrm>
            <a:off x="642938" y="214313"/>
            <a:ext cx="2357437" cy="519112"/>
            <a:chOff x="0" y="0"/>
            <a:chExt cx="2711450" cy="519351"/>
          </a:xfrm>
        </p:grpSpPr>
        <p:sp>
          <p:nvSpPr>
            <p:cNvPr id="4100" name="AutoShape 68"/>
            <p:cNvSpPr/>
            <p:nvPr/>
          </p:nvSpPr>
          <p:spPr>
            <a:xfrm>
              <a:off x="0" y="0"/>
              <a:ext cx="2711450" cy="51935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974806">
                    <a:alpha val="100000"/>
                  </a:srgbClr>
                </a:gs>
                <a:gs pos="64000">
                  <a:srgbClr val="974806">
                    <a:alpha val="100000"/>
                  </a:srgbClr>
                </a:gs>
                <a:gs pos="100000">
                  <a:srgbClr val="974806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 wrap="none" anchor="ctr"/>
            <a:p>
              <a:pPr lvl="0" algn="ctr" fontAlgn="base" latinLnBrk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endParaRPr sz="1800" b="1">
                <a:solidFill>
                  <a:srgbClr val="000000"/>
                </a:solidFill>
                <a:latin typeface="Gulim" panose="020B0600000101010101" pitchFamily="2" charset="-127"/>
                <a:ea typeface="Gulim" panose="020B0600000101010101" pitchFamily="2" charset="-127"/>
                <a:sym typeface="Malgun Gothic" panose="020B0503020000020004" charset="-127"/>
              </a:endParaRPr>
            </a:p>
          </p:txBody>
        </p:sp>
        <p:sp>
          <p:nvSpPr>
            <p:cNvPr id="4101" name="AutoShape 66"/>
            <p:cNvSpPr/>
            <p:nvPr/>
          </p:nvSpPr>
          <p:spPr>
            <a:xfrm>
              <a:off x="157268" y="15875"/>
              <a:ext cx="2371671" cy="23495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767676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 wrap="none" anchor="ctr"/>
            <a:p>
              <a:pPr lvl="0" algn="ctr" fontAlgn="base" latinLnBrk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endParaRPr sz="1800" b="1">
                <a:solidFill>
                  <a:srgbClr val="000000"/>
                </a:solidFill>
                <a:latin typeface="Gulim" panose="020B0600000101010101" pitchFamily="2" charset="-127"/>
                <a:ea typeface="Gulim" panose="020B0600000101010101" pitchFamily="2" charset="-127"/>
                <a:sym typeface="Malgun Gothic" panose="020B0503020000020004" charset="-127"/>
              </a:endParaRPr>
            </a:p>
          </p:txBody>
        </p:sp>
      </p:grpSp>
      <p:sp>
        <p:nvSpPr>
          <p:cNvPr id="4102" name="TextBox 11"/>
          <p:cNvSpPr/>
          <p:nvPr/>
        </p:nvSpPr>
        <p:spPr>
          <a:xfrm>
            <a:off x="873125" y="233363"/>
            <a:ext cx="1912938" cy="420687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pPr lvl="0" algn="ctr" latinLnBrk="1">
              <a:lnSpc>
                <a:spcPct val="100000"/>
              </a:lnSpc>
            </a:pPr>
            <a:r>
              <a:rPr lang="en-US" altLang="x-none" sz="3200" baseline="-6000" dirty="0">
                <a:solidFill>
                  <a:schemeClr val="bg1"/>
                </a:solidFill>
                <a:latin typeface="HY견고딕" pitchFamily="2" charset="-127"/>
                <a:ea typeface="HY견고딕" pitchFamily="2" charset="-127"/>
                <a:sym typeface="Malgun Gothic" panose="020B0503020000020004" charset="-127"/>
              </a:rPr>
              <a:t>PNG FILE</a:t>
            </a:r>
            <a:endParaRPr lang="zh-CN" altLang="en-US" sz="3200" baseline="-6000" dirty="0">
              <a:solidFill>
                <a:schemeClr val="bg1"/>
              </a:solidFill>
              <a:latin typeface="HY견고딕" pitchFamily="2" charset="-127"/>
              <a:ea typeface="HY견고딕" pitchFamily="2" charset="-127"/>
              <a:sym typeface="Malgun Gothic" panose="020B0503020000020004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/>
  <p:txStyles>
    <p:titleStyle>
      <a:lvl1pPr marL="914400" lvl="0" indent="-914400" algn="ctr" eaLnBrk="1" latinLnBrk="1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  <a:sym typeface="Malgun Gothic" panose="020B0503020000020004" charset="-127"/>
        </a:defRPr>
      </a:lvl1pPr>
    </p:titleStyle>
    <p:bodyStyle>
      <a:lvl1pPr marL="342900" lvl="0" indent="-34290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1pPr>
      <a:lvl2pPr marL="742950" lvl="1" indent="-28575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2pPr>
      <a:lvl3pPr marL="1143000" lvl="2" indent="-22860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3pPr>
      <a:lvl4pPr marL="1600200" lvl="3" indent="-22860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4pPr>
      <a:lvl5pPr marL="2057400" lvl="4" indent="-22860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5pPr>
      <a:lvl6pPr marL="2514600" lvl="5" indent="-22860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6pPr>
      <a:lvl7pPr marL="2971800" lvl="6" indent="-22860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7pPr>
      <a:lvl8pPr marL="3429000" lvl="7" indent="-22860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8pPr>
      <a:lvl9pPr marL="3886200" lvl="8" indent="-22860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9pPr>
    </p:bodyStyle>
    <p:otherStyle>
      <a:lvl1pPr marL="0" lvl="0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/>
  <p:txStyles>
    <p:titleStyle>
      <a:lvl1pPr marL="914400" lvl="0" indent="-914400" algn="ctr" eaLnBrk="1" latinLnBrk="1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  <a:sym typeface="Malgun Gothic" panose="020B0503020000020004" charset="-127"/>
        </a:defRPr>
      </a:lvl1pPr>
    </p:titleStyle>
    <p:bodyStyle>
      <a:lvl1pPr marL="342900" lvl="0" indent="-34290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1pPr>
      <a:lvl2pPr marL="742950" lvl="1" indent="-28575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2pPr>
      <a:lvl3pPr marL="1143000" lvl="2" indent="-22860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3pPr>
      <a:lvl4pPr marL="1600200" lvl="3" indent="-22860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4pPr>
      <a:lvl5pPr marL="2057400" lvl="4" indent="-22860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5pPr>
      <a:lvl6pPr marL="2514600" lvl="5" indent="-22860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6pPr>
      <a:lvl7pPr marL="2971800" lvl="6" indent="-22860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7pPr>
      <a:lvl8pPr marL="3429000" lvl="7" indent="-22860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8pPr>
      <a:lvl9pPr marL="3886200" lvl="8" indent="-228600" algn="l" defTabSz="914400" eaLnBrk="1" fontAlgn="base" latinLnBrk="1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Malgun Gothic" panose="020B0503020000020004" charset="-127"/>
        </a:defRPr>
      </a:lvl9pPr>
    </p:bodyStyle>
    <p:otherStyle>
      <a:lvl1pPr marL="0" lvl="0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1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7" Type="http://schemas.openxmlformats.org/officeDocument/2006/relationships/image" Target="../media/image7.png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0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8.png"/><Relationship Id="rId1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3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image" Target="../media/image7.png"/><Relationship Id="rId7" Type="http://schemas.openxmlformats.org/officeDocument/2006/relationships/image" Target="../media/image5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1.png"/><Relationship Id="rId3" Type="http://schemas.openxmlformats.org/officeDocument/2006/relationships/image" Target="../media/image13.jpeg"/><Relationship Id="rId2" Type="http://schemas.openxmlformats.org/officeDocument/2006/relationships/image" Target="../media/image4.png"/><Relationship Id="rId14" Type="http://schemas.openxmlformats.org/officeDocument/2006/relationships/slideLayout" Target="../slideLayouts/slideLayout34.xml"/><Relationship Id="rId13" Type="http://schemas.openxmlformats.org/officeDocument/2006/relationships/image" Target="../media/image12.png"/><Relationship Id="rId12" Type="http://schemas.openxmlformats.org/officeDocument/2006/relationships/image" Target="../media/image6.png"/><Relationship Id="rId11" Type="http://schemas.openxmlformats.org/officeDocument/2006/relationships/image" Target="../media/image8.png"/><Relationship Id="rId10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TextBox 4"/>
          <p:cNvSpPr/>
          <p:nvPr/>
        </p:nvSpPr>
        <p:spPr>
          <a:xfrm>
            <a:off x="714375" y="2143125"/>
            <a:ext cx="7726363" cy="16319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algn="ctr">
              <a:lnSpc>
                <a:spcPts val="6000"/>
              </a:lnSpc>
            </a:pPr>
            <a:r>
              <a:rPr lang="en-US" altLang="x-none" sz="4600" dirty="0">
                <a:solidFill>
                  <a:srgbClr val="F07E3E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rPr>
              <a:t>Asadal</a:t>
            </a:r>
            <a:endParaRPr lang="en-US" altLang="x-none" sz="4600" dirty="0">
              <a:solidFill>
                <a:srgbClr val="F07E3E"/>
              </a:solidFill>
              <a:latin typeface="HY견고딕" pitchFamily="2" charset="-127"/>
              <a:ea typeface="HY견고딕" pitchFamily="2" charset="-127"/>
              <a:sym typeface="HY견고딕" pitchFamily="2" charset="-127"/>
            </a:endParaRPr>
          </a:p>
          <a:p>
            <a:pPr lvl="0" algn="ctr">
              <a:lnSpc>
                <a:spcPts val="6000"/>
              </a:lnSpc>
            </a:pPr>
            <a:r>
              <a:rPr lang="en-US" altLang="x-none" sz="6600" dirty="0">
                <a:solidFill>
                  <a:srgbClr val="74552C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rPr>
              <a:t>PowerPoint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7171" name="TextBox 5"/>
          <p:cNvSpPr/>
          <p:nvPr/>
        </p:nvSpPr>
        <p:spPr>
          <a:xfrm>
            <a:off x="708025" y="3794125"/>
            <a:ext cx="7699375" cy="4921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ctr">
              <a:lnSpc>
                <a:spcPct val="100000"/>
              </a:lnSpc>
            </a:pPr>
            <a:r>
              <a:rPr lang="en-US" altLang="x-none" sz="1300" dirty="0">
                <a:solidFill>
                  <a:srgbClr val="433119"/>
                </a:solidFill>
                <a:latin typeface="Times New Roman" panose="02020603050405020304" pitchFamily="2" charset="0"/>
                <a:ea typeface="宋体" panose="02010600030101010101" pitchFamily="2" charset="-122"/>
                <a:sym typeface="Times New Roman" panose="02020603050405020304" pitchFamily="2" charset="0"/>
              </a:rPr>
              <a:t>Asadal has been running one of the biggest domain and web hosting sites in Korea since March 1998.</a:t>
            </a:r>
            <a:endParaRPr lang="zh-CN" altLang="en-US" sz="1300" dirty="0">
              <a:solidFill>
                <a:srgbClr val="433119"/>
              </a:solidFill>
              <a:latin typeface="Times New Roman" panose="02020603050405020304" pitchFamily="2" charset="0"/>
              <a:ea typeface="宋体" panose="02010600030101010101" pitchFamily="2" charset="-122"/>
              <a:sym typeface="Times New Roman" panose="02020603050405020304" pitchFamily="2" charset="0"/>
            </a:endParaRPr>
          </a:p>
          <a:p>
            <a:pPr lvl="0" algn="ctr">
              <a:lnSpc>
                <a:spcPct val="100000"/>
              </a:lnSpc>
            </a:pPr>
            <a:r>
              <a:rPr lang="en-US" altLang="x-none" sz="1300" dirty="0">
                <a:solidFill>
                  <a:srgbClr val="433119"/>
                </a:solidFill>
                <a:latin typeface="Times New Roman" panose="02020603050405020304" pitchFamily="2" charset="0"/>
                <a:ea typeface="宋体" panose="02010600030101010101" pitchFamily="2" charset="-122"/>
                <a:sym typeface="Times New Roman" panose="02020603050405020304" pitchFamily="2" charset="0"/>
              </a:rPr>
              <a:t>More than 3,000,000 people have visited our website, www.asadal.com for domain registration and web hosting.</a:t>
            </a:r>
            <a:endParaRPr lang="zh-CN" altLang="en-US" sz="1300" dirty="0">
              <a:solidFill>
                <a:srgbClr val="433119"/>
              </a:solidFill>
              <a:latin typeface="Times New Roman" panose="02020603050405020304" pitchFamily="2" charset="0"/>
              <a:ea typeface="宋体" panose="02010600030101010101" pitchFamily="2" charset="-122"/>
              <a:sym typeface="Times New Roman" panose="02020603050405020304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3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bldLvl="0"/>
      <p:bldP spid="7171" grpId="0" bldLvl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8194" name="그림 38" descr="배경_서브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5" name="그림 71" descr="낙엽_서브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707136">
            <a:off x="-117475" y="5934075"/>
            <a:ext cx="1365250" cy="25828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6" name="그림 68" descr="낙엽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20311500" flipH="1">
            <a:off x="-398462" y="784225"/>
            <a:ext cx="1306512" cy="790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7" name="그림 66" descr="신문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451194">
            <a:off x="6315075" y="3057525"/>
            <a:ext cx="4129088" cy="43576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8" name="TextBox 49"/>
          <p:cNvSpPr/>
          <p:nvPr/>
        </p:nvSpPr>
        <p:spPr>
          <a:xfrm>
            <a:off x="2357438" y="384175"/>
            <a:ext cx="4429125" cy="83026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algn="ctr">
              <a:lnSpc>
                <a:spcPct val="100000"/>
              </a:lnSpc>
            </a:pPr>
            <a:r>
              <a:rPr lang="en-US" altLang="x-none" sz="4800" dirty="0">
                <a:solidFill>
                  <a:srgbClr val="632423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rPr>
              <a:t>CONTENTS</a:t>
            </a:r>
            <a:endParaRPr lang="zh-CN" altLang="en-US" sz="4800" dirty="0">
              <a:solidFill>
                <a:srgbClr val="632423"/>
              </a:solidFill>
              <a:latin typeface="HY견고딕" pitchFamily="2" charset="-127"/>
              <a:ea typeface="HY견고딕" pitchFamily="2" charset="-127"/>
              <a:sym typeface="HY견고딕" pitchFamily="2" charset="-127"/>
            </a:endParaRPr>
          </a:p>
        </p:txBody>
      </p:sp>
      <p:pic>
        <p:nvPicPr>
          <p:cNvPr id="8199" name="그림 61" descr="노트.png"/>
          <p:cNvPicPr>
            <a:picLocks noChangeAspect="1"/>
          </p:cNvPicPr>
          <p:nvPr/>
        </p:nvPicPr>
        <p:blipFill>
          <a:blip r:embed="rId5">
            <a:lum bright="-998"/>
          </a:blip>
          <a:stretch>
            <a:fillRect/>
          </a:stretch>
        </p:blipFill>
        <p:spPr>
          <a:xfrm>
            <a:off x="-4641850" y="1214438"/>
            <a:ext cx="13357225" cy="560228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8200" name="组合 8199"/>
          <p:cNvGrpSpPr/>
          <p:nvPr/>
        </p:nvGrpSpPr>
        <p:grpSpPr>
          <a:xfrm>
            <a:off x="1428750" y="2078038"/>
            <a:ext cx="5429250" cy="695325"/>
            <a:chOff x="0" y="0"/>
            <a:chExt cx="5429288" cy="694659"/>
          </a:xfrm>
        </p:grpSpPr>
        <p:pic>
          <p:nvPicPr>
            <p:cNvPr id="8201" name="그림 39" descr="123456.png"/>
            <p:cNvPicPr>
              <a:picLocks noChangeAspect="1"/>
            </p:cNvPicPr>
            <p:nvPr/>
          </p:nvPicPr>
          <p:blipFill>
            <a:blip r:embed="rId6">
              <a:lum contrast="25000"/>
            </a:blip>
            <a:srcRect r="89061" b="71634"/>
            <a:stretch>
              <a:fillRect/>
            </a:stretch>
          </p:blipFill>
          <p:spPr>
            <a:xfrm>
              <a:off x="0" y="41565"/>
              <a:ext cx="761944" cy="65309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202" name="직선 연결선 44"/>
            <p:cNvSpPr/>
            <p:nvPr/>
          </p:nvSpPr>
          <p:spPr>
            <a:xfrm>
              <a:off x="928694" y="541631"/>
              <a:ext cx="4500594" cy="1588"/>
            </a:xfrm>
            <a:prstGeom prst="line">
              <a:avLst/>
            </a:prstGeom>
            <a:ln w="28575" cap="flat" cmpd="sng">
              <a:solidFill>
                <a:srgbClr val="283B15"/>
              </a:solidFill>
              <a:prstDash val="sysDot"/>
              <a:bevel/>
              <a:headEnd type="oval" w="med" len="med"/>
              <a:tailEnd type="oval" w="med" len="med"/>
            </a:ln>
          </p:spPr>
        </p:sp>
        <p:sp>
          <p:nvSpPr>
            <p:cNvPr id="8203" name="TextBox 72"/>
            <p:cNvSpPr/>
            <p:nvPr/>
          </p:nvSpPr>
          <p:spPr>
            <a:xfrm>
              <a:off x="914839" y="0"/>
              <a:ext cx="3925910" cy="42861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p>
              <a:pPr lvl="0">
                <a:lnSpc>
                  <a:spcPct val="150000"/>
                </a:lnSpc>
              </a:pPr>
              <a:r>
                <a:rPr lang="en-US" altLang="x-none" sz="2200" dirty="0">
                  <a:solidFill>
                    <a:srgbClr val="283B15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CLICK TO ADD TEXT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8204" name="组合 8203"/>
          <p:cNvGrpSpPr/>
          <p:nvPr/>
        </p:nvGrpSpPr>
        <p:grpSpPr>
          <a:xfrm>
            <a:off x="1624013" y="2863850"/>
            <a:ext cx="5376862" cy="722313"/>
            <a:chOff x="0" y="0"/>
            <a:chExt cx="5376461" cy="721375"/>
          </a:xfrm>
        </p:grpSpPr>
        <p:pic>
          <p:nvPicPr>
            <p:cNvPr id="8205" name="그림 40" descr="123456.png"/>
            <p:cNvPicPr>
              <a:picLocks noChangeAspect="1"/>
            </p:cNvPicPr>
            <p:nvPr/>
          </p:nvPicPr>
          <p:blipFill>
            <a:blip r:embed="rId6">
              <a:lum contrast="25000"/>
            </a:blip>
            <a:srcRect l="21875" r="67969" b="69270"/>
            <a:stretch>
              <a:fillRect/>
            </a:stretch>
          </p:blipFill>
          <p:spPr>
            <a:xfrm>
              <a:off x="0" y="13855"/>
              <a:ext cx="707520" cy="70752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206" name="직선 연결선 46"/>
            <p:cNvSpPr/>
            <p:nvPr/>
          </p:nvSpPr>
          <p:spPr>
            <a:xfrm>
              <a:off x="875867" y="541631"/>
              <a:ext cx="4500594" cy="1588"/>
            </a:xfrm>
            <a:prstGeom prst="line">
              <a:avLst/>
            </a:prstGeom>
            <a:ln w="28575" cap="flat" cmpd="sng">
              <a:solidFill>
                <a:srgbClr val="283B15"/>
              </a:solidFill>
              <a:prstDash val="sysDot"/>
              <a:bevel/>
              <a:headEnd type="oval" w="med" len="med"/>
              <a:tailEnd type="oval" w="med" len="med"/>
            </a:ln>
          </p:spPr>
        </p:sp>
        <p:sp>
          <p:nvSpPr>
            <p:cNvPr id="8207" name="TextBox 72"/>
            <p:cNvSpPr/>
            <p:nvPr/>
          </p:nvSpPr>
          <p:spPr>
            <a:xfrm>
              <a:off x="862012" y="0"/>
              <a:ext cx="3925910" cy="42861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p>
              <a:pPr lvl="0">
                <a:lnSpc>
                  <a:spcPct val="150000"/>
                </a:lnSpc>
              </a:pPr>
              <a:r>
                <a:rPr lang="en-US" altLang="x-none" sz="2200" dirty="0">
                  <a:solidFill>
                    <a:srgbClr val="283B15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CLICK TO ADD TEXT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8208" name="组合 8207"/>
          <p:cNvGrpSpPr/>
          <p:nvPr/>
        </p:nvGrpSpPr>
        <p:grpSpPr>
          <a:xfrm>
            <a:off x="1779588" y="3649663"/>
            <a:ext cx="5421312" cy="708025"/>
            <a:chOff x="0" y="0"/>
            <a:chExt cx="5422350" cy="707520"/>
          </a:xfrm>
        </p:grpSpPr>
        <p:pic>
          <p:nvPicPr>
            <p:cNvPr id="8209" name="그림 41" descr="123456.png"/>
            <p:cNvPicPr>
              <a:picLocks noChangeAspect="1"/>
            </p:cNvPicPr>
            <p:nvPr/>
          </p:nvPicPr>
          <p:blipFill>
            <a:blip r:embed="rId6">
              <a:lum contrast="25000"/>
            </a:blip>
            <a:srcRect l="44531" r="45311" b="69270"/>
            <a:stretch>
              <a:fillRect/>
            </a:stretch>
          </p:blipFill>
          <p:spPr>
            <a:xfrm>
              <a:off x="0" y="0"/>
              <a:ext cx="707520" cy="70752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210" name="직선 연결선 55"/>
            <p:cNvSpPr/>
            <p:nvPr/>
          </p:nvSpPr>
          <p:spPr>
            <a:xfrm>
              <a:off x="921756" y="571504"/>
              <a:ext cx="4500594" cy="1588"/>
            </a:xfrm>
            <a:prstGeom prst="line">
              <a:avLst/>
            </a:prstGeom>
            <a:ln w="28575" cap="flat" cmpd="sng">
              <a:solidFill>
                <a:srgbClr val="283B15"/>
              </a:solidFill>
              <a:prstDash val="sysDot"/>
              <a:bevel/>
              <a:headEnd type="oval" w="med" len="med"/>
              <a:tailEnd type="oval" w="med" len="med"/>
            </a:ln>
          </p:spPr>
        </p:sp>
        <p:sp>
          <p:nvSpPr>
            <p:cNvPr id="8211" name="TextBox 72"/>
            <p:cNvSpPr/>
            <p:nvPr/>
          </p:nvSpPr>
          <p:spPr>
            <a:xfrm>
              <a:off x="907901" y="29873"/>
              <a:ext cx="3925910" cy="42861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p>
              <a:pPr lvl="0">
                <a:lnSpc>
                  <a:spcPct val="150000"/>
                </a:lnSpc>
              </a:pPr>
              <a:r>
                <a:rPr lang="en-US" altLang="x-none" sz="2200" dirty="0">
                  <a:solidFill>
                    <a:srgbClr val="283B15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CLICK TO ADD TEXT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8212" name="组合 8211"/>
          <p:cNvGrpSpPr/>
          <p:nvPr/>
        </p:nvGrpSpPr>
        <p:grpSpPr>
          <a:xfrm>
            <a:off x="2065338" y="4364038"/>
            <a:ext cx="5435600" cy="762000"/>
            <a:chOff x="0" y="0"/>
            <a:chExt cx="5436205" cy="761944"/>
          </a:xfrm>
        </p:grpSpPr>
        <p:pic>
          <p:nvPicPr>
            <p:cNvPr id="8213" name="그림 42" descr="123456.png"/>
            <p:cNvPicPr>
              <a:picLocks noChangeAspect="1"/>
            </p:cNvPicPr>
            <p:nvPr/>
          </p:nvPicPr>
          <p:blipFill>
            <a:blip r:embed="rId6">
              <a:lum contrast="25000"/>
            </a:blip>
            <a:srcRect l="66406" r="24217" b="66907"/>
            <a:stretch>
              <a:fillRect/>
            </a:stretch>
          </p:blipFill>
          <p:spPr>
            <a:xfrm>
              <a:off x="0" y="0"/>
              <a:ext cx="653094" cy="76194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214" name="직선 연결선 57"/>
            <p:cNvSpPr/>
            <p:nvPr/>
          </p:nvSpPr>
          <p:spPr>
            <a:xfrm>
              <a:off x="935611" y="615232"/>
              <a:ext cx="4500594" cy="1588"/>
            </a:xfrm>
            <a:prstGeom prst="line">
              <a:avLst/>
            </a:prstGeom>
            <a:ln w="28575" cap="flat" cmpd="sng">
              <a:solidFill>
                <a:srgbClr val="283B15"/>
              </a:solidFill>
              <a:prstDash val="sysDot"/>
              <a:bevel/>
              <a:headEnd type="oval" w="med" len="med"/>
              <a:tailEnd type="oval" w="med" len="med"/>
            </a:ln>
          </p:spPr>
        </p:sp>
        <p:sp>
          <p:nvSpPr>
            <p:cNvPr id="8215" name="TextBox 72"/>
            <p:cNvSpPr/>
            <p:nvPr/>
          </p:nvSpPr>
          <p:spPr>
            <a:xfrm>
              <a:off x="921756" y="73601"/>
              <a:ext cx="3925910" cy="42861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p>
              <a:pPr lvl="0">
                <a:lnSpc>
                  <a:spcPct val="150000"/>
                </a:lnSpc>
              </a:pPr>
              <a:r>
                <a:rPr lang="en-US" altLang="x-none" sz="2200" dirty="0">
                  <a:solidFill>
                    <a:srgbClr val="283B15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CLICK TO ADD TEXT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8216" name="组合 8215"/>
          <p:cNvGrpSpPr/>
          <p:nvPr/>
        </p:nvGrpSpPr>
        <p:grpSpPr>
          <a:xfrm>
            <a:off x="2493963" y="5149850"/>
            <a:ext cx="5364162" cy="708025"/>
            <a:chOff x="0" y="0"/>
            <a:chExt cx="5364767" cy="707520"/>
          </a:xfrm>
        </p:grpSpPr>
        <p:pic>
          <p:nvPicPr>
            <p:cNvPr id="8217" name="그림 43" descr="123456.png"/>
            <p:cNvPicPr>
              <a:picLocks noChangeAspect="1"/>
            </p:cNvPicPr>
            <p:nvPr/>
          </p:nvPicPr>
          <p:blipFill>
            <a:blip r:embed="rId6">
              <a:lum contrast="30000"/>
            </a:blip>
            <a:srcRect l="90625" b="69270"/>
            <a:stretch>
              <a:fillRect/>
            </a:stretch>
          </p:blipFill>
          <p:spPr>
            <a:xfrm>
              <a:off x="0" y="0"/>
              <a:ext cx="653046" cy="70752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218" name="직선 연결선 59"/>
            <p:cNvSpPr/>
            <p:nvPr/>
          </p:nvSpPr>
          <p:spPr>
            <a:xfrm>
              <a:off x="864173" y="645105"/>
              <a:ext cx="4500594" cy="1588"/>
            </a:xfrm>
            <a:prstGeom prst="line">
              <a:avLst/>
            </a:prstGeom>
            <a:ln w="28575" cap="flat" cmpd="sng">
              <a:solidFill>
                <a:srgbClr val="283B15"/>
              </a:solidFill>
              <a:prstDash val="sysDot"/>
              <a:bevel/>
              <a:headEnd type="oval" w="med" len="med"/>
              <a:tailEnd type="oval" w="med" len="med"/>
            </a:ln>
          </p:spPr>
        </p:sp>
        <p:sp>
          <p:nvSpPr>
            <p:cNvPr id="8219" name="TextBox 72"/>
            <p:cNvSpPr/>
            <p:nvPr/>
          </p:nvSpPr>
          <p:spPr>
            <a:xfrm>
              <a:off x="850318" y="103474"/>
              <a:ext cx="3925910" cy="42861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p>
              <a:pPr lvl="0">
                <a:lnSpc>
                  <a:spcPct val="150000"/>
                </a:lnSpc>
              </a:pPr>
              <a:r>
                <a:rPr lang="en-US" altLang="x-none" sz="2200" dirty="0">
                  <a:solidFill>
                    <a:srgbClr val="283B15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CLICK TO ADD TEXT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  <p:pic>
        <p:nvPicPr>
          <p:cNvPr id="8220" name="그림 62" descr="낙엽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9563" y="642938"/>
            <a:ext cx="1538287" cy="9572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21" name="그림 64" descr="낙엽_서브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84534">
            <a:off x="7470775" y="-241300"/>
            <a:ext cx="1420813" cy="26892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22" name="그림 65" descr="낙엽_서브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05834">
            <a:off x="8699500" y="-1941512"/>
            <a:ext cx="1422400" cy="29289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23" name="그림 67" descr="커피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86563" y="4786313"/>
            <a:ext cx="2714625" cy="2362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24" name="그림 70" descr="낙엽_서브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707136">
            <a:off x="1236663" y="-1493837"/>
            <a:ext cx="1365250" cy="25844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>
                                      <p:cBhvr>
                                        <p:cTn id="7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1" dur="1000"/>
                                        <p:tgtEl>
                                          <p:spTgt spid="82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0" dur="2000"/>
                                        <p:tgtEl>
                                          <p:spTgt spid="8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719 -0.39514 C 0.15816 -0.3311 0.14913 -0.26682 0.12136 -0.20092 C 0.09358 -0.13503 0.0467 -0.06751 -4.16667E-6 7.51445E-7 " pathEditMode="relative" ptsTypes="aaA">
                                      <p:cBhvr>
                                        <p:cTn id="22" dur="2000" fill="hold"/>
                                        <p:tgtEl>
                                          <p:spTgt spid="8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5" dur="2000"/>
                                        <p:tgtEl>
                                          <p:spTgt spid="8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8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3" dur="2000"/>
                                        <p:tgtEl>
                                          <p:spTgt spid="8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9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filter="fade">
                                      <p:cBhvr>
                                        <p:cTn id="44" dur="20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>
                                      <p:cBhvr>
                                        <p:cTn id="48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>
                                      <p:cBhvr>
                                        <p:cTn id="52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>
                                      <p:cBhvr>
                                        <p:cTn id="55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>
                                      <p:cBhvr>
                                        <p:cTn id="58" dur="5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>
                                      <p:cBhvr>
                                        <p:cTn id="61" dur="5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>
                                      <p:cBhvr>
                                        <p:cTn id="64" dur="500"/>
                                        <p:tgtEl>
                                          <p:spTgt spid="8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 bldLvl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제목 1"/>
          <p:cNvSpPr>
            <a:spLocks noGrp="1"/>
          </p:cNvSpPr>
          <p:nvPr>
            <p:ph type="title"/>
          </p:nvPr>
        </p:nvSpPr>
        <p:spPr>
          <a:xfrm>
            <a:off x="119063" y="46038"/>
            <a:ext cx="8286750" cy="690562"/>
          </a:xfrm>
          <a:noFill/>
          <a:ln>
            <a:noFill/>
          </a:ln>
        </p:spPr>
        <p:txBody>
          <a:bodyPr anchor="ctr"/>
          <a:p>
            <a:pPr algn="l"/>
            <a:r>
              <a:rPr lang="en-US" altLang="x-none" sz="3200" kern="1200" dirty="0">
                <a:solidFill>
                  <a:srgbClr val="433119"/>
                </a:solidFill>
                <a:latin typeface="HY견고딕" pitchFamily="2" charset="-127"/>
                <a:ea typeface="HY견고딕" pitchFamily="2" charset="-127"/>
                <a:sym typeface="Malgun Gothic" panose="020B0503020000020004" charset="-127"/>
              </a:rPr>
              <a:t>ADD A TITLE SLIDE</a:t>
            </a:r>
            <a:endParaRPr lang="zh-CN" altLang="en-US" sz="3200" kern="1200" dirty="0">
              <a:solidFill>
                <a:srgbClr val="433119"/>
              </a:solidFill>
              <a:latin typeface="HY견고딕" pitchFamily="2" charset="-127"/>
              <a:ea typeface="HY견고딕" pitchFamily="2" charset="-127"/>
              <a:sym typeface="Malgun Gothic" panose="020B0503020000020004" charset="-127"/>
            </a:endParaRPr>
          </a:p>
        </p:txBody>
      </p:sp>
      <p:sp>
        <p:nvSpPr>
          <p:cNvPr id="9219" name="타원 28"/>
          <p:cNvSpPr/>
          <p:nvPr/>
        </p:nvSpPr>
        <p:spPr>
          <a:xfrm>
            <a:off x="2763838" y="5494338"/>
            <a:ext cx="3255962" cy="749300"/>
          </a:xfrm>
          <a:prstGeom prst="ellipse">
            <a:avLst/>
          </a:prstGeom>
          <a:gradFill rotWithShape="1">
            <a:gsLst>
              <a:gs pos="0">
                <a:srgbClr val="000000">
                  <a:alpha val="100000"/>
                </a:srgbClr>
              </a:gs>
              <a:gs pos="100000">
                <a:srgbClr val="000000">
                  <a:alpha val="10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9220" name="타원 29"/>
          <p:cNvSpPr/>
          <p:nvPr/>
        </p:nvSpPr>
        <p:spPr>
          <a:xfrm>
            <a:off x="142875" y="5940425"/>
            <a:ext cx="2743200" cy="631825"/>
          </a:xfrm>
          <a:prstGeom prst="ellipse">
            <a:avLst/>
          </a:prstGeom>
          <a:gradFill rotWithShape="1">
            <a:gsLst>
              <a:gs pos="0">
                <a:srgbClr val="000000">
                  <a:alpha val="100000"/>
                </a:srgbClr>
              </a:gs>
              <a:gs pos="100000">
                <a:srgbClr val="000000">
                  <a:alpha val="10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9221" name="타원 30"/>
          <p:cNvSpPr/>
          <p:nvPr/>
        </p:nvSpPr>
        <p:spPr>
          <a:xfrm>
            <a:off x="166688" y="4310063"/>
            <a:ext cx="3582987" cy="773112"/>
          </a:xfrm>
          <a:prstGeom prst="ellipse">
            <a:avLst/>
          </a:prstGeom>
          <a:gradFill rotWithShape="1">
            <a:gsLst>
              <a:gs pos="0">
                <a:srgbClr val="000000">
                  <a:alpha val="100000"/>
                </a:srgbClr>
              </a:gs>
              <a:gs pos="100000">
                <a:srgbClr val="000000">
                  <a:alpha val="10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grpSp>
        <p:nvGrpSpPr>
          <p:cNvPr id="9222" name="组合 9221"/>
          <p:cNvGrpSpPr/>
          <p:nvPr/>
        </p:nvGrpSpPr>
        <p:grpSpPr>
          <a:xfrm>
            <a:off x="411163" y="1974850"/>
            <a:ext cx="5186362" cy="3589338"/>
            <a:chOff x="0" y="0"/>
            <a:chExt cx="5186136" cy="3589474"/>
          </a:xfrm>
        </p:grpSpPr>
        <p:sp>
          <p:nvSpPr>
            <p:cNvPr id="9223" name="타원 32"/>
            <p:cNvSpPr/>
            <p:nvPr/>
          </p:nvSpPr>
          <p:spPr>
            <a:xfrm>
              <a:off x="1652958" y="0"/>
              <a:ext cx="1246644" cy="635260"/>
            </a:xfrm>
            <a:prstGeom prst="ellipse">
              <a:avLst/>
            </a:prstGeom>
            <a:gradFill rotWithShape="1">
              <a:gsLst>
                <a:gs pos="0">
                  <a:srgbClr val="00B050">
                    <a:alpha val="100000"/>
                  </a:srgbClr>
                </a:gs>
                <a:gs pos="100000">
                  <a:srgbClr val="CCFF66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9224" name="직선 연결선 33"/>
            <p:cNvSpPr/>
            <p:nvPr/>
          </p:nvSpPr>
          <p:spPr>
            <a:xfrm rot="-10800000" flipV="1">
              <a:off x="1829902" y="693879"/>
              <a:ext cx="234460" cy="211014"/>
            </a:xfrm>
            <a:prstGeom prst="line">
              <a:avLst/>
            </a:prstGeom>
            <a:ln w="107950" cap="rnd" cmpd="sng">
              <a:pattFill prst="horz">
                <a:fgClr>
                  <a:srgbClr val="8064A2"/>
                </a:fgClr>
                <a:bgClr>
                  <a:srgbClr val="FFFFFF"/>
                </a:bgClr>
              </a:pattFill>
              <a:prstDash val="solid"/>
              <a:bevel/>
              <a:headEnd type="none" w="med" len="med"/>
              <a:tailEnd type="none" w="med" len="med"/>
            </a:ln>
          </p:spPr>
        </p:sp>
        <p:sp>
          <p:nvSpPr>
            <p:cNvPr id="9225" name="타원 34"/>
            <p:cNvSpPr/>
            <p:nvPr/>
          </p:nvSpPr>
          <p:spPr>
            <a:xfrm>
              <a:off x="3270740" y="644768"/>
              <a:ext cx="1752769" cy="893169"/>
            </a:xfrm>
            <a:prstGeom prst="ellipse">
              <a:avLst/>
            </a:prstGeom>
            <a:gradFill rotWithShape="1">
              <a:gsLst>
                <a:gs pos="0">
                  <a:srgbClr val="00B050">
                    <a:alpha val="100000"/>
                  </a:srgbClr>
                </a:gs>
                <a:gs pos="100000">
                  <a:srgbClr val="CCFF66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9226" name="직사각형 35"/>
            <p:cNvSpPr/>
            <p:nvPr/>
          </p:nvSpPr>
          <p:spPr>
            <a:xfrm>
              <a:off x="3556682" y="907809"/>
              <a:ext cx="1184378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 latinLnBrk="1">
                <a:lnSpc>
                  <a:spcPct val="100000"/>
                </a:lnSpc>
              </a:pPr>
              <a:r>
                <a:rPr lang="en-US" altLang="x-none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TEXT</a:t>
              </a:r>
              <a:endParaRPr lang="zh-CN" altLang="en-US" dirty="0">
                <a:solidFill>
                  <a:schemeClr val="bg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9227" name="직선 연결선 36"/>
            <p:cNvSpPr/>
            <p:nvPr/>
          </p:nvSpPr>
          <p:spPr>
            <a:xfrm flipV="1">
              <a:off x="2880205" y="1338643"/>
              <a:ext cx="438526" cy="70006"/>
            </a:xfrm>
            <a:prstGeom prst="line">
              <a:avLst/>
            </a:prstGeom>
            <a:ln w="107950" cap="rnd" cmpd="sng">
              <a:pattFill prst="horz">
                <a:fgClr>
                  <a:srgbClr val="8064A2"/>
                </a:fgClr>
                <a:bgClr>
                  <a:srgbClr val="FFFFFF"/>
                </a:bgClr>
              </a:pattFill>
              <a:prstDash val="solid"/>
              <a:bevel/>
              <a:headEnd type="none" w="med" len="med"/>
              <a:tailEnd type="none" w="med" len="med"/>
            </a:ln>
          </p:spPr>
        </p:sp>
        <p:grpSp>
          <p:nvGrpSpPr>
            <p:cNvPr id="9228" name="组合 9227"/>
            <p:cNvGrpSpPr/>
            <p:nvPr/>
          </p:nvGrpSpPr>
          <p:grpSpPr>
            <a:xfrm>
              <a:off x="89495" y="752490"/>
              <a:ext cx="2806675" cy="1430215"/>
              <a:chOff x="0" y="0"/>
              <a:chExt cx="2806675" cy="1430215"/>
            </a:xfrm>
          </p:grpSpPr>
          <p:sp>
            <p:nvSpPr>
              <p:cNvPr id="9229" name="타원 47"/>
              <p:cNvSpPr/>
              <p:nvPr/>
            </p:nvSpPr>
            <p:spPr>
              <a:xfrm>
                <a:off x="0" y="0"/>
                <a:ext cx="2806675" cy="1430215"/>
              </a:xfrm>
              <a:prstGeom prst="ellipse">
                <a:avLst/>
              </a:prstGeom>
              <a:gradFill rotWithShape="1">
                <a:gsLst>
                  <a:gs pos="0">
                    <a:srgbClr val="969696">
                      <a:alpha val="100000"/>
                    </a:srgbClr>
                  </a:gs>
                  <a:gs pos="100000">
                    <a:srgbClr val="F2F2F2">
                      <a:alpha val="100000"/>
                    </a:srgbClr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/>
              <a:p>
                <a:pPr lvl="0">
                  <a:lnSpc>
                    <a:spcPct val="100000"/>
                  </a:lnSpc>
                </a:pPr>
                <a:endParaRPr>
                  <a:solidFill>
                    <a:srgbClr val="000000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sp>
            <p:nvSpPr>
              <p:cNvPr id="9230" name="직사각형 48"/>
              <p:cNvSpPr/>
              <p:nvPr/>
            </p:nvSpPr>
            <p:spPr>
              <a:xfrm>
                <a:off x="770878" y="448397"/>
                <a:ext cx="1184378" cy="46166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ctr">
                <a:spAutoFit/>
              </a:bodyPr>
              <a:p>
                <a:pPr lvl="0" algn="ctr" latinLnBrk="1">
                  <a:lnSpc>
                    <a:spcPct val="100000"/>
                  </a:lnSpc>
                </a:pPr>
                <a:r>
                  <a:rPr lang="en-US" altLang="x-none" sz="2400" dirty="0">
                    <a:solidFill>
                      <a:srgbClr val="3F3F3F"/>
                    </a:solidFill>
                    <a:latin typeface="HY견고딕" pitchFamily="2" charset="-127"/>
                    <a:ea typeface="HY견고딕" pitchFamily="2" charset="-127"/>
                    <a:sym typeface="Malgun Gothic" panose="020B0503020000020004" charset="-127"/>
                  </a:rPr>
                  <a:t>TEXT</a:t>
                </a:r>
                <a:endParaRPr lang="zh-CN" altLang="en-US" sz="2400" dirty="0">
                  <a:solidFill>
                    <a:srgbClr val="3F3F3F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</p:grpSp>
        <p:sp>
          <p:nvSpPr>
            <p:cNvPr id="9231" name="직선 연결선 38"/>
            <p:cNvSpPr/>
            <p:nvPr/>
          </p:nvSpPr>
          <p:spPr>
            <a:xfrm>
              <a:off x="2474671" y="2053753"/>
              <a:ext cx="621322" cy="351691"/>
            </a:xfrm>
            <a:prstGeom prst="line">
              <a:avLst/>
            </a:prstGeom>
            <a:ln w="107950" cap="rnd" cmpd="sng">
              <a:pattFill prst="horz">
                <a:fgClr>
                  <a:srgbClr val="8064A2"/>
                </a:fgClr>
                <a:bgClr>
                  <a:srgbClr val="FFFFFF"/>
                </a:bgClr>
              </a:pattFill>
              <a:prstDash val="solid"/>
              <a:bevel/>
              <a:headEnd type="none" w="med" len="med"/>
              <a:tailEnd type="none" w="med" len="med"/>
            </a:ln>
          </p:spPr>
        </p:sp>
        <p:grpSp>
          <p:nvGrpSpPr>
            <p:cNvPr id="9232" name="组合 9231"/>
            <p:cNvGrpSpPr/>
            <p:nvPr/>
          </p:nvGrpSpPr>
          <p:grpSpPr>
            <a:xfrm>
              <a:off x="2743201" y="2133598"/>
              <a:ext cx="2442935" cy="1244861"/>
              <a:chOff x="0" y="0"/>
              <a:chExt cx="2442935" cy="1244861"/>
            </a:xfrm>
          </p:grpSpPr>
          <p:sp>
            <p:nvSpPr>
              <p:cNvPr id="9233" name="타원 45"/>
              <p:cNvSpPr/>
              <p:nvPr/>
            </p:nvSpPr>
            <p:spPr>
              <a:xfrm>
                <a:off x="0" y="0"/>
                <a:ext cx="2442935" cy="1244861"/>
              </a:xfrm>
              <a:prstGeom prst="ellipse">
                <a:avLst/>
              </a:prstGeom>
              <a:gradFill rotWithShape="1">
                <a:gsLst>
                  <a:gs pos="0">
                    <a:srgbClr val="FFA709">
                      <a:alpha val="100000"/>
                    </a:srgbClr>
                  </a:gs>
                  <a:gs pos="100000">
                    <a:srgbClr val="FFD211">
                      <a:alpha val="100000"/>
                    </a:srgbClr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/>
              <a:p>
                <a:pPr lvl="0">
                  <a:lnSpc>
                    <a:spcPct val="100000"/>
                  </a:lnSpc>
                </a:pPr>
                <a:endParaRPr>
                  <a:solidFill>
                    <a:srgbClr val="000000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sp>
            <p:nvSpPr>
              <p:cNvPr id="9234" name="직사각형 46"/>
              <p:cNvSpPr/>
              <p:nvPr/>
            </p:nvSpPr>
            <p:spPr>
              <a:xfrm>
                <a:off x="321111" y="427165"/>
                <a:ext cx="1789468" cy="43088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ctr">
                <a:spAutoFit/>
              </a:bodyPr>
              <a:p>
                <a:pPr lvl="0" algn="ctr" latinLnBrk="1">
                  <a:lnSpc>
                    <a:spcPct val="100000"/>
                  </a:lnSpc>
                </a:pPr>
                <a:r>
                  <a:rPr lang="en-US" altLang="x-none" sz="2200" dirty="0">
                    <a:solidFill>
                      <a:schemeClr val="bg1"/>
                    </a:solidFill>
                    <a:latin typeface="HY견고딕" pitchFamily="2" charset="-127"/>
                    <a:ea typeface="HY견고딕" pitchFamily="2" charset="-127"/>
                    <a:sym typeface="Malgun Gothic" panose="020B0503020000020004" charset="-127"/>
                  </a:rPr>
                  <a:t>TEXT</a:t>
                </a:r>
                <a:endParaRPr lang="zh-CN" altLang="en-US" sz="2200" dirty="0">
                  <a:solidFill>
                    <a:schemeClr val="bg1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</p:grpSp>
        <p:sp>
          <p:nvSpPr>
            <p:cNvPr id="9235" name="직선 연결선 40"/>
            <p:cNvSpPr/>
            <p:nvPr/>
          </p:nvSpPr>
          <p:spPr>
            <a:xfrm rot="5400000">
              <a:off x="1073763" y="2352691"/>
              <a:ext cx="339967" cy="187568"/>
            </a:xfrm>
            <a:prstGeom prst="line">
              <a:avLst/>
            </a:prstGeom>
            <a:ln w="107950" cap="rnd" cmpd="sng">
              <a:pattFill prst="horz">
                <a:fgClr>
                  <a:srgbClr val="8064A2"/>
                </a:fgClr>
                <a:bgClr>
                  <a:srgbClr val="FFFFFF"/>
                </a:bgClr>
              </a:pattFill>
              <a:prstDash val="solid"/>
              <a:bevel/>
              <a:headEnd type="none" w="med" len="med"/>
              <a:tailEnd type="none" w="med" len="med"/>
            </a:ln>
          </p:spPr>
        </p:sp>
        <p:grpSp>
          <p:nvGrpSpPr>
            <p:cNvPr id="9236" name="组合 9235"/>
            <p:cNvGrpSpPr/>
            <p:nvPr/>
          </p:nvGrpSpPr>
          <p:grpSpPr>
            <a:xfrm>
              <a:off x="0" y="2532182"/>
              <a:ext cx="2074847" cy="1057292"/>
              <a:chOff x="0" y="0"/>
              <a:chExt cx="2074847" cy="1057292"/>
            </a:xfrm>
          </p:grpSpPr>
          <p:sp>
            <p:nvSpPr>
              <p:cNvPr id="9237" name="타원 43"/>
              <p:cNvSpPr/>
              <p:nvPr/>
            </p:nvSpPr>
            <p:spPr>
              <a:xfrm>
                <a:off x="0" y="0"/>
                <a:ext cx="2074847" cy="1057292"/>
              </a:xfrm>
              <a:prstGeom prst="ellipse">
                <a:avLst/>
              </a:prstGeom>
              <a:gradFill rotWithShape="1">
                <a:gsLst>
                  <a:gs pos="0">
                    <a:srgbClr val="00B050">
                      <a:alpha val="100000"/>
                    </a:srgbClr>
                  </a:gs>
                  <a:gs pos="100000">
                    <a:srgbClr val="CCFF66">
                      <a:alpha val="100000"/>
                    </a:srgbClr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/>
              <a:p>
                <a:pPr lvl="0">
                  <a:lnSpc>
                    <a:spcPct val="100000"/>
                  </a:lnSpc>
                </a:pPr>
                <a:endParaRPr>
                  <a:solidFill>
                    <a:srgbClr val="000000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sp>
            <p:nvSpPr>
              <p:cNvPr id="9238" name="직사각형 44"/>
              <p:cNvSpPr/>
              <p:nvPr/>
            </p:nvSpPr>
            <p:spPr>
              <a:xfrm>
                <a:off x="438342" y="345103"/>
                <a:ext cx="1184378" cy="36933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ctr">
                <a:spAutoFit/>
              </a:bodyPr>
              <a:p>
                <a:pPr lvl="0" algn="ctr" latinLnBrk="1">
                  <a:lnSpc>
                    <a:spcPct val="100000"/>
                  </a:lnSpc>
                </a:pPr>
                <a:r>
                  <a:rPr lang="en-US" altLang="x-none" dirty="0">
                    <a:solidFill>
                      <a:schemeClr val="bg1"/>
                    </a:solidFill>
                    <a:latin typeface="HY견고딕" pitchFamily="2" charset="-127"/>
                    <a:ea typeface="HY견고딕" pitchFamily="2" charset="-127"/>
                    <a:sym typeface="Malgun Gothic" panose="020B0503020000020004" charset="-127"/>
                  </a:rPr>
                  <a:t>TEXT</a:t>
                </a:r>
                <a:endParaRPr lang="zh-CN" altLang="en-US" dirty="0">
                  <a:solidFill>
                    <a:schemeClr val="bg1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</p:grpSp>
        <p:sp>
          <p:nvSpPr>
            <p:cNvPr id="9239" name="직사각형 42"/>
            <p:cNvSpPr/>
            <p:nvPr/>
          </p:nvSpPr>
          <p:spPr>
            <a:xfrm>
              <a:off x="1680990" y="145808"/>
              <a:ext cx="1184378" cy="3385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 latinLnBrk="1">
                <a:lnSpc>
                  <a:spcPct val="100000"/>
                </a:lnSpc>
              </a:pPr>
              <a:r>
                <a:rPr lang="en-US" altLang="x-none" sz="16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TEXT</a:t>
              </a:r>
              <a:endParaRPr lang="zh-CN" altLang="en-US" sz="1600" dirty="0">
                <a:solidFill>
                  <a:schemeClr val="bg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9240" name="组合 9239"/>
          <p:cNvGrpSpPr/>
          <p:nvPr/>
        </p:nvGrpSpPr>
        <p:grpSpPr>
          <a:xfrm>
            <a:off x="5903913" y="1671638"/>
            <a:ext cx="2919412" cy="4560887"/>
            <a:chOff x="0" y="0"/>
            <a:chExt cx="2919046" cy="4560278"/>
          </a:xfrm>
        </p:grpSpPr>
        <p:sp>
          <p:nvSpPr>
            <p:cNvPr id="9241" name="모서리가 둥근 직사각형 50"/>
            <p:cNvSpPr/>
            <p:nvPr/>
          </p:nvSpPr>
          <p:spPr>
            <a:xfrm>
              <a:off x="0" y="0"/>
              <a:ext cx="2919046" cy="4560278"/>
            </a:xfrm>
            <a:prstGeom prst="roundRect">
              <a:avLst>
                <a:gd name="adj" fmla="val 3412"/>
              </a:avLst>
            </a:prstGeom>
            <a:solidFill>
              <a:srgbClr val="F2F2F2">
                <a:alpha val="9999"/>
              </a:srgbClr>
            </a:solidFill>
            <a:ln w="12700" cap="flat" cmpd="sng">
              <a:solidFill>
                <a:srgbClr val="FFFFFF">
                  <a:alpha val="45000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9242" name="TextBox 47"/>
            <p:cNvSpPr/>
            <p:nvPr/>
          </p:nvSpPr>
          <p:spPr>
            <a:xfrm>
              <a:off x="54464" y="2932"/>
              <a:ext cx="2782521" cy="232996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92D050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400" dirty="0">
                <a:solidFill>
                  <a:srgbClr val="92D050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in February 1998 with the fundamental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goal of providing better internet services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to the world.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Asadal stands for the "morning land"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in ancient Korean. Asadal has about 35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staffs including well experienced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web designers, programmers,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and server engineers.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</p:txBody>
        </p:sp>
        <p:sp>
          <p:nvSpPr>
            <p:cNvPr id="9243" name="TextBox 47"/>
            <p:cNvSpPr/>
            <p:nvPr/>
          </p:nvSpPr>
          <p:spPr>
            <a:xfrm>
              <a:off x="54464" y="2297724"/>
              <a:ext cx="2782521" cy="20984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FFD211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400" dirty="0">
                <a:solidFill>
                  <a:srgbClr val="FFD211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in February 1998 with the fundamental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goal of providing better internet services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to the world.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Asadal stands for the "morning land"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in ancient Korean. Asadal has about 35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staffs including well experienced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web designers, programmers,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and server engineers.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3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6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9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>
                                      <p:cBhvr>
                                        <p:cTn id="23" dur="1000"/>
                                        <p:tgtEl>
                                          <p:spTgt spid="9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ldLvl="0"/>
      <p:bldP spid="9220" grpId="0" bldLvl="0"/>
      <p:bldP spid="9221" grpId="0" bldLvl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2" name="그림 5" descr="낙엽01.png"/>
          <p:cNvPicPr>
            <a:picLocks noChangeAspect="1"/>
          </p:cNvPicPr>
          <p:nvPr/>
        </p:nvPicPr>
        <p:blipFill>
          <a:blip r:embed="rId1">
            <a:lum bright="-7999" contrast="23000"/>
          </a:blip>
          <a:stretch>
            <a:fillRect/>
          </a:stretch>
        </p:blipFill>
        <p:spPr>
          <a:xfrm rot="2260354">
            <a:off x="6350" y="158750"/>
            <a:ext cx="906463" cy="565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3" name="제목 45"/>
          <p:cNvSpPr>
            <a:spLocks noGrp="1"/>
          </p:cNvSpPr>
          <p:nvPr>
            <p:ph type="title"/>
          </p:nvPr>
        </p:nvSpPr>
        <p:spPr>
          <a:xfrm>
            <a:off x="857250" y="84138"/>
            <a:ext cx="7643813" cy="690562"/>
          </a:xfrm>
          <a:noFill/>
          <a:ln>
            <a:noFill/>
          </a:ln>
        </p:spPr>
        <p:txBody>
          <a:bodyPr anchor="ctr"/>
          <a:p>
            <a:pPr algn="l"/>
            <a:r>
              <a:rPr lang="en-US" altLang="x-none" sz="3200" kern="1200" dirty="0">
                <a:solidFill>
                  <a:srgbClr val="433119"/>
                </a:solidFill>
                <a:latin typeface="HY견고딕" pitchFamily="2" charset="-127"/>
                <a:ea typeface="HY견고딕" pitchFamily="2" charset="-127"/>
                <a:sym typeface="Malgun Gothic" panose="020B0503020000020004" charset="-127"/>
              </a:rPr>
              <a:t>ADD A TITLE SLIDE</a:t>
            </a:r>
            <a:endParaRPr lang="zh-CN" altLang="en-US" sz="3200" kern="1200" dirty="0">
              <a:solidFill>
                <a:srgbClr val="433119"/>
              </a:solidFill>
              <a:latin typeface="HY견고딕" pitchFamily="2" charset="-127"/>
              <a:ea typeface="HY견고딕" pitchFamily="2" charset="-127"/>
              <a:sym typeface="Malgun Gothic" panose="020B0503020000020004" charset="-127"/>
            </a:endParaRPr>
          </a:p>
        </p:txBody>
      </p:sp>
      <p:sp>
        <p:nvSpPr>
          <p:cNvPr id="10244" name="다이아몬드 41"/>
          <p:cNvSpPr/>
          <p:nvPr/>
        </p:nvSpPr>
        <p:spPr>
          <a:xfrm>
            <a:off x="1428750" y="3349625"/>
            <a:ext cx="6600825" cy="3289300"/>
          </a:xfrm>
          <a:prstGeom prst="diamond">
            <a:avLst/>
          </a:prstGeom>
          <a:gradFill rotWithShape="1">
            <a:gsLst>
              <a:gs pos="0">
                <a:srgbClr val="3F3F3F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grpSp>
        <p:nvGrpSpPr>
          <p:cNvPr id="10245" name="组合 10244"/>
          <p:cNvGrpSpPr/>
          <p:nvPr/>
        </p:nvGrpSpPr>
        <p:grpSpPr>
          <a:xfrm>
            <a:off x="2308225" y="2298700"/>
            <a:ext cx="4735513" cy="3392488"/>
            <a:chOff x="0" y="0"/>
            <a:chExt cx="4735555" cy="3391610"/>
          </a:xfrm>
        </p:grpSpPr>
        <p:sp>
          <p:nvSpPr>
            <p:cNvPr id="10246" name="AutoShape 24"/>
            <p:cNvSpPr/>
            <p:nvPr/>
          </p:nvSpPr>
          <p:spPr>
            <a:xfrm>
              <a:off x="1631107" y="0"/>
              <a:ext cx="1489957" cy="1628070"/>
            </a:xfrm>
            <a:prstGeom prst="diamond">
              <a:avLst/>
            </a:prstGeom>
            <a:solidFill>
              <a:srgbClr val="D8D8D8">
                <a:alpha val="57999"/>
              </a:srgbClr>
            </a:solidFill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0247" name="AutoShape 24"/>
            <p:cNvSpPr/>
            <p:nvPr/>
          </p:nvSpPr>
          <p:spPr>
            <a:xfrm>
              <a:off x="2445497" y="471484"/>
              <a:ext cx="1489957" cy="1628070"/>
            </a:xfrm>
            <a:prstGeom prst="diamond">
              <a:avLst/>
            </a:prstGeom>
            <a:solidFill>
              <a:srgbClr val="D8D8D8">
                <a:alpha val="57999"/>
              </a:srgbClr>
            </a:solidFill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0248" name="AutoShape 24"/>
            <p:cNvSpPr/>
            <p:nvPr/>
          </p:nvSpPr>
          <p:spPr>
            <a:xfrm>
              <a:off x="826536" y="451685"/>
              <a:ext cx="1489957" cy="1628070"/>
            </a:xfrm>
            <a:prstGeom prst="diamond">
              <a:avLst/>
            </a:prstGeom>
            <a:solidFill>
              <a:srgbClr val="D8D8D8">
                <a:alpha val="57999"/>
              </a:srgbClr>
            </a:solidFill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0249" name="AutoShape 24"/>
            <p:cNvSpPr/>
            <p:nvPr/>
          </p:nvSpPr>
          <p:spPr>
            <a:xfrm>
              <a:off x="1655210" y="897559"/>
              <a:ext cx="1489957" cy="1628070"/>
            </a:xfrm>
            <a:prstGeom prst="diamond">
              <a:avLst/>
            </a:prstGeom>
            <a:solidFill>
              <a:srgbClr val="D8D8D8">
                <a:alpha val="57999"/>
              </a:srgbClr>
            </a:solidFill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0250" name="AutoShape 24"/>
            <p:cNvSpPr/>
            <p:nvPr/>
          </p:nvSpPr>
          <p:spPr>
            <a:xfrm>
              <a:off x="0" y="875780"/>
              <a:ext cx="1489957" cy="1628070"/>
            </a:xfrm>
            <a:prstGeom prst="diamond">
              <a:avLst/>
            </a:prstGeom>
            <a:solidFill>
              <a:srgbClr val="D8D8D8">
                <a:alpha val="57999"/>
              </a:srgbClr>
            </a:solidFill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0251" name="AutoShape 24"/>
            <p:cNvSpPr/>
            <p:nvPr/>
          </p:nvSpPr>
          <p:spPr>
            <a:xfrm>
              <a:off x="803934" y="1326804"/>
              <a:ext cx="1489957" cy="1628070"/>
            </a:xfrm>
            <a:prstGeom prst="diamond">
              <a:avLst/>
            </a:prstGeom>
            <a:solidFill>
              <a:srgbClr val="D8D8D8">
                <a:alpha val="57999"/>
              </a:srgbClr>
            </a:solidFill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0252" name="AutoShape 24"/>
            <p:cNvSpPr/>
            <p:nvPr/>
          </p:nvSpPr>
          <p:spPr>
            <a:xfrm>
              <a:off x="3245598" y="903081"/>
              <a:ext cx="1489957" cy="1628070"/>
            </a:xfrm>
            <a:prstGeom prst="diamond">
              <a:avLst/>
            </a:prstGeom>
            <a:solidFill>
              <a:srgbClr val="D8D8D8">
                <a:alpha val="57999"/>
              </a:srgbClr>
            </a:solidFill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0253" name="AutoShape 24"/>
            <p:cNvSpPr/>
            <p:nvPr/>
          </p:nvSpPr>
          <p:spPr>
            <a:xfrm>
              <a:off x="2455311" y="1340458"/>
              <a:ext cx="1489957" cy="1628070"/>
            </a:xfrm>
            <a:prstGeom prst="diamond">
              <a:avLst/>
            </a:prstGeom>
            <a:solidFill>
              <a:srgbClr val="D8D8D8">
                <a:alpha val="57999"/>
              </a:srgbClr>
            </a:solidFill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0254" name="AutoShape 24"/>
            <p:cNvSpPr/>
            <p:nvPr/>
          </p:nvSpPr>
          <p:spPr>
            <a:xfrm>
              <a:off x="1636443" y="1763540"/>
              <a:ext cx="1489957" cy="1628070"/>
            </a:xfrm>
            <a:prstGeom prst="diamond">
              <a:avLst/>
            </a:prstGeom>
            <a:solidFill>
              <a:srgbClr val="D8D8D8">
                <a:alpha val="57999"/>
              </a:srgbClr>
            </a:solidFill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10255" name="组合 10254"/>
          <p:cNvGrpSpPr/>
          <p:nvPr/>
        </p:nvGrpSpPr>
        <p:grpSpPr>
          <a:xfrm>
            <a:off x="285750" y="4967288"/>
            <a:ext cx="3471863" cy="1314450"/>
            <a:chOff x="0" y="0"/>
            <a:chExt cx="3471848" cy="1314444"/>
          </a:xfrm>
        </p:grpSpPr>
        <p:sp>
          <p:nvSpPr>
            <p:cNvPr id="10256" name="TextBox 84"/>
            <p:cNvSpPr/>
            <p:nvPr/>
          </p:nvSpPr>
          <p:spPr>
            <a:xfrm>
              <a:off x="0" y="33333"/>
              <a:ext cx="3471848" cy="128111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595959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400" dirty="0">
                <a:solidFill>
                  <a:srgbClr val="595959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7F7F7F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 </a:t>
              </a:r>
              <a:endParaRPr lang="zh-CN" altLang="en-US" sz="1200" dirty="0">
                <a:solidFill>
                  <a:srgbClr val="7F7F7F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7F7F7F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in February 1998  with the fundamental  </a:t>
              </a:r>
              <a:endParaRPr lang="zh-CN" altLang="en-US" sz="1200" dirty="0">
                <a:solidFill>
                  <a:srgbClr val="7F7F7F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7F7F7F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goal of providing better internet  services </a:t>
              </a:r>
              <a:endParaRPr lang="zh-CN" altLang="en-US" sz="1200" dirty="0">
                <a:solidFill>
                  <a:srgbClr val="7F7F7F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7F7F7F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to the world.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10257" name="직선 연결선 85"/>
            <p:cNvSpPr/>
            <p:nvPr/>
          </p:nvSpPr>
          <p:spPr>
            <a:xfrm rot="-5400000" flipH="1">
              <a:off x="2836061" y="150017"/>
              <a:ext cx="300037" cy="2"/>
            </a:xfrm>
            <a:prstGeom prst="line">
              <a:avLst/>
            </a:prstGeom>
            <a:ln w="22225" cap="flat" cmpd="sng">
              <a:solidFill>
                <a:srgbClr val="595959"/>
              </a:solidFill>
              <a:prstDash val="sysDash"/>
              <a:bevel/>
              <a:headEnd type="oval" w="lg" len="lg"/>
              <a:tailEnd type="none" w="med" len="med"/>
            </a:ln>
          </p:spPr>
        </p:sp>
        <p:sp>
          <p:nvSpPr>
            <p:cNvPr id="10258" name="직선 연결선 86"/>
            <p:cNvSpPr/>
            <p:nvPr/>
          </p:nvSpPr>
          <p:spPr>
            <a:xfrm rot="-10800000" flipV="1">
              <a:off x="2586028" y="300035"/>
              <a:ext cx="400050" cy="14288"/>
            </a:xfrm>
            <a:prstGeom prst="line">
              <a:avLst/>
            </a:prstGeom>
            <a:ln w="22225" cap="flat" cmpd="sng">
              <a:solidFill>
                <a:srgbClr val="595959"/>
              </a:solidFill>
              <a:prstDash val="sysDash"/>
              <a:bevel/>
              <a:headEnd type="none" w="med" len="med"/>
              <a:tailEnd type="triangle" w="lg" len="lg"/>
            </a:ln>
          </p:spPr>
        </p:sp>
      </p:grpSp>
      <p:grpSp>
        <p:nvGrpSpPr>
          <p:cNvPr id="10259" name="组合 10258"/>
          <p:cNvGrpSpPr/>
          <p:nvPr/>
        </p:nvGrpSpPr>
        <p:grpSpPr>
          <a:xfrm>
            <a:off x="2822575" y="2070100"/>
            <a:ext cx="3609975" cy="2568575"/>
            <a:chOff x="0" y="0"/>
            <a:chExt cx="3609678" cy="2568844"/>
          </a:xfrm>
        </p:grpSpPr>
        <p:sp>
          <p:nvSpPr>
            <p:cNvPr id="10260" name="AutoShape 24"/>
            <p:cNvSpPr/>
            <p:nvPr/>
          </p:nvSpPr>
          <p:spPr>
            <a:xfrm>
              <a:off x="1270734" y="0"/>
              <a:ext cx="1141140" cy="1246919"/>
            </a:xfrm>
            <a:prstGeom prst="diamond">
              <a:avLst/>
            </a:prstGeom>
            <a:gradFill rotWithShape="1">
              <a:gsLst>
                <a:gs pos="0">
                  <a:srgbClr val="42B800">
                    <a:alpha val="100000"/>
                  </a:srgbClr>
                </a:gs>
                <a:gs pos="100000">
                  <a:srgbClr val="DDFE8C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0261" name="AutoShape 24"/>
            <p:cNvSpPr/>
            <p:nvPr/>
          </p:nvSpPr>
          <p:spPr>
            <a:xfrm>
              <a:off x="628651" y="312624"/>
              <a:ext cx="1141140" cy="1246919"/>
            </a:xfrm>
            <a:prstGeom prst="diamond">
              <a:avLst/>
            </a:prstGeom>
            <a:gradFill rotWithShape="1">
              <a:gsLst>
                <a:gs pos="0">
                  <a:srgbClr val="42B800">
                    <a:alpha val="100000"/>
                  </a:srgbClr>
                </a:gs>
                <a:gs pos="100000">
                  <a:srgbClr val="DDFE8C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0262" name="AutoShape 24"/>
            <p:cNvSpPr/>
            <p:nvPr/>
          </p:nvSpPr>
          <p:spPr>
            <a:xfrm>
              <a:off x="1869323" y="326264"/>
              <a:ext cx="1141140" cy="1246919"/>
            </a:xfrm>
            <a:prstGeom prst="diamond">
              <a:avLst/>
            </a:prstGeom>
            <a:gradFill rotWithShape="1">
              <a:gsLst>
                <a:gs pos="0">
                  <a:srgbClr val="42B800">
                    <a:alpha val="100000"/>
                  </a:srgbClr>
                </a:gs>
                <a:gs pos="100000">
                  <a:srgbClr val="DDFE8C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0263" name="AutoShape 24"/>
            <p:cNvSpPr/>
            <p:nvPr/>
          </p:nvSpPr>
          <p:spPr>
            <a:xfrm>
              <a:off x="1241520" y="653816"/>
              <a:ext cx="1141140" cy="1246919"/>
            </a:xfrm>
            <a:prstGeom prst="diamond">
              <a:avLst/>
            </a:prstGeom>
            <a:gradFill rotWithShape="1">
              <a:gsLst>
                <a:gs pos="0">
                  <a:srgbClr val="42B800">
                    <a:alpha val="100000"/>
                  </a:srgbClr>
                </a:gs>
                <a:gs pos="100000">
                  <a:srgbClr val="DDFE8C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0264" name="AutoShape 24"/>
            <p:cNvSpPr/>
            <p:nvPr/>
          </p:nvSpPr>
          <p:spPr>
            <a:xfrm>
              <a:off x="2468538" y="667464"/>
              <a:ext cx="1141140" cy="1246919"/>
            </a:xfrm>
            <a:prstGeom prst="diamond">
              <a:avLst/>
            </a:prstGeom>
            <a:gradFill rotWithShape="1">
              <a:gsLst>
                <a:gs pos="0">
                  <a:srgbClr val="42B800">
                    <a:alpha val="100000"/>
                  </a:srgbClr>
                </a:gs>
                <a:gs pos="100000">
                  <a:srgbClr val="DDFE8C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0265" name="AutoShape 24"/>
            <p:cNvSpPr/>
            <p:nvPr/>
          </p:nvSpPr>
          <p:spPr>
            <a:xfrm>
              <a:off x="1855036" y="995016"/>
              <a:ext cx="1141140" cy="1246919"/>
            </a:xfrm>
            <a:prstGeom prst="diamond">
              <a:avLst/>
            </a:prstGeom>
            <a:gradFill rotWithShape="1">
              <a:gsLst>
                <a:gs pos="0">
                  <a:srgbClr val="42B800">
                    <a:alpha val="100000"/>
                  </a:srgbClr>
                </a:gs>
                <a:gs pos="100000">
                  <a:srgbClr val="DDFE8C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0266" name="AutoShape 24"/>
            <p:cNvSpPr/>
            <p:nvPr/>
          </p:nvSpPr>
          <p:spPr>
            <a:xfrm>
              <a:off x="0" y="666404"/>
              <a:ext cx="1141140" cy="1246919"/>
            </a:xfrm>
            <a:prstGeom prst="diamond">
              <a:avLst/>
            </a:prstGeom>
            <a:gradFill rotWithShape="1">
              <a:gsLst>
                <a:gs pos="0">
                  <a:srgbClr val="42B800">
                    <a:alpha val="100000"/>
                  </a:srgbClr>
                </a:gs>
                <a:gs pos="100000">
                  <a:srgbClr val="DDFE8C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0267" name="AutoShape 24"/>
            <p:cNvSpPr/>
            <p:nvPr/>
          </p:nvSpPr>
          <p:spPr>
            <a:xfrm>
              <a:off x="600077" y="995018"/>
              <a:ext cx="1141140" cy="1246919"/>
            </a:xfrm>
            <a:prstGeom prst="diamond">
              <a:avLst/>
            </a:prstGeom>
            <a:gradFill rotWithShape="1">
              <a:gsLst>
                <a:gs pos="0">
                  <a:srgbClr val="42B800">
                    <a:alpha val="100000"/>
                  </a:srgbClr>
                </a:gs>
                <a:gs pos="100000">
                  <a:srgbClr val="DDFE8C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0268" name="AutoShape 24"/>
            <p:cNvSpPr/>
            <p:nvPr/>
          </p:nvSpPr>
          <p:spPr>
            <a:xfrm>
              <a:off x="1212938" y="1321925"/>
              <a:ext cx="1141140" cy="1246919"/>
            </a:xfrm>
            <a:prstGeom prst="diamond">
              <a:avLst/>
            </a:prstGeom>
            <a:gradFill rotWithShape="1">
              <a:gsLst>
                <a:gs pos="0">
                  <a:srgbClr val="42B800">
                    <a:alpha val="100000"/>
                  </a:srgbClr>
                </a:gs>
                <a:gs pos="100000">
                  <a:srgbClr val="DDFE8C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10269" name="组合 10268"/>
          <p:cNvGrpSpPr/>
          <p:nvPr/>
        </p:nvGrpSpPr>
        <p:grpSpPr>
          <a:xfrm>
            <a:off x="3857625" y="1924050"/>
            <a:ext cx="1500188" cy="1716088"/>
            <a:chOff x="0" y="0"/>
            <a:chExt cx="1500201" cy="1715876"/>
          </a:xfrm>
        </p:grpSpPr>
        <p:sp>
          <p:nvSpPr>
            <p:cNvPr id="10270" name="다이아몬드 98"/>
            <p:cNvSpPr/>
            <p:nvPr/>
          </p:nvSpPr>
          <p:spPr>
            <a:xfrm>
              <a:off x="0" y="968115"/>
              <a:ext cx="1500201" cy="747761"/>
            </a:xfrm>
            <a:prstGeom prst="diamond">
              <a:avLst/>
            </a:prstGeom>
            <a:gradFill rotWithShape="1">
              <a:gsLst>
                <a:gs pos="0">
                  <a:srgbClr val="3F3F3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25400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0271" name="AutoShape 24"/>
            <p:cNvSpPr/>
            <p:nvPr/>
          </p:nvSpPr>
          <p:spPr>
            <a:xfrm>
              <a:off x="187878" y="0"/>
              <a:ext cx="1141140" cy="1246919"/>
            </a:xfrm>
            <a:prstGeom prst="diamond">
              <a:avLst/>
            </a:prstGeom>
            <a:gradFill rotWithShape="1">
              <a:gsLst>
                <a:gs pos="0">
                  <a:srgbClr val="FFA709">
                    <a:alpha val="100000"/>
                  </a:srgbClr>
                </a:gs>
                <a:gs pos="100000">
                  <a:srgbClr val="FFD211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10272" name="组合 10271"/>
          <p:cNvGrpSpPr/>
          <p:nvPr/>
        </p:nvGrpSpPr>
        <p:grpSpPr>
          <a:xfrm>
            <a:off x="457200" y="1571625"/>
            <a:ext cx="3971925" cy="1281113"/>
            <a:chOff x="0" y="0"/>
            <a:chExt cx="3971910" cy="1281111"/>
          </a:xfrm>
        </p:grpSpPr>
        <p:sp>
          <p:nvSpPr>
            <p:cNvPr id="10273" name="TextBox 101"/>
            <p:cNvSpPr/>
            <p:nvPr/>
          </p:nvSpPr>
          <p:spPr>
            <a:xfrm>
              <a:off x="0" y="0"/>
              <a:ext cx="2782521" cy="128111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EEAA00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400" dirty="0">
                <a:solidFill>
                  <a:srgbClr val="EEAA00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7F7F7F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 </a:t>
              </a:r>
              <a:endParaRPr lang="zh-CN" altLang="en-US" sz="1200" dirty="0">
                <a:solidFill>
                  <a:srgbClr val="7F7F7F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7F7F7F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in February 1998 with the fundamental </a:t>
              </a:r>
              <a:endParaRPr lang="zh-CN" altLang="en-US" sz="1200" dirty="0">
                <a:solidFill>
                  <a:srgbClr val="7F7F7F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7F7F7F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goal of providing better internet services </a:t>
              </a:r>
              <a:endParaRPr lang="zh-CN" altLang="en-US" sz="1200" dirty="0">
                <a:solidFill>
                  <a:srgbClr val="7F7F7F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7F7F7F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to the world.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10274" name="직선 연결선 102"/>
            <p:cNvSpPr/>
            <p:nvPr/>
          </p:nvSpPr>
          <p:spPr>
            <a:xfrm rot="-5400000" flipV="1">
              <a:off x="3671084" y="567539"/>
              <a:ext cx="586575" cy="13493"/>
            </a:xfrm>
            <a:prstGeom prst="line">
              <a:avLst/>
            </a:prstGeom>
            <a:ln w="22225" cap="flat" cmpd="sng">
              <a:solidFill>
                <a:srgbClr val="DE9400"/>
              </a:solidFill>
              <a:prstDash val="sysDash"/>
              <a:bevel/>
              <a:headEnd type="oval" w="lg" len="lg"/>
              <a:tailEnd type="none" w="med" len="med"/>
            </a:ln>
          </p:spPr>
        </p:sp>
        <p:sp>
          <p:nvSpPr>
            <p:cNvPr id="10275" name="직선 연결선 103"/>
            <p:cNvSpPr/>
            <p:nvPr/>
          </p:nvSpPr>
          <p:spPr>
            <a:xfrm rot="10800000">
              <a:off x="2900349" y="280992"/>
              <a:ext cx="1071561" cy="15876"/>
            </a:xfrm>
            <a:prstGeom prst="line">
              <a:avLst/>
            </a:prstGeom>
            <a:ln w="22225" cap="flat" cmpd="sng">
              <a:solidFill>
                <a:srgbClr val="DE9400"/>
              </a:solidFill>
              <a:prstDash val="sysDash"/>
              <a:bevel/>
              <a:headEnd type="none" w="med" len="med"/>
              <a:tailEnd type="triangle" w="lg" len="lg"/>
            </a:ln>
          </p:spPr>
        </p:sp>
      </p:grpSp>
      <p:grpSp>
        <p:nvGrpSpPr>
          <p:cNvPr id="10276" name="组合 10275"/>
          <p:cNvGrpSpPr/>
          <p:nvPr/>
        </p:nvGrpSpPr>
        <p:grpSpPr>
          <a:xfrm>
            <a:off x="5429250" y="2000250"/>
            <a:ext cx="3363913" cy="1281113"/>
            <a:chOff x="0" y="0"/>
            <a:chExt cx="3363852" cy="1281111"/>
          </a:xfrm>
        </p:grpSpPr>
        <p:sp>
          <p:nvSpPr>
            <p:cNvPr id="10277" name="TextBox 105"/>
            <p:cNvSpPr/>
            <p:nvPr/>
          </p:nvSpPr>
          <p:spPr>
            <a:xfrm>
              <a:off x="581331" y="0"/>
              <a:ext cx="2782521" cy="128111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308721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400" dirty="0">
                <a:solidFill>
                  <a:srgbClr val="308721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7F7F7F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 </a:t>
              </a:r>
              <a:endParaRPr lang="zh-CN" altLang="en-US" sz="1200" dirty="0">
                <a:solidFill>
                  <a:srgbClr val="7F7F7F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7F7F7F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in February 1998 with the fundamental </a:t>
              </a:r>
              <a:endParaRPr lang="zh-CN" altLang="en-US" sz="1200" dirty="0">
                <a:solidFill>
                  <a:srgbClr val="7F7F7F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7F7F7F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goal of providing better internet services </a:t>
              </a:r>
              <a:endParaRPr lang="zh-CN" altLang="en-US" sz="1200" dirty="0">
                <a:solidFill>
                  <a:srgbClr val="7F7F7F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7F7F7F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to the world.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10278" name="직선 연결선 106"/>
            <p:cNvSpPr/>
            <p:nvPr/>
          </p:nvSpPr>
          <p:spPr>
            <a:xfrm rot="5400000" flipH="1" flipV="1">
              <a:off x="-335753" y="631019"/>
              <a:ext cx="672301" cy="795"/>
            </a:xfrm>
            <a:prstGeom prst="line">
              <a:avLst/>
            </a:prstGeom>
            <a:ln w="22225" cap="flat" cmpd="sng">
              <a:solidFill>
                <a:srgbClr val="308721"/>
              </a:solidFill>
              <a:prstDash val="sysDash"/>
              <a:bevel/>
              <a:headEnd type="oval" w="lg" len="lg"/>
              <a:tailEnd type="none" w="med" len="med"/>
            </a:ln>
          </p:spPr>
        </p:sp>
        <p:sp>
          <p:nvSpPr>
            <p:cNvPr id="10279" name="직선 연결선 107"/>
            <p:cNvSpPr/>
            <p:nvPr/>
          </p:nvSpPr>
          <p:spPr>
            <a:xfrm>
              <a:off x="798" y="309549"/>
              <a:ext cx="514344" cy="5"/>
            </a:xfrm>
            <a:prstGeom prst="line">
              <a:avLst/>
            </a:prstGeom>
            <a:ln w="22225" cap="flat" cmpd="sng">
              <a:solidFill>
                <a:srgbClr val="308721"/>
              </a:solidFill>
              <a:prstDash val="sysDash"/>
              <a:bevel/>
              <a:headEnd type="none" w="med" len="med"/>
              <a:tailEnd type="triangle" w="lg" len="lg"/>
            </a:ln>
          </p:spPr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" dur="1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2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5" dur="10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0" dur="1000"/>
                                        <p:tgtEl>
                                          <p:spTgt spid="102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>
                                      <p:cBhvr>
                                        <p:cTn id="26" dur="500"/>
                                        <p:tgtEl>
                                          <p:spTgt spid="10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30" dur="500"/>
                                        <p:tgtEl>
                                          <p:spTgt spid="10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>
                                      <p:cBhvr>
                                        <p:cTn id="34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bldLvl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제목 48"/>
          <p:cNvSpPr>
            <a:spLocks noGrp="1"/>
          </p:cNvSpPr>
          <p:nvPr>
            <p:ph type="title"/>
          </p:nvPr>
        </p:nvSpPr>
        <p:spPr>
          <a:xfrm>
            <a:off x="119063" y="46038"/>
            <a:ext cx="8286750" cy="690562"/>
          </a:xfrm>
          <a:noFill/>
          <a:ln>
            <a:noFill/>
          </a:ln>
        </p:spPr>
        <p:txBody>
          <a:bodyPr anchor="ctr"/>
          <a:p>
            <a:pPr algn="l"/>
            <a:r>
              <a:rPr lang="en-US" altLang="x-none" sz="3200" kern="1200" dirty="0">
                <a:solidFill>
                  <a:srgbClr val="433119"/>
                </a:solidFill>
                <a:latin typeface="HY견고딕" pitchFamily="2" charset="-127"/>
                <a:ea typeface="HY견고딕" pitchFamily="2" charset="-127"/>
                <a:sym typeface="Malgun Gothic" panose="020B0503020000020004" charset="-127"/>
              </a:rPr>
              <a:t>ADD A TITLE SLIDE</a:t>
            </a:r>
            <a:endParaRPr lang="zh-CN" altLang="en-US" sz="3200" kern="1200" dirty="0">
              <a:solidFill>
                <a:srgbClr val="433119"/>
              </a:solidFill>
              <a:latin typeface="HY견고딕" pitchFamily="2" charset="-127"/>
              <a:ea typeface="HY견고딕" pitchFamily="2" charset="-127"/>
              <a:sym typeface="Malgun Gothic" panose="020B0503020000020004" charset="-127"/>
            </a:endParaRPr>
          </a:p>
        </p:txBody>
      </p:sp>
      <p:grpSp>
        <p:nvGrpSpPr>
          <p:cNvPr id="11267" name="组合 11266"/>
          <p:cNvGrpSpPr/>
          <p:nvPr/>
        </p:nvGrpSpPr>
        <p:grpSpPr>
          <a:xfrm>
            <a:off x="282575" y="1643063"/>
            <a:ext cx="2879725" cy="4789487"/>
            <a:chOff x="0" y="0"/>
            <a:chExt cx="2879849" cy="4790711"/>
          </a:xfrm>
        </p:grpSpPr>
        <p:sp>
          <p:nvSpPr>
            <p:cNvPr id="11268" name="모서리가 둥근 직사각형 21"/>
            <p:cNvSpPr/>
            <p:nvPr/>
          </p:nvSpPr>
          <p:spPr>
            <a:xfrm>
              <a:off x="0" y="0"/>
              <a:ext cx="2774341" cy="857250"/>
            </a:xfrm>
            <a:prstGeom prst="roundRect">
              <a:avLst>
                <a:gd name="adj" fmla="val 17528"/>
              </a:avLst>
            </a:prstGeom>
            <a:gradFill rotWithShape="1">
              <a:gsLst>
                <a:gs pos="0">
                  <a:srgbClr val="FFA709">
                    <a:alpha val="100000"/>
                  </a:srgbClr>
                </a:gs>
                <a:gs pos="100000">
                  <a:srgbClr val="FFD211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1269" name="모서리가 둥근 직사각형 22"/>
            <p:cNvSpPr/>
            <p:nvPr/>
          </p:nvSpPr>
          <p:spPr>
            <a:xfrm>
              <a:off x="28576" y="42864"/>
              <a:ext cx="2715672" cy="485775"/>
            </a:xfrm>
            <a:prstGeom prst="roundRect">
              <a:avLst>
                <a:gd name="adj" fmla="val 29083"/>
              </a:avLst>
            </a:prstGeom>
            <a:gradFill rotWithShape="1">
              <a:gsLst>
                <a:gs pos="0">
                  <a:srgbClr val="FFFFFF">
                    <a:alpha val="100000"/>
                  </a:srgbClr>
                </a:gs>
                <a:gs pos="40999">
                  <a:srgbClr val="FFFF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1270" name="직사각형 23"/>
            <p:cNvSpPr/>
            <p:nvPr/>
          </p:nvSpPr>
          <p:spPr>
            <a:xfrm>
              <a:off x="500255" y="150558"/>
              <a:ext cx="1760696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 latinLnBrk="1">
                <a:lnSpc>
                  <a:spcPct val="100000"/>
                </a:lnSpc>
              </a:pPr>
              <a:r>
                <a:rPr lang="en-US" altLang="x-none" sz="28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TEXT</a:t>
              </a:r>
              <a:endParaRPr lang="zh-CN" altLang="en-US" sz="2800" dirty="0">
                <a:solidFill>
                  <a:schemeClr val="bg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1271" name="모서리가 둥근 직사각형 24"/>
            <p:cNvSpPr/>
            <p:nvPr/>
          </p:nvSpPr>
          <p:spPr>
            <a:xfrm>
              <a:off x="57152" y="1042989"/>
              <a:ext cx="2702908" cy="3747722"/>
            </a:xfrm>
            <a:prstGeom prst="roundRect">
              <a:avLst>
                <a:gd name="adj" fmla="val 3412"/>
              </a:avLst>
            </a:prstGeom>
            <a:solidFill>
              <a:srgbClr val="F2F2F2">
                <a:alpha val="9999"/>
              </a:srgbClr>
            </a:solidFill>
            <a:ln w="12700" cap="flat" cmpd="sng">
              <a:solidFill>
                <a:srgbClr val="FFFFFF">
                  <a:alpha val="45000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1272" name="TextBox 47"/>
            <p:cNvSpPr/>
            <p:nvPr/>
          </p:nvSpPr>
          <p:spPr>
            <a:xfrm>
              <a:off x="97328" y="1033467"/>
              <a:ext cx="2782521" cy="232996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FFD211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400" dirty="0">
                <a:solidFill>
                  <a:srgbClr val="FFD211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in February 1998 with the fundame-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ntal  goal of providing better internet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services to the world.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Asadal stands for the "morning land"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in ancient Korean. Asadal has about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35  staffs including well experienced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web designers, programmers,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and server engineers.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</p:txBody>
        </p:sp>
      </p:grpSp>
      <p:grpSp>
        <p:nvGrpSpPr>
          <p:cNvPr id="11273" name="组合 11272"/>
          <p:cNvGrpSpPr/>
          <p:nvPr/>
        </p:nvGrpSpPr>
        <p:grpSpPr>
          <a:xfrm>
            <a:off x="3182938" y="1643063"/>
            <a:ext cx="2879725" cy="4789487"/>
            <a:chOff x="0" y="0"/>
            <a:chExt cx="2879849" cy="4790711"/>
          </a:xfrm>
        </p:grpSpPr>
        <p:sp>
          <p:nvSpPr>
            <p:cNvPr id="11274" name="모서리가 둥근 직사각형 27"/>
            <p:cNvSpPr/>
            <p:nvPr/>
          </p:nvSpPr>
          <p:spPr>
            <a:xfrm>
              <a:off x="0" y="0"/>
              <a:ext cx="2774341" cy="857250"/>
            </a:xfrm>
            <a:prstGeom prst="roundRect">
              <a:avLst>
                <a:gd name="adj" fmla="val 17528"/>
              </a:avLst>
            </a:prstGeom>
            <a:gradFill rotWithShape="1">
              <a:gsLst>
                <a:gs pos="0">
                  <a:srgbClr val="00B050">
                    <a:alpha val="100000"/>
                  </a:srgbClr>
                </a:gs>
                <a:gs pos="100000">
                  <a:srgbClr val="CCFF66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1275" name="모서리가 둥근 직사각형 28"/>
            <p:cNvSpPr/>
            <p:nvPr/>
          </p:nvSpPr>
          <p:spPr>
            <a:xfrm>
              <a:off x="28576" y="42864"/>
              <a:ext cx="2715672" cy="485775"/>
            </a:xfrm>
            <a:prstGeom prst="roundRect">
              <a:avLst>
                <a:gd name="adj" fmla="val 29083"/>
              </a:avLst>
            </a:prstGeom>
            <a:gradFill rotWithShape="1">
              <a:gsLst>
                <a:gs pos="0">
                  <a:srgbClr val="FFFFFF">
                    <a:alpha val="100000"/>
                  </a:srgbClr>
                </a:gs>
                <a:gs pos="40999">
                  <a:srgbClr val="FFFF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1276" name="직사각형 29"/>
            <p:cNvSpPr/>
            <p:nvPr/>
          </p:nvSpPr>
          <p:spPr>
            <a:xfrm>
              <a:off x="500255" y="150558"/>
              <a:ext cx="1760696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 latinLnBrk="1">
                <a:lnSpc>
                  <a:spcPct val="100000"/>
                </a:lnSpc>
              </a:pPr>
              <a:r>
                <a:rPr lang="en-US" altLang="x-none" sz="28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TEXT</a:t>
              </a:r>
              <a:endParaRPr lang="zh-CN" altLang="en-US" sz="2800" dirty="0">
                <a:solidFill>
                  <a:schemeClr val="bg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1277" name="모서리가 둥근 직사각형 30"/>
            <p:cNvSpPr/>
            <p:nvPr/>
          </p:nvSpPr>
          <p:spPr>
            <a:xfrm>
              <a:off x="57152" y="1042989"/>
              <a:ext cx="2702908" cy="3747722"/>
            </a:xfrm>
            <a:prstGeom prst="roundRect">
              <a:avLst>
                <a:gd name="adj" fmla="val 3412"/>
              </a:avLst>
            </a:prstGeom>
            <a:solidFill>
              <a:srgbClr val="F2F2F2">
                <a:alpha val="9999"/>
              </a:srgbClr>
            </a:solidFill>
            <a:ln w="12700" cap="flat" cmpd="sng">
              <a:solidFill>
                <a:srgbClr val="FFFFFF">
                  <a:alpha val="45000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1278" name="TextBox 47"/>
            <p:cNvSpPr/>
            <p:nvPr/>
          </p:nvSpPr>
          <p:spPr>
            <a:xfrm>
              <a:off x="97328" y="1033467"/>
              <a:ext cx="2782521" cy="232996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92D050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400" dirty="0">
                <a:solidFill>
                  <a:srgbClr val="92D050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in February 1998 with the fundame-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ntal  goal of providing better internet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services to the world.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Asadal stands for the "morning land"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in ancient Korean. Asadal has about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35  staffs including well experienced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web designers, programmers,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and server engineers.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</p:txBody>
        </p:sp>
      </p:grpSp>
      <p:grpSp>
        <p:nvGrpSpPr>
          <p:cNvPr id="11279" name="组合 11278"/>
          <p:cNvGrpSpPr/>
          <p:nvPr/>
        </p:nvGrpSpPr>
        <p:grpSpPr>
          <a:xfrm>
            <a:off x="6069013" y="1643063"/>
            <a:ext cx="2879725" cy="4789487"/>
            <a:chOff x="0" y="0"/>
            <a:chExt cx="2879849" cy="4790711"/>
          </a:xfrm>
        </p:grpSpPr>
        <p:sp>
          <p:nvSpPr>
            <p:cNvPr id="11280" name="모서리가 둥근 직사각형 33"/>
            <p:cNvSpPr/>
            <p:nvPr/>
          </p:nvSpPr>
          <p:spPr>
            <a:xfrm>
              <a:off x="0" y="0"/>
              <a:ext cx="2774341" cy="857250"/>
            </a:xfrm>
            <a:prstGeom prst="roundRect">
              <a:avLst>
                <a:gd name="adj" fmla="val 17528"/>
              </a:avLst>
            </a:prstGeom>
            <a:gradFill rotWithShape="1">
              <a:gsLst>
                <a:gs pos="0">
                  <a:srgbClr val="969696">
                    <a:alpha val="100000"/>
                  </a:srgbClr>
                </a:gs>
                <a:gs pos="100000">
                  <a:srgbClr val="D8D8D8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1281" name="모서리가 둥근 직사각형 34"/>
            <p:cNvSpPr/>
            <p:nvPr/>
          </p:nvSpPr>
          <p:spPr>
            <a:xfrm>
              <a:off x="28576" y="42864"/>
              <a:ext cx="2715672" cy="485775"/>
            </a:xfrm>
            <a:prstGeom prst="roundRect">
              <a:avLst>
                <a:gd name="adj" fmla="val 29083"/>
              </a:avLst>
            </a:prstGeom>
            <a:gradFill rotWithShape="1">
              <a:gsLst>
                <a:gs pos="0">
                  <a:srgbClr val="FFFFFF">
                    <a:alpha val="100000"/>
                  </a:srgbClr>
                </a:gs>
                <a:gs pos="40999">
                  <a:srgbClr val="FFFF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1282" name="직사각형 35"/>
            <p:cNvSpPr/>
            <p:nvPr/>
          </p:nvSpPr>
          <p:spPr>
            <a:xfrm>
              <a:off x="500255" y="150558"/>
              <a:ext cx="1760696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 latinLnBrk="1">
                <a:lnSpc>
                  <a:spcPct val="100000"/>
                </a:lnSpc>
              </a:pPr>
              <a:r>
                <a:rPr lang="en-US" altLang="x-none" sz="28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TEXT</a:t>
              </a:r>
              <a:endParaRPr lang="zh-CN" altLang="en-US" sz="2800" dirty="0">
                <a:solidFill>
                  <a:schemeClr val="bg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1283" name="모서리가 둥근 직사각형 36"/>
            <p:cNvSpPr/>
            <p:nvPr/>
          </p:nvSpPr>
          <p:spPr>
            <a:xfrm>
              <a:off x="57152" y="1042989"/>
              <a:ext cx="2702908" cy="3747722"/>
            </a:xfrm>
            <a:prstGeom prst="roundRect">
              <a:avLst>
                <a:gd name="adj" fmla="val 3412"/>
              </a:avLst>
            </a:prstGeom>
            <a:solidFill>
              <a:srgbClr val="F2F2F2">
                <a:alpha val="9999"/>
              </a:srgbClr>
            </a:solidFill>
            <a:ln w="12700" cap="flat" cmpd="sng">
              <a:solidFill>
                <a:srgbClr val="FFFFFF">
                  <a:alpha val="45000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1284" name="TextBox 47"/>
            <p:cNvSpPr/>
            <p:nvPr/>
          </p:nvSpPr>
          <p:spPr>
            <a:xfrm>
              <a:off x="97328" y="1033467"/>
              <a:ext cx="2782521" cy="232996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chemeClr val="bg1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400" dirty="0">
                <a:solidFill>
                  <a:schemeClr val="bg1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in February 1998 with the fundame-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ntal  goal of providing better internet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services to the world.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Asadal stands for the "morning land"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in ancient Korean. Asadal has about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35  staffs including well experienced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web designers, programmers,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and server engineers.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2" dur="1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7" dur="10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290" name="그림 5" descr="낙엽01.png"/>
          <p:cNvPicPr>
            <a:picLocks noChangeAspect="1"/>
          </p:cNvPicPr>
          <p:nvPr/>
        </p:nvPicPr>
        <p:blipFill>
          <a:blip r:embed="rId1">
            <a:lum bright="-7999" contrast="23000"/>
          </a:blip>
          <a:stretch>
            <a:fillRect/>
          </a:stretch>
        </p:blipFill>
        <p:spPr>
          <a:xfrm rot="2260354">
            <a:off x="6350" y="158750"/>
            <a:ext cx="906463" cy="565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1" name="제목 258"/>
          <p:cNvSpPr>
            <a:spLocks noGrp="1"/>
          </p:cNvSpPr>
          <p:nvPr>
            <p:ph type="title"/>
          </p:nvPr>
        </p:nvSpPr>
        <p:spPr>
          <a:xfrm>
            <a:off x="857250" y="84138"/>
            <a:ext cx="7643813" cy="690562"/>
          </a:xfrm>
          <a:noFill/>
          <a:ln>
            <a:noFill/>
          </a:ln>
        </p:spPr>
        <p:txBody>
          <a:bodyPr anchor="ctr"/>
          <a:p>
            <a:pPr algn="l"/>
            <a:r>
              <a:rPr lang="en-US" altLang="x-none" sz="3200" kern="1200" dirty="0">
                <a:solidFill>
                  <a:srgbClr val="433119"/>
                </a:solidFill>
                <a:latin typeface="HY견고딕" pitchFamily="2" charset="-127"/>
                <a:ea typeface="HY견고딕" pitchFamily="2" charset="-127"/>
                <a:sym typeface="Malgun Gothic" panose="020B0503020000020004" charset="-127"/>
              </a:rPr>
              <a:t>ADD A TITLE SLIDE</a:t>
            </a:r>
            <a:endParaRPr lang="zh-CN" altLang="en-US" sz="3200" kern="1200" dirty="0">
              <a:solidFill>
                <a:srgbClr val="433119"/>
              </a:solidFill>
              <a:latin typeface="HY견고딕" pitchFamily="2" charset="-127"/>
              <a:ea typeface="HY견고딕" pitchFamily="2" charset="-127"/>
              <a:sym typeface="Malgun Gothic" panose="020B0503020000020004" charset="-127"/>
            </a:endParaRPr>
          </a:p>
        </p:txBody>
      </p:sp>
      <p:sp>
        <p:nvSpPr>
          <p:cNvPr id="12292" name="타원 20"/>
          <p:cNvSpPr/>
          <p:nvPr/>
        </p:nvSpPr>
        <p:spPr>
          <a:xfrm>
            <a:off x="160338" y="4138613"/>
            <a:ext cx="8628062" cy="1676400"/>
          </a:xfrm>
          <a:prstGeom prst="ellipse">
            <a:avLst/>
          </a:prstGeom>
          <a:gradFill rotWithShape="1">
            <a:gsLst>
              <a:gs pos="0">
                <a:srgbClr val="000000">
                  <a:alpha val="100000"/>
                </a:srgbClr>
              </a:gs>
              <a:gs pos="100000">
                <a:srgbClr val="000000">
                  <a:alpha val="10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12293" name="육각형 21"/>
          <p:cNvSpPr/>
          <p:nvPr/>
        </p:nvSpPr>
        <p:spPr>
          <a:xfrm>
            <a:off x="3373438" y="2457450"/>
            <a:ext cx="2300287" cy="1257300"/>
          </a:xfrm>
          <a:prstGeom prst="hexagon">
            <a:avLst>
              <a:gd name="adj" fmla="val 39757"/>
              <a:gd name="vf" fmla="val 115470"/>
            </a:avLst>
          </a:prstGeom>
          <a:gradFill rotWithShape="1">
            <a:gsLst>
              <a:gs pos="0">
                <a:srgbClr val="969696">
                  <a:alpha val="100000"/>
                </a:srgbClr>
              </a:gs>
              <a:gs pos="100000">
                <a:srgbClr val="F2F2F2">
                  <a:alpha val="100000"/>
                </a:srgbClr>
              </a:gs>
            </a:gsLst>
            <a:lin ang="2700000" scaled="1"/>
            <a:tileRect/>
          </a:gradFill>
          <a:ln w="9525">
            <a:noFill/>
          </a:ln>
        </p:spPr>
        <p:txBody>
          <a:bodyPr/>
          <a:p>
            <a:pPr lvl="0">
              <a:lnSpc>
                <a:spcPct val="100000"/>
              </a:lnSpc>
            </a:pPr>
            <a:endParaRPr>
              <a:solidFill>
                <a:srgbClr val="000000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12294" name="육각형 22"/>
          <p:cNvSpPr/>
          <p:nvPr/>
        </p:nvSpPr>
        <p:spPr>
          <a:xfrm>
            <a:off x="5230813" y="3128963"/>
            <a:ext cx="2300287" cy="1257300"/>
          </a:xfrm>
          <a:prstGeom prst="hexagon">
            <a:avLst>
              <a:gd name="adj" fmla="val 39757"/>
              <a:gd name="vf" fmla="val 115470"/>
            </a:avLst>
          </a:prstGeom>
          <a:gradFill rotWithShape="1">
            <a:gsLst>
              <a:gs pos="0">
                <a:srgbClr val="FFA709">
                  <a:alpha val="100000"/>
                </a:srgbClr>
              </a:gs>
              <a:gs pos="100000">
                <a:srgbClr val="FFD211">
                  <a:alpha val="100000"/>
                </a:srgbClr>
              </a:gs>
            </a:gsLst>
            <a:lin ang="2700000" scaled="1"/>
            <a:tileRect/>
          </a:gradFill>
          <a:ln w="9525">
            <a:noFill/>
          </a:ln>
        </p:spPr>
        <p:txBody>
          <a:bodyPr/>
          <a:p>
            <a:pPr lvl="0">
              <a:lnSpc>
                <a:spcPct val="100000"/>
              </a:lnSpc>
            </a:pPr>
            <a:endParaRPr>
              <a:solidFill>
                <a:srgbClr val="000000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12295" name="육각형 23"/>
          <p:cNvSpPr/>
          <p:nvPr/>
        </p:nvSpPr>
        <p:spPr>
          <a:xfrm>
            <a:off x="1544638" y="3114675"/>
            <a:ext cx="2300287" cy="1257300"/>
          </a:xfrm>
          <a:prstGeom prst="hexagon">
            <a:avLst>
              <a:gd name="adj" fmla="val 39757"/>
              <a:gd name="vf" fmla="val 115470"/>
            </a:avLst>
          </a:prstGeom>
          <a:gradFill rotWithShape="1">
            <a:gsLst>
              <a:gs pos="0">
                <a:srgbClr val="00B050">
                  <a:alpha val="100000"/>
                </a:srgbClr>
              </a:gs>
              <a:gs pos="100000">
                <a:srgbClr val="CCFF66">
                  <a:alpha val="100000"/>
                </a:srgbClr>
              </a:gs>
            </a:gsLst>
            <a:lin ang="2700000" scaled="1"/>
            <a:tileRect/>
          </a:gradFill>
          <a:ln w="9525">
            <a:noFill/>
          </a:ln>
        </p:spPr>
        <p:txBody>
          <a:bodyPr/>
          <a:p>
            <a:pPr lvl="0">
              <a:lnSpc>
                <a:spcPct val="100000"/>
              </a:lnSpc>
            </a:pPr>
            <a:endParaRPr>
              <a:solidFill>
                <a:srgbClr val="000000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12296" name="육각형 39"/>
          <p:cNvSpPr/>
          <p:nvPr/>
        </p:nvSpPr>
        <p:spPr>
          <a:xfrm>
            <a:off x="3402013" y="3814763"/>
            <a:ext cx="2300287" cy="1257300"/>
          </a:xfrm>
          <a:prstGeom prst="hexagon">
            <a:avLst>
              <a:gd name="adj" fmla="val 39757"/>
              <a:gd name="vf" fmla="val 115470"/>
            </a:avLst>
          </a:prstGeom>
          <a:gradFill rotWithShape="1">
            <a:gsLst>
              <a:gs pos="0">
                <a:srgbClr val="969696">
                  <a:alpha val="100000"/>
                </a:srgbClr>
              </a:gs>
              <a:gs pos="100000">
                <a:srgbClr val="F2F2F2">
                  <a:alpha val="100000"/>
                </a:srgbClr>
              </a:gs>
            </a:gsLst>
            <a:lin ang="2700000" scaled="1"/>
            <a:tileRect/>
          </a:gradFill>
          <a:ln w="9525">
            <a:noFill/>
          </a:ln>
        </p:spPr>
        <p:txBody>
          <a:bodyPr/>
          <a:p>
            <a:pPr lvl="0">
              <a:lnSpc>
                <a:spcPct val="100000"/>
              </a:lnSpc>
            </a:pPr>
            <a:endParaRPr>
              <a:solidFill>
                <a:srgbClr val="000000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12297" name="직사각형 40"/>
          <p:cNvSpPr/>
          <p:nvPr/>
        </p:nvSpPr>
        <p:spPr>
          <a:xfrm>
            <a:off x="2071688" y="3479800"/>
            <a:ext cx="1230312" cy="49212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pPr lvl="0" algn="ctr" latinLnBrk="1">
              <a:lnSpc>
                <a:spcPct val="100000"/>
              </a:lnSpc>
            </a:pPr>
            <a:r>
              <a:rPr lang="en-US" altLang="x-none" sz="2600" dirty="0">
                <a:solidFill>
                  <a:schemeClr val="bg1"/>
                </a:solidFill>
                <a:latin typeface="HY견고딕" pitchFamily="2" charset="-127"/>
                <a:ea typeface="HY견고딕" pitchFamily="2" charset="-127"/>
                <a:sym typeface="Malgun Gothic" panose="020B0503020000020004" charset="-127"/>
              </a:rPr>
              <a:t>TEXT</a:t>
            </a:r>
            <a:endParaRPr lang="zh-CN" altLang="en-US" sz="2600" dirty="0">
              <a:solidFill>
                <a:schemeClr val="bg1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12298" name="직사각형 41"/>
          <p:cNvSpPr/>
          <p:nvPr/>
        </p:nvSpPr>
        <p:spPr>
          <a:xfrm>
            <a:off x="5757863" y="3479800"/>
            <a:ext cx="1230312" cy="49212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pPr lvl="0" algn="ctr">
              <a:lnSpc>
                <a:spcPct val="100000"/>
              </a:lnSpc>
            </a:pPr>
            <a:r>
              <a:rPr lang="en-US" altLang="x-none" sz="2600" dirty="0">
                <a:solidFill>
                  <a:schemeClr val="bg1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rPr>
              <a:t>TEXT</a:t>
            </a:r>
            <a:endParaRPr lang="zh-CN" altLang="en-US" sz="2600" dirty="0">
              <a:solidFill>
                <a:schemeClr val="bg1"/>
              </a:solidFill>
              <a:latin typeface="HY견고딕" pitchFamily="2" charset="-127"/>
              <a:ea typeface="HY견고딕" pitchFamily="2" charset="-127"/>
              <a:sym typeface="HY견고딕" pitchFamily="2" charset="-127"/>
            </a:endParaRPr>
          </a:p>
        </p:txBody>
      </p:sp>
      <p:grpSp>
        <p:nvGrpSpPr>
          <p:cNvPr id="12299" name="组合 12298"/>
          <p:cNvGrpSpPr/>
          <p:nvPr/>
        </p:nvGrpSpPr>
        <p:grpSpPr>
          <a:xfrm>
            <a:off x="5545138" y="1590675"/>
            <a:ext cx="3457575" cy="1695450"/>
            <a:chOff x="0" y="0"/>
            <a:chExt cx="3457566" cy="1696242"/>
          </a:xfrm>
        </p:grpSpPr>
        <p:sp>
          <p:nvSpPr>
            <p:cNvPr id="12300" name="직선 연결선 43"/>
            <p:cNvSpPr/>
            <p:nvPr/>
          </p:nvSpPr>
          <p:spPr>
            <a:xfrm rot="-5400000" flipV="1">
              <a:off x="863585" y="1331903"/>
              <a:ext cx="715177" cy="13500"/>
            </a:xfrm>
            <a:prstGeom prst="line">
              <a:avLst/>
            </a:prstGeom>
            <a:ln w="22225" cap="flat" cmpd="sng">
              <a:solidFill>
                <a:srgbClr val="DE9400"/>
              </a:solidFill>
              <a:prstDash val="sysDash"/>
              <a:bevel/>
              <a:headEnd type="oval" w="lg" len="lg"/>
              <a:tailEnd type="triangle" w="lg" len="lg"/>
            </a:ln>
          </p:spPr>
        </p:sp>
        <p:sp>
          <p:nvSpPr>
            <p:cNvPr id="12301" name="TextBox 44"/>
            <p:cNvSpPr/>
            <p:nvPr/>
          </p:nvSpPr>
          <p:spPr>
            <a:xfrm>
              <a:off x="0" y="0"/>
              <a:ext cx="3457566" cy="9382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EEAA00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400" dirty="0">
                <a:solidFill>
                  <a:srgbClr val="EEAA00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7F7F7F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in February </a:t>
              </a:r>
              <a:endParaRPr lang="zh-CN" altLang="en-US" sz="1200" dirty="0">
                <a:solidFill>
                  <a:srgbClr val="7F7F7F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7F7F7F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1998 with the fundamental goal of providing </a:t>
              </a:r>
              <a:endParaRPr lang="zh-CN" altLang="en-US" sz="1200" dirty="0">
                <a:solidFill>
                  <a:srgbClr val="7F7F7F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7F7F7F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better internet services to the world.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12302" name="组合 12301"/>
          <p:cNvGrpSpPr/>
          <p:nvPr/>
        </p:nvGrpSpPr>
        <p:grpSpPr>
          <a:xfrm>
            <a:off x="115888" y="1568450"/>
            <a:ext cx="3414712" cy="1704975"/>
            <a:chOff x="0" y="0"/>
            <a:chExt cx="3414287" cy="1704199"/>
          </a:xfrm>
        </p:grpSpPr>
        <p:sp>
          <p:nvSpPr>
            <p:cNvPr id="12303" name="직선 연결선 46"/>
            <p:cNvSpPr/>
            <p:nvPr/>
          </p:nvSpPr>
          <p:spPr>
            <a:xfrm rot="5400000" flipH="1" flipV="1">
              <a:off x="1799431" y="1360503"/>
              <a:ext cx="686602" cy="787"/>
            </a:xfrm>
            <a:prstGeom prst="line">
              <a:avLst/>
            </a:prstGeom>
            <a:ln w="22225" cap="flat" cmpd="sng">
              <a:solidFill>
                <a:srgbClr val="308721"/>
              </a:solidFill>
              <a:prstDash val="sysDash"/>
              <a:bevel/>
              <a:headEnd type="oval" w="lg" len="lg"/>
              <a:tailEnd type="triangle" w="lg" len="lg"/>
            </a:ln>
          </p:spPr>
        </p:sp>
        <p:sp>
          <p:nvSpPr>
            <p:cNvPr id="12304" name="TextBox 47"/>
            <p:cNvSpPr/>
            <p:nvPr/>
          </p:nvSpPr>
          <p:spPr>
            <a:xfrm>
              <a:off x="0" y="0"/>
              <a:ext cx="3414287" cy="9382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 algn="r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308721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400" dirty="0">
                <a:solidFill>
                  <a:srgbClr val="308721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 algn="r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7F7F7F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in February </a:t>
              </a:r>
              <a:endParaRPr lang="zh-CN" altLang="en-US" sz="1200" dirty="0">
                <a:solidFill>
                  <a:srgbClr val="7F7F7F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 algn="r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7F7F7F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1998 with the fundamental goal of providing </a:t>
              </a:r>
              <a:endParaRPr lang="zh-CN" altLang="en-US" sz="1200" dirty="0">
                <a:solidFill>
                  <a:srgbClr val="7F7F7F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 algn="r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7F7F7F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better internet services to the world.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  <p:sp>
        <p:nvSpPr>
          <p:cNvPr id="12305" name="직사각형 48"/>
          <p:cNvSpPr/>
          <p:nvPr/>
        </p:nvSpPr>
        <p:spPr>
          <a:xfrm>
            <a:off x="3929063" y="2836863"/>
            <a:ext cx="1230312" cy="430212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pPr lvl="0" algn="ctr">
              <a:lnSpc>
                <a:spcPct val="100000"/>
              </a:lnSpc>
            </a:pPr>
            <a:r>
              <a:rPr lang="en-US" altLang="x-none" sz="2200" dirty="0">
                <a:solidFill>
                  <a:srgbClr val="3F3F3F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rPr>
              <a:t>TEXT</a:t>
            </a:r>
            <a:endParaRPr lang="zh-CN" altLang="en-US" sz="2200" dirty="0">
              <a:solidFill>
                <a:srgbClr val="3F3F3F"/>
              </a:solidFill>
              <a:latin typeface="HY견고딕" pitchFamily="2" charset="-127"/>
              <a:ea typeface="HY견고딕" pitchFamily="2" charset="-127"/>
              <a:sym typeface="HY견고딕" pitchFamily="2" charset="-127"/>
            </a:endParaRPr>
          </a:p>
        </p:txBody>
      </p:sp>
      <p:sp>
        <p:nvSpPr>
          <p:cNvPr id="12306" name="직사각형 49"/>
          <p:cNvSpPr/>
          <p:nvPr/>
        </p:nvSpPr>
        <p:spPr>
          <a:xfrm>
            <a:off x="3900488" y="4222750"/>
            <a:ext cx="1230312" cy="43180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pPr lvl="0" algn="ctr">
              <a:lnSpc>
                <a:spcPct val="100000"/>
              </a:lnSpc>
            </a:pPr>
            <a:r>
              <a:rPr lang="en-US" altLang="x-none" sz="2200" dirty="0">
                <a:solidFill>
                  <a:srgbClr val="3F3F3F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rPr>
              <a:t>TEXT</a:t>
            </a:r>
            <a:endParaRPr lang="zh-CN" altLang="en-US" sz="2200" dirty="0">
              <a:solidFill>
                <a:srgbClr val="3F3F3F"/>
              </a:solidFill>
              <a:latin typeface="HY견고딕" pitchFamily="2" charset="-127"/>
              <a:ea typeface="HY견고딕" pitchFamily="2" charset="-127"/>
              <a:sym typeface="HY견고딕" pitchFamily="2" charset="-127"/>
            </a:endParaRPr>
          </a:p>
        </p:txBody>
      </p:sp>
      <p:grpSp>
        <p:nvGrpSpPr>
          <p:cNvPr id="12307" name="组合 12306"/>
          <p:cNvGrpSpPr/>
          <p:nvPr/>
        </p:nvGrpSpPr>
        <p:grpSpPr>
          <a:xfrm>
            <a:off x="387350" y="5614988"/>
            <a:ext cx="8388350" cy="914400"/>
            <a:chOff x="0" y="0"/>
            <a:chExt cx="8388593" cy="914400"/>
          </a:xfrm>
        </p:grpSpPr>
        <p:sp>
          <p:nvSpPr>
            <p:cNvPr id="12308" name="모서리가 둥근 직사각형 51"/>
            <p:cNvSpPr/>
            <p:nvPr/>
          </p:nvSpPr>
          <p:spPr>
            <a:xfrm>
              <a:off x="0" y="0"/>
              <a:ext cx="8388593" cy="914400"/>
            </a:xfrm>
            <a:prstGeom prst="roundRect">
              <a:avLst>
                <a:gd name="adj" fmla="val 21065"/>
              </a:avLst>
            </a:prstGeom>
            <a:solidFill>
              <a:srgbClr val="595959">
                <a:alpha val="20000"/>
              </a:srgbClr>
            </a:solidFill>
            <a:ln w="12700" cap="flat" cmpd="sng">
              <a:solidFill>
                <a:srgbClr val="7F7F7F">
                  <a:alpha val="56000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2309" name="TextBox 47"/>
            <p:cNvSpPr/>
            <p:nvPr/>
          </p:nvSpPr>
          <p:spPr>
            <a:xfrm>
              <a:off x="194779" y="104769"/>
              <a:ext cx="8191988" cy="68104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595959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400" dirty="0">
                <a:solidFill>
                  <a:srgbClr val="595959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in February 1998 with the fundamental  goal of providing better internet  services </a:t>
              </a:r>
              <a:endParaRPr lang="zh-CN" altLang="en-US" sz="1200" dirty="0">
                <a:solidFill>
                  <a:srgbClr val="595959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to the world. Asadal stands for the "morning land" in ancient Korean. Asadal has about 35 staffs including well exper-</a:t>
              </a:r>
              <a:endParaRPr lang="zh-CN" altLang="en-US" sz="1200" dirty="0">
                <a:solidFill>
                  <a:srgbClr val="595959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ienced web designers, programmers, and server engineers.</a:t>
              </a:r>
              <a:endParaRPr lang="zh-CN" altLang="en-US" sz="1200" dirty="0">
                <a:solidFill>
                  <a:srgbClr val="595959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" dur="1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3" dur="1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9" dur="1000"/>
                                        <p:tgtEl>
                                          <p:spTgt spid="123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5" dur="10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1" dur="10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7" dur="1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3" dur="10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9" dur="1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55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59" dur="10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62" dur="10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65" dur="20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bldLvl="0"/>
      <p:bldP spid="12293" grpId="0" bldLvl="0"/>
      <p:bldP spid="12294" grpId="0" bldLvl="0"/>
      <p:bldP spid="12295" grpId="0" bldLvl="0"/>
      <p:bldP spid="12296" grpId="0" bldLvl="0"/>
      <p:bldP spid="12297" grpId="0" bldLvl="0"/>
      <p:bldP spid="12298" grpId="0" bldLvl="0"/>
      <p:bldP spid="12305" grpId="0" bldLvl="0"/>
      <p:bldP spid="12306" grpId="0" bldLvl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제목 63"/>
          <p:cNvSpPr>
            <a:spLocks noGrp="1"/>
          </p:cNvSpPr>
          <p:nvPr>
            <p:ph type="title"/>
          </p:nvPr>
        </p:nvSpPr>
        <p:spPr>
          <a:xfrm>
            <a:off x="119063" y="46038"/>
            <a:ext cx="8286750" cy="690562"/>
          </a:xfrm>
          <a:noFill/>
          <a:ln>
            <a:noFill/>
          </a:ln>
        </p:spPr>
        <p:txBody>
          <a:bodyPr anchor="ctr"/>
          <a:p>
            <a:pPr algn="l"/>
            <a:r>
              <a:rPr lang="en-US" altLang="x-none" sz="3200" kern="1200" dirty="0">
                <a:solidFill>
                  <a:srgbClr val="433119"/>
                </a:solidFill>
                <a:latin typeface="HY견고딕" pitchFamily="2" charset="-127"/>
                <a:ea typeface="HY견고딕" pitchFamily="2" charset="-127"/>
                <a:sym typeface="Malgun Gothic" panose="020B0503020000020004" charset="-127"/>
              </a:rPr>
              <a:t>ADD A TITLE SLIDE</a:t>
            </a:r>
            <a:endParaRPr lang="zh-CN" altLang="en-US" sz="3200" kern="1200" dirty="0">
              <a:solidFill>
                <a:srgbClr val="433119"/>
              </a:solidFill>
              <a:latin typeface="HY견고딕" pitchFamily="2" charset="-127"/>
              <a:ea typeface="HY견고딕" pitchFamily="2" charset="-127"/>
              <a:sym typeface="Malgun Gothic" panose="020B0503020000020004" charset="-127"/>
            </a:endParaRPr>
          </a:p>
        </p:txBody>
      </p:sp>
      <p:grpSp>
        <p:nvGrpSpPr>
          <p:cNvPr id="13315" name="组合 13314"/>
          <p:cNvGrpSpPr/>
          <p:nvPr/>
        </p:nvGrpSpPr>
        <p:grpSpPr>
          <a:xfrm>
            <a:off x="3092450" y="1814513"/>
            <a:ext cx="5837238" cy="4371975"/>
            <a:chOff x="0" y="0"/>
            <a:chExt cx="5838052" cy="4371980"/>
          </a:xfrm>
        </p:grpSpPr>
        <p:sp>
          <p:nvSpPr>
            <p:cNvPr id="13316" name="직사각형 48"/>
            <p:cNvSpPr/>
            <p:nvPr/>
          </p:nvSpPr>
          <p:spPr>
            <a:xfrm rot="10800000" flipH="1" flipV="1">
              <a:off x="4875797" y="2671782"/>
              <a:ext cx="90717" cy="972591"/>
            </a:xfrm>
            <a:prstGeom prst="rect">
              <a:avLst/>
            </a:prstGeom>
            <a:gradFill rotWithShape="1">
              <a:gsLst>
                <a:gs pos="0">
                  <a:srgbClr val="A5A5A5">
                    <a:alpha val="100000"/>
                  </a:srgbClr>
                </a:gs>
                <a:gs pos="50999">
                  <a:srgbClr val="FFFFFF">
                    <a:alpha val="100000"/>
                  </a:srgbClr>
                </a:gs>
                <a:gs pos="100000">
                  <a:srgbClr val="7F7F7F">
                    <a:alpha val="100000"/>
                  </a:srgbClr>
                </a:gs>
              </a:gsLst>
              <a:lin ang="0" scaled="1"/>
              <a:tileRect/>
            </a:gradFill>
            <a:ln w="25400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 sz="1600"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3317" name="직사각형 49"/>
            <p:cNvSpPr/>
            <p:nvPr/>
          </p:nvSpPr>
          <p:spPr>
            <a:xfrm rot="10800000" flipH="1" flipV="1">
              <a:off x="1846847" y="2671782"/>
              <a:ext cx="90719" cy="500065"/>
            </a:xfrm>
            <a:prstGeom prst="rect">
              <a:avLst/>
            </a:prstGeom>
            <a:gradFill rotWithShape="1">
              <a:gsLst>
                <a:gs pos="0">
                  <a:srgbClr val="A5A5A5">
                    <a:alpha val="100000"/>
                  </a:srgbClr>
                </a:gs>
                <a:gs pos="50999">
                  <a:srgbClr val="FFFFFF">
                    <a:alpha val="100000"/>
                  </a:srgbClr>
                </a:gs>
                <a:gs pos="100000">
                  <a:srgbClr val="7F7F7F">
                    <a:alpha val="100000"/>
                  </a:srgbClr>
                </a:gs>
              </a:gsLst>
              <a:lin ang="0" scaled="1"/>
              <a:tileRect/>
            </a:gradFill>
            <a:ln w="25400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 sz="1600"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3318" name="직사각형 50"/>
            <p:cNvSpPr/>
            <p:nvPr/>
          </p:nvSpPr>
          <p:spPr>
            <a:xfrm rot="10800000" flipH="1" flipV="1">
              <a:off x="861010" y="3157522"/>
              <a:ext cx="90719" cy="500065"/>
            </a:xfrm>
            <a:prstGeom prst="rect">
              <a:avLst/>
            </a:prstGeom>
            <a:gradFill rotWithShape="1">
              <a:gsLst>
                <a:gs pos="0">
                  <a:srgbClr val="A5A5A5">
                    <a:alpha val="100000"/>
                  </a:srgbClr>
                </a:gs>
                <a:gs pos="50999">
                  <a:srgbClr val="FFFFFF">
                    <a:alpha val="100000"/>
                  </a:srgbClr>
                </a:gs>
                <a:gs pos="100000">
                  <a:srgbClr val="7F7F7F">
                    <a:alpha val="100000"/>
                  </a:srgbClr>
                </a:gs>
              </a:gsLst>
              <a:lin ang="0" scaled="1"/>
              <a:tileRect/>
            </a:gradFill>
            <a:ln w="25400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 sz="1600"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3319" name="직사각형 51"/>
            <p:cNvSpPr/>
            <p:nvPr/>
          </p:nvSpPr>
          <p:spPr>
            <a:xfrm rot="10800000" flipH="1" flipV="1">
              <a:off x="2832685" y="3157522"/>
              <a:ext cx="90719" cy="500065"/>
            </a:xfrm>
            <a:prstGeom prst="rect">
              <a:avLst/>
            </a:prstGeom>
            <a:gradFill rotWithShape="1">
              <a:gsLst>
                <a:gs pos="0">
                  <a:srgbClr val="A5A5A5">
                    <a:alpha val="100000"/>
                  </a:srgbClr>
                </a:gs>
                <a:gs pos="50999">
                  <a:srgbClr val="FFFFFF">
                    <a:alpha val="100000"/>
                  </a:srgbClr>
                </a:gs>
                <a:gs pos="100000">
                  <a:srgbClr val="7F7F7F">
                    <a:alpha val="100000"/>
                  </a:srgbClr>
                </a:gs>
              </a:gsLst>
              <a:lin ang="0" scaled="1"/>
              <a:tileRect/>
            </a:gradFill>
            <a:ln w="25400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 sz="1600"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3320" name="직사각형 52"/>
            <p:cNvSpPr/>
            <p:nvPr/>
          </p:nvSpPr>
          <p:spPr>
            <a:xfrm rot="16200000" flipH="1" flipV="1">
              <a:off x="1854445" y="2174303"/>
              <a:ext cx="71443" cy="2037894"/>
            </a:xfrm>
            <a:prstGeom prst="rect">
              <a:avLst/>
            </a:prstGeom>
            <a:gradFill rotWithShape="1">
              <a:gsLst>
                <a:gs pos="0">
                  <a:srgbClr val="A5A5A5">
                    <a:alpha val="100000"/>
                  </a:srgbClr>
                </a:gs>
                <a:gs pos="50999">
                  <a:srgbClr val="FFFFFF">
                    <a:alpha val="100000"/>
                  </a:srgbClr>
                </a:gs>
                <a:gs pos="100000">
                  <a:srgbClr val="7F7F7F">
                    <a:alpha val="100000"/>
                  </a:srgbClr>
                </a:gs>
              </a:gsLst>
              <a:lin ang="0" scaled="1"/>
              <a:tileRect/>
            </a:gradFill>
            <a:ln w="25400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 sz="1600"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grpSp>
          <p:nvGrpSpPr>
            <p:cNvPr id="13321" name="组合 13320"/>
            <p:cNvGrpSpPr/>
            <p:nvPr/>
          </p:nvGrpSpPr>
          <p:grpSpPr>
            <a:xfrm>
              <a:off x="1846847" y="800085"/>
              <a:ext cx="3076807" cy="985840"/>
              <a:chOff x="0" y="0"/>
              <a:chExt cx="3076807" cy="985840"/>
            </a:xfrm>
          </p:grpSpPr>
          <p:sp>
            <p:nvSpPr>
              <p:cNvPr id="13322" name="직사각형 73"/>
              <p:cNvSpPr/>
              <p:nvPr/>
            </p:nvSpPr>
            <p:spPr>
              <a:xfrm rot="10800000" flipH="1" flipV="1">
                <a:off x="1543050" y="0"/>
                <a:ext cx="90719" cy="500065"/>
              </a:xfrm>
              <a:prstGeom prst="rect">
                <a:avLst/>
              </a:prstGeom>
              <a:gradFill rotWithShape="1">
                <a:gsLst>
                  <a:gs pos="0">
                    <a:srgbClr val="A5A5A5">
                      <a:alpha val="100000"/>
                    </a:srgbClr>
                  </a:gs>
                  <a:gs pos="50999">
                    <a:srgbClr val="FFFFFF">
                      <a:alpha val="100000"/>
                    </a:srgbClr>
                  </a:gs>
                  <a:gs pos="100000">
                    <a:srgbClr val="7F7F7F">
                      <a:alpha val="100000"/>
                    </a:srgbClr>
                  </a:gs>
                </a:gsLst>
                <a:lin ang="0" scaled="1"/>
                <a:tileRect/>
              </a:gradFill>
              <a:ln w="25400">
                <a:noFill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 sz="1600">
                  <a:solidFill>
                    <a:srgbClr val="FFFFFF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sp>
            <p:nvSpPr>
              <p:cNvPr id="13323" name="직사각형 74"/>
              <p:cNvSpPr/>
              <p:nvPr/>
            </p:nvSpPr>
            <p:spPr>
              <a:xfrm rot="10800000" flipH="1" flipV="1">
                <a:off x="0" y="485775"/>
                <a:ext cx="90719" cy="500065"/>
              </a:xfrm>
              <a:prstGeom prst="rect">
                <a:avLst/>
              </a:prstGeom>
              <a:gradFill rotWithShape="1">
                <a:gsLst>
                  <a:gs pos="0">
                    <a:srgbClr val="A5A5A5">
                      <a:alpha val="100000"/>
                    </a:srgbClr>
                  </a:gs>
                  <a:gs pos="50999">
                    <a:srgbClr val="FFFFFF">
                      <a:alpha val="100000"/>
                    </a:srgbClr>
                  </a:gs>
                  <a:gs pos="100000">
                    <a:srgbClr val="7F7F7F">
                      <a:alpha val="100000"/>
                    </a:srgbClr>
                  </a:gs>
                </a:gsLst>
                <a:lin ang="0" scaled="1"/>
                <a:tileRect/>
              </a:gradFill>
              <a:ln w="25400">
                <a:noFill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 sz="1600">
                  <a:solidFill>
                    <a:srgbClr val="FFFFFF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sp>
            <p:nvSpPr>
              <p:cNvPr id="13324" name="직사각형 75"/>
              <p:cNvSpPr/>
              <p:nvPr/>
            </p:nvSpPr>
            <p:spPr>
              <a:xfrm rot="10800000" flipH="1" flipV="1">
                <a:off x="2986088" y="485775"/>
                <a:ext cx="90719" cy="500065"/>
              </a:xfrm>
              <a:prstGeom prst="rect">
                <a:avLst/>
              </a:prstGeom>
              <a:gradFill rotWithShape="1">
                <a:gsLst>
                  <a:gs pos="0">
                    <a:srgbClr val="A5A5A5">
                      <a:alpha val="100000"/>
                    </a:srgbClr>
                  </a:gs>
                  <a:gs pos="50999">
                    <a:srgbClr val="FFFFFF">
                      <a:alpha val="100000"/>
                    </a:srgbClr>
                  </a:gs>
                  <a:gs pos="100000">
                    <a:srgbClr val="7F7F7F">
                      <a:alpha val="100000"/>
                    </a:srgbClr>
                  </a:gs>
                </a:gsLst>
                <a:lin ang="0" scaled="1"/>
                <a:tileRect/>
              </a:gradFill>
              <a:ln w="25400">
                <a:noFill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 sz="1600">
                  <a:solidFill>
                    <a:srgbClr val="FFFFFF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sp>
            <p:nvSpPr>
              <p:cNvPr id="13325" name="직사각형 76"/>
              <p:cNvSpPr/>
              <p:nvPr/>
            </p:nvSpPr>
            <p:spPr>
              <a:xfrm rot="16200000" flipH="1" flipV="1">
                <a:off x="1514428" y="-990870"/>
                <a:ext cx="72445" cy="3023734"/>
              </a:xfrm>
              <a:prstGeom prst="rect">
                <a:avLst/>
              </a:prstGeom>
              <a:gradFill rotWithShape="1">
                <a:gsLst>
                  <a:gs pos="0">
                    <a:srgbClr val="A5A5A5">
                      <a:alpha val="100000"/>
                    </a:srgbClr>
                  </a:gs>
                  <a:gs pos="50999">
                    <a:srgbClr val="FFFFFF">
                      <a:alpha val="100000"/>
                    </a:srgbClr>
                  </a:gs>
                  <a:gs pos="100000">
                    <a:srgbClr val="7F7F7F">
                      <a:alpha val="100000"/>
                    </a:srgbClr>
                  </a:gs>
                </a:gsLst>
                <a:lin ang="0" scaled="1"/>
                <a:tileRect/>
              </a:gradFill>
              <a:ln w="25400">
                <a:noFill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 sz="1600">
                  <a:solidFill>
                    <a:srgbClr val="FFFFFF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</p:grpSp>
        <p:sp>
          <p:nvSpPr>
            <p:cNvPr id="13326" name="모서리가 둥근 직사각형 54"/>
            <p:cNvSpPr/>
            <p:nvPr/>
          </p:nvSpPr>
          <p:spPr>
            <a:xfrm>
              <a:off x="2500295" y="0"/>
              <a:ext cx="1837565" cy="857250"/>
            </a:xfrm>
            <a:prstGeom prst="roundRect">
              <a:avLst>
                <a:gd name="adj" fmla="val 17528"/>
              </a:avLst>
            </a:prstGeom>
            <a:gradFill rotWithShape="1">
              <a:gsLst>
                <a:gs pos="0">
                  <a:srgbClr val="FFA709">
                    <a:alpha val="100000"/>
                  </a:srgbClr>
                </a:gs>
                <a:gs pos="100000">
                  <a:srgbClr val="FFD211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3327" name="모서리가 둥근 직사각형 55"/>
            <p:cNvSpPr/>
            <p:nvPr/>
          </p:nvSpPr>
          <p:spPr>
            <a:xfrm>
              <a:off x="2509061" y="42864"/>
              <a:ext cx="1798706" cy="485775"/>
            </a:xfrm>
            <a:prstGeom prst="roundRect">
              <a:avLst>
                <a:gd name="adj" fmla="val 29083"/>
              </a:avLst>
            </a:prstGeom>
            <a:gradFill rotWithShape="1">
              <a:gsLst>
                <a:gs pos="0">
                  <a:srgbClr val="FFFFFF">
                    <a:alpha val="100000"/>
                  </a:srgbClr>
                </a:gs>
                <a:gs pos="40999">
                  <a:srgbClr val="FFFF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3328" name="직사각형 56"/>
            <p:cNvSpPr/>
            <p:nvPr/>
          </p:nvSpPr>
          <p:spPr>
            <a:xfrm>
              <a:off x="2815449" y="207710"/>
              <a:ext cx="1166184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 latinLnBrk="1">
                <a:lnSpc>
                  <a:spcPct val="100000"/>
                </a:lnSpc>
              </a:pPr>
              <a:r>
                <a:rPr lang="en-US" altLang="x-none" sz="24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TEXT</a:t>
              </a:r>
              <a:endParaRPr lang="zh-CN" altLang="en-US" sz="2400" dirty="0">
                <a:solidFill>
                  <a:schemeClr val="bg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3329" name="모서리가 둥근 직사각형 57"/>
            <p:cNvSpPr/>
            <p:nvPr/>
          </p:nvSpPr>
          <p:spPr>
            <a:xfrm>
              <a:off x="928683" y="1728784"/>
              <a:ext cx="1837565" cy="857250"/>
            </a:xfrm>
            <a:prstGeom prst="roundRect">
              <a:avLst>
                <a:gd name="adj" fmla="val 17528"/>
              </a:avLst>
            </a:prstGeom>
            <a:gradFill rotWithShape="1">
              <a:gsLst>
                <a:gs pos="0">
                  <a:srgbClr val="00B050">
                    <a:alpha val="100000"/>
                  </a:srgbClr>
                </a:gs>
                <a:gs pos="100000">
                  <a:srgbClr val="CCFF66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3330" name="모서리가 둥근 직사각형 58"/>
            <p:cNvSpPr/>
            <p:nvPr/>
          </p:nvSpPr>
          <p:spPr>
            <a:xfrm>
              <a:off x="937449" y="1771648"/>
              <a:ext cx="1798706" cy="485775"/>
            </a:xfrm>
            <a:prstGeom prst="roundRect">
              <a:avLst>
                <a:gd name="adj" fmla="val 29083"/>
              </a:avLst>
            </a:prstGeom>
            <a:gradFill rotWithShape="1">
              <a:gsLst>
                <a:gs pos="0">
                  <a:srgbClr val="FFFFFF">
                    <a:alpha val="100000"/>
                  </a:srgbClr>
                </a:gs>
                <a:gs pos="40999">
                  <a:srgbClr val="FFFF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3331" name="직사각형 59"/>
            <p:cNvSpPr/>
            <p:nvPr/>
          </p:nvSpPr>
          <p:spPr>
            <a:xfrm>
              <a:off x="1243837" y="1936494"/>
              <a:ext cx="1166184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 latinLnBrk="1">
                <a:lnSpc>
                  <a:spcPct val="100000"/>
                </a:lnSpc>
              </a:pPr>
              <a:r>
                <a:rPr lang="en-US" altLang="x-none" sz="24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TEXT</a:t>
              </a:r>
              <a:endParaRPr lang="zh-CN" altLang="en-US" sz="2400" dirty="0">
                <a:solidFill>
                  <a:schemeClr val="bg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3332" name="모서리가 둥근 직사각형 60"/>
            <p:cNvSpPr/>
            <p:nvPr/>
          </p:nvSpPr>
          <p:spPr>
            <a:xfrm>
              <a:off x="3943336" y="1728784"/>
              <a:ext cx="1837565" cy="857250"/>
            </a:xfrm>
            <a:prstGeom prst="roundRect">
              <a:avLst>
                <a:gd name="adj" fmla="val 17528"/>
              </a:avLst>
            </a:prstGeom>
            <a:gradFill rotWithShape="1">
              <a:gsLst>
                <a:gs pos="0">
                  <a:srgbClr val="00B050">
                    <a:alpha val="100000"/>
                  </a:srgbClr>
                </a:gs>
                <a:gs pos="100000">
                  <a:srgbClr val="CCFF66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3333" name="모서리가 둥근 직사각형 61"/>
            <p:cNvSpPr/>
            <p:nvPr/>
          </p:nvSpPr>
          <p:spPr>
            <a:xfrm>
              <a:off x="3952102" y="1771648"/>
              <a:ext cx="1798706" cy="485775"/>
            </a:xfrm>
            <a:prstGeom prst="roundRect">
              <a:avLst>
                <a:gd name="adj" fmla="val 29083"/>
              </a:avLst>
            </a:prstGeom>
            <a:gradFill rotWithShape="1">
              <a:gsLst>
                <a:gs pos="0">
                  <a:srgbClr val="FFFFFF">
                    <a:alpha val="100000"/>
                  </a:srgbClr>
                </a:gs>
                <a:gs pos="40999">
                  <a:srgbClr val="FFFF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3334" name="직사각형 62"/>
            <p:cNvSpPr/>
            <p:nvPr/>
          </p:nvSpPr>
          <p:spPr>
            <a:xfrm>
              <a:off x="4258490" y="1936494"/>
              <a:ext cx="1166184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 latinLnBrk="1">
                <a:lnSpc>
                  <a:spcPct val="100000"/>
                </a:lnSpc>
              </a:pPr>
              <a:r>
                <a:rPr lang="en-US" altLang="x-none" sz="24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TEXT</a:t>
              </a:r>
              <a:endParaRPr lang="zh-CN" altLang="en-US" sz="2400" dirty="0">
                <a:solidFill>
                  <a:schemeClr val="bg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3335" name="모서리가 둥근 직사각형 64"/>
            <p:cNvSpPr/>
            <p:nvPr/>
          </p:nvSpPr>
          <p:spPr>
            <a:xfrm>
              <a:off x="0" y="3514730"/>
              <a:ext cx="1837565" cy="857250"/>
            </a:xfrm>
            <a:prstGeom prst="roundRect">
              <a:avLst>
                <a:gd name="adj" fmla="val 17528"/>
              </a:avLst>
            </a:prstGeom>
            <a:gradFill rotWithShape="1">
              <a:gsLst>
                <a:gs pos="0">
                  <a:srgbClr val="969696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3336" name="모서리가 둥근 직사각형 65"/>
            <p:cNvSpPr/>
            <p:nvPr/>
          </p:nvSpPr>
          <p:spPr>
            <a:xfrm>
              <a:off x="8766" y="3557594"/>
              <a:ext cx="1798706" cy="485775"/>
            </a:xfrm>
            <a:prstGeom prst="roundRect">
              <a:avLst>
                <a:gd name="adj" fmla="val 29083"/>
              </a:avLst>
            </a:prstGeom>
            <a:gradFill rotWithShape="1">
              <a:gsLst>
                <a:gs pos="0">
                  <a:srgbClr val="FFFFFF">
                    <a:alpha val="100000"/>
                  </a:srgbClr>
                </a:gs>
                <a:gs pos="40999">
                  <a:srgbClr val="FFFF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3337" name="직사각형 66"/>
            <p:cNvSpPr/>
            <p:nvPr/>
          </p:nvSpPr>
          <p:spPr>
            <a:xfrm>
              <a:off x="315154" y="3722440"/>
              <a:ext cx="1166184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 latinLnBrk="1">
                <a:lnSpc>
                  <a:spcPct val="100000"/>
                </a:lnSpc>
              </a:pPr>
              <a:r>
                <a:rPr lang="en-US" altLang="x-none" sz="24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TEXT</a:t>
              </a:r>
              <a:endParaRPr lang="zh-CN" altLang="en-US" sz="2400" dirty="0">
                <a:solidFill>
                  <a:schemeClr val="bg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3338" name="모서리가 둥근 직사각형 67"/>
            <p:cNvSpPr/>
            <p:nvPr/>
          </p:nvSpPr>
          <p:spPr>
            <a:xfrm>
              <a:off x="2000243" y="3514730"/>
              <a:ext cx="1837565" cy="857250"/>
            </a:xfrm>
            <a:prstGeom prst="roundRect">
              <a:avLst>
                <a:gd name="adj" fmla="val 17528"/>
              </a:avLst>
            </a:prstGeom>
            <a:gradFill rotWithShape="1">
              <a:gsLst>
                <a:gs pos="0">
                  <a:srgbClr val="969696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3339" name="모서리가 둥근 직사각형 68"/>
            <p:cNvSpPr/>
            <p:nvPr/>
          </p:nvSpPr>
          <p:spPr>
            <a:xfrm>
              <a:off x="2009009" y="3557594"/>
              <a:ext cx="1798706" cy="485775"/>
            </a:xfrm>
            <a:prstGeom prst="roundRect">
              <a:avLst>
                <a:gd name="adj" fmla="val 29083"/>
              </a:avLst>
            </a:prstGeom>
            <a:gradFill rotWithShape="1">
              <a:gsLst>
                <a:gs pos="0">
                  <a:srgbClr val="FFFFFF">
                    <a:alpha val="100000"/>
                  </a:srgbClr>
                </a:gs>
                <a:gs pos="40999">
                  <a:srgbClr val="FFFF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3340" name="직사각형 69"/>
            <p:cNvSpPr/>
            <p:nvPr/>
          </p:nvSpPr>
          <p:spPr>
            <a:xfrm>
              <a:off x="2315397" y="3722440"/>
              <a:ext cx="1166184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 latinLnBrk="1">
                <a:lnSpc>
                  <a:spcPct val="100000"/>
                </a:lnSpc>
              </a:pPr>
              <a:r>
                <a:rPr lang="en-US" altLang="x-none" sz="24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TEXT</a:t>
              </a:r>
              <a:endParaRPr lang="zh-CN" altLang="en-US" sz="2400" dirty="0">
                <a:solidFill>
                  <a:schemeClr val="bg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3341" name="모서리가 둥근 직사각형 70"/>
            <p:cNvSpPr/>
            <p:nvPr/>
          </p:nvSpPr>
          <p:spPr>
            <a:xfrm>
              <a:off x="4000487" y="3514730"/>
              <a:ext cx="1837565" cy="857250"/>
            </a:xfrm>
            <a:prstGeom prst="roundRect">
              <a:avLst>
                <a:gd name="adj" fmla="val 17528"/>
              </a:avLst>
            </a:prstGeom>
            <a:gradFill rotWithShape="1">
              <a:gsLst>
                <a:gs pos="0">
                  <a:srgbClr val="969696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3342" name="모서리가 둥근 직사각형 71"/>
            <p:cNvSpPr/>
            <p:nvPr/>
          </p:nvSpPr>
          <p:spPr>
            <a:xfrm>
              <a:off x="4009253" y="3557594"/>
              <a:ext cx="1798706" cy="485775"/>
            </a:xfrm>
            <a:prstGeom prst="roundRect">
              <a:avLst>
                <a:gd name="adj" fmla="val 29083"/>
              </a:avLst>
            </a:prstGeom>
            <a:gradFill rotWithShape="1">
              <a:gsLst>
                <a:gs pos="0">
                  <a:srgbClr val="FFFFFF">
                    <a:alpha val="100000"/>
                  </a:srgbClr>
                </a:gs>
                <a:gs pos="40999">
                  <a:srgbClr val="FFFF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3343" name="직사각형 72"/>
            <p:cNvSpPr/>
            <p:nvPr/>
          </p:nvSpPr>
          <p:spPr>
            <a:xfrm>
              <a:off x="4315641" y="3722440"/>
              <a:ext cx="1166184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 latinLnBrk="1">
                <a:lnSpc>
                  <a:spcPct val="100000"/>
                </a:lnSpc>
              </a:pPr>
              <a:r>
                <a:rPr lang="en-US" altLang="x-none" sz="24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TEXT</a:t>
              </a:r>
              <a:endParaRPr lang="zh-CN" altLang="en-US" sz="2400" dirty="0">
                <a:solidFill>
                  <a:schemeClr val="bg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13344" name="组合 13343"/>
          <p:cNvGrpSpPr/>
          <p:nvPr/>
        </p:nvGrpSpPr>
        <p:grpSpPr>
          <a:xfrm>
            <a:off x="128588" y="3386138"/>
            <a:ext cx="8915400" cy="1285875"/>
            <a:chOff x="0" y="0"/>
            <a:chExt cx="8915400" cy="1285875"/>
          </a:xfrm>
        </p:grpSpPr>
        <p:sp>
          <p:nvSpPr>
            <p:cNvPr id="13345" name="모서리가 둥근 직사각형 105"/>
            <p:cNvSpPr/>
            <p:nvPr/>
          </p:nvSpPr>
          <p:spPr>
            <a:xfrm>
              <a:off x="0" y="0"/>
              <a:ext cx="8915400" cy="1285875"/>
            </a:xfrm>
            <a:prstGeom prst="roundRect">
              <a:avLst>
                <a:gd name="adj" fmla="val 13412"/>
              </a:avLst>
            </a:prstGeom>
            <a:solidFill>
              <a:srgbClr val="F2F2F2">
                <a:alpha val="9999"/>
              </a:srgbClr>
            </a:solidFill>
            <a:ln w="12700" cap="flat" cmpd="sng">
              <a:solidFill>
                <a:srgbClr val="FFFFFF">
                  <a:alpha val="45000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3346" name="TextBox 47"/>
            <p:cNvSpPr/>
            <p:nvPr/>
          </p:nvSpPr>
          <p:spPr>
            <a:xfrm>
              <a:off x="80471" y="57134"/>
              <a:ext cx="2219815" cy="11893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300" dirty="0">
                  <a:solidFill>
                    <a:srgbClr val="92D050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300" dirty="0">
                <a:solidFill>
                  <a:srgbClr val="92D050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Korea in February 1998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with the fundamental  goal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of providing better internet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services to the world.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13347" name="组合 13346"/>
          <p:cNvGrpSpPr/>
          <p:nvPr/>
        </p:nvGrpSpPr>
        <p:grpSpPr>
          <a:xfrm>
            <a:off x="128588" y="5143500"/>
            <a:ext cx="8915400" cy="1285875"/>
            <a:chOff x="0" y="0"/>
            <a:chExt cx="8915400" cy="1285875"/>
          </a:xfrm>
        </p:grpSpPr>
        <p:sp>
          <p:nvSpPr>
            <p:cNvPr id="13348" name="모서리가 둥근 직사각형 108"/>
            <p:cNvSpPr/>
            <p:nvPr/>
          </p:nvSpPr>
          <p:spPr>
            <a:xfrm>
              <a:off x="0" y="0"/>
              <a:ext cx="8915400" cy="1285875"/>
            </a:xfrm>
            <a:prstGeom prst="roundRect">
              <a:avLst>
                <a:gd name="adj" fmla="val 13412"/>
              </a:avLst>
            </a:prstGeom>
            <a:solidFill>
              <a:srgbClr val="F2F2F2">
                <a:alpha val="9999"/>
              </a:srgbClr>
            </a:solidFill>
            <a:ln w="12700" cap="flat" cmpd="sng">
              <a:solidFill>
                <a:srgbClr val="FFFFFF">
                  <a:alpha val="45000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3349" name="TextBox 47"/>
            <p:cNvSpPr/>
            <p:nvPr/>
          </p:nvSpPr>
          <p:spPr>
            <a:xfrm>
              <a:off x="80471" y="71427"/>
              <a:ext cx="2219815" cy="11893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300" dirty="0">
                  <a:solidFill>
                    <a:schemeClr val="bg1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300" dirty="0">
                <a:solidFill>
                  <a:schemeClr val="bg1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Korea in February 1998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with the fundamental  goal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of providing better internet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services to the world.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13350" name="组合 13349"/>
          <p:cNvGrpSpPr/>
          <p:nvPr/>
        </p:nvGrpSpPr>
        <p:grpSpPr>
          <a:xfrm>
            <a:off x="128588" y="1643063"/>
            <a:ext cx="8915400" cy="1285875"/>
            <a:chOff x="0" y="0"/>
            <a:chExt cx="8915400" cy="1285875"/>
          </a:xfrm>
        </p:grpSpPr>
        <p:sp>
          <p:nvSpPr>
            <p:cNvPr id="13351" name="모서리가 둥근 직사각형 111"/>
            <p:cNvSpPr/>
            <p:nvPr/>
          </p:nvSpPr>
          <p:spPr>
            <a:xfrm>
              <a:off x="0" y="0"/>
              <a:ext cx="8915400" cy="1285875"/>
            </a:xfrm>
            <a:prstGeom prst="roundRect">
              <a:avLst>
                <a:gd name="adj" fmla="val 13412"/>
              </a:avLst>
            </a:prstGeom>
            <a:solidFill>
              <a:srgbClr val="F2F2F2">
                <a:alpha val="9999"/>
              </a:srgbClr>
            </a:solidFill>
            <a:ln w="12700" cap="flat" cmpd="sng">
              <a:solidFill>
                <a:srgbClr val="FFFFFF">
                  <a:alpha val="45000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3352" name="TextBox 47"/>
            <p:cNvSpPr/>
            <p:nvPr/>
          </p:nvSpPr>
          <p:spPr>
            <a:xfrm>
              <a:off x="80471" y="42844"/>
              <a:ext cx="2219815" cy="11893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300" dirty="0">
                  <a:solidFill>
                    <a:srgbClr val="FFD211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300" dirty="0">
                <a:solidFill>
                  <a:srgbClr val="FFD211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Korea in February 1998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with the fundamental  goal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of providing better internet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services to the world.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>
                                      <p:cBhvr>
                                        <p:cTn id="7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4338" name="그림 5" descr="낙엽01.png"/>
          <p:cNvPicPr>
            <a:picLocks noChangeAspect="1"/>
          </p:cNvPicPr>
          <p:nvPr/>
        </p:nvPicPr>
        <p:blipFill>
          <a:blip r:embed="rId1">
            <a:lum bright="-7999" contrast="23000"/>
          </a:blip>
          <a:stretch>
            <a:fillRect/>
          </a:stretch>
        </p:blipFill>
        <p:spPr>
          <a:xfrm rot="2260354">
            <a:off x="6350" y="158750"/>
            <a:ext cx="906463" cy="565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39" name="제목 45"/>
          <p:cNvSpPr>
            <a:spLocks noGrp="1"/>
          </p:cNvSpPr>
          <p:nvPr>
            <p:ph type="title"/>
          </p:nvPr>
        </p:nvSpPr>
        <p:spPr>
          <a:xfrm>
            <a:off x="857250" y="84138"/>
            <a:ext cx="7643813" cy="690562"/>
          </a:xfrm>
          <a:noFill/>
          <a:ln>
            <a:noFill/>
          </a:ln>
        </p:spPr>
        <p:txBody>
          <a:bodyPr anchor="ctr"/>
          <a:p>
            <a:pPr algn="l"/>
            <a:r>
              <a:rPr lang="en-US" altLang="x-none" sz="3200" kern="1200" dirty="0">
                <a:solidFill>
                  <a:srgbClr val="433119"/>
                </a:solidFill>
                <a:latin typeface="HY견고딕" pitchFamily="2" charset="-127"/>
                <a:ea typeface="HY견고딕" pitchFamily="2" charset="-127"/>
                <a:sym typeface="Malgun Gothic" panose="020B0503020000020004" charset="-127"/>
              </a:rPr>
              <a:t>ADD A TITLE SLIDE</a:t>
            </a:r>
            <a:endParaRPr lang="zh-CN" altLang="en-US" sz="3200" kern="1200" dirty="0">
              <a:solidFill>
                <a:srgbClr val="433119"/>
              </a:solidFill>
              <a:latin typeface="HY견고딕" pitchFamily="2" charset="-127"/>
              <a:ea typeface="HY견고딕" pitchFamily="2" charset="-127"/>
              <a:sym typeface="Malgun Gothic" panose="020B0503020000020004" charset="-127"/>
            </a:endParaRPr>
          </a:p>
        </p:txBody>
      </p:sp>
      <p:sp>
        <p:nvSpPr>
          <p:cNvPr id="14340" name="타원 20"/>
          <p:cNvSpPr/>
          <p:nvPr/>
        </p:nvSpPr>
        <p:spPr>
          <a:xfrm>
            <a:off x="-368300" y="4513263"/>
            <a:ext cx="5956300" cy="1630362"/>
          </a:xfrm>
          <a:prstGeom prst="ellipse">
            <a:avLst/>
          </a:prstGeom>
          <a:gradFill rotWithShape="1">
            <a:gsLst>
              <a:gs pos="0">
                <a:srgbClr val="000000">
                  <a:alpha val="100000"/>
                </a:srgbClr>
              </a:gs>
              <a:gs pos="100000">
                <a:srgbClr val="000000">
                  <a:alpha val="10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14341" name="차트 21"/>
          <p:cNvSpPr/>
          <p:nvPr/>
        </p:nvSpPr>
        <p:spPr>
          <a:xfrm>
            <a:off x="-312737" y="1787525"/>
            <a:ext cx="5807075" cy="4044950"/>
          </a:xfrm>
          <a:prstGeom prst="ellipse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4342" name="TextBox 22"/>
          <p:cNvSpPr/>
          <p:nvPr/>
        </p:nvSpPr>
        <p:spPr>
          <a:xfrm>
            <a:off x="6129338" y="1781175"/>
            <a:ext cx="3071812" cy="938213"/>
          </a:xfrm>
          <a:prstGeom prst="rect">
            <a:avLst/>
          </a:prstGeom>
          <a:noFill/>
          <a:ln w="9525">
            <a:noFill/>
          </a:ln>
        </p:spPr>
        <p:txBody>
          <a:bodyPr wrap="none" anchor="ctr"/>
          <a:p>
            <a:pPr lvl="0">
              <a:lnSpc>
                <a:spcPct val="100000"/>
              </a:lnSpc>
            </a:pPr>
            <a:r>
              <a:rPr lang="en-US" altLang="x-none" sz="1400" dirty="0">
                <a:solidFill>
                  <a:srgbClr val="EEAA00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rPr>
              <a:t>ASADAL INTERNET, INC.</a:t>
            </a:r>
            <a:endParaRPr lang="zh-CN" altLang="en-US" sz="1400" dirty="0">
              <a:solidFill>
                <a:srgbClr val="EEAA00"/>
              </a:solidFill>
              <a:latin typeface="Arial Black" panose="020B0A04020102020204" pitchFamily="2" charset="0"/>
              <a:ea typeface="HY견고딕" pitchFamily="2" charset="-127"/>
              <a:sym typeface="Arial" panose="020B0604020202020204" pitchFamily="34" charset="0"/>
            </a:endParaRPr>
          </a:p>
          <a:p>
            <a:pPr lvl="0">
              <a:lnSpc>
                <a:spcPct val="100000"/>
              </a:lnSpc>
            </a:pPr>
            <a:r>
              <a:rPr lang="en-US" altLang="x-none" sz="1200" dirty="0">
                <a:solidFill>
                  <a:srgbClr val="7F7F7F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rPr>
              <a:t>started its business in Seoul Korea </a:t>
            </a:r>
            <a:endParaRPr lang="zh-CN" altLang="en-US" sz="1200" dirty="0">
              <a:solidFill>
                <a:srgbClr val="7F7F7F"/>
              </a:solidFill>
              <a:latin typeface="Arial" panose="020B0604020202020204" pitchFamily="34" charset="0"/>
              <a:ea typeface="HY견고딕" pitchFamily="2" charset="-127"/>
              <a:sym typeface="Arial" panose="020B0604020202020204" pitchFamily="34" charset="0"/>
            </a:endParaRPr>
          </a:p>
          <a:p>
            <a:pPr lvl="0">
              <a:lnSpc>
                <a:spcPct val="100000"/>
              </a:lnSpc>
            </a:pPr>
            <a:r>
              <a:rPr lang="en-US" altLang="x-none" sz="1200" dirty="0">
                <a:solidFill>
                  <a:srgbClr val="7F7F7F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rPr>
              <a:t>in February 1998 with the fundamental </a:t>
            </a:r>
            <a:endParaRPr lang="zh-CN" altLang="en-US" sz="1200" dirty="0">
              <a:solidFill>
                <a:srgbClr val="7F7F7F"/>
              </a:solidFill>
              <a:latin typeface="Arial" panose="020B0604020202020204" pitchFamily="34" charset="0"/>
              <a:ea typeface="HY견고딕" pitchFamily="2" charset="-127"/>
              <a:sym typeface="Arial" panose="020B0604020202020204" pitchFamily="34" charset="0"/>
            </a:endParaRPr>
          </a:p>
          <a:p>
            <a:pPr lvl="0">
              <a:lnSpc>
                <a:spcPct val="100000"/>
              </a:lnSpc>
            </a:pPr>
            <a:r>
              <a:rPr lang="en-US" altLang="x-none" sz="1200" dirty="0">
                <a:solidFill>
                  <a:srgbClr val="7F7F7F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rPr>
              <a:t>goal of providing better internet services </a:t>
            </a:r>
            <a:endParaRPr lang="zh-CN" altLang="en-US" sz="1200" dirty="0">
              <a:solidFill>
                <a:srgbClr val="7F7F7F"/>
              </a:solidFill>
              <a:latin typeface="Arial" panose="020B0604020202020204" pitchFamily="34" charset="0"/>
              <a:ea typeface="HY견고딕" pitchFamily="2" charset="-127"/>
              <a:sym typeface="Arial" panose="020B0604020202020204" pitchFamily="34" charset="0"/>
            </a:endParaRPr>
          </a:p>
          <a:p>
            <a:pPr lvl="0">
              <a:lnSpc>
                <a:spcPct val="100000"/>
              </a:lnSpc>
            </a:pPr>
            <a:r>
              <a:rPr lang="en-US" altLang="x-none" sz="1200" dirty="0">
                <a:solidFill>
                  <a:srgbClr val="7F7F7F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rPr>
              <a:t>to the world.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4343" name="TextBox 23"/>
          <p:cNvSpPr/>
          <p:nvPr/>
        </p:nvSpPr>
        <p:spPr>
          <a:xfrm>
            <a:off x="6129338" y="2851150"/>
            <a:ext cx="3071812" cy="939800"/>
          </a:xfrm>
          <a:prstGeom prst="rect">
            <a:avLst/>
          </a:prstGeom>
          <a:noFill/>
          <a:ln w="9525">
            <a:noFill/>
          </a:ln>
        </p:spPr>
        <p:txBody>
          <a:bodyPr wrap="none" anchor="ctr"/>
          <a:p>
            <a:pPr lvl="0">
              <a:lnSpc>
                <a:spcPct val="100000"/>
              </a:lnSpc>
            </a:pPr>
            <a:r>
              <a:rPr lang="en-US" altLang="x-none" sz="1400" dirty="0">
                <a:solidFill>
                  <a:srgbClr val="308721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rPr>
              <a:t>ASADAL INTERNET, INC.</a:t>
            </a:r>
            <a:endParaRPr lang="zh-CN" altLang="en-US" sz="1400" dirty="0">
              <a:solidFill>
                <a:srgbClr val="308721"/>
              </a:solidFill>
              <a:latin typeface="Arial Black" panose="020B0A04020102020204" pitchFamily="2" charset="0"/>
              <a:ea typeface="HY견고딕" pitchFamily="2" charset="-127"/>
              <a:sym typeface="Arial" panose="020B0604020202020204" pitchFamily="34" charset="0"/>
            </a:endParaRPr>
          </a:p>
          <a:p>
            <a:pPr lvl="0">
              <a:lnSpc>
                <a:spcPct val="100000"/>
              </a:lnSpc>
            </a:pPr>
            <a:r>
              <a:rPr lang="en-US" altLang="x-none" sz="1200" dirty="0">
                <a:solidFill>
                  <a:srgbClr val="7F7F7F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rPr>
              <a:t>started its business in Seoul Korea </a:t>
            </a:r>
            <a:endParaRPr lang="zh-CN" altLang="en-US" sz="1200" dirty="0">
              <a:solidFill>
                <a:srgbClr val="7F7F7F"/>
              </a:solidFill>
              <a:latin typeface="Arial" panose="020B0604020202020204" pitchFamily="34" charset="0"/>
              <a:ea typeface="HY견고딕" pitchFamily="2" charset="-127"/>
              <a:sym typeface="Arial" panose="020B0604020202020204" pitchFamily="34" charset="0"/>
            </a:endParaRPr>
          </a:p>
          <a:p>
            <a:pPr lvl="0">
              <a:lnSpc>
                <a:spcPct val="100000"/>
              </a:lnSpc>
            </a:pPr>
            <a:r>
              <a:rPr lang="en-US" altLang="x-none" sz="1200" dirty="0">
                <a:solidFill>
                  <a:srgbClr val="7F7F7F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rPr>
              <a:t>in February 1998 with the fundamental </a:t>
            </a:r>
            <a:endParaRPr lang="zh-CN" altLang="en-US" sz="1200" dirty="0">
              <a:solidFill>
                <a:srgbClr val="7F7F7F"/>
              </a:solidFill>
              <a:latin typeface="Arial" panose="020B0604020202020204" pitchFamily="34" charset="0"/>
              <a:ea typeface="HY견고딕" pitchFamily="2" charset="-127"/>
              <a:sym typeface="Arial" panose="020B0604020202020204" pitchFamily="34" charset="0"/>
            </a:endParaRPr>
          </a:p>
          <a:p>
            <a:pPr lvl="0">
              <a:lnSpc>
                <a:spcPct val="100000"/>
              </a:lnSpc>
            </a:pPr>
            <a:r>
              <a:rPr lang="en-US" altLang="x-none" sz="1200" dirty="0">
                <a:solidFill>
                  <a:srgbClr val="7F7F7F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rPr>
              <a:t>goal of providing better internet services </a:t>
            </a:r>
            <a:endParaRPr lang="zh-CN" altLang="en-US" sz="1200" dirty="0">
              <a:solidFill>
                <a:srgbClr val="7F7F7F"/>
              </a:solidFill>
              <a:latin typeface="Arial" panose="020B0604020202020204" pitchFamily="34" charset="0"/>
              <a:ea typeface="HY견고딕" pitchFamily="2" charset="-127"/>
              <a:sym typeface="Arial" panose="020B0604020202020204" pitchFamily="34" charset="0"/>
            </a:endParaRPr>
          </a:p>
          <a:p>
            <a:pPr lvl="0">
              <a:lnSpc>
                <a:spcPct val="100000"/>
              </a:lnSpc>
            </a:pPr>
            <a:r>
              <a:rPr lang="en-US" altLang="x-none" sz="1200" dirty="0">
                <a:solidFill>
                  <a:srgbClr val="7F7F7F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rPr>
              <a:t>to the world.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4344" name="TextBox 24"/>
          <p:cNvSpPr/>
          <p:nvPr/>
        </p:nvSpPr>
        <p:spPr>
          <a:xfrm>
            <a:off x="6129338" y="3952875"/>
            <a:ext cx="3071812" cy="938213"/>
          </a:xfrm>
          <a:prstGeom prst="rect">
            <a:avLst/>
          </a:prstGeom>
          <a:noFill/>
          <a:ln w="9525">
            <a:noFill/>
          </a:ln>
        </p:spPr>
        <p:txBody>
          <a:bodyPr wrap="none" anchor="ctr"/>
          <a:p>
            <a:pPr lvl="0">
              <a:lnSpc>
                <a:spcPct val="100000"/>
              </a:lnSpc>
            </a:pPr>
            <a:r>
              <a:rPr lang="en-US" altLang="x-none" sz="1400" dirty="0">
                <a:solidFill>
                  <a:srgbClr val="595959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rPr>
              <a:t>ASADAL INTERNET, INC.</a:t>
            </a:r>
            <a:endParaRPr lang="zh-CN" altLang="en-US" sz="1400" dirty="0">
              <a:solidFill>
                <a:srgbClr val="595959"/>
              </a:solidFill>
              <a:latin typeface="Arial Black" panose="020B0A04020102020204" pitchFamily="2" charset="0"/>
              <a:ea typeface="HY견고딕" pitchFamily="2" charset="-127"/>
              <a:sym typeface="Arial" panose="020B0604020202020204" pitchFamily="34" charset="0"/>
            </a:endParaRPr>
          </a:p>
          <a:p>
            <a:pPr lvl="0">
              <a:lnSpc>
                <a:spcPct val="100000"/>
              </a:lnSpc>
            </a:pPr>
            <a:r>
              <a:rPr lang="en-US" altLang="x-none" sz="1200" dirty="0">
                <a:solidFill>
                  <a:srgbClr val="7F7F7F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rPr>
              <a:t>started its business in Seoul Korea </a:t>
            </a:r>
            <a:endParaRPr lang="zh-CN" altLang="en-US" sz="1200" dirty="0">
              <a:solidFill>
                <a:srgbClr val="7F7F7F"/>
              </a:solidFill>
              <a:latin typeface="Arial" panose="020B0604020202020204" pitchFamily="34" charset="0"/>
              <a:ea typeface="HY견고딕" pitchFamily="2" charset="-127"/>
              <a:sym typeface="Arial" panose="020B0604020202020204" pitchFamily="34" charset="0"/>
            </a:endParaRPr>
          </a:p>
          <a:p>
            <a:pPr lvl="0">
              <a:lnSpc>
                <a:spcPct val="100000"/>
              </a:lnSpc>
            </a:pPr>
            <a:r>
              <a:rPr lang="en-US" altLang="x-none" sz="1200" dirty="0">
                <a:solidFill>
                  <a:srgbClr val="7F7F7F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rPr>
              <a:t>in February 1998 with the fundamental </a:t>
            </a:r>
            <a:endParaRPr lang="zh-CN" altLang="en-US" sz="1200" dirty="0">
              <a:solidFill>
                <a:srgbClr val="7F7F7F"/>
              </a:solidFill>
              <a:latin typeface="Arial" panose="020B0604020202020204" pitchFamily="34" charset="0"/>
              <a:ea typeface="HY견고딕" pitchFamily="2" charset="-127"/>
              <a:sym typeface="Arial" panose="020B0604020202020204" pitchFamily="34" charset="0"/>
            </a:endParaRPr>
          </a:p>
          <a:p>
            <a:pPr lvl="0">
              <a:lnSpc>
                <a:spcPct val="100000"/>
              </a:lnSpc>
            </a:pPr>
            <a:r>
              <a:rPr lang="en-US" altLang="x-none" sz="1200" dirty="0">
                <a:solidFill>
                  <a:srgbClr val="7F7F7F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rPr>
              <a:t>goal of providing better internet services </a:t>
            </a:r>
            <a:endParaRPr lang="zh-CN" altLang="en-US" sz="1200" dirty="0">
              <a:solidFill>
                <a:srgbClr val="7F7F7F"/>
              </a:solidFill>
              <a:latin typeface="Arial" panose="020B0604020202020204" pitchFamily="34" charset="0"/>
              <a:ea typeface="HY견고딕" pitchFamily="2" charset="-127"/>
              <a:sym typeface="Arial" panose="020B0604020202020204" pitchFamily="34" charset="0"/>
            </a:endParaRPr>
          </a:p>
          <a:p>
            <a:pPr lvl="0">
              <a:lnSpc>
                <a:spcPct val="100000"/>
              </a:lnSpc>
            </a:pPr>
            <a:r>
              <a:rPr lang="en-US" altLang="x-none" sz="1200" dirty="0">
                <a:solidFill>
                  <a:srgbClr val="7F7F7F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rPr>
              <a:t>to the world.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4345" name="TextBox 25"/>
          <p:cNvSpPr/>
          <p:nvPr/>
        </p:nvSpPr>
        <p:spPr>
          <a:xfrm>
            <a:off x="6129338" y="5067300"/>
            <a:ext cx="3071812" cy="938213"/>
          </a:xfrm>
          <a:prstGeom prst="rect">
            <a:avLst/>
          </a:prstGeom>
          <a:noFill/>
          <a:ln w="9525">
            <a:noFill/>
          </a:ln>
        </p:spPr>
        <p:txBody>
          <a:bodyPr wrap="none" anchor="ctr"/>
          <a:p>
            <a:pPr lvl="0">
              <a:lnSpc>
                <a:spcPct val="100000"/>
              </a:lnSpc>
            </a:pPr>
            <a:r>
              <a:rPr lang="en-US" altLang="x-none" sz="1400" dirty="0">
                <a:solidFill>
                  <a:srgbClr val="A5A5A5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rPr>
              <a:t>ASADAL INTERNET, INC.</a:t>
            </a:r>
            <a:endParaRPr lang="zh-CN" altLang="en-US" sz="1400" dirty="0">
              <a:solidFill>
                <a:srgbClr val="A5A5A5"/>
              </a:solidFill>
              <a:latin typeface="Arial Black" panose="020B0A04020102020204" pitchFamily="2" charset="0"/>
              <a:ea typeface="HY견고딕" pitchFamily="2" charset="-127"/>
              <a:sym typeface="Arial" panose="020B0604020202020204" pitchFamily="34" charset="0"/>
            </a:endParaRPr>
          </a:p>
          <a:p>
            <a:pPr lvl="0">
              <a:lnSpc>
                <a:spcPct val="100000"/>
              </a:lnSpc>
            </a:pPr>
            <a:r>
              <a:rPr lang="en-US" altLang="x-none" sz="1200" dirty="0">
                <a:solidFill>
                  <a:srgbClr val="7F7F7F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rPr>
              <a:t>started its business in Seoul Korea </a:t>
            </a:r>
            <a:endParaRPr lang="zh-CN" altLang="en-US" sz="1200" dirty="0">
              <a:solidFill>
                <a:srgbClr val="7F7F7F"/>
              </a:solidFill>
              <a:latin typeface="Arial" panose="020B0604020202020204" pitchFamily="34" charset="0"/>
              <a:ea typeface="HY견고딕" pitchFamily="2" charset="-127"/>
              <a:sym typeface="Arial" panose="020B0604020202020204" pitchFamily="34" charset="0"/>
            </a:endParaRPr>
          </a:p>
          <a:p>
            <a:pPr lvl="0">
              <a:lnSpc>
                <a:spcPct val="100000"/>
              </a:lnSpc>
            </a:pPr>
            <a:r>
              <a:rPr lang="en-US" altLang="x-none" sz="1200" dirty="0">
                <a:solidFill>
                  <a:srgbClr val="7F7F7F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rPr>
              <a:t>in February 1998 with the fundamental </a:t>
            </a:r>
            <a:endParaRPr lang="zh-CN" altLang="en-US" sz="1200" dirty="0">
              <a:solidFill>
                <a:srgbClr val="7F7F7F"/>
              </a:solidFill>
              <a:latin typeface="Arial" panose="020B0604020202020204" pitchFamily="34" charset="0"/>
              <a:ea typeface="HY견고딕" pitchFamily="2" charset="-127"/>
              <a:sym typeface="Arial" panose="020B0604020202020204" pitchFamily="34" charset="0"/>
            </a:endParaRPr>
          </a:p>
          <a:p>
            <a:pPr lvl="0">
              <a:lnSpc>
                <a:spcPct val="100000"/>
              </a:lnSpc>
            </a:pPr>
            <a:r>
              <a:rPr lang="en-US" altLang="x-none" sz="1200" dirty="0">
                <a:solidFill>
                  <a:srgbClr val="7F7F7F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rPr>
              <a:t>goal of providing better internet services </a:t>
            </a:r>
            <a:endParaRPr lang="zh-CN" altLang="en-US" sz="1200" dirty="0">
              <a:solidFill>
                <a:srgbClr val="7F7F7F"/>
              </a:solidFill>
              <a:latin typeface="Arial" panose="020B0604020202020204" pitchFamily="34" charset="0"/>
              <a:ea typeface="HY견고딕" pitchFamily="2" charset="-127"/>
              <a:sym typeface="Arial" panose="020B0604020202020204" pitchFamily="34" charset="0"/>
            </a:endParaRPr>
          </a:p>
          <a:p>
            <a:pPr lvl="0">
              <a:lnSpc>
                <a:spcPct val="100000"/>
              </a:lnSpc>
            </a:pPr>
            <a:r>
              <a:rPr lang="en-US" altLang="x-none" sz="1200" dirty="0">
                <a:solidFill>
                  <a:srgbClr val="7F7F7F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rPr>
              <a:t>to the world.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grpSp>
        <p:nvGrpSpPr>
          <p:cNvPr id="14346" name="组合 14345"/>
          <p:cNvGrpSpPr/>
          <p:nvPr/>
        </p:nvGrpSpPr>
        <p:grpSpPr>
          <a:xfrm>
            <a:off x="5100638" y="1946275"/>
            <a:ext cx="1660525" cy="885825"/>
            <a:chOff x="0" y="0"/>
            <a:chExt cx="1660599" cy="885838"/>
          </a:xfrm>
        </p:grpSpPr>
        <p:sp>
          <p:nvSpPr>
            <p:cNvPr id="14347" name="원형 41"/>
            <p:cNvSpPr/>
            <p:nvPr/>
          </p:nvSpPr>
          <p:spPr>
            <a:xfrm>
              <a:off x="157126" y="0"/>
              <a:ext cx="1503473" cy="857243"/>
            </a:xfrm>
            <a:custGeom>
              <a:avLst/>
              <a:gdLst>
                <a:gd name="txL" fmla="*/ 0 w 1503473"/>
                <a:gd name="txT" fmla="*/ 0 h 857243"/>
                <a:gd name="txR" fmla="*/ 1503473 w 1503473"/>
                <a:gd name="txB" fmla="*/ 857243 h 857243"/>
              </a:gdLst>
              <a:ahLst/>
              <a:cxnLst/>
              <a:rect l="txL" t="txT" r="txR" b="txB"/>
              <a:pathLst>
                <a:path w="1503473" h="857243">
                  <a:moveTo>
                    <a:pt x="1663" y="400121"/>
                  </a:moveTo>
                  <a:arcTo wR="751736" hR="428621" stAng="-10669446" swAng="1962465"/>
                  <a:lnTo>
                    <a:pt x="751736" y="428621"/>
                  </a:lnTo>
                  <a:close/>
                </a:path>
              </a:pathLst>
            </a:custGeom>
            <a:gradFill rotWithShape="1">
              <a:gsLst>
                <a:gs pos="0">
                  <a:srgbClr val="FFA709">
                    <a:alpha val="100000"/>
                  </a:srgbClr>
                </a:gs>
                <a:gs pos="100000">
                  <a:srgbClr val="FFD211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4348" name="타원 42"/>
            <p:cNvSpPr/>
            <p:nvPr/>
          </p:nvSpPr>
          <p:spPr>
            <a:xfrm>
              <a:off x="0" y="600089"/>
              <a:ext cx="1015124" cy="285749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25400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14349" name="组合 14348"/>
          <p:cNvGrpSpPr/>
          <p:nvPr/>
        </p:nvGrpSpPr>
        <p:grpSpPr>
          <a:xfrm>
            <a:off x="5100638" y="2962275"/>
            <a:ext cx="1660525" cy="898525"/>
            <a:chOff x="0" y="0"/>
            <a:chExt cx="1660599" cy="900092"/>
          </a:xfrm>
        </p:grpSpPr>
        <p:sp>
          <p:nvSpPr>
            <p:cNvPr id="14350" name="원형 44"/>
            <p:cNvSpPr/>
            <p:nvPr/>
          </p:nvSpPr>
          <p:spPr>
            <a:xfrm>
              <a:off x="157126" y="0"/>
              <a:ext cx="1503473" cy="857243"/>
            </a:xfrm>
            <a:custGeom>
              <a:avLst/>
              <a:gdLst>
                <a:gd name="txL" fmla="*/ 0 w 1503473"/>
                <a:gd name="txT" fmla="*/ 0 h 857243"/>
                <a:gd name="txR" fmla="*/ 1503473 w 1503473"/>
                <a:gd name="txB" fmla="*/ 857243 h 857243"/>
              </a:gdLst>
              <a:ahLst/>
              <a:cxnLst/>
              <a:rect l="txL" t="txT" r="txR" b="txB"/>
              <a:pathLst>
                <a:path w="1503473" h="857243">
                  <a:moveTo>
                    <a:pt x="1663" y="400121"/>
                  </a:moveTo>
                  <a:arcTo wR="751736" hR="428621" stAng="-10669446" swAng="2101210"/>
                  <a:lnTo>
                    <a:pt x="751736" y="428621"/>
                  </a:lnTo>
                  <a:close/>
                </a:path>
              </a:pathLst>
            </a:custGeom>
            <a:gradFill rotWithShape="1">
              <a:gsLst>
                <a:gs pos="0">
                  <a:srgbClr val="00B050">
                    <a:alpha val="100000"/>
                  </a:srgbClr>
                </a:gs>
                <a:gs pos="100000">
                  <a:srgbClr val="CCFF66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4351" name="타원 46"/>
            <p:cNvSpPr/>
            <p:nvPr/>
          </p:nvSpPr>
          <p:spPr>
            <a:xfrm>
              <a:off x="0" y="614343"/>
              <a:ext cx="1015124" cy="285749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25400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14352" name="组合 14351"/>
          <p:cNvGrpSpPr/>
          <p:nvPr/>
        </p:nvGrpSpPr>
        <p:grpSpPr>
          <a:xfrm>
            <a:off x="5100638" y="4032250"/>
            <a:ext cx="1660525" cy="885825"/>
            <a:chOff x="0" y="0"/>
            <a:chExt cx="1660599" cy="885832"/>
          </a:xfrm>
        </p:grpSpPr>
        <p:sp>
          <p:nvSpPr>
            <p:cNvPr id="14353" name="원형 48"/>
            <p:cNvSpPr/>
            <p:nvPr/>
          </p:nvSpPr>
          <p:spPr>
            <a:xfrm>
              <a:off x="157126" y="0"/>
              <a:ext cx="1503473" cy="857243"/>
            </a:xfrm>
            <a:custGeom>
              <a:avLst/>
              <a:gdLst>
                <a:gd name="txL" fmla="*/ 0 w 1503473"/>
                <a:gd name="txT" fmla="*/ 0 h 857243"/>
                <a:gd name="txR" fmla="*/ 1503473 w 1503473"/>
                <a:gd name="txB" fmla="*/ 857243 h 857243"/>
              </a:gdLst>
              <a:ahLst/>
              <a:cxnLst/>
              <a:rect l="txL" t="txT" r="txR" b="txB"/>
              <a:pathLst>
                <a:path w="1503473" h="857243">
                  <a:moveTo>
                    <a:pt x="1663" y="400121"/>
                  </a:moveTo>
                  <a:arcTo wR="751736" hR="428621" stAng="-10669446" swAng="1821929"/>
                  <a:lnTo>
                    <a:pt x="751736" y="428621"/>
                  </a:lnTo>
                  <a:close/>
                </a:path>
              </a:pathLst>
            </a:custGeom>
            <a:gradFill rotWithShape="1">
              <a:gsLst>
                <a:gs pos="0">
                  <a:srgbClr val="5F5F5F">
                    <a:alpha val="100000"/>
                  </a:srgbClr>
                </a:gs>
                <a:gs pos="100000">
                  <a:srgbClr val="979797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4354" name="타원 49"/>
            <p:cNvSpPr/>
            <p:nvPr/>
          </p:nvSpPr>
          <p:spPr>
            <a:xfrm>
              <a:off x="0" y="600083"/>
              <a:ext cx="1015124" cy="285749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25400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14355" name="组合 14354"/>
          <p:cNvGrpSpPr/>
          <p:nvPr/>
        </p:nvGrpSpPr>
        <p:grpSpPr>
          <a:xfrm>
            <a:off x="5100638" y="5191125"/>
            <a:ext cx="1660525" cy="914400"/>
            <a:chOff x="0" y="0"/>
            <a:chExt cx="1660599" cy="914404"/>
          </a:xfrm>
        </p:grpSpPr>
        <p:sp>
          <p:nvSpPr>
            <p:cNvPr id="14356" name="원형 51"/>
            <p:cNvSpPr/>
            <p:nvPr/>
          </p:nvSpPr>
          <p:spPr>
            <a:xfrm>
              <a:off x="157126" y="0"/>
              <a:ext cx="1503473" cy="857243"/>
            </a:xfrm>
            <a:custGeom>
              <a:avLst/>
              <a:gdLst>
                <a:gd name="txL" fmla="*/ 0 w 1503473"/>
                <a:gd name="txT" fmla="*/ 0 h 857243"/>
                <a:gd name="txR" fmla="*/ 1503473 w 1503473"/>
                <a:gd name="txB" fmla="*/ 857243 h 857243"/>
              </a:gdLst>
              <a:ahLst/>
              <a:cxnLst/>
              <a:rect l="txL" t="txT" r="txR" b="txB"/>
              <a:pathLst>
                <a:path w="1503473" h="857243">
                  <a:moveTo>
                    <a:pt x="1663" y="400121"/>
                  </a:moveTo>
                  <a:arcTo wR="751736" hR="428621" stAng="-10669446" swAng="1956472"/>
                  <a:lnTo>
                    <a:pt x="751736" y="428621"/>
                  </a:lnTo>
                  <a:close/>
                </a:path>
              </a:pathLst>
            </a:custGeom>
            <a:gradFill rotWithShape="1">
              <a:gsLst>
                <a:gs pos="0">
                  <a:srgbClr val="969696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4357" name="타원 52"/>
            <p:cNvSpPr/>
            <p:nvPr/>
          </p:nvSpPr>
          <p:spPr>
            <a:xfrm>
              <a:off x="0" y="628655"/>
              <a:ext cx="1015124" cy="285749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25400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" dur="1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3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7" dur="10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3" dur="10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9" dur="100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7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5" dur="1000"/>
                                        <p:tgtEl>
                                          <p:spTgt spid="143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42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45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48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51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bldLvl="0"/>
      <p:bldP spid="14342" grpId="0" bldLvl="0"/>
      <p:bldP spid="14343" grpId="0" bldLvl="0"/>
      <p:bldP spid="14344" grpId="0" bldLvl="0"/>
      <p:bldP spid="14345" grpId="0" bldLvl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제목 42"/>
          <p:cNvSpPr>
            <a:spLocks noGrp="1"/>
          </p:cNvSpPr>
          <p:nvPr>
            <p:ph type="title"/>
          </p:nvPr>
        </p:nvSpPr>
        <p:spPr>
          <a:xfrm>
            <a:off x="119063" y="46038"/>
            <a:ext cx="8286750" cy="690562"/>
          </a:xfrm>
          <a:noFill/>
          <a:ln>
            <a:noFill/>
          </a:ln>
        </p:spPr>
        <p:txBody>
          <a:bodyPr anchor="ctr"/>
          <a:p>
            <a:pPr algn="l"/>
            <a:r>
              <a:rPr lang="en-US" altLang="x-none" sz="3200" kern="1200" dirty="0">
                <a:solidFill>
                  <a:srgbClr val="433119"/>
                </a:solidFill>
                <a:latin typeface="HY견고딕" pitchFamily="2" charset="-127"/>
                <a:ea typeface="HY견고딕" pitchFamily="2" charset="-127"/>
                <a:sym typeface="Malgun Gothic" panose="020B0503020000020004" charset="-127"/>
              </a:rPr>
              <a:t>ADD A TITLE SLIDE</a:t>
            </a:r>
            <a:endParaRPr lang="zh-CN" altLang="en-US" sz="3200" kern="1200" dirty="0">
              <a:solidFill>
                <a:srgbClr val="433119"/>
              </a:solidFill>
              <a:latin typeface="HY견고딕" pitchFamily="2" charset="-127"/>
              <a:ea typeface="HY견고딕" pitchFamily="2" charset="-127"/>
              <a:sym typeface="Malgun Gothic" panose="020B0503020000020004" charset="-127"/>
            </a:endParaRPr>
          </a:p>
        </p:txBody>
      </p:sp>
      <p:grpSp>
        <p:nvGrpSpPr>
          <p:cNvPr id="16387" name="组合 16386"/>
          <p:cNvGrpSpPr/>
          <p:nvPr/>
        </p:nvGrpSpPr>
        <p:grpSpPr>
          <a:xfrm>
            <a:off x="857250" y="4632325"/>
            <a:ext cx="7458075" cy="1939925"/>
            <a:chOff x="0" y="0"/>
            <a:chExt cx="7458058" cy="1940596"/>
          </a:xfrm>
        </p:grpSpPr>
        <p:sp>
          <p:nvSpPr>
            <p:cNvPr id="16388" name="직사각형 43"/>
            <p:cNvSpPr/>
            <p:nvPr/>
          </p:nvSpPr>
          <p:spPr>
            <a:xfrm>
              <a:off x="0" y="0"/>
              <a:ext cx="7458058" cy="1400174"/>
            </a:xfrm>
            <a:prstGeom prst="rect">
              <a:avLst/>
            </a:prstGeom>
            <a:solidFill>
              <a:srgbClr val="999999"/>
            </a:solidFill>
            <a:ln w="25400" cap="flat" cmpd="sng">
              <a:solidFill>
                <a:srgbClr val="D8D8D8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00206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6389" name="직사각형 44"/>
            <p:cNvSpPr/>
            <p:nvPr/>
          </p:nvSpPr>
          <p:spPr>
            <a:xfrm>
              <a:off x="508294" y="1448153"/>
              <a:ext cx="1184378" cy="49244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 latinLnBrk="1">
                <a:lnSpc>
                  <a:spcPct val="100000"/>
                </a:lnSpc>
              </a:pPr>
              <a:r>
                <a:rPr lang="en-US" altLang="x-none" sz="26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TEXT</a:t>
              </a:r>
              <a:endParaRPr lang="zh-CN" altLang="en-US" sz="2600" dirty="0">
                <a:solidFill>
                  <a:schemeClr val="bg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6390" name="직사각형 46"/>
            <p:cNvSpPr/>
            <p:nvPr/>
          </p:nvSpPr>
          <p:spPr>
            <a:xfrm>
              <a:off x="1837032" y="1448153"/>
              <a:ext cx="1184378" cy="49244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 latinLnBrk="1">
                <a:lnSpc>
                  <a:spcPct val="100000"/>
                </a:lnSpc>
              </a:pPr>
              <a:r>
                <a:rPr lang="en-US" altLang="x-none" sz="26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TEXT</a:t>
              </a:r>
              <a:endParaRPr lang="zh-CN" altLang="en-US" sz="2600" dirty="0">
                <a:solidFill>
                  <a:schemeClr val="bg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6391" name="직사각형 57"/>
            <p:cNvSpPr/>
            <p:nvPr/>
          </p:nvSpPr>
          <p:spPr>
            <a:xfrm>
              <a:off x="3180057" y="1448153"/>
              <a:ext cx="1184378" cy="49244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 latinLnBrk="1">
                <a:lnSpc>
                  <a:spcPct val="100000"/>
                </a:lnSpc>
              </a:pPr>
              <a:r>
                <a:rPr lang="en-US" altLang="x-none" sz="26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TEXT</a:t>
              </a:r>
              <a:endParaRPr lang="zh-CN" altLang="en-US" sz="2600" dirty="0">
                <a:solidFill>
                  <a:schemeClr val="bg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6392" name="직사각형 58"/>
            <p:cNvSpPr/>
            <p:nvPr/>
          </p:nvSpPr>
          <p:spPr>
            <a:xfrm>
              <a:off x="4523082" y="1448153"/>
              <a:ext cx="1184378" cy="49244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 latinLnBrk="1">
                <a:lnSpc>
                  <a:spcPct val="100000"/>
                </a:lnSpc>
              </a:pPr>
              <a:r>
                <a:rPr lang="en-US" altLang="x-none" sz="2600" dirty="0">
                  <a:solidFill>
                    <a:srgbClr val="92D050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TEXT</a:t>
              </a:r>
              <a:endParaRPr lang="zh-CN" altLang="en-US" sz="2600" dirty="0">
                <a:solidFill>
                  <a:srgbClr val="92D05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6393" name="직사각형 59"/>
            <p:cNvSpPr/>
            <p:nvPr/>
          </p:nvSpPr>
          <p:spPr>
            <a:xfrm>
              <a:off x="5880394" y="1448153"/>
              <a:ext cx="1184378" cy="49244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 latinLnBrk="1">
                <a:lnSpc>
                  <a:spcPct val="100000"/>
                </a:lnSpc>
              </a:pPr>
              <a:r>
                <a:rPr lang="en-US" altLang="x-none" sz="2600" dirty="0">
                  <a:solidFill>
                    <a:srgbClr val="FFD211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TEXT</a:t>
              </a:r>
              <a:endParaRPr lang="zh-CN" altLang="en-US" sz="2600" dirty="0">
                <a:solidFill>
                  <a:srgbClr val="FFD21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sp>
        <p:nvSpPr>
          <p:cNvPr id="16394" name="타원 60"/>
          <p:cNvSpPr/>
          <p:nvPr/>
        </p:nvSpPr>
        <p:spPr>
          <a:xfrm>
            <a:off x="1252538" y="5130800"/>
            <a:ext cx="1333500" cy="571500"/>
          </a:xfrm>
          <a:prstGeom prst="ellipse">
            <a:avLst/>
          </a:prstGeom>
          <a:gradFill rotWithShape="1">
            <a:gsLst>
              <a:gs pos="0">
                <a:srgbClr val="000000">
                  <a:alpha val="100000"/>
                </a:srgbClr>
              </a:gs>
              <a:gs pos="34999">
                <a:srgbClr val="000000">
                  <a:alpha val="100000"/>
                </a:srgbClr>
              </a:gs>
              <a:gs pos="100000">
                <a:srgbClr val="000000">
                  <a:alpha val="10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16395" name="타원 61"/>
          <p:cNvSpPr/>
          <p:nvPr/>
        </p:nvSpPr>
        <p:spPr>
          <a:xfrm>
            <a:off x="2509838" y="5130800"/>
            <a:ext cx="1333500" cy="571500"/>
          </a:xfrm>
          <a:prstGeom prst="ellipse">
            <a:avLst/>
          </a:prstGeom>
          <a:gradFill rotWithShape="1">
            <a:gsLst>
              <a:gs pos="0">
                <a:srgbClr val="000000">
                  <a:alpha val="100000"/>
                </a:srgbClr>
              </a:gs>
              <a:gs pos="34999">
                <a:srgbClr val="000000">
                  <a:alpha val="100000"/>
                </a:srgbClr>
              </a:gs>
              <a:gs pos="100000">
                <a:srgbClr val="000000">
                  <a:alpha val="10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16396" name="타원 62"/>
          <p:cNvSpPr/>
          <p:nvPr/>
        </p:nvSpPr>
        <p:spPr>
          <a:xfrm>
            <a:off x="3824288" y="5130800"/>
            <a:ext cx="1333500" cy="571500"/>
          </a:xfrm>
          <a:prstGeom prst="ellipse">
            <a:avLst/>
          </a:prstGeom>
          <a:gradFill rotWithShape="1">
            <a:gsLst>
              <a:gs pos="0">
                <a:srgbClr val="000000">
                  <a:alpha val="100000"/>
                </a:srgbClr>
              </a:gs>
              <a:gs pos="34999">
                <a:srgbClr val="000000">
                  <a:alpha val="100000"/>
                </a:srgbClr>
              </a:gs>
              <a:gs pos="100000">
                <a:srgbClr val="000000">
                  <a:alpha val="10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16397" name="타원 63"/>
          <p:cNvSpPr/>
          <p:nvPr/>
        </p:nvSpPr>
        <p:spPr>
          <a:xfrm>
            <a:off x="5124450" y="5130800"/>
            <a:ext cx="1333500" cy="571500"/>
          </a:xfrm>
          <a:prstGeom prst="ellipse">
            <a:avLst/>
          </a:prstGeom>
          <a:gradFill rotWithShape="1">
            <a:gsLst>
              <a:gs pos="0">
                <a:srgbClr val="000000">
                  <a:alpha val="100000"/>
                </a:srgbClr>
              </a:gs>
              <a:gs pos="34999">
                <a:srgbClr val="000000">
                  <a:alpha val="100000"/>
                </a:srgbClr>
              </a:gs>
              <a:gs pos="100000">
                <a:srgbClr val="000000">
                  <a:alpha val="10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16398" name="타원 64"/>
          <p:cNvSpPr/>
          <p:nvPr/>
        </p:nvSpPr>
        <p:spPr>
          <a:xfrm>
            <a:off x="6410325" y="5130800"/>
            <a:ext cx="1333500" cy="571500"/>
          </a:xfrm>
          <a:prstGeom prst="ellipse">
            <a:avLst/>
          </a:prstGeom>
          <a:gradFill rotWithShape="1">
            <a:gsLst>
              <a:gs pos="0">
                <a:srgbClr val="000000">
                  <a:alpha val="100000"/>
                </a:srgbClr>
              </a:gs>
              <a:gs pos="34999">
                <a:srgbClr val="000000">
                  <a:alpha val="100000"/>
                </a:srgbClr>
              </a:gs>
              <a:gs pos="100000">
                <a:srgbClr val="000000">
                  <a:alpha val="10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16399" name="원통 65"/>
          <p:cNvSpPr/>
          <p:nvPr/>
        </p:nvSpPr>
        <p:spPr>
          <a:xfrm>
            <a:off x="6743700" y="2546350"/>
            <a:ext cx="889000" cy="3028950"/>
          </a:xfrm>
          <a:prstGeom prst="can">
            <a:avLst>
              <a:gd name="adj" fmla="val 41056"/>
            </a:avLst>
          </a:prstGeom>
          <a:gradFill rotWithShape="1">
            <a:gsLst>
              <a:gs pos="0">
                <a:srgbClr val="FFA709">
                  <a:alpha val="100000"/>
                </a:srgbClr>
              </a:gs>
              <a:gs pos="100000">
                <a:srgbClr val="FFD211">
                  <a:alpha val="100000"/>
                </a:srgbClr>
              </a:gs>
            </a:gsLst>
            <a:lin ang="2700000" scaled="1"/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16400" name="원통 66"/>
          <p:cNvSpPr/>
          <p:nvPr/>
        </p:nvSpPr>
        <p:spPr>
          <a:xfrm>
            <a:off x="5443538" y="3346450"/>
            <a:ext cx="889000" cy="2228850"/>
          </a:xfrm>
          <a:prstGeom prst="can">
            <a:avLst>
              <a:gd name="adj" fmla="val 41051"/>
            </a:avLst>
          </a:prstGeom>
          <a:gradFill rotWithShape="1">
            <a:gsLst>
              <a:gs pos="0">
                <a:srgbClr val="00B050">
                  <a:alpha val="100000"/>
                </a:srgbClr>
              </a:gs>
              <a:gs pos="100000">
                <a:srgbClr val="CCFF66">
                  <a:alpha val="100000"/>
                </a:srgbClr>
              </a:gs>
            </a:gsLst>
            <a:lin ang="2700000" scaled="1"/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16401" name="원통 67"/>
          <p:cNvSpPr/>
          <p:nvPr/>
        </p:nvSpPr>
        <p:spPr>
          <a:xfrm>
            <a:off x="4143375" y="3902075"/>
            <a:ext cx="889000" cy="1671638"/>
          </a:xfrm>
          <a:prstGeom prst="can">
            <a:avLst>
              <a:gd name="adj" fmla="val 41069"/>
            </a:avLst>
          </a:prstGeom>
          <a:gradFill rotWithShape="1">
            <a:gsLst>
              <a:gs pos="0">
                <a:srgbClr val="777777">
                  <a:alpha val="100000"/>
                </a:srgbClr>
              </a:gs>
              <a:gs pos="100000">
                <a:srgbClr val="F2F2F2">
                  <a:alpha val="100000"/>
                </a:srgbClr>
              </a:gs>
            </a:gsLst>
            <a:lin ang="2700000" scaled="1"/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16402" name="원통 68"/>
          <p:cNvSpPr/>
          <p:nvPr/>
        </p:nvSpPr>
        <p:spPr>
          <a:xfrm>
            <a:off x="2800350" y="4473575"/>
            <a:ext cx="889000" cy="1100138"/>
          </a:xfrm>
          <a:prstGeom prst="can">
            <a:avLst>
              <a:gd name="adj" fmla="val 41069"/>
            </a:avLst>
          </a:prstGeom>
          <a:gradFill rotWithShape="1">
            <a:gsLst>
              <a:gs pos="0">
                <a:srgbClr val="777777">
                  <a:alpha val="100000"/>
                </a:srgbClr>
              </a:gs>
              <a:gs pos="100000">
                <a:srgbClr val="F2F2F2">
                  <a:alpha val="100000"/>
                </a:srgbClr>
              </a:gs>
            </a:gsLst>
            <a:lin ang="2700000" scaled="1"/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16403" name="원통 69"/>
          <p:cNvSpPr/>
          <p:nvPr/>
        </p:nvSpPr>
        <p:spPr>
          <a:xfrm>
            <a:off x="1543050" y="4946650"/>
            <a:ext cx="889000" cy="628650"/>
          </a:xfrm>
          <a:prstGeom prst="can">
            <a:avLst>
              <a:gd name="adj" fmla="val 41065"/>
            </a:avLst>
          </a:prstGeom>
          <a:gradFill rotWithShape="1">
            <a:gsLst>
              <a:gs pos="0">
                <a:srgbClr val="777777">
                  <a:alpha val="100000"/>
                </a:srgbClr>
              </a:gs>
              <a:gs pos="100000">
                <a:srgbClr val="F2F2F2">
                  <a:alpha val="100000"/>
                </a:srgbClr>
              </a:gs>
            </a:gsLst>
            <a:lin ang="2700000" scaled="1"/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16404" name="타원 70"/>
          <p:cNvSpPr/>
          <p:nvPr/>
        </p:nvSpPr>
        <p:spPr>
          <a:xfrm>
            <a:off x="5435600" y="2181225"/>
            <a:ext cx="901700" cy="758825"/>
          </a:xfrm>
          <a:prstGeom prst="ellipse">
            <a:avLst/>
          </a:prstGeom>
          <a:solidFill>
            <a:srgbClr val="76923C"/>
          </a:solidFill>
          <a:ln w="3175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chemeClr val="bg1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16405" name="타원 71"/>
          <p:cNvSpPr/>
          <p:nvPr/>
        </p:nvSpPr>
        <p:spPr>
          <a:xfrm>
            <a:off x="6743700" y="1473200"/>
            <a:ext cx="908050" cy="766763"/>
          </a:xfrm>
          <a:prstGeom prst="ellipse">
            <a:avLst/>
          </a:prstGeom>
          <a:solidFill>
            <a:srgbClr val="FC7404"/>
          </a:solidFill>
          <a:ln w="3175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chemeClr val="bg1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16406" name="타원 72"/>
          <p:cNvSpPr/>
          <p:nvPr/>
        </p:nvSpPr>
        <p:spPr>
          <a:xfrm>
            <a:off x="4143375" y="2838450"/>
            <a:ext cx="900113" cy="758825"/>
          </a:xfrm>
          <a:prstGeom prst="ellipse">
            <a:avLst/>
          </a:prstGeom>
          <a:solidFill>
            <a:srgbClr val="BFBFBF"/>
          </a:solidFill>
          <a:ln w="3175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chemeClr val="bg1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16407" name="타원 73"/>
          <p:cNvSpPr/>
          <p:nvPr/>
        </p:nvSpPr>
        <p:spPr>
          <a:xfrm>
            <a:off x="2800350" y="3381375"/>
            <a:ext cx="900113" cy="758825"/>
          </a:xfrm>
          <a:prstGeom prst="ellipse">
            <a:avLst/>
          </a:prstGeom>
          <a:solidFill>
            <a:srgbClr val="BFBFBF"/>
          </a:solidFill>
          <a:ln w="3175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chemeClr val="bg1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16408" name="타원 74"/>
          <p:cNvSpPr/>
          <p:nvPr/>
        </p:nvSpPr>
        <p:spPr>
          <a:xfrm>
            <a:off x="1557338" y="4024313"/>
            <a:ext cx="900112" cy="758825"/>
          </a:xfrm>
          <a:prstGeom prst="ellipse">
            <a:avLst/>
          </a:prstGeom>
          <a:solidFill>
            <a:srgbClr val="BFBFBF"/>
          </a:solidFill>
          <a:ln w="3175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chemeClr val="bg1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grpSp>
        <p:nvGrpSpPr>
          <p:cNvPr id="16409" name="组合 16408"/>
          <p:cNvGrpSpPr/>
          <p:nvPr/>
        </p:nvGrpSpPr>
        <p:grpSpPr>
          <a:xfrm>
            <a:off x="450850" y="4265613"/>
            <a:ext cx="7364413" cy="307975"/>
            <a:chOff x="0" y="0"/>
            <a:chExt cx="7364104" cy="307777"/>
          </a:xfrm>
        </p:grpSpPr>
        <p:sp>
          <p:nvSpPr>
            <p:cNvPr id="16410" name="직선 연결선 76"/>
            <p:cNvSpPr/>
            <p:nvPr/>
          </p:nvSpPr>
          <p:spPr>
            <a:xfrm>
              <a:off x="877577" y="166328"/>
              <a:ext cx="6486527" cy="16"/>
            </a:xfrm>
            <a:prstGeom prst="line">
              <a:avLst/>
            </a:prstGeom>
            <a:ln w="22225" cap="flat" cmpd="sng">
              <a:solidFill>
                <a:srgbClr val="F2F2F2">
                  <a:alpha val="14000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</p:sp>
        <p:sp>
          <p:nvSpPr>
            <p:cNvPr id="16411" name="직사각형 77"/>
            <p:cNvSpPr/>
            <p:nvPr/>
          </p:nvSpPr>
          <p:spPr>
            <a:xfrm>
              <a:off x="0" y="0"/>
              <a:ext cx="777565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r" latinLnBrk="1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F2F2F2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TEXT</a:t>
              </a:r>
              <a:endParaRPr lang="zh-CN" altLang="en-US" sz="1400" dirty="0">
                <a:solidFill>
                  <a:srgbClr val="F2F2F2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16412" name="组合 16411"/>
          <p:cNvGrpSpPr/>
          <p:nvPr/>
        </p:nvGrpSpPr>
        <p:grpSpPr>
          <a:xfrm>
            <a:off x="450850" y="3622675"/>
            <a:ext cx="7364413" cy="307975"/>
            <a:chOff x="0" y="0"/>
            <a:chExt cx="7364104" cy="307777"/>
          </a:xfrm>
        </p:grpSpPr>
        <p:sp>
          <p:nvSpPr>
            <p:cNvPr id="16413" name="직선 연결선 79"/>
            <p:cNvSpPr/>
            <p:nvPr/>
          </p:nvSpPr>
          <p:spPr>
            <a:xfrm>
              <a:off x="877577" y="152041"/>
              <a:ext cx="6486527" cy="16"/>
            </a:xfrm>
            <a:prstGeom prst="line">
              <a:avLst/>
            </a:prstGeom>
            <a:ln w="22225" cap="flat" cmpd="sng">
              <a:solidFill>
                <a:srgbClr val="F2F2F2">
                  <a:alpha val="14000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</p:sp>
        <p:sp>
          <p:nvSpPr>
            <p:cNvPr id="16414" name="직사각형 80"/>
            <p:cNvSpPr/>
            <p:nvPr/>
          </p:nvSpPr>
          <p:spPr>
            <a:xfrm>
              <a:off x="0" y="0"/>
              <a:ext cx="777565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r" latinLnBrk="1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F2F2F2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TEXT</a:t>
              </a:r>
              <a:endParaRPr lang="zh-CN" altLang="en-US" sz="1400" dirty="0">
                <a:solidFill>
                  <a:srgbClr val="F2F2F2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16415" name="组合 16414"/>
          <p:cNvGrpSpPr/>
          <p:nvPr/>
        </p:nvGrpSpPr>
        <p:grpSpPr>
          <a:xfrm>
            <a:off x="450850" y="3065463"/>
            <a:ext cx="7364413" cy="307975"/>
            <a:chOff x="0" y="0"/>
            <a:chExt cx="7364104" cy="307777"/>
          </a:xfrm>
        </p:grpSpPr>
        <p:sp>
          <p:nvSpPr>
            <p:cNvPr id="16416" name="직선 연결선 82"/>
            <p:cNvSpPr/>
            <p:nvPr/>
          </p:nvSpPr>
          <p:spPr>
            <a:xfrm>
              <a:off x="877577" y="152040"/>
              <a:ext cx="6486527" cy="16"/>
            </a:xfrm>
            <a:prstGeom prst="line">
              <a:avLst/>
            </a:prstGeom>
            <a:ln w="22225" cap="flat" cmpd="sng">
              <a:solidFill>
                <a:srgbClr val="F2F2F2">
                  <a:alpha val="14000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</p:sp>
        <p:sp>
          <p:nvSpPr>
            <p:cNvPr id="16417" name="직사각형 83"/>
            <p:cNvSpPr/>
            <p:nvPr/>
          </p:nvSpPr>
          <p:spPr>
            <a:xfrm>
              <a:off x="0" y="0"/>
              <a:ext cx="777565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r" latinLnBrk="1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F2F2F2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TEXT</a:t>
              </a:r>
              <a:endParaRPr lang="zh-CN" altLang="en-US" sz="1400" dirty="0">
                <a:solidFill>
                  <a:srgbClr val="F2F2F2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16418" name="组合 16417"/>
          <p:cNvGrpSpPr/>
          <p:nvPr/>
        </p:nvGrpSpPr>
        <p:grpSpPr>
          <a:xfrm>
            <a:off x="450850" y="2408238"/>
            <a:ext cx="7364413" cy="307975"/>
            <a:chOff x="0" y="0"/>
            <a:chExt cx="7364104" cy="307777"/>
          </a:xfrm>
        </p:grpSpPr>
        <p:sp>
          <p:nvSpPr>
            <p:cNvPr id="16419" name="직선 연결선 85"/>
            <p:cNvSpPr/>
            <p:nvPr/>
          </p:nvSpPr>
          <p:spPr>
            <a:xfrm>
              <a:off x="877577" y="152040"/>
              <a:ext cx="6486527" cy="16"/>
            </a:xfrm>
            <a:prstGeom prst="line">
              <a:avLst/>
            </a:prstGeom>
            <a:ln w="22225" cap="flat" cmpd="sng">
              <a:solidFill>
                <a:srgbClr val="F2F2F2">
                  <a:alpha val="14000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</p:sp>
        <p:sp>
          <p:nvSpPr>
            <p:cNvPr id="16420" name="직사각형 86"/>
            <p:cNvSpPr/>
            <p:nvPr/>
          </p:nvSpPr>
          <p:spPr>
            <a:xfrm>
              <a:off x="0" y="0"/>
              <a:ext cx="777565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r" latinLnBrk="1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F2F2F2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TEXT</a:t>
              </a:r>
              <a:endParaRPr lang="zh-CN" altLang="en-US" sz="1400" dirty="0">
                <a:solidFill>
                  <a:srgbClr val="F2F2F2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16421" name="组合 16420"/>
          <p:cNvGrpSpPr/>
          <p:nvPr/>
        </p:nvGrpSpPr>
        <p:grpSpPr>
          <a:xfrm>
            <a:off x="450850" y="1736725"/>
            <a:ext cx="7364413" cy="307975"/>
            <a:chOff x="0" y="0"/>
            <a:chExt cx="7364104" cy="307777"/>
          </a:xfrm>
        </p:grpSpPr>
        <p:sp>
          <p:nvSpPr>
            <p:cNvPr id="16422" name="직선 연결선 88"/>
            <p:cNvSpPr/>
            <p:nvPr/>
          </p:nvSpPr>
          <p:spPr>
            <a:xfrm>
              <a:off x="877577" y="166328"/>
              <a:ext cx="6486527" cy="16"/>
            </a:xfrm>
            <a:prstGeom prst="line">
              <a:avLst/>
            </a:prstGeom>
            <a:ln w="22225" cap="flat" cmpd="sng">
              <a:solidFill>
                <a:srgbClr val="F2F2F2">
                  <a:alpha val="14000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</p:sp>
        <p:sp>
          <p:nvSpPr>
            <p:cNvPr id="16423" name="직사각형 89"/>
            <p:cNvSpPr/>
            <p:nvPr/>
          </p:nvSpPr>
          <p:spPr>
            <a:xfrm>
              <a:off x="0" y="0"/>
              <a:ext cx="777565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r" latinLnBrk="1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F2F2F2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TEXT</a:t>
              </a:r>
              <a:endParaRPr lang="zh-CN" altLang="en-US" sz="1400" dirty="0">
                <a:solidFill>
                  <a:srgbClr val="F2F2F2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3" dur="1000"/>
                                        <p:tgtEl>
                                          <p:spTgt spid="164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8" dur="1000"/>
                                        <p:tgtEl>
                                          <p:spTgt spid="164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3" dur="1000"/>
                                        <p:tgtEl>
                                          <p:spTgt spid="164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8" dur="1000"/>
                                        <p:tgtEl>
                                          <p:spTgt spid="164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3" dur="1000"/>
                                        <p:tgtEl>
                                          <p:spTgt spid="164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9" dur="1000"/>
                                        <p:tgtEl>
                                          <p:spTgt spid="164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4" dur="1000"/>
                                        <p:tgtEl>
                                          <p:spTgt spid="164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9" dur="1000"/>
                                        <p:tgtEl>
                                          <p:spTgt spid="164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54" dur="100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59" dur="10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65" dur="5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68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5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72" dur="5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5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79" dur="5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82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500"/>
                            </p:stCondLst>
                            <p:childTnLst>
                              <p:par>
                                <p:cTn id="8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86" dur="5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89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93" dur="5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96" dur="5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4" grpId="0" bldLvl="0"/>
      <p:bldP spid="16395" grpId="0" bldLvl="0"/>
      <p:bldP spid="16396" grpId="0" bldLvl="0"/>
      <p:bldP spid="16397" grpId="0" bldLvl="0"/>
      <p:bldP spid="16398" grpId="0" bldLvl="0"/>
      <p:bldP spid="16399" grpId="0" bldLvl="0"/>
      <p:bldP spid="16400" grpId="0" bldLvl="0"/>
      <p:bldP spid="16401" grpId="0" bldLvl="0"/>
      <p:bldP spid="16402" grpId="0" bldLvl="0"/>
      <p:bldP spid="16403" grpId="0" bldLvl="0"/>
      <p:bldP spid="16404" grpId="0" bldLvl="0"/>
      <p:bldP spid="16405" grpId="0" bldLvl="0"/>
      <p:bldP spid="16406" grpId="0" bldLvl="0"/>
      <p:bldP spid="16407" grpId="0" bldLvl="0"/>
      <p:bldP spid="16408" grpId="0" bldLvl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434" name="그림 5" descr="낙엽01.png"/>
          <p:cNvPicPr>
            <a:picLocks noChangeAspect="1"/>
          </p:cNvPicPr>
          <p:nvPr/>
        </p:nvPicPr>
        <p:blipFill>
          <a:blip r:embed="rId1">
            <a:lum bright="-7999" contrast="23000"/>
          </a:blip>
          <a:stretch>
            <a:fillRect/>
          </a:stretch>
        </p:blipFill>
        <p:spPr>
          <a:xfrm rot="2260354">
            <a:off x="6350" y="158750"/>
            <a:ext cx="906463" cy="565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35" name="제목 51"/>
          <p:cNvSpPr>
            <a:spLocks noGrp="1"/>
          </p:cNvSpPr>
          <p:nvPr>
            <p:ph type="title"/>
          </p:nvPr>
        </p:nvSpPr>
        <p:spPr>
          <a:xfrm>
            <a:off x="857250" y="84138"/>
            <a:ext cx="7643813" cy="690562"/>
          </a:xfrm>
          <a:noFill/>
          <a:ln>
            <a:noFill/>
          </a:ln>
        </p:spPr>
        <p:txBody>
          <a:bodyPr anchor="ctr"/>
          <a:p>
            <a:pPr algn="l"/>
            <a:r>
              <a:rPr lang="en-US" altLang="x-none" sz="3200" kern="1200" dirty="0">
                <a:solidFill>
                  <a:srgbClr val="433119"/>
                </a:solidFill>
                <a:latin typeface="HY견고딕" pitchFamily="2" charset="-127"/>
                <a:ea typeface="HY견고딕" pitchFamily="2" charset="-127"/>
                <a:sym typeface="Malgun Gothic" panose="020B0503020000020004" charset="-127"/>
              </a:rPr>
              <a:t>ADD A TITLE SLIDE</a:t>
            </a:r>
            <a:endParaRPr lang="zh-CN" altLang="en-US" sz="3200" kern="1200" dirty="0">
              <a:solidFill>
                <a:srgbClr val="433119"/>
              </a:solidFill>
              <a:latin typeface="HY견고딕" pitchFamily="2" charset="-127"/>
              <a:ea typeface="HY견고딕" pitchFamily="2" charset="-127"/>
              <a:sym typeface="Malgun Gothic" panose="020B0503020000020004" charset="-127"/>
            </a:endParaRPr>
          </a:p>
        </p:txBody>
      </p:sp>
      <p:sp>
        <p:nvSpPr>
          <p:cNvPr id="18436" name="자유형 22"/>
          <p:cNvSpPr/>
          <p:nvPr/>
        </p:nvSpPr>
        <p:spPr>
          <a:xfrm rot="5400000">
            <a:off x="1322388" y="3317875"/>
            <a:ext cx="565150" cy="2847975"/>
          </a:xfrm>
          <a:custGeom>
            <a:avLst/>
            <a:gdLst>
              <a:gd name="txL" fmla="*/ 0 w 2399881"/>
              <a:gd name="txT" fmla="*/ 0 h 9338303"/>
              <a:gd name="txR" fmla="*/ 2399881 w 2399881"/>
              <a:gd name="txB" fmla="*/ 9338303 h 9338303"/>
            </a:gdLst>
            <a:ahLst/>
            <a:cxnLst>
              <a:cxn ang="0">
                <a:pos x="0" y="0"/>
              </a:cxn>
              <a:cxn ang="0">
                <a:pos x="1661204" y="3636181"/>
              </a:cxn>
              <a:cxn ang="0">
                <a:pos x="1438736" y="2593358"/>
              </a:cxn>
              <a:cxn ang="0">
                <a:pos x="2399881" y="4771307"/>
              </a:cxn>
              <a:cxn ang="0">
                <a:pos x="1438736" y="6879638"/>
              </a:cxn>
              <a:cxn ang="0">
                <a:pos x="1614481" y="5885644"/>
              </a:cxn>
              <a:cxn ang="0">
                <a:pos x="65750" y="9338303"/>
              </a:cxn>
              <a:cxn ang="0">
                <a:pos x="0" y="0"/>
              </a:cxn>
            </a:cxnLst>
            <a:rect l="txL" t="txT" r="txR" b="txB"/>
            <a:pathLst>
              <a:path w="2399881" h="9338303">
                <a:moveTo>
                  <a:pt x="0" y="0"/>
                </a:moveTo>
                <a:cubicBezTo>
                  <a:pt x="732297" y="2830006"/>
                  <a:pt x="1440198" y="3616854"/>
                  <a:pt x="1661204" y="3636181"/>
                </a:cubicBezTo>
                <a:lnTo>
                  <a:pt x="1438736" y="2593358"/>
                </a:lnTo>
                <a:lnTo>
                  <a:pt x="2399881" y="4771307"/>
                </a:lnTo>
                <a:lnTo>
                  <a:pt x="1438736" y="6879638"/>
                </a:lnTo>
                <a:lnTo>
                  <a:pt x="1614481" y="5885644"/>
                </a:lnTo>
                <a:cubicBezTo>
                  <a:pt x="1231126" y="6063806"/>
                  <a:pt x="575329" y="6762157"/>
                  <a:pt x="65750" y="9338303"/>
                </a:cubicBezTo>
                <a:cubicBezTo>
                  <a:pt x="65750" y="8346829"/>
                  <a:pt x="5404" y="1681731"/>
                  <a:pt x="0" y="0"/>
                </a:cubicBezTo>
                <a:close/>
              </a:path>
            </a:pathLst>
          </a:custGeom>
          <a:gradFill rotWithShape="1">
            <a:gsLst>
              <a:gs pos="0">
                <a:srgbClr val="FE6E02">
                  <a:alpha val="100000"/>
                </a:srgbClr>
              </a:gs>
              <a:gs pos="14000">
                <a:srgbClr val="FE6E02">
                  <a:alpha val="100000"/>
                </a:srgbClr>
              </a:gs>
              <a:gs pos="87000">
                <a:srgbClr val="5BB616">
                  <a:alpha val="100000"/>
                </a:srgbClr>
              </a:gs>
              <a:gs pos="100000">
                <a:srgbClr val="5BB616">
                  <a:alpha val="100000"/>
                </a:srgbClr>
              </a:gs>
            </a:gsLst>
            <a:lin ang="0" scaled="1"/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 sz="2000"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18437" name="자유형 23"/>
          <p:cNvSpPr/>
          <p:nvPr/>
        </p:nvSpPr>
        <p:spPr>
          <a:xfrm rot="5400000">
            <a:off x="1322388" y="1431925"/>
            <a:ext cx="565150" cy="2847975"/>
          </a:xfrm>
          <a:custGeom>
            <a:avLst/>
            <a:gdLst>
              <a:gd name="txL" fmla="*/ 0 w 2399881"/>
              <a:gd name="txT" fmla="*/ 0 h 9338303"/>
              <a:gd name="txR" fmla="*/ 2399881 w 2399881"/>
              <a:gd name="txB" fmla="*/ 9338303 h 9338303"/>
            </a:gdLst>
            <a:ahLst/>
            <a:cxnLst>
              <a:cxn ang="0">
                <a:pos x="0" y="0"/>
              </a:cxn>
              <a:cxn ang="0">
                <a:pos x="1661204" y="3636181"/>
              </a:cxn>
              <a:cxn ang="0">
                <a:pos x="1438736" y="2593358"/>
              </a:cxn>
              <a:cxn ang="0">
                <a:pos x="2399881" y="4771307"/>
              </a:cxn>
              <a:cxn ang="0">
                <a:pos x="1438736" y="6879638"/>
              </a:cxn>
              <a:cxn ang="0">
                <a:pos x="1614481" y="5885644"/>
              </a:cxn>
              <a:cxn ang="0">
                <a:pos x="65750" y="9338303"/>
              </a:cxn>
              <a:cxn ang="0">
                <a:pos x="0" y="0"/>
              </a:cxn>
            </a:cxnLst>
            <a:rect l="txL" t="txT" r="txR" b="txB"/>
            <a:pathLst>
              <a:path w="2399881" h="9338303">
                <a:moveTo>
                  <a:pt x="0" y="0"/>
                </a:moveTo>
                <a:cubicBezTo>
                  <a:pt x="732297" y="2830006"/>
                  <a:pt x="1440198" y="3616854"/>
                  <a:pt x="1661204" y="3636181"/>
                </a:cubicBezTo>
                <a:lnTo>
                  <a:pt x="1438736" y="2593358"/>
                </a:lnTo>
                <a:lnTo>
                  <a:pt x="2399881" y="4771307"/>
                </a:lnTo>
                <a:lnTo>
                  <a:pt x="1438736" y="6879638"/>
                </a:lnTo>
                <a:lnTo>
                  <a:pt x="1614481" y="5885644"/>
                </a:lnTo>
                <a:cubicBezTo>
                  <a:pt x="1231126" y="6063806"/>
                  <a:pt x="575329" y="6762157"/>
                  <a:pt x="65750" y="9338303"/>
                </a:cubicBezTo>
                <a:cubicBezTo>
                  <a:pt x="65750" y="8346829"/>
                  <a:pt x="5404" y="1681731"/>
                  <a:pt x="0" y="0"/>
                </a:cubicBezTo>
                <a:close/>
              </a:path>
            </a:pathLst>
          </a:custGeom>
          <a:gradFill rotWithShape="1">
            <a:gsLst>
              <a:gs pos="0">
                <a:srgbClr val="FE6E02">
                  <a:alpha val="100000"/>
                </a:srgbClr>
              </a:gs>
              <a:gs pos="14000">
                <a:srgbClr val="FE6E02">
                  <a:alpha val="100000"/>
                </a:srgbClr>
              </a:gs>
              <a:gs pos="87000">
                <a:srgbClr val="FFBF09">
                  <a:alpha val="100000"/>
                </a:srgbClr>
              </a:gs>
              <a:gs pos="100000">
                <a:srgbClr val="FFC000">
                  <a:alpha val="100000"/>
                </a:srgbClr>
              </a:gs>
            </a:gsLst>
            <a:lin ang="0" scaled="1"/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 sz="2000"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grpSp>
        <p:nvGrpSpPr>
          <p:cNvPr id="18438" name="组合 18437"/>
          <p:cNvGrpSpPr/>
          <p:nvPr/>
        </p:nvGrpSpPr>
        <p:grpSpPr>
          <a:xfrm>
            <a:off x="371475" y="1285875"/>
            <a:ext cx="8386763" cy="1314450"/>
            <a:chOff x="0" y="0"/>
            <a:chExt cx="8386762" cy="1314437"/>
          </a:xfrm>
        </p:grpSpPr>
        <p:sp>
          <p:nvSpPr>
            <p:cNvPr id="18439" name="모서리가 둥근 직사각형 25"/>
            <p:cNvSpPr/>
            <p:nvPr/>
          </p:nvSpPr>
          <p:spPr>
            <a:xfrm>
              <a:off x="0" y="0"/>
              <a:ext cx="8386762" cy="1314437"/>
            </a:xfrm>
            <a:prstGeom prst="roundRect">
              <a:avLst>
                <a:gd name="adj" fmla="val 8968"/>
              </a:avLst>
            </a:prstGeom>
            <a:solidFill>
              <a:srgbClr val="595959">
                <a:alpha val="20000"/>
              </a:srgbClr>
            </a:solidFill>
            <a:ln w="12700" cap="flat" cmpd="sng">
              <a:solidFill>
                <a:srgbClr val="7F7F7F">
                  <a:alpha val="56000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8440" name="모서리가 둥근 직사각형 26"/>
            <p:cNvSpPr/>
            <p:nvPr/>
          </p:nvSpPr>
          <p:spPr>
            <a:xfrm>
              <a:off x="91242" y="85722"/>
              <a:ext cx="2151895" cy="1114414"/>
            </a:xfrm>
            <a:prstGeom prst="roundRect">
              <a:avLst>
                <a:gd name="adj" fmla="val 12403"/>
              </a:avLst>
            </a:prstGeom>
            <a:gradFill rotWithShape="1">
              <a:gsLst>
                <a:gs pos="0">
                  <a:srgbClr val="FFA709">
                    <a:alpha val="100000"/>
                  </a:srgbClr>
                </a:gs>
                <a:gs pos="100000">
                  <a:srgbClr val="FFD211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8441" name="모서리가 둥근 직사각형 27"/>
            <p:cNvSpPr/>
            <p:nvPr/>
          </p:nvSpPr>
          <p:spPr>
            <a:xfrm>
              <a:off x="114295" y="128573"/>
              <a:ext cx="2085979" cy="485775"/>
            </a:xfrm>
            <a:prstGeom prst="roundRect">
              <a:avLst>
                <a:gd name="adj" fmla="val 23204"/>
              </a:avLst>
            </a:prstGeom>
            <a:gradFill rotWithShape="1">
              <a:gsLst>
                <a:gs pos="0">
                  <a:srgbClr val="FFFFFF">
                    <a:alpha val="100000"/>
                  </a:srgbClr>
                </a:gs>
                <a:gs pos="40999">
                  <a:srgbClr val="FFFF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8442" name="TextBox 47"/>
            <p:cNvSpPr/>
            <p:nvPr/>
          </p:nvSpPr>
          <p:spPr>
            <a:xfrm>
              <a:off x="2352191" y="119036"/>
              <a:ext cx="5934559" cy="10096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in February 1998 with the fundamental  goal of </a:t>
              </a:r>
              <a:endParaRPr lang="zh-CN" altLang="en-US" sz="1200" dirty="0">
                <a:solidFill>
                  <a:srgbClr val="595959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providing better internet  services to the world. Asadal stands for the "morning land" </a:t>
              </a:r>
              <a:endParaRPr lang="zh-CN" altLang="en-US" sz="1200" dirty="0">
                <a:solidFill>
                  <a:srgbClr val="595959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in ancient Korean. Asadal has about 35 staffs including well experienced web desi-</a:t>
              </a:r>
              <a:endParaRPr lang="zh-CN" altLang="en-US" sz="1200" dirty="0">
                <a:solidFill>
                  <a:srgbClr val="595959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gners, programmers, and server engineers.</a:t>
              </a:r>
              <a:endParaRPr lang="zh-CN" altLang="en-US" sz="1200" dirty="0">
                <a:solidFill>
                  <a:srgbClr val="595959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</p:txBody>
        </p:sp>
        <p:sp>
          <p:nvSpPr>
            <p:cNvPr id="18443" name="직사각형 29"/>
            <p:cNvSpPr/>
            <p:nvPr/>
          </p:nvSpPr>
          <p:spPr>
            <a:xfrm>
              <a:off x="257185" y="379147"/>
              <a:ext cx="1800215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800" dirty="0">
                  <a:solidFill>
                    <a:srgbClr val="FFFFFF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800" dirty="0"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18444" name="组合 18443"/>
          <p:cNvGrpSpPr/>
          <p:nvPr/>
        </p:nvGrpSpPr>
        <p:grpSpPr>
          <a:xfrm>
            <a:off x="371475" y="3171825"/>
            <a:ext cx="8386763" cy="1314450"/>
            <a:chOff x="0" y="0"/>
            <a:chExt cx="8386762" cy="1314437"/>
          </a:xfrm>
        </p:grpSpPr>
        <p:sp>
          <p:nvSpPr>
            <p:cNvPr id="18445" name="모서리가 둥근 직사각형 31"/>
            <p:cNvSpPr/>
            <p:nvPr/>
          </p:nvSpPr>
          <p:spPr>
            <a:xfrm>
              <a:off x="0" y="0"/>
              <a:ext cx="8386762" cy="1314437"/>
            </a:xfrm>
            <a:prstGeom prst="roundRect">
              <a:avLst>
                <a:gd name="adj" fmla="val 8968"/>
              </a:avLst>
            </a:prstGeom>
            <a:solidFill>
              <a:srgbClr val="595959">
                <a:alpha val="20000"/>
              </a:srgbClr>
            </a:solidFill>
            <a:ln w="12700" cap="flat" cmpd="sng">
              <a:solidFill>
                <a:srgbClr val="7F7F7F">
                  <a:alpha val="56000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8446" name="모서리가 둥근 직사각형 32"/>
            <p:cNvSpPr/>
            <p:nvPr/>
          </p:nvSpPr>
          <p:spPr>
            <a:xfrm>
              <a:off x="91242" y="85722"/>
              <a:ext cx="2151895" cy="1114414"/>
            </a:xfrm>
            <a:prstGeom prst="roundRect">
              <a:avLst>
                <a:gd name="adj" fmla="val 12403"/>
              </a:avLst>
            </a:prstGeom>
            <a:gradFill rotWithShape="1">
              <a:gsLst>
                <a:gs pos="0">
                  <a:srgbClr val="00B050">
                    <a:alpha val="100000"/>
                  </a:srgbClr>
                </a:gs>
                <a:gs pos="100000">
                  <a:srgbClr val="CCFF66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8447" name="모서리가 둥근 직사각형 33"/>
            <p:cNvSpPr/>
            <p:nvPr/>
          </p:nvSpPr>
          <p:spPr>
            <a:xfrm>
              <a:off x="114295" y="128573"/>
              <a:ext cx="2085979" cy="485775"/>
            </a:xfrm>
            <a:prstGeom prst="roundRect">
              <a:avLst>
                <a:gd name="adj" fmla="val 23204"/>
              </a:avLst>
            </a:prstGeom>
            <a:gradFill rotWithShape="1">
              <a:gsLst>
                <a:gs pos="0">
                  <a:srgbClr val="FFFFFF">
                    <a:alpha val="100000"/>
                  </a:srgbClr>
                </a:gs>
                <a:gs pos="40999">
                  <a:srgbClr val="FFFF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8448" name="TextBox 47"/>
            <p:cNvSpPr/>
            <p:nvPr/>
          </p:nvSpPr>
          <p:spPr>
            <a:xfrm>
              <a:off x="2352191" y="119036"/>
              <a:ext cx="5934559" cy="10096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in February 1998 with the fundamental  goal of </a:t>
              </a:r>
              <a:endParaRPr lang="zh-CN" altLang="en-US" sz="1200" dirty="0">
                <a:solidFill>
                  <a:srgbClr val="595959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providing better internet  services to the world. Asadal stands for the "morning land" </a:t>
              </a:r>
              <a:endParaRPr lang="zh-CN" altLang="en-US" sz="1200" dirty="0">
                <a:solidFill>
                  <a:srgbClr val="595959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in ancient Korean. Asadal has about 35 staffs including well experienced web desi-</a:t>
              </a:r>
              <a:endParaRPr lang="zh-CN" altLang="en-US" sz="1200" dirty="0">
                <a:solidFill>
                  <a:srgbClr val="595959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gners, programmers, and server engineers.</a:t>
              </a:r>
              <a:endParaRPr lang="zh-CN" altLang="en-US" sz="1200" dirty="0">
                <a:solidFill>
                  <a:srgbClr val="595959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</p:txBody>
        </p:sp>
        <p:sp>
          <p:nvSpPr>
            <p:cNvPr id="18449" name="직사각형 53"/>
            <p:cNvSpPr/>
            <p:nvPr/>
          </p:nvSpPr>
          <p:spPr>
            <a:xfrm>
              <a:off x="257186" y="379147"/>
              <a:ext cx="1800215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800" dirty="0">
                  <a:solidFill>
                    <a:srgbClr val="FFFFFF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800" dirty="0"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18450" name="组合 18449"/>
          <p:cNvGrpSpPr/>
          <p:nvPr/>
        </p:nvGrpSpPr>
        <p:grpSpPr>
          <a:xfrm>
            <a:off x="371475" y="5072063"/>
            <a:ext cx="8386763" cy="1314450"/>
            <a:chOff x="0" y="0"/>
            <a:chExt cx="8386762" cy="1314437"/>
          </a:xfrm>
        </p:grpSpPr>
        <p:sp>
          <p:nvSpPr>
            <p:cNvPr id="18451" name="모서리가 둥근 직사각형 55"/>
            <p:cNvSpPr/>
            <p:nvPr/>
          </p:nvSpPr>
          <p:spPr>
            <a:xfrm>
              <a:off x="0" y="0"/>
              <a:ext cx="8386762" cy="1314437"/>
            </a:xfrm>
            <a:prstGeom prst="roundRect">
              <a:avLst>
                <a:gd name="adj" fmla="val 8968"/>
              </a:avLst>
            </a:prstGeom>
            <a:solidFill>
              <a:srgbClr val="595959">
                <a:alpha val="20000"/>
              </a:srgbClr>
            </a:solidFill>
            <a:ln w="12700" cap="flat" cmpd="sng">
              <a:solidFill>
                <a:srgbClr val="7F7F7F">
                  <a:alpha val="56000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8452" name="모서리가 둥근 직사각형 56"/>
            <p:cNvSpPr/>
            <p:nvPr/>
          </p:nvSpPr>
          <p:spPr>
            <a:xfrm>
              <a:off x="91242" y="85722"/>
              <a:ext cx="2151895" cy="1114414"/>
            </a:xfrm>
            <a:prstGeom prst="roundRect">
              <a:avLst>
                <a:gd name="adj" fmla="val 12403"/>
              </a:avLst>
            </a:prstGeom>
            <a:gradFill rotWithShape="1">
              <a:gsLst>
                <a:gs pos="0">
                  <a:srgbClr val="969696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8453" name="모서리가 둥근 직사각형 57"/>
            <p:cNvSpPr/>
            <p:nvPr/>
          </p:nvSpPr>
          <p:spPr>
            <a:xfrm>
              <a:off x="114295" y="128573"/>
              <a:ext cx="2085979" cy="485775"/>
            </a:xfrm>
            <a:prstGeom prst="roundRect">
              <a:avLst>
                <a:gd name="adj" fmla="val 23204"/>
              </a:avLst>
            </a:prstGeom>
            <a:gradFill rotWithShape="1">
              <a:gsLst>
                <a:gs pos="0">
                  <a:srgbClr val="FFFFFF">
                    <a:alpha val="100000"/>
                  </a:srgbClr>
                </a:gs>
                <a:gs pos="40999">
                  <a:srgbClr val="FFFF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8454" name="TextBox 47"/>
            <p:cNvSpPr/>
            <p:nvPr/>
          </p:nvSpPr>
          <p:spPr>
            <a:xfrm>
              <a:off x="2352191" y="119036"/>
              <a:ext cx="5934559" cy="10096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in February 1998 with the fundamental  goal of </a:t>
              </a:r>
              <a:endParaRPr lang="zh-CN" altLang="en-US" sz="1200" dirty="0">
                <a:solidFill>
                  <a:srgbClr val="595959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providing better internet  services to the world. Asadal stands for the "morning land" </a:t>
              </a:r>
              <a:endParaRPr lang="zh-CN" altLang="en-US" sz="1200" dirty="0">
                <a:solidFill>
                  <a:srgbClr val="595959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in ancient Korean. Asadal has about 35 staffs including well experienced web desi-</a:t>
              </a:r>
              <a:endParaRPr lang="zh-CN" altLang="en-US" sz="1200" dirty="0">
                <a:solidFill>
                  <a:srgbClr val="595959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gners, programmers, and server engineers.</a:t>
              </a:r>
              <a:endParaRPr lang="zh-CN" altLang="en-US" sz="1200" dirty="0">
                <a:solidFill>
                  <a:srgbClr val="595959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</p:txBody>
        </p:sp>
        <p:sp>
          <p:nvSpPr>
            <p:cNvPr id="18455" name="직사각형 59"/>
            <p:cNvSpPr/>
            <p:nvPr/>
          </p:nvSpPr>
          <p:spPr>
            <a:xfrm>
              <a:off x="257186" y="407722"/>
              <a:ext cx="1800215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800" dirty="0">
                  <a:solidFill>
                    <a:srgbClr val="595959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800" dirty="0">
                <a:solidFill>
                  <a:srgbClr val="595959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2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8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3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9" dur="5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bldLvl="0"/>
      <p:bldP spid="18437" grpId="0" bldLvl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제목 48"/>
          <p:cNvSpPr>
            <a:spLocks noGrp="1"/>
          </p:cNvSpPr>
          <p:nvPr>
            <p:ph type="title"/>
          </p:nvPr>
        </p:nvSpPr>
        <p:spPr>
          <a:xfrm>
            <a:off x="119063" y="46038"/>
            <a:ext cx="8286750" cy="690562"/>
          </a:xfrm>
          <a:noFill/>
          <a:ln>
            <a:noFill/>
          </a:ln>
        </p:spPr>
        <p:txBody>
          <a:bodyPr anchor="ctr"/>
          <a:p>
            <a:pPr algn="l"/>
            <a:r>
              <a:rPr lang="en-US" altLang="x-none" sz="3200" kern="1200" dirty="0">
                <a:solidFill>
                  <a:srgbClr val="433119"/>
                </a:solidFill>
                <a:latin typeface="HY견고딕" pitchFamily="2" charset="-127"/>
                <a:ea typeface="HY견고딕" pitchFamily="2" charset="-127"/>
                <a:sym typeface="Malgun Gothic" panose="020B0503020000020004" charset="-127"/>
              </a:rPr>
              <a:t>ADD A TITLE SLIDE</a:t>
            </a:r>
            <a:endParaRPr lang="zh-CN" altLang="en-US" sz="3200" kern="1200" dirty="0">
              <a:solidFill>
                <a:srgbClr val="433119"/>
              </a:solidFill>
              <a:latin typeface="HY견고딕" pitchFamily="2" charset="-127"/>
              <a:ea typeface="HY견고딕" pitchFamily="2" charset="-127"/>
              <a:sym typeface="Malgun Gothic" panose="020B0503020000020004" charset="-127"/>
            </a:endParaRPr>
          </a:p>
        </p:txBody>
      </p:sp>
      <p:grpSp>
        <p:nvGrpSpPr>
          <p:cNvPr id="19459" name="组合 19458"/>
          <p:cNvGrpSpPr/>
          <p:nvPr/>
        </p:nvGrpSpPr>
        <p:grpSpPr>
          <a:xfrm>
            <a:off x="666750" y="4424363"/>
            <a:ext cx="1847850" cy="1263650"/>
            <a:chOff x="0" y="0"/>
            <a:chExt cx="1848786" cy="1263535"/>
          </a:xfrm>
        </p:grpSpPr>
        <p:sp>
          <p:nvSpPr>
            <p:cNvPr id="19460" name="타원 56"/>
            <p:cNvSpPr/>
            <p:nvPr/>
          </p:nvSpPr>
          <p:spPr>
            <a:xfrm>
              <a:off x="0" y="0"/>
              <a:ext cx="1348417" cy="1263535"/>
            </a:xfrm>
            <a:prstGeom prst="ellipse">
              <a:avLst/>
            </a:prstGeom>
            <a:gradFill rotWithShape="1">
              <a:gsLst>
                <a:gs pos="0">
                  <a:srgbClr val="969696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9461" name="이등변 삼각형 57"/>
            <p:cNvSpPr/>
            <p:nvPr/>
          </p:nvSpPr>
          <p:spPr>
            <a:xfrm rot="5400000">
              <a:off x="1420477" y="485768"/>
              <a:ext cx="542292" cy="314326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FFF301">
                    <a:alpha val="100000"/>
                  </a:srgbClr>
                </a:gs>
                <a:gs pos="100000">
                  <a:srgbClr val="FFDB01">
                    <a:alpha val="100000"/>
                  </a:srgbClr>
                </a:gs>
              </a:gsLst>
              <a:lin ang="16200000" scaled="1"/>
              <a:tileRect/>
            </a:gradFill>
            <a:ln w="25400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 sz="2000"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9462" name="직사각형 58"/>
            <p:cNvSpPr/>
            <p:nvPr/>
          </p:nvSpPr>
          <p:spPr>
            <a:xfrm>
              <a:off x="42208" y="448027"/>
              <a:ext cx="1184378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 latinLnBrk="1">
                <a:lnSpc>
                  <a:spcPct val="100000"/>
                </a:lnSpc>
              </a:pPr>
              <a:r>
                <a:rPr lang="en-US" altLang="x-none" sz="2200" dirty="0">
                  <a:solidFill>
                    <a:srgbClr val="3F3F3F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TEXT</a:t>
              </a:r>
              <a:endParaRPr lang="zh-CN" altLang="en-US" sz="2200" dirty="0">
                <a:solidFill>
                  <a:srgbClr val="3F3F3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19463" name="组合 19462"/>
          <p:cNvGrpSpPr/>
          <p:nvPr/>
        </p:nvGrpSpPr>
        <p:grpSpPr>
          <a:xfrm>
            <a:off x="352425" y="1952625"/>
            <a:ext cx="1862138" cy="2328863"/>
            <a:chOff x="0" y="0"/>
            <a:chExt cx="1862767" cy="2328859"/>
          </a:xfrm>
        </p:grpSpPr>
        <p:sp>
          <p:nvSpPr>
            <p:cNvPr id="19464" name="타원 60"/>
            <p:cNvSpPr/>
            <p:nvPr/>
          </p:nvSpPr>
          <p:spPr>
            <a:xfrm>
              <a:off x="0" y="0"/>
              <a:ext cx="1862767" cy="1745507"/>
            </a:xfrm>
            <a:prstGeom prst="ellipse">
              <a:avLst/>
            </a:prstGeom>
            <a:gradFill rotWithShape="1">
              <a:gsLst>
                <a:gs pos="0">
                  <a:srgbClr val="FFA709">
                    <a:alpha val="100000"/>
                  </a:srgbClr>
                </a:gs>
                <a:gs pos="100000">
                  <a:srgbClr val="FFD211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9465" name="이등변 삼각형 61"/>
            <p:cNvSpPr/>
            <p:nvPr/>
          </p:nvSpPr>
          <p:spPr>
            <a:xfrm rot="10800000">
              <a:off x="563233" y="2014533"/>
              <a:ext cx="542292" cy="314326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FFC000">
                    <a:alpha val="100000"/>
                  </a:srgbClr>
                </a:gs>
                <a:gs pos="100000">
                  <a:srgbClr val="FFC000">
                    <a:alpha val="100000"/>
                  </a:srgbClr>
                </a:gs>
              </a:gsLst>
              <a:lin ang="16200000" scaled="1"/>
              <a:tileRect/>
            </a:gradFill>
            <a:ln w="25400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 sz="2000"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9466" name="직사각형 62"/>
            <p:cNvSpPr/>
            <p:nvPr/>
          </p:nvSpPr>
          <p:spPr>
            <a:xfrm>
              <a:off x="327963" y="633762"/>
              <a:ext cx="1184378" cy="49244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 latinLnBrk="1">
                <a:lnSpc>
                  <a:spcPct val="100000"/>
                </a:lnSpc>
              </a:pPr>
              <a:r>
                <a:rPr lang="en-US" altLang="x-none" sz="26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TEXT</a:t>
              </a:r>
              <a:endParaRPr lang="zh-CN" altLang="en-US" sz="2600" dirty="0">
                <a:solidFill>
                  <a:schemeClr val="bg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19467" name="组合 19466"/>
          <p:cNvGrpSpPr/>
          <p:nvPr/>
        </p:nvGrpSpPr>
        <p:grpSpPr>
          <a:xfrm>
            <a:off x="6953250" y="4110038"/>
            <a:ext cx="1862138" cy="1746250"/>
            <a:chOff x="0" y="0"/>
            <a:chExt cx="1862767" cy="1745507"/>
          </a:xfrm>
        </p:grpSpPr>
        <p:sp>
          <p:nvSpPr>
            <p:cNvPr id="19468" name="타원 64"/>
            <p:cNvSpPr/>
            <p:nvPr/>
          </p:nvSpPr>
          <p:spPr>
            <a:xfrm>
              <a:off x="0" y="0"/>
              <a:ext cx="1862767" cy="1745507"/>
            </a:xfrm>
            <a:prstGeom prst="ellipse">
              <a:avLst/>
            </a:prstGeom>
            <a:gradFill rotWithShape="1">
              <a:gsLst>
                <a:gs pos="0">
                  <a:srgbClr val="00B050">
                    <a:alpha val="100000"/>
                  </a:srgbClr>
                </a:gs>
                <a:gs pos="100000">
                  <a:srgbClr val="CCFF66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9469" name="직사각형 65"/>
            <p:cNvSpPr/>
            <p:nvPr/>
          </p:nvSpPr>
          <p:spPr>
            <a:xfrm>
              <a:off x="327963" y="633764"/>
              <a:ext cx="1184378" cy="49244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 latinLnBrk="1">
                <a:lnSpc>
                  <a:spcPct val="100000"/>
                </a:lnSpc>
              </a:pPr>
              <a:r>
                <a:rPr lang="en-US" altLang="x-none" sz="26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TEXT</a:t>
              </a:r>
              <a:endParaRPr lang="zh-CN" altLang="en-US" sz="2600" dirty="0">
                <a:solidFill>
                  <a:schemeClr val="bg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19470" name="组合 19469"/>
          <p:cNvGrpSpPr/>
          <p:nvPr/>
        </p:nvGrpSpPr>
        <p:grpSpPr>
          <a:xfrm>
            <a:off x="2795588" y="2252663"/>
            <a:ext cx="1847850" cy="1263650"/>
            <a:chOff x="0" y="0"/>
            <a:chExt cx="1848790" cy="1263535"/>
          </a:xfrm>
        </p:grpSpPr>
        <p:sp>
          <p:nvSpPr>
            <p:cNvPr id="19471" name="타원 67"/>
            <p:cNvSpPr/>
            <p:nvPr/>
          </p:nvSpPr>
          <p:spPr>
            <a:xfrm>
              <a:off x="0" y="0"/>
              <a:ext cx="1348417" cy="1263535"/>
            </a:xfrm>
            <a:prstGeom prst="ellipse">
              <a:avLst/>
            </a:prstGeom>
            <a:gradFill rotWithShape="1">
              <a:gsLst>
                <a:gs pos="0">
                  <a:srgbClr val="969696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9472" name="이등변 삼각형 68"/>
            <p:cNvSpPr/>
            <p:nvPr/>
          </p:nvSpPr>
          <p:spPr>
            <a:xfrm rot="5400000">
              <a:off x="1420481" y="514340"/>
              <a:ext cx="542292" cy="314326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B9CC00">
                    <a:alpha val="100000"/>
                  </a:srgbClr>
                </a:gs>
                <a:gs pos="100000">
                  <a:srgbClr val="B9CC00">
                    <a:alpha val="100000"/>
                  </a:srgbClr>
                </a:gs>
              </a:gsLst>
              <a:lin ang="16200000" scaled="1"/>
              <a:tileRect/>
            </a:gradFill>
            <a:ln w="25400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 sz="2000"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9473" name="직사각형 69"/>
            <p:cNvSpPr/>
            <p:nvPr/>
          </p:nvSpPr>
          <p:spPr>
            <a:xfrm>
              <a:off x="56502" y="419449"/>
              <a:ext cx="1184378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 latinLnBrk="1">
                <a:lnSpc>
                  <a:spcPct val="100000"/>
                </a:lnSpc>
              </a:pPr>
              <a:r>
                <a:rPr lang="en-US" altLang="x-none" sz="2200" dirty="0">
                  <a:solidFill>
                    <a:srgbClr val="3F3F3F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TEXT</a:t>
              </a:r>
              <a:endParaRPr lang="zh-CN" altLang="en-US" sz="2200" dirty="0">
                <a:solidFill>
                  <a:srgbClr val="3F3F3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19474" name="组合 19473"/>
          <p:cNvGrpSpPr/>
          <p:nvPr/>
        </p:nvGrpSpPr>
        <p:grpSpPr>
          <a:xfrm>
            <a:off x="4910138" y="2252663"/>
            <a:ext cx="1347787" cy="1900237"/>
            <a:chOff x="0" y="0"/>
            <a:chExt cx="1348417" cy="1900228"/>
          </a:xfrm>
        </p:grpSpPr>
        <p:sp>
          <p:nvSpPr>
            <p:cNvPr id="19475" name="타원 71"/>
            <p:cNvSpPr/>
            <p:nvPr/>
          </p:nvSpPr>
          <p:spPr>
            <a:xfrm>
              <a:off x="0" y="0"/>
              <a:ext cx="1348417" cy="1263535"/>
            </a:xfrm>
            <a:prstGeom prst="ellipse">
              <a:avLst/>
            </a:prstGeom>
            <a:gradFill rotWithShape="1">
              <a:gsLst>
                <a:gs pos="0">
                  <a:srgbClr val="969696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9476" name="이등변 삼각형 72"/>
            <p:cNvSpPr/>
            <p:nvPr/>
          </p:nvSpPr>
          <p:spPr>
            <a:xfrm rot="10800000">
              <a:off x="320350" y="1585902"/>
              <a:ext cx="542292" cy="314326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5BB616">
                    <a:alpha val="100000"/>
                  </a:srgbClr>
                </a:gs>
                <a:gs pos="100000">
                  <a:srgbClr val="5BB616">
                    <a:alpha val="100000"/>
                  </a:srgbClr>
                </a:gs>
              </a:gsLst>
              <a:lin ang="16200000" scaled="1"/>
              <a:tileRect/>
            </a:gradFill>
            <a:ln w="25400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 sz="2000"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9477" name="직사각형 73"/>
            <p:cNvSpPr/>
            <p:nvPr/>
          </p:nvSpPr>
          <p:spPr>
            <a:xfrm>
              <a:off x="56503" y="419449"/>
              <a:ext cx="1184378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 latinLnBrk="1">
                <a:lnSpc>
                  <a:spcPct val="100000"/>
                </a:lnSpc>
              </a:pPr>
              <a:r>
                <a:rPr lang="en-US" altLang="x-none" sz="2200" dirty="0">
                  <a:solidFill>
                    <a:srgbClr val="3F3F3F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TEXT</a:t>
              </a:r>
              <a:endParaRPr lang="zh-CN" altLang="en-US" sz="2200" dirty="0">
                <a:solidFill>
                  <a:srgbClr val="3F3F3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19478" name="组合 19477"/>
          <p:cNvGrpSpPr/>
          <p:nvPr/>
        </p:nvGrpSpPr>
        <p:grpSpPr>
          <a:xfrm>
            <a:off x="2781300" y="3838575"/>
            <a:ext cx="1347788" cy="1849438"/>
            <a:chOff x="0" y="0"/>
            <a:chExt cx="1348417" cy="1849324"/>
          </a:xfrm>
        </p:grpSpPr>
        <p:sp>
          <p:nvSpPr>
            <p:cNvPr id="19479" name="타원 75"/>
            <p:cNvSpPr/>
            <p:nvPr/>
          </p:nvSpPr>
          <p:spPr>
            <a:xfrm>
              <a:off x="0" y="585789"/>
              <a:ext cx="1348417" cy="1263535"/>
            </a:xfrm>
            <a:prstGeom prst="ellipse">
              <a:avLst/>
            </a:prstGeom>
            <a:gradFill rotWithShape="1">
              <a:gsLst>
                <a:gs pos="0">
                  <a:srgbClr val="969696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9480" name="이등변 삼각형 76"/>
            <p:cNvSpPr/>
            <p:nvPr/>
          </p:nvSpPr>
          <p:spPr>
            <a:xfrm>
              <a:off x="320347" y="0"/>
              <a:ext cx="542292" cy="314326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FFF301">
                    <a:alpha val="100000"/>
                  </a:srgbClr>
                </a:gs>
                <a:gs pos="100000">
                  <a:srgbClr val="FFF301">
                    <a:alpha val="100000"/>
                  </a:srgbClr>
                </a:gs>
              </a:gsLst>
              <a:lin ang="16200000" scaled="1"/>
              <a:tileRect/>
            </a:gradFill>
            <a:ln w="25400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 sz="2000"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9481" name="직사각형 77"/>
            <p:cNvSpPr/>
            <p:nvPr/>
          </p:nvSpPr>
          <p:spPr>
            <a:xfrm>
              <a:off x="70789" y="1005241"/>
              <a:ext cx="1184378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 latinLnBrk="1">
                <a:lnSpc>
                  <a:spcPct val="100000"/>
                </a:lnSpc>
              </a:pPr>
              <a:r>
                <a:rPr lang="en-US" altLang="x-none" sz="2200" dirty="0">
                  <a:solidFill>
                    <a:srgbClr val="3F3F3F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TEXT</a:t>
              </a:r>
              <a:endParaRPr lang="zh-CN" altLang="en-US" sz="2200" dirty="0">
                <a:solidFill>
                  <a:srgbClr val="3F3F3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19482" name="组合 19481"/>
          <p:cNvGrpSpPr/>
          <p:nvPr/>
        </p:nvGrpSpPr>
        <p:grpSpPr>
          <a:xfrm>
            <a:off x="4881563" y="4424363"/>
            <a:ext cx="1833562" cy="1263650"/>
            <a:chOff x="0" y="0"/>
            <a:chExt cx="1834506" cy="1263535"/>
          </a:xfrm>
        </p:grpSpPr>
        <p:sp>
          <p:nvSpPr>
            <p:cNvPr id="19483" name="타원 79"/>
            <p:cNvSpPr/>
            <p:nvPr/>
          </p:nvSpPr>
          <p:spPr>
            <a:xfrm>
              <a:off x="0" y="0"/>
              <a:ext cx="1348417" cy="1263535"/>
            </a:xfrm>
            <a:prstGeom prst="ellipse">
              <a:avLst/>
            </a:prstGeom>
            <a:gradFill rotWithShape="1">
              <a:gsLst>
                <a:gs pos="0">
                  <a:srgbClr val="969696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9484" name="직사각형 80"/>
            <p:cNvSpPr/>
            <p:nvPr/>
          </p:nvSpPr>
          <p:spPr>
            <a:xfrm>
              <a:off x="85078" y="419452"/>
              <a:ext cx="1184378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 latinLnBrk="1">
                <a:lnSpc>
                  <a:spcPct val="100000"/>
                </a:lnSpc>
              </a:pPr>
              <a:r>
                <a:rPr lang="en-US" altLang="x-none" sz="2200" dirty="0">
                  <a:solidFill>
                    <a:srgbClr val="3F3F3F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TEXT</a:t>
              </a:r>
              <a:endParaRPr lang="zh-CN" altLang="en-US" sz="2200" dirty="0">
                <a:solidFill>
                  <a:srgbClr val="3F3F3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9485" name="이등변 삼각형 81"/>
            <p:cNvSpPr/>
            <p:nvPr/>
          </p:nvSpPr>
          <p:spPr>
            <a:xfrm rot="5400000">
              <a:off x="1406197" y="485768"/>
              <a:ext cx="542292" cy="314326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5BB616">
                    <a:alpha val="100000"/>
                  </a:srgbClr>
                </a:gs>
                <a:gs pos="100000">
                  <a:srgbClr val="5BB616">
                    <a:alpha val="100000"/>
                  </a:srgbClr>
                </a:gs>
              </a:gsLst>
              <a:lin ang="16200000" scaled="1"/>
              <a:tileRect/>
            </a:gradFill>
            <a:ln w="25400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 sz="2000"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19486" name="组合 19485"/>
          <p:cNvGrpSpPr/>
          <p:nvPr/>
        </p:nvGrpSpPr>
        <p:grpSpPr>
          <a:xfrm>
            <a:off x="6553200" y="2224088"/>
            <a:ext cx="2405063" cy="1343025"/>
            <a:chOff x="0" y="0"/>
            <a:chExt cx="2405549" cy="1343033"/>
          </a:xfrm>
        </p:grpSpPr>
        <p:sp>
          <p:nvSpPr>
            <p:cNvPr id="19487" name="모서리가 둥근 직사각형 83"/>
            <p:cNvSpPr/>
            <p:nvPr/>
          </p:nvSpPr>
          <p:spPr>
            <a:xfrm>
              <a:off x="5255" y="0"/>
              <a:ext cx="2400294" cy="1343033"/>
            </a:xfrm>
            <a:prstGeom prst="roundRect">
              <a:avLst>
                <a:gd name="adj" fmla="val 3412"/>
              </a:avLst>
            </a:prstGeom>
            <a:solidFill>
              <a:srgbClr val="F2F2F2">
                <a:alpha val="9999"/>
              </a:srgbClr>
            </a:solidFill>
            <a:ln w="12700" cap="flat" cmpd="sng">
              <a:solidFill>
                <a:srgbClr val="FFFFFF">
                  <a:alpha val="45000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19488" name="TextBox 47"/>
            <p:cNvSpPr/>
            <p:nvPr/>
          </p:nvSpPr>
          <p:spPr>
            <a:xfrm>
              <a:off x="0" y="85736"/>
              <a:ext cx="2219815" cy="11893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300" dirty="0">
                  <a:solidFill>
                    <a:srgbClr val="92D050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300" dirty="0">
                <a:solidFill>
                  <a:srgbClr val="92D050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Korea in February 1998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with the fundamental  goal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of providing better internet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services to the world.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  <p:sp>
        <p:nvSpPr>
          <p:cNvPr id="19489" name="타원 85"/>
          <p:cNvSpPr/>
          <p:nvPr/>
        </p:nvSpPr>
        <p:spPr>
          <a:xfrm>
            <a:off x="193675" y="6083300"/>
            <a:ext cx="1892300" cy="631825"/>
          </a:xfrm>
          <a:prstGeom prst="ellipse">
            <a:avLst/>
          </a:prstGeom>
          <a:gradFill rotWithShape="1">
            <a:gsLst>
              <a:gs pos="0">
                <a:srgbClr val="000000">
                  <a:alpha val="100000"/>
                </a:srgbClr>
              </a:gs>
              <a:gs pos="100000">
                <a:srgbClr val="000000">
                  <a:alpha val="10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19490" name="타원 86"/>
          <p:cNvSpPr/>
          <p:nvPr/>
        </p:nvSpPr>
        <p:spPr>
          <a:xfrm>
            <a:off x="2379663" y="6083300"/>
            <a:ext cx="1892300" cy="631825"/>
          </a:xfrm>
          <a:prstGeom prst="ellipse">
            <a:avLst/>
          </a:prstGeom>
          <a:gradFill rotWithShape="1">
            <a:gsLst>
              <a:gs pos="0">
                <a:srgbClr val="000000">
                  <a:alpha val="100000"/>
                </a:srgbClr>
              </a:gs>
              <a:gs pos="100000">
                <a:srgbClr val="000000">
                  <a:alpha val="10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19491" name="타원 87"/>
          <p:cNvSpPr/>
          <p:nvPr/>
        </p:nvSpPr>
        <p:spPr>
          <a:xfrm>
            <a:off x="4479925" y="6083300"/>
            <a:ext cx="1892300" cy="631825"/>
          </a:xfrm>
          <a:prstGeom prst="ellipse">
            <a:avLst/>
          </a:prstGeom>
          <a:gradFill rotWithShape="1">
            <a:gsLst>
              <a:gs pos="0">
                <a:srgbClr val="000000">
                  <a:alpha val="100000"/>
                </a:srgbClr>
              </a:gs>
              <a:gs pos="100000">
                <a:srgbClr val="000000">
                  <a:alpha val="10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19492" name="타원 88"/>
          <p:cNvSpPr/>
          <p:nvPr/>
        </p:nvSpPr>
        <p:spPr>
          <a:xfrm>
            <a:off x="6451600" y="6083300"/>
            <a:ext cx="2692400" cy="631825"/>
          </a:xfrm>
          <a:prstGeom prst="ellipse">
            <a:avLst/>
          </a:prstGeom>
          <a:gradFill rotWithShape="1">
            <a:gsLst>
              <a:gs pos="0">
                <a:srgbClr val="000000">
                  <a:alpha val="100000"/>
                </a:srgbClr>
              </a:gs>
              <a:gs pos="100000">
                <a:srgbClr val="000000">
                  <a:alpha val="10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>
                                      <p:cBhvr>
                                        <p:cTn id="7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11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4" dur="500"/>
                                        <p:tgtEl>
                                          <p:spTgt spid="19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18" dur="500"/>
                                        <p:tgtEl>
                                          <p:spTgt spid="19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1" dur="500"/>
                                        <p:tgtEl>
                                          <p:spTgt spid="19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25" dur="50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>
                                      <p:cBhvr>
                                        <p:cTn id="29" dur="50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33" dur="500"/>
                                        <p:tgtEl>
                                          <p:spTgt spid="19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6" dur="500"/>
                                        <p:tgtEl>
                                          <p:spTgt spid="19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40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3" dur="500"/>
                                        <p:tgtEl>
                                          <p:spTgt spid="19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7" dur="1000"/>
                                        <p:tgtEl>
                                          <p:spTgt spid="194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19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89" grpId="0" bldLvl="0"/>
      <p:bldP spid="19490" grpId="0" bldLvl="0"/>
      <p:bldP spid="19491" grpId="0" bldLvl="0"/>
      <p:bldP spid="19492" grpId="0" bldLvl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482" name="그림 5" descr="낙엽01.png"/>
          <p:cNvPicPr>
            <a:picLocks noChangeAspect="1"/>
          </p:cNvPicPr>
          <p:nvPr/>
        </p:nvPicPr>
        <p:blipFill>
          <a:blip r:embed="rId1">
            <a:lum bright="-7999" contrast="23000"/>
          </a:blip>
          <a:stretch>
            <a:fillRect/>
          </a:stretch>
        </p:blipFill>
        <p:spPr>
          <a:xfrm rot="2260354">
            <a:off x="6350" y="158750"/>
            <a:ext cx="906463" cy="565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3" name="제목 59"/>
          <p:cNvSpPr>
            <a:spLocks noGrp="1"/>
          </p:cNvSpPr>
          <p:nvPr>
            <p:ph type="title"/>
          </p:nvPr>
        </p:nvSpPr>
        <p:spPr>
          <a:xfrm>
            <a:off x="857250" y="84138"/>
            <a:ext cx="7643813" cy="690562"/>
          </a:xfrm>
          <a:noFill/>
          <a:ln>
            <a:noFill/>
          </a:ln>
        </p:spPr>
        <p:txBody>
          <a:bodyPr anchor="ctr"/>
          <a:p>
            <a:pPr algn="l"/>
            <a:r>
              <a:rPr lang="en-US" altLang="x-none" sz="3200" kern="1200" dirty="0">
                <a:solidFill>
                  <a:srgbClr val="433119"/>
                </a:solidFill>
                <a:latin typeface="HY견고딕" pitchFamily="2" charset="-127"/>
                <a:ea typeface="HY견고딕" pitchFamily="2" charset="-127"/>
                <a:sym typeface="Malgun Gothic" panose="020B0503020000020004" charset="-127"/>
              </a:rPr>
              <a:t>ADD A TITLE SLIDE</a:t>
            </a:r>
            <a:endParaRPr lang="zh-CN" altLang="en-US" sz="3200" kern="1200" dirty="0">
              <a:solidFill>
                <a:srgbClr val="433119"/>
              </a:solidFill>
              <a:latin typeface="HY견고딕" pitchFamily="2" charset="-127"/>
              <a:ea typeface="HY견고딕" pitchFamily="2" charset="-127"/>
              <a:sym typeface="Malgun Gothic" panose="020B0503020000020004" charset="-127"/>
            </a:endParaRPr>
          </a:p>
        </p:txBody>
      </p:sp>
      <p:sp>
        <p:nvSpPr>
          <p:cNvPr id="20484" name="타원 49"/>
          <p:cNvSpPr/>
          <p:nvPr/>
        </p:nvSpPr>
        <p:spPr>
          <a:xfrm>
            <a:off x="-1427162" y="5810250"/>
            <a:ext cx="8156575" cy="1076325"/>
          </a:xfrm>
          <a:prstGeom prst="ellipse">
            <a:avLst/>
          </a:prstGeom>
          <a:gradFill rotWithShape="1">
            <a:gsLst>
              <a:gs pos="0">
                <a:srgbClr val="000000">
                  <a:alpha val="100000"/>
                </a:srgbClr>
              </a:gs>
              <a:gs pos="100000">
                <a:srgbClr val="000000">
                  <a:alpha val="10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grpSp>
        <p:nvGrpSpPr>
          <p:cNvPr id="20485" name="组合 20484"/>
          <p:cNvGrpSpPr/>
          <p:nvPr/>
        </p:nvGrpSpPr>
        <p:grpSpPr>
          <a:xfrm>
            <a:off x="396875" y="4629150"/>
            <a:ext cx="4700588" cy="1400175"/>
            <a:chOff x="0" y="0"/>
            <a:chExt cx="4700641" cy="1400390"/>
          </a:xfrm>
        </p:grpSpPr>
        <p:grpSp>
          <p:nvGrpSpPr>
            <p:cNvPr id="20486" name="组合 20485"/>
            <p:cNvGrpSpPr/>
            <p:nvPr/>
          </p:nvGrpSpPr>
          <p:grpSpPr>
            <a:xfrm>
              <a:off x="0" y="-3"/>
              <a:ext cx="4700641" cy="1400389"/>
              <a:chOff x="0" y="0"/>
              <a:chExt cx="2912" cy="957"/>
            </a:xfrm>
          </p:grpSpPr>
          <p:sp>
            <p:nvSpPr>
              <p:cNvPr id="20487" name="Freeform 6"/>
              <p:cNvSpPr/>
              <p:nvPr/>
            </p:nvSpPr>
            <p:spPr>
              <a:xfrm>
                <a:off x="280" y="5"/>
                <a:ext cx="2242" cy="346"/>
              </a:xfrm>
              <a:custGeom>
                <a:avLst/>
                <a:gdLst>
                  <a:gd name="txL" fmla="*/ 0 w 2208"/>
                  <a:gd name="txT" fmla="*/ 0 h 303"/>
                  <a:gd name="txR" fmla="*/ 2208 w 2208"/>
                  <a:gd name="txB" fmla="*/ 303 h 303"/>
                </a:gdLst>
                <a:ahLst/>
                <a:cxnLst>
                  <a:cxn ang="0">
                    <a:pos x="0" y="298"/>
                  </a:cxn>
                  <a:cxn ang="0">
                    <a:pos x="1979" y="302"/>
                  </a:cxn>
                  <a:cxn ang="0">
                    <a:pos x="2207" y="0"/>
                  </a:cxn>
                  <a:cxn ang="0">
                    <a:pos x="690" y="28"/>
                  </a:cxn>
                  <a:cxn ang="0">
                    <a:pos x="0" y="298"/>
                  </a:cxn>
                </a:cxnLst>
                <a:rect l="txL" t="txT" r="txR" b="txB"/>
                <a:pathLst>
                  <a:path w="2208" h="303">
                    <a:moveTo>
                      <a:pt x="0" y="298"/>
                    </a:moveTo>
                    <a:lnTo>
                      <a:pt x="1979" y="302"/>
                    </a:lnTo>
                    <a:lnTo>
                      <a:pt x="2207" y="0"/>
                    </a:lnTo>
                    <a:lnTo>
                      <a:pt x="690" y="28"/>
                    </a:lnTo>
                    <a:lnTo>
                      <a:pt x="0" y="298"/>
                    </a:lnTo>
                  </a:path>
                </a:pathLst>
              </a:custGeom>
              <a:gradFill rotWithShape="1">
                <a:gsLst>
                  <a:gs pos="0">
                    <a:srgbClr val="FFA709">
                      <a:alpha val="100000"/>
                    </a:srgbClr>
                  </a:gs>
                  <a:gs pos="100000">
                    <a:srgbClr val="FFD211">
                      <a:alpha val="100000"/>
                    </a:srgbClr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/>
              <a:p>
                <a:pPr lvl="0">
                  <a:lnSpc>
                    <a:spcPct val="100000"/>
                  </a:lnSpc>
                </a:pPr>
                <a:endParaRPr>
                  <a:solidFill>
                    <a:srgbClr val="000000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sp>
            <p:nvSpPr>
              <p:cNvPr id="20488" name="Freeform 7"/>
              <p:cNvSpPr/>
              <p:nvPr/>
            </p:nvSpPr>
            <p:spPr>
              <a:xfrm>
                <a:off x="0" y="337"/>
                <a:ext cx="2597" cy="617"/>
              </a:xfrm>
              <a:custGeom>
                <a:avLst/>
                <a:gdLst>
                  <a:gd name="txL" fmla="*/ 0 w 2557"/>
                  <a:gd name="txT" fmla="*/ 0 h 538"/>
                  <a:gd name="txR" fmla="*/ 2557 w 2557"/>
                  <a:gd name="txB" fmla="*/ 538 h 538"/>
                </a:gdLst>
                <a:ahLst/>
                <a:cxnLst>
                  <a:cxn ang="0">
                    <a:pos x="0" y="537"/>
                  </a:cxn>
                  <a:cxn ang="0">
                    <a:pos x="2556" y="536"/>
                  </a:cxn>
                  <a:cxn ang="0">
                    <a:pos x="2262" y="1"/>
                  </a:cxn>
                  <a:cxn ang="0">
                    <a:pos x="288" y="0"/>
                  </a:cxn>
                  <a:cxn ang="0">
                    <a:pos x="0" y="537"/>
                  </a:cxn>
                </a:cxnLst>
                <a:rect l="txL" t="txT" r="txR" b="txB"/>
                <a:pathLst>
                  <a:path w="2557" h="538">
                    <a:moveTo>
                      <a:pt x="0" y="537"/>
                    </a:moveTo>
                    <a:lnTo>
                      <a:pt x="2556" y="536"/>
                    </a:lnTo>
                    <a:lnTo>
                      <a:pt x="2262" y="1"/>
                    </a:lnTo>
                    <a:lnTo>
                      <a:pt x="288" y="0"/>
                    </a:lnTo>
                    <a:lnTo>
                      <a:pt x="0" y="537"/>
                    </a:lnTo>
                  </a:path>
                </a:pathLst>
              </a:custGeom>
              <a:gradFill rotWithShape="1">
                <a:gsLst>
                  <a:gs pos="0">
                    <a:srgbClr val="FFA709">
                      <a:alpha val="100000"/>
                    </a:srgbClr>
                  </a:gs>
                  <a:gs pos="100000">
                    <a:srgbClr val="FFD211">
                      <a:alpha val="100000"/>
                    </a:srgbClr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/>
              <a:p>
                <a:pPr lvl="0">
                  <a:lnSpc>
                    <a:spcPct val="100000"/>
                  </a:lnSpc>
                </a:pPr>
                <a:endParaRPr>
                  <a:solidFill>
                    <a:srgbClr val="000000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sp>
            <p:nvSpPr>
              <p:cNvPr id="20489" name="Freeform 8"/>
              <p:cNvSpPr/>
              <p:nvPr/>
            </p:nvSpPr>
            <p:spPr>
              <a:xfrm>
                <a:off x="2291" y="0"/>
                <a:ext cx="621" cy="957"/>
              </a:xfrm>
              <a:custGeom>
                <a:avLst/>
                <a:gdLst>
                  <a:gd name="txL" fmla="*/ 0 w 612"/>
                  <a:gd name="txT" fmla="*/ 0 h 836"/>
                  <a:gd name="txR" fmla="*/ 612 w 612"/>
                  <a:gd name="txB" fmla="*/ 836 h 836"/>
                </a:gdLst>
                <a:ahLst/>
                <a:cxnLst>
                  <a:cxn ang="0">
                    <a:pos x="302" y="835"/>
                  </a:cxn>
                  <a:cxn ang="0">
                    <a:pos x="611" y="476"/>
                  </a:cxn>
                  <a:cxn ang="0">
                    <a:pos x="226" y="0"/>
                  </a:cxn>
                  <a:cxn ang="0">
                    <a:pos x="0" y="302"/>
                  </a:cxn>
                  <a:cxn ang="0">
                    <a:pos x="302" y="835"/>
                  </a:cxn>
                </a:cxnLst>
                <a:rect l="txL" t="txT" r="txR" b="txB"/>
                <a:pathLst>
                  <a:path w="612" h="836">
                    <a:moveTo>
                      <a:pt x="302" y="835"/>
                    </a:moveTo>
                    <a:lnTo>
                      <a:pt x="611" y="476"/>
                    </a:lnTo>
                    <a:lnTo>
                      <a:pt x="226" y="0"/>
                    </a:lnTo>
                    <a:lnTo>
                      <a:pt x="0" y="302"/>
                    </a:lnTo>
                    <a:lnTo>
                      <a:pt x="302" y="835"/>
                    </a:lnTo>
                  </a:path>
                </a:pathLst>
              </a:custGeom>
              <a:gradFill rotWithShape="1">
                <a:gsLst>
                  <a:gs pos="0">
                    <a:srgbClr val="FFA709">
                      <a:alpha val="100000"/>
                    </a:srgbClr>
                  </a:gs>
                  <a:gs pos="100000">
                    <a:srgbClr val="FFD211">
                      <a:alpha val="100000"/>
                    </a:srgbClr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/>
              <a:p>
                <a:pPr lvl="0">
                  <a:lnSpc>
                    <a:spcPct val="100000"/>
                  </a:lnSpc>
                </a:pPr>
                <a:endParaRPr>
                  <a:solidFill>
                    <a:srgbClr val="000000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</p:grpSp>
        <p:sp>
          <p:nvSpPr>
            <p:cNvPr id="20490" name="직사각형 52"/>
            <p:cNvSpPr/>
            <p:nvPr/>
          </p:nvSpPr>
          <p:spPr>
            <a:xfrm>
              <a:off x="1397313" y="676838"/>
              <a:ext cx="1184378" cy="49244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 latinLnBrk="1">
                <a:lnSpc>
                  <a:spcPct val="100000"/>
                </a:lnSpc>
              </a:pPr>
              <a:r>
                <a:rPr lang="en-US" altLang="x-none" sz="26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TEXT</a:t>
              </a:r>
              <a:endParaRPr lang="zh-CN" altLang="en-US" sz="2600" dirty="0">
                <a:solidFill>
                  <a:schemeClr val="bg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20491" name="组合 20490"/>
          <p:cNvGrpSpPr/>
          <p:nvPr/>
        </p:nvGrpSpPr>
        <p:grpSpPr>
          <a:xfrm>
            <a:off x="898525" y="3838575"/>
            <a:ext cx="3482975" cy="1139825"/>
            <a:chOff x="0" y="0"/>
            <a:chExt cx="3482794" cy="1139814"/>
          </a:xfrm>
        </p:grpSpPr>
        <p:grpSp>
          <p:nvGrpSpPr>
            <p:cNvPr id="20492" name="组合 20491"/>
            <p:cNvGrpSpPr/>
            <p:nvPr/>
          </p:nvGrpSpPr>
          <p:grpSpPr>
            <a:xfrm>
              <a:off x="0" y="0"/>
              <a:ext cx="3482795" cy="1139814"/>
              <a:chOff x="0" y="0"/>
              <a:chExt cx="2924" cy="957"/>
            </a:xfrm>
          </p:grpSpPr>
          <p:sp>
            <p:nvSpPr>
              <p:cNvPr id="20493" name="Freeform 10"/>
              <p:cNvSpPr/>
              <p:nvPr/>
            </p:nvSpPr>
            <p:spPr>
              <a:xfrm>
                <a:off x="290" y="6"/>
                <a:ext cx="2242" cy="346"/>
              </a:xfrm>
              <a:custGeom>
                <a:avLst/>
                <a:gdLst>
                  <a:gd name="txL" fmla="*/ 0 w 2208"/>
                  <a:gd name="txT" fmla="*/ 0 h 303"/>
                  <a:gd name="txR" fmla="*/ 2208 w 2208"/>
                  <a:gd name="txB" fmla="*/ 303 h 303"/>
                </a:gdLst>
                <a:ahLst/>
                <a:cxnLst>
                  <a:cxn ang="0">
                    <a:pos x="0" y="298"/>
                  </a:cxn>
                  <a:cxn ang="0">
                    <a:pos x="1979" y="302"/>
                  </a:cxn>
                  <a:cxn ang="0">
                    <a:pos x="2207" y="0"/>
                  </a:cxn>
                  <a:cxn ang="0">
                    <a:pos x="690" y="28"/>
                  </a:cxn>
                  <a:cxn ang="0">
                    <a:pos x="0" y="298"/>
                  </a:cxn>
                </a:cxnLst>
                <a:rect l="txL" t="txT" r="txR" b="txB"/>
                <a:pathLst>
                  <a:path w="2208" h="303">
                    <a:moveTo>
                      <a:pt x="0" y="298"/>
                    </a:moveTo>
                    <a:lnTo>
                      <a:pt x="1979" y="302"/>
                    </a:lnTo>
                    <a:lnTo>
                      <a:pt x="2207" y="0"/>
                    </a:lnTo>
                    <a:lnTo>
                      <a:pt x="690" y="28"/>
                    </a:lnTo>
                    <a:lnTo>
                      <a:pt x="0" y="298"/>
                    </a:lnTo>
                  </a:path>
                </a:pathLst>
              </a:custGeom>
              <a:gradFill rotWithShape="1">
                <a:gsLst>
                  <a:gs pos="0">
                    <a:srgbClr val="00B050">
                      <a:alpha val="100000"/>
                    </a:srgbClr>
                  </a:gs>
                  <a:gs pos="100000">
                    <a:srgbClr val="CCFF66">
                      <a:alpha val="100000"/>
                    </a:srgbClr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/>
              <a:p>
                <a:pPr lvl="0">
                  <a:lnSpc>
                    <a:spcPct val="100000"/>
                  </a:lnSpc>
                </a:pPr>
                <a:endParaRPr>
                  <a:solidFill>
                    <a:srgbClr val="000000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sp>
            <p:nvSpPr>
              <p:cNvPr id="20494" name="Freeform 11"/>
              <p:cNvSpPr/>
              <p:nvPr/>
            </p:nvSpPr>
            <p:spPr>
              <a:xfrm>
                <a:off x="0" y="337"/>
                <a:ext cx="2597" cy="617"/>
              </a:xfrm>
              <a:custGeom>
                <a:avLst/>
                <a:gdLst>
                  <a:gd name="txL" fmla="*/ 0 w 2557"/>
                  <a:gd name="txT" fmla="*/ 0 h 538"/>
                  <a:gd name="txR" fmla="*/ 2557 w 2557"/>
                  <a:gd name="txB" fmla="*/ 538 h 538"/>
                </a:gdLst>
                <a:ahLst/>
                <a:cxnLst>
                  <a:cxn ang="0">
                    <a:pos x="0" y="537"/>
                  </a:cxn>
                  <a:cxn ang="0">
                    <a:pos x="2556" y="536"/>
                  </a:cxn>
                  <a:cxn ang="0">
                    <a:pos x="2262" y="1"/>
                  </a:cxn>
                  <a:cxn ang="0">
                    <a:pos x="288" y="0"/>
                  </a:cxn>
                  <a:cxn ang="0">
                    <a:pos x="0" y="537"/>
                  </a:cxn>
                </a:cxnLst>
                <a:rect l="txL" t="txT" r="txR" b="txB"/>
                <a:pathLst>
                  <a:path w="2557" h="538">
                    <a:moveTo>
                      <a:pt x="0" y="537"/>
                    </a:moveTo>
                    <a:lnTo>
                      <a:pt x="2556" y="536"/>
                    </a:lnTo>
                    <a:lnTo>
                      <a:pt x="2262" y="1"/>
                    </a:lnTo>
                    <a:lnTo>
                      <a:pt x="288" y="0"/>
                    </a:lnTo>
                    <a:lnTo>
                      <a:pt x="0" y="537"/>
                    </a:lnTo>
                  </a:path>
                </a:pathLst>
              </a:custGeom>
              <a:gradFill rotWithShape="1">
                <a:gsLst>
                  <a:gs pos="0">
                    <a:srgbClr val="00B050">
                      <a:alpha val="100000"/>
                    </a:srgbClr>
                  </a:gs>
                  <a:gs pos="100000">
                    <a:srgbClr val="CCFF66">
                      <a:alpha val="100000"/>
                    </a:srgbClr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/>
              <a:p>
                <a:pPr lvl="0">
                  <a:lnSpc>
                    <a:spcPct val="100000"/>
                  </a:lnSpc>
                </a:pPr>
                <a:endParaRPr>
                  <a:solidFill>
                    <a:srgbClr val="000000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sp>
            <p:nvSpPr>
              <p:cNvPr id="20495" name="Freeform 12"/>
              <p:cNvSpPr/>
              <p:nvPr/>
            </p:nvSpPr>
            <p:spPr>
              <a:xfrm>
                <a:off x="2303" y="0"/>
                <a:ext cx="621" cy="957"/>
              </a:xfrm>
              <a:custGeom>
                <a:avLst/>
                <a:gdLst>
                  <a:gd name="txL" fmla="*/ 0 w 612"/>
                  <a:gd name="txT" fmla="*/ 0 h 836"/>
                  <a:gd name="txR" fmla="*/ 612 w 612"/>
                  <a:gd name="txB" fmla="*/ 836 h 836"/>
                </a:gdLst>
                <a:ahLst/>
                <a:cxnLst>
                  <a:cxn ang="0">
                    <a:pos x="302" y="835"/>
                  </a:cxn>
                  <a:cxn ang="0">
                    <a:pos x="611" y="476"/>
                  </a:cxn>
                  <a:cxn ang="0">
                    <a:pos x="226" y="0"/>
                  </a:cxn>
                  <a:cxn ang="0">
                    <a:pos x="0" y="302"/>
                  </a:cxn>
                  <a:cxn ang="0">
                    <a:pos x="302" y="835"/>
                  </a:cxn>
                </a:cxnLst>
                <a:rect l="txL" t="txT" r="txR" b="txB"/>
                <a:pathLst>
                  <a:path w="612" h="836">
                    <a:moveTo>
                      <a:pt x="302" y="835"/>
                    </a:moveTo>
                    <a:lnTo>
                      <a:pt x="611" y="476"/>
                    </a:lnTo>
                    <a:lnTo>
                      <a:pt x="226" y="0"/>
                    </a:lnTo>
                    <a:lnTo>
                      <a:pt x="0" y="302"/>
                    </a:lnTo>
                    <a:lnTo>
                      <a:pt x="302" y="835"/>
                    </a:lnTo>
                  </a:path>
                </a:pathLst>
              </a:custGeom>
              <a:gradFill rotWithShape="1">
                <a:gsLst>
                  <a:gs pos="0">
                    <a:srgbClr val="00B050">
                      <a:alpha val="100000"/>
                    </a:srgbClr>
                  </a:gs>
                  <a:gs pos="100000">
                    <a:srgbClr val="CCFF66">
                      <a:alpha val="100000"/>
                    </a:srgbClr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/>
              <a:p>
                <a:pPr lvl="0">
                  <a:lnSpc>
                    <a:spcPct val="100000"/>
                  </a:lnSpc>
                </a:pPr>
                <a:endParaRPr>
                  <a:solidFill>
                    <a:srgbClr val="000000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</p:grpSp>
        <p:sp>
          <p:nvSpPr>
            <p:cNvPr id="20496" name="직사각형 58"/>
            <p:cNvSpPr/>
            <p:nvPr/>
          </p:nvSpPr>
          <p:spPr>
            <a:xfrm>
              <a:off x="895202" y="566797"/>
              <a:ext cx="1184378" cy="49244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 latinLnBrk="1">
                <a:lnSpc>
                  <a:spcPct val="100000"/>
                </a:lnSpc>
              </a:pPr>
              <a:r>
                <a:rPr lang="en-US" altLang="x-none" sz="26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TEXT</a:t>
              </a:r>
              <a:endParaRPr lang="zh-CN" altLang="en-US" sz="2600" dirty="0">
                <a:solidFill>
                  <a:schemeClr val="bg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20497" name="组合 20496"/>
          <p:cNvGrpSpPr/>
          <p:nvPr/>
        </p:nvGrpSpPr>
        <p:grpSpPr>
          <a:xfrm>
            <a:off x="1327150" y="3127375"/>
            <a:ext cx="2501900" cy="941388"/>
            <a:chOff x="0" y="0"/>
            <a:chExt cx="2501980" cy="941826"/>
          </a:xfrm>
        </p:grpSpPr>
        <p:grpSp>
          <p:nvGrpSpPr>
            <p:cNvPr id="20498" name="组合 20497"/>
            <p:cNvGrpSpPr/>
            <p:nvPr/>
          </p:nvGrpSpPr>
          <p:grpSpPr>
            <a:xfrm>
              <a:off x="4" y="0"/>
              <a:ext cx="2501980" cy="941826"/>
              <a:chOff x="0" y="0"/>
              <a:chExt cx="2150" cy="838"/>
            </a:xfrm>
          </p:grpSpPr>
          <p:sp>
            <p:nvSpPr>
              <p:cNvPr id="20499" name="Freeform 14"/>
              <p:cNvSpPr/>
              <p:nvPr/>
            </p:nvSpPr>
            <p:spPr>
              <a:xfrm>
                <a:off x="1626" y="0"/>
                <a:ext cx="524" cy="838"/>
              </a:xfrm>
              <a:custGeom>
                <a:avLst/>
                <a:gdLst>
                  <a:gd name="txL" fmla="*/ 0 w 516"/>
                  <a:gd name="txT" fmla="*/ 0 h 732"/>
                  <a:gd name="txR" fmla="*/ 516 w 516"/>
                  <a:gd name="txB" fmla="*/ 732 h 732"/>
                </a:gdLst>
                <a:ahLst/>
                <a:cxnLst>
                  <a:cxn ang="0">
                    <a:pos x="0" y="201"/>
                  </a:cxn>
                  <a:cxn ang="0">
                    <a:pos x="294" y="731"/>
                  </a:cxn>
                  <a:cxn ang="0">
                    <a:pos x="515" y="444"/>
                  </a:cxn>
                  <a:cxn ang="0">
                    <a:pos x="156" y="0"/>
                  </a:cxn>
                  <a:cxn ang="0">
                    <a:pos x="0" y="201"/>
                  </a:cxn>
                </a:cxnLst>
                <a:rect l="txL" t="txT" r="txR" b="txB"/>
                <a:pathLst>
                  <a:path w="516" h="732">
                    <a:moveTo>
                      <a:pt x="0" y="201"/>
                    </a:moveTo>
                    <a:lnTo>
                      <a:pt x="294" y="731"/>
                    </a:lnTo>
                    <a:lnTo>
                      <a:pt x="515" y="444"/>
                    </a:lnTo>
                    <a:lnTo>
                      <a:pt x="156" y="0"/>
                    </a:lnTo>
                    <a:lnTo>
                      <a:pt x="0" y="201"/>
                    </a:lnTo>
                  </a:path>
                </a:pathLst>
              </a:custGeom>
              <a:gradFill rotWithShape="1">
                <a:gsLst>
                  <a:gs pos="0">
                    <a:srgbClr val="969696">
                      <a:alpha val="100000"/>
                    </a:srgbClr>
                  </a:gs>
                  <a:gs pos="100000">
                    <a:srgbClr val="F2F2F2">
                      <a:alpha val="100000"/>
                    </a:srgbClr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/>
              <a:p>
                <a:pPr lvl="0">
                  <a:lnSpc>
                    <a:spcPct val="100000"/>
                  </a:lnSpc>
                </a:pPr>
                <a:endParaRPr>
                  <a:solidFill>
                    <a:srgbClr val="000000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sp>
            <p:nvSpPr>
              <p:cNvPr id="20500" name="Freeform 15"/>
              <p:cNvSpPr/>
              <p:nvPr/>
            </p:nvSpPr>
            <p:spPr>
              <a:xfrm>
                <a:off x="280" y="0"/>
                <a:ext cx="1504" cy="226"/>
              </a:xfrm>
              <a:custGeom>
                <a:avLst/>
                <a:gdLst>
                  <a:gd name="txL" fmla="*/ 0 w 1481"/>
                  <a:gd name="txT" fmla="*/ 0 h 197"/>
                  <a:gd name="txR" fmla="*/ 1481 w 1481"/>
                  <a:gd name="txB" fmla="*/ 197 h 197"/>
                </a:gdLst>
                <a:ahLst/>
                <a:cxnLst>
                  <a:cxn ang="0">
                    <a:pos x="0" y="196"/>
                  </a:cxn>
                  <a:cxn ang="0">
                    <a:pos x="1329" y="196"/>
                  </a:cxn>
                  <a:cxn ang="0">
                    <a:pos x="1480" y="0"/>
                  </a:cxn>
                  <a:cxn ang="0">
                    <a:pos x="367" y="3"/>
                  </a:cxn>
                  <a:cxn ang="0">
                    <a:pos x="0" y="196"/>
                  </a:cxn>
                </a:cxnLst>
                <a:rect l="txL" t="txT" r="txR" b="txB"/>
                <a:pathLst>
                  <a:path w="1481" h="197">
                    <a:moveTo>
                      <a:pt x="0" y="196"/>
                    </a:moveTo>
                    <a:lnTo>
                      <a:pt x="1329" y="196"/>
                    </a:lnTo>
                    <a:lnTo>
                      <a:pt x="1480" y="0"/>
                    </a:lnTo>
                    <a:lnTo>
                      <a:pt x="367" y="3"/>
                    </a:lnTo>
                    <a:lnTo>
                      <a:pt x="0" y="196"/>
                    </a:lnTo>
                  </a:path>
                </a:pathLst>
              </a:custGeom>
              <a:gradFill rotWithShape="1">
                <a:gsLst>
                  <a:gs pos="0">
                    <a:srgbClr val="969696">
                      <a:alpha val="100000"/>
                    </a:srgbClr>
                  </a:gs>
                  <a:gs pos="100000">
                    <a:srgbClr val="F2F2F2">
                      <a:alpha val="100000"/>
                    </a:srgbClr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/>
              <a:p>
                <a:pPr lvl="0">
                  <a:lnSpc>
                    <a:spcPct val="100000"/>
                  </a:lnSpc>
                </a:pPr>
                <a:endParaRPr>
                  <a:solidFill>
                    <a:srgbClr val="000000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sp>
            <p:nvSpPr>
              <p:cNvPr id="20501" name="Freeform 16"/>
              <p:cNvSpPr/>
              <p:nvPr/>
            </p:nvSpPr>
            <p:spPr>
              <a:xfrm>
                <a:off x="0" y="226"/>
                <a:ext cx="1935" cy="607"/>
              </a:xfrm>
              <a:custGeom>
                <a:avLst/>
                <a:gdLst>
                  <a:gd name="txL" fmla="*/ 0 w 1906"/>
                  <a:gd name="txT" fmla="*/ 0 h 530"/>
                  <a:gd name="txR" fmla="*/ 1906 w 1906"/>
                  <a:gd name="txB" fmla="*/ 530 h 530"/>
                </a:gdLst>
                <a:ahLst/>
                <a:cxnLst>
                  <a:cxn ang="0">
                    <a:pos x="0" y="529"/>
                  </a:cxn>
                  <a:cxn ang="0">
                    <a:pos x="1905" y="529"/>
                  </a:cxn>
                  <a:cxn ang="0">
                    <a:pos x="1606" y="0"/>
                  </a:cxn>
                  <a:cxn ang="0">
                    <a:pos x="282" y="0"/>
                  </a:cxn>
                  <a:cxn ang="0">
                    <a:pos x="0" y="529"/>
                  </a:cxn>
                </a:cxnLst>
                <a:rect l="txL" t="txT" r="txR" b="txB"/>
                <a:pathLst>
                  <a:path w="1906" h="530">
                    <a:moveTo>
                      <a:pt x="0" y="529"/>
                    </a:moveTo>
                    <a:lnTo>
                      <a:pt x="1905" y="529"/>
                    </a:lnTo>
                    <a:lnTo>
                      <a:pt x="1606" y="0"/>
                    </a:lnTo>
                    <a:lnTo>
                      <a:pt x="282" y="0"/>
                    </a:lnTo>
                    <a:lnTo>
                      <a:pt x="0" y="529"/>
                    </a:lnTo>
                  </a:path>
                </a:pathLst>
              </a:custGeom>
              <a:gradFill rotWithShape="1">
                <a:gsLst>
                  <a:gs pos="0">
                    <a:srgbClr val="969696">
                      <a:alpha val="100000"/>
                    </a:srgbClr>
                  </a:gs>
                  <a:gs pos="100000">
                    <a:srgbClr val="F2F2F2">
                      <a:alpha val="100000"/>
                    </a:srgbClr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/>
              <a:p>
                <a:pPr lvl="0">
                  <a:lnSpc>
                    <a:spcPct val="100000"/>
                  </a:lnSpc>
                </a:pPr>
                <a:endParaRPr>
                  <a:solidFill>
                    <a:srgbClr val="000000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</p:grpSp>
        <p:sp>
          <p:nvSpPr>
            <p:cNvPr id="20502" name="직사각형 70"/>
            <p:cNvSpPr/>
            <p:nvPr/>
          </p:nvSpPr>
          <p:spPr>
            <a:xfrm>
              <a:off x="466785" y="349817"/>
              <a:ext cx="1184378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200" dirty="0">
                  <a:solidFill>
                    <a:srgbClr val="3F3F3F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200" dirty="0">
                <a:solidFill>
                  <a:srgbClr val="3F3F3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20503" name="组合 20502"/>
          <p:cNvGrpSpPr/>
          <p:nvPr/>
        </p:nvGrpSpPr>
        <p:grpSpPr>
          <a:xfrm>
            <a:off x="1727200" y="2333625"/>
            <a:ext cx="1552575" cy="835025"/>
            <a:chOff x="0" y="0"/>
            <a:chExt cx="1404" cy="737"/>
          </a:xfrm>
        </p:grpSpPr>
        <p:sp>
          <p:nvSpPr>
            <p:cNvPr id="20504" name="Freeform 18"/>
            <p:cNvSpPr/>
            <p:nvPr/>
          </p:nvSpPr>
          <p:spPr>
            <a:xfrm>
              <a:off x="295" y="5"/>
              <a:ext cx="742" cy="118"/>
            </a:xfrm>
            <a:custGeom>
              <a:avLst/>
              <a:gdLst>
                <a:gd name="txL" fmla="*/ 0 w 734"/>
                <a:gd name="txT" fmla="*/ 0 h 104"/>
                <a:gd name="txR" fmla="*/ 734 w 734"/>
                <a:gd name="txB" fmla="*/ 104 h 104"/>
              </a:gdLst>
              <a:ahLst/>
              <a:cxnLst>
                <a:cxn ang="0">
                  <a:pos x="0" y="100"/>
                </a:cxn>
                <a:cxn ang="0">
                  <a:pos x="652" y="103"/>
                </a:cxn>
                <a:cxn ang="0">
                  <a:pos x="733" y="0"/>
                </a:cxn>
                <a:cxn ang="0">
                  <a:pos x="180" y="0"/>
                </a:cxn>
                <a:cxn ang="0">
                  <a:pos x="0" y="100"/>
                </a:cxn>
              </a:cxnLst>
              <a:rect l="txL" t="txT" r="txR" b="txB"/>
              <a:pathLst>
                <a:path w="734" h="104">
                  <a:moveTo>
                    <a:pt x="0" y="100"/>
                  </a:moveTo>
                  <a:lnTo>
                    <a:pt x="652" y="103"/>
                  </a:lnTo>
                  <a:lnTo>
                    <a:pt x="733" y="0"/>
                  </a:lnTo>
                  <a:lnTo>
                    <a:pt x="180" y="0"/>
                  </a:lnTo>
                  <a:lnTo>
                    <a:pt x="0" y="100"/>
                  </a:lnTo>
                </a:path>
              </a:pathLst>
            </a:custGeom>
            <a:gradFill rotWithShape="1">
              <a:gsLst>
                <a:gs pos="0">
                  <a:srgbClr val="969696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0505" name="Freeform 19"/>
            <p:cNvSpPr/>
            <p:nvPr/>
          </p:nvSpPr>
          <p:spPr>
            <a:xfrm>
              <a:off x="0" y="120"/>
              <a:ext cx="1258" cy="617"/>
            </a:xfrm>
            <a:custGeom>
              <a:avLst/>
              <a:gdLst>
                <a:gd name="txL" fmla="*/ 0 w 1239"/>
                <a:gd name="txT" fmla="*/ 0 h 538"/>
                <a:gd name="txR" fmla="*/ 1239 w 1239"/>
                <a:gd name="txB" fmla="*/ 538 h 538"/>
              </a:gdLst>
              <a:ahLst/>
              <a:cxnLst>
                <a:cxn ang="0">
                  <a:pos x="0" y="537"/>
                </a:cxn>
                <a:cxn ang="0">
                  <a:pos x="1238" y="537"/>
                </a:cxn>
                <a:cxn ang="0">
                  <a:pos x="950" y="0"/>
                </a:cxn>
                <a:cxn ang="0">
                  <a:pos x="288" y="0"/>
                </a:cxn>
                <a:cxn ang="0">
                  <a:pos x="0" y="537"/>
                </a:cxn>
              </a:cxnLst>
              <a:rect l="txL" t="txT" r="txR" b="txB"/>
              <a:pathLst>
                <a:path w="1239" h="538">
                  <a:moveTo>
                    <a:pt x="0" y="537"/>
                  </a:moveTo>
                  <a:lnTo>
                    <a:pt x="1238" y="537"/>
                  </a:lnTo>
                  <a:lnTo>
                    <a:pt x="950" y="0"/>
                  </a:lnTo>
                  <a:lnTo>
                    <a:pt x="288" y="0"/>
                  </a:lnTo>
                  <a:lnTo>
                    <a:pt x="0" y="537"/>
                  </a:lnTo>
                </a:path>
              </a:pathLst>
            </a:custGeom>
            <a:gradFill rotWithShape="1">
              <a:gsLst>
                <a:gs pos="0">
                  <a:srgbClr val="969696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0506" name="Freeform 20"/>
            <p:cNvSpPr/>
            <p:nvPr/>
          </p:nvSpPr>
          <p:spPr>
            <a:xfrm>
              <a:off x="959" y="0"/>
              <a:ext cx="445" cy="732"/>
            </a:xfrm>
            <a:custGeom>
              <a:avLst/>
              <a:gdLst>
                <a:gd name="txL" fmla="*/ 0 w 439"/>
                <a:gd name="txT" fmla="*/ 0 h 638"/>
                <a:gd name="txR" fmla="*/ 439 w 439"/>
                <a:gd name="txB" fmla="*/ 638 h 638"/>
              </a:gdLst>
              <a:ahLst/>
              <a:cxnLst>
                <a:cxn ang="0">
                  <a:pos x="289" y="637"/>
                </a:cxn>
                <a:cxn ang="0">
                  <a:pos x="438" y="441"/>
                </a:cxn>
                <a:cxn ang="0">
                  <a:pos x="79" y="0"/>
                </a:cxn>
                <a:cxn ang="0">
                  <a:pos x="0" y="96"/>
                </a:cxn>
                <a:cxn ang="0">
                  <a:pos x="289" y="637"/>
                </a:cxn>
              </a:cxnLst>
              <a:rect l="txL" t="txT" r="txR" b="txB"/>
              <a:pathLst>
                <a:path w="439" h="638">
                  <a:moveTo>
                    <a:pt x="289" y="637"/>
                  </a:moveTo>
                  <a:lnTo>
                    <a:pt x="438" y="441"/>
                  </a:lnTo>
                  <a:lnTo>
                    <a:pt x="79" y="0"/>
                  </a:lnTo>
                  <a:lnTo>
                    <a:pt x="0" y="96"/>
                  </a:lnTo>
                  <a:lnTo>
                    <a:pt x="289" y="637"/>
                  </a:lnTo>
                </a:path>
              </a:pathLst>
            </a:custGeom>
            <a:gradFill rotWithShape="1">
              <a:gsLst>
                <a:gs pos="0">
                  <a:srgbClr val="969696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20507" name="组合 20506"/>
          <p:cNvGrpSpPr/>
          <p:nvPr/>
        </p:nvGrpSpPr>
        <p:grpSpPr>
          <a:xfrm>
            <a:off x="2133600" y="1643063"/>
            <a:ext cx="628650" cy="635000"/>
            <a:chOff x="0" y="0"/>
            <a:chExt cx="653" cy="616"/>
          </a:xfrm>
        </p:grpSpPr>
        <p:sp>
          <p:nvSpPr>
            <p:cNvPr id="20508" name="Freeform 22"/>
            <p:cNvSpPr/>
            <p:nvPr/>
          </p:nvSpPr>
          <p:spPr>
            <a:xfrm>
              <a:off x="0" y="0"/>
              <a:ext cx="598" cy="616"/>
            </a:xfrm>
            <a:custGeom>
              <a:avLst/>
              <a:gdLst>
                <a:gd name="txL" fmla="*/ 0 w 587"/>
                <a:gd name="txT" fmla="*/ 0 h 537"/>
                <a:gd name="txR" fmla="*/ 587 w 587"/>
                <a:gd name="txB" fmla="*/ 537 h 537"/>
              </a:gdLst>
              <a:ahLst/>
              <a:cxnLst>
                <a:cxn ang="0">
                  <a:pos x="0" y="533"/>
                </a:cxn>
                <a:cxn ang="0">
                  <a:pos x="586" y="536"/>
                </a:cxn>
                <a:cxn ang="0">
                  <a:pos x="283" y="0"/>
                </a:cxn>
                <a:cxn ang="0">
                  <a:pos x="0" y="533"/>
                </a:cxn>
              </a:cxnLst>
              <a:rect l="txL" t="txT" r="txR" b="txB"/>
              <a:pathLst>
                <a:path w="587" h="537">
                  <a:moveTo>
                    <a:pt x="0" y="533"/>
                  </a:moveTo>
                  <a:lnTo>
                    <a:pt x="586" y="536"/>
                  </a:lnTo>
                  <a:lnTo>
                    <a:pt x="283" y="0"/>
                  </a:lnTo>
                  <a:lnTo>
                    <a:pt x="0" y="533"/>
                  </a:lnTo>
                </a:path>
              </a:pathLst>
            </a:custGeom>
            <a:gradFill rotWithShape="1">
              <a:gsLst>
                <a:gs pos="0">
                  <a:srgbClr val="969696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0509" name="Freeform 23"/>
            <p:cNvSpPr/>
            <p:nvPr/>
          </p:nvSpPr>
          <p:spPr>
            <a:xfrm>
              <a:off x="284" y="0"/>
              <a:ext cx="369" cy="613"/>
            </a:xfrm>
            <a:custGeom>
              <a:avLst/>
              <a:gdLst>
                <a:gd name="txL" fmla="*/ 0 w 364"/>
                <a:gd name="txT" fmla="*/ 0 h 535"/>
                <a:gd name="txR" fmla="*/ 364 w 364"/>
                <a:gd name="txB" fmla="*/ 535 h 535"/>
              </a:gdLst>
              <a:ahLst/>
              <a:cxnLst>
                <a:cxn ang="0">
                  <a:pos x="296" y="534"/>
                </a:cxn>
                <a:cxn ang="0">
                  <a:pos x="363" y="445"/>
                </a:cxn>
                <a:cxn ang="0">
                  <a:pos x="0" y="0"/>
                </a:cxn>
                <a:cxn ang="0">
                  <a:pos x="296" y="534"/>
                </a:cxn>
              </a:cxnLst>
              <a:rect l="txL" t="txT" r="txR" b="txB"/>
              <a:pathLst>
                <a:path w="364" h="535">
                  <a:moveTo>
                    <a:pt x="296" y="534"/>
                  </a:moveTo>
                  <a:lnTo>
                    <a:pt x="363" y="445"/>
                  </a:lnTo>
                  <a:lnTo>
                    <a:pt x="0" y="0"/>
                  </a:lnTo>
                  <a:lnTo>
                    <a:pt x="296" y="534"/>
                  </a:lnTo>
                </a:path>
              </a:pathLst>
            </a:custGeom>
            <a:gradFill rotWithShape="1">
              <a:gsLst>
                <a:gs pos="0">
                  <a:srgbClr val="969696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20510" name="组合 20509"/>
          <p:cNvGrpSpPr/>
          <p:nvPr/>
        </p:nvGrpSpPr>
        <p:grpSpPr>
          <a:xfrm>
            <a:off x="4529138" y="4757738"/>
            <a:ext cx="4414837" cy="1185862"/>
            <a:chOff x="0" y="0"/>
            <a:chExt cx="4414839" cy="1185878"/>
          </a:xfrm>
        </p:grpSpPr>
        <p:sp>
          <p:nvSpPr>
            <p:cNvPr id="20511" name="모서리가 둥근 직사각형 96"/>
            <p:cNvSpPr/>
            <p:nvPr/>
          </p:nvSpPr>
          <p:spPr>
            <a:xfrm>
              <a:off x="1100137" y="0"/>
              <a:ext cx="3314702" cy="1185878"/>
            </a:xfrm>
            <a:prstGeom prst="roundRect">
              <a:avLst>
                <a:gd name="adj" fmla="val 3412"/>
              </a:avLst>
            </a:prstGeom>
            <a:solidFill>
              <a:srgbClr val="595959">
                <a:alpha val="20000"/>
              </a:srgbClr>
            </a:solidFill>
            <a:ln w="12700" cap="flat" cmpd="sng">
              <a:solidFill>
                <a:srgbClr val="7F7F7F">
                  <a:alpha val="56000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0512" name="TextBox 97"/>
            <p:cNvSpPr/>
            <p:nvPr/>
          </p:nvSpPr>
          <p:spPr>
            <a:xfrm>
              <a:off x="1300173" y="104785"/>
              <a:ext cx="3071800" cy="9382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DE9400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400" dirty="0">
                <a:solidFill>
                  <a:srgbClr val="DE9400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</a:t>
              </a:r>
              <a:endParaRPr lang="zh-CN" altLang="en-US" sz="1200" dirty="0">
                <a:solidFill>
                  <a:srgbClr val="595959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in February 1998 with the fundamental </a:t>
              </a:r>
              <a:endParaRPr lang="zh-CN" altLang="en-US" sz="1200" dirty="0">
                <a:solidFill>
                  <a:srgbClr val="595959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goal of providing better internet services </a:t>
              </a:r>
              <a:endParaRPr lang="zh-CN" altLang="en-US" sz="1200" dirty="0">
                <a:solidFill>
                  <a:srgbClr val="595959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to the world.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20513" name="직선 연결선 98"/>
            <p:cNvSpPr/>
            <p:nvPr/>
          </p:nvSpPr>
          <p:spPr>
            <a:xfrm>
              <a:off x="0" y="185749"/>
              <a:ext cx="1014412" cy="14288"/>
            </a:xfrm>
            <a:prstGeom prst="line">
              <a:avLst/>
            </a:prstGeom>
            <a:ln w="22225" cap="flat" cmpd="sng">
              <a:solidFill>
                <a:srgbClr val="DE9400"/>
              </a:solidFill>
              <a:prstDash val="sysDash"/>
              <a:bevel/>
              <a:headEnd type="oval" w="lg" len="lg"/>
              <a:tailEnd type="triangle" w="lg" len="lg"/>
            </a:ln>
          </p:spPr>
        </p:sp>
      </p:grpSp>
      <p:grpSp>
        <p:nvGrpSpPr>
          <p:cNvPr id="20514" name="组合 20513"/>
          <p:cNvGrpSpPr/>
          <p:nvPr/>
        </p:nvGrpSpPr>
        <p:grpSpPr>
          <a:xfrm>
            <a:off x="3943350" y="3328988"/>
            <a:ext cx="5000625" cy="1185862"/>
            <a:chOff x="0" y="0"/>
            <a:chExt cx="5000627" cy="1185878"/>
          </a:xfrm>
        </p:grpSpPr>
        <p:sp>
          <p:nvSpPr>
            <p:cNvPr id="20515" name="모서리가 둥근 직사각형 100"/>
            <p:cNvSpPr/>
            <p:nvPr/>
          </p:nvSpPr>
          <p:spPr>
            <a:xfrm>
              <a:off x="1685925" y="0"/>
              <a:ext cx="3314702" cy="1185878"/>
            </a:xfrm>
            <a:prstGeom prst="roundRect">
              <a:avLst>
                <a:gd name="adj" fmla="val 3412"/>
              </a:avLst>
            </a:prstGeom>
            <a:solidFill>
              <a:srgbClr val="595959">
                <a:alpha val="20000"/>
              </a:srgbClr>
            </a:solidFill>
            <a:ln w="12700" cap="flat" cmpd="sng">
              <a:solidFill>
                <a:srgbClr val="7F7F7F">
                  <a:alpha val="56000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0516" name="TextBox 101"/>
            <p:cNvSpPr/>
            <p:nvPr/>
          </p:nvSpPr>
          <p:spPr>
            <a:xfrm>
              <a:off x="1885961" y="104789"/>
              <a:ext cx="3071800" cy="9382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308721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400" dirty="0">
                <a:solidFill>
                  <a:srgbClr val="308721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</a:t>
              </a:r>
              <a:endParaRPr lang="zh-CN" altLang="en-US" sz="1200" dirty="0">
                <a:solidFill>
                  <a:srgbClr val="595959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in February 1998 with the fundamental </a:t>
              </a:r>
              <a:endParaRPr lang="zh-CN" altLang="en-US" sz="1200" dirty="0">
                <a:solidFill>
                  <a:srgbClr val="595959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goal of providing better internet services </a:t>
              </a:r>
              <a:endParaRPr lang="zh-CN" altLang="en-US" sz="1200" dirty="0">
                <a:solidFill>
                  <a:srgbClr val="595959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to the world.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20517" name="직선 연결선 102"/>
            <p:cNvSpPr/>
            <p:nvPr/>
          </p:nvSpPr>
          <p:spPr>
            <a:xfrm flipV="1">
              <a:off x="0" y="285764"/>
              <a:ext cx="1600200" cy="500063"/>
            </a:xfrm>
            <a:prstGeom prst="line">
              <a:avLst/>
            </a:prstGeom>
            <a:ln w="22225" cap="flat" cmpd="sng">
              <a:solidFill>
                <a:srgbClr val="308721"/>
              </a:solidFill>
              <a:prstDash val="sysDash"/>
              <a:bevel/>
              <a:headEnd type="oval" w="lg" len="lg"/>
              <a:tailEnd type="triangle" w="lg" len="lg"/>
            </a:ln>
          </p:spPr>
        </p:sp>
      </p:grpSp>
      <p:grpSp>
        <p:nvGrpSpPr>
          <p:cNvPr id="20518" name="组合 20517"/>
          <p:cNvGrpSpPr/>
          <p:nvPr/>
        </p:nvGrpSpPr>
        <p:grpSpPr>
          <a:xfrm>
            <a:off x="3429000" y="1871663"/>
            <a:ext cx="5514975" cy="1500187"/>
            <a:chOff x="0" y="0"/>
            <a:chExt cx="5514977" cy="1500204"/>
          </a:xfrm>
        </p:grpSpPr>
        <p:sp>
          <p:nvSpPr>
            <p:cNvPr id="20519" name="모서리가 둥근 직사각형 104"/>
            <p:cNvSpPr/>
            <p:nvPr/>
          </p:nvSpPr>
          <p:spPr>
            <a:xfrm>
              <a:off x="2200275" y="0"/>
              <a:ext cx="3314702" cy="1185878"/>
            </a:xfrm>
            <a:prstGeom prst="roundRect">
              <a:avLst>
                <a:gd name="adj" fmla="val 3412"/>
              </a:avLst>
            </a:prstGeom>
            <a:solidFill>
              <a:srgbClr val="595959">
                <a:alpha val="20000"/>
              </a:srgbClr>
            </a:solidFill>
            <a:ln w="12700" cap="flat" cmpd="sng">
              <a:solidFill>
                <a:srgbClr val="7F7F7F">
                  <a:alpha val="56000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0520" name="TextBox 105"/>
            <p:cNvSpPr/>
            <p:nvPr/>
          </p:nvSpPr>
          <p:spPr>
            <a:xfrm>
              <a:off x="2400311" y="119079"/>
              <a:ext cx="3071800" cy="9382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595959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400" dirty="0">
                <a:solidFill>
                  <a:srgbClr val="595959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</a:t>
              </a:r>
              <a:endParaRPr lang="zh-CN" altLang="en-US" sz="1200" dirty="0">
                <a:solidFill>
                  <a:srgbClr val="595959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in February 1998 with the fundamental </a:t>
              </a:r>
              <a:endParaRPr lang="zh-CN" altLang="en-US" sz="1200" dirty="0">
                <a:solidFill>
                  <a:srgbClr val="595959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goal of providing better internet services </a:t>
              </a:r>
              <a:endParaRPr lang="zh-CN" altLang="en-US" sz="1200" dirty="0">
                <a:solidFill>
                  <a:srgbClr val="595959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to the world.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20521" name="직선 연결선 106"/>
            <p:cNvSpPr/>
            <p:nvPr/>
          </p:nvSpPr>
          <p:spPr>
            <a:xfrm flipV="1">
              <a:off x="0" y="228614"/>
              <a:ext cx="2043113" cy="1271590"/>
            </a:xfrm>
            <a:prstGeom prst="line">
              <a:avLst/>
            </a:prstGeom>
            <a:ln w="22225" cap="flat" cmpd="sng">
              <a:solidFill>
                <a:srgbClr val="595959"/>
              </a:solidFill>
              <a:prstDash val="sysDash"/>
              <a:bevel/>
              <a:headEnd type="oval" w="lg" len="lg"/>
              <a:tailEnd type="triangle" w="lg" len="lg"/>
            </a:ln>
          </p:spPr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" dur="1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3" dur="10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9" dur="1000"/>
                                        <p:tgtEl>
                                          <p:spTgt spid="204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5" dur="1000"/>
                                        <p:tgtEl>
                                          <p:spTgt spid="205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20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1" dur="1000"/>
                                        <p:tgtEl>
                                          <p:spTgt spid="205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20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38" dur="1000"/>
                                        <p:tgtEl>
                                          <p:spTgt spid="20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41" dur="1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44" dur="1000"/>
                                        <p:tgtEl>
                                          <p:spTgt spid="20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제목 27"/>
          <p:cNvSpPr>
            <a:spLocks noGrp="1"/>
          </p:cNvSpPr>
          <p:nvPr>
            <p:ph type="title"/>
          </p:nvPr>
        </p:nvSpPr>
        <p:spPr>
          <a:xfrm>
            <a:off x="119063" y="46038"/>
            <a:ext cx="8286750" cy="690562"/>
          </a:xfrm>
          <a:noFill/>
          <a:ln>
            <a:noFill/>
          </a:ln>
        </p:spPr>
        <p:txBody>
          <a:bodyPr anchor="ctr"/>
          <a:p>
            <a:pPr algn="l"/>
            <a:r>
              <a:rPr lang="en-US" altLang="x-none" sz="3200" kern="1200" dirty="0">
                <a:solidFill>
                  <a:srgbClr val="433119"/>
                </a:solidFill>
                <a:latin typeface="HY견고딕" pitchFamily="2" charset="-127"/>
                <a:ea typeface="HY견고딕" pitchFamily="2" charset="-127"/>
                <a:sym typeface="Malgun Gothic" panose="020B0503020000020004" charset="-127"/>
              </a:rPr>
              <a:t>ADD A TITLE SLIDE</a:t>
            </a:r>
            <a:endParaRPr lang="zh-CN" altLang="en-US" sz="3200" kern="1200" dirty="0">
              <a:solidFill>
                <a:srgbClr val="433119"/>
              </a:solidFill>
              <a:latin typeface="HY견고딕" pitchFamily="2" charset="-127"/>
              <a:ea typeface="HY견고딕" pitchFamily="2" charset="-127"/>
              <a:sym typeface="Malgun Gothic" panose="020B0503020000020004" charset="-127"/>
            </a:endParaRPr>
          </a:p>
        </p:txBody>
      </p:sp>
      <p:grpSp>
        <p:nvGrpSpPr>
          <p:cNvPr id="21507" name="组合 21506"/>
          <p:cNvGrpSpPr/>
          <p:nvPr/>
        </p:nvGrpSpPr>
        <p:grpSpPr>
          <a:xfrm>
            <a:off x="411163" y="1657350"/>
            <a:ext cx="8318500" cy="800100"/>
            <a:chOff x="0" y="0"/>
            <a:chExt cx="8317891" cy="800112"/>
          </a:xfrm>
        </p:grpSpPr>
        <p:grpSp>
          <p:nvGrpSpPr>
            <p:cNvPr id="21508" name="组合 21507"/>
            <p:cNvGrpSpPr/>
            <p:nvPr/>
          </p:nvGrpSpPr>
          <p:grpSpPr>
            <a:xfrm>
              <a:off x="0" y="0"/>
              <a:ext cx="845529" cy="742960"/>
              <a:chOff x="0" y="0"/>
              <a:chExt cx="2774341" cy="857250"/>
            </a:xfrm>
          </p:grpSpPr>
          <p:sp>
            <p:nvSpPr>
              <p:cNvPr id="21509" name="모서리가 둥근 직사각형 61"/>
              <p:cNvSpPr/>
              <p:nvPr/>
            </p:nvSpPr>
            <p:spPr>
              <a:xfrm>
                <a:off x="0" y="0"/>
                <a:ext cx="2774341" cy="857250"/>
              </a:xfrm>
              <a:prstGeom prst="roundRect">
                <a:avLst>
                  <a:gd name="adj" fmla="val 17528"/>
                </a:avLst>
              </a:prstGeom>
              <a:gradFill rotWithShape="1">
                <a:gsLst>
                  <a:gs pos="0">
                    <a:srgbClr val="FFA709">
                      <a:alpha val="100000"/>
                    </a:srgbClr>
                  </a:gs>
                  <a:gs pos="100000">
                    <a:srgbClr val="FFD211">
                      <a:alpha val="100000"/>
                    </a:srgbClr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/>
              <a:p>
                <a:pPr lvl="0">
                  <a:lnSpc>
                    <a:spcPct val="100000"/>
                  </a:lnSpc>
                </a:pPr>
                <a:endParaRPr>
                  <a:solidFill>
                    <a:srgbClr val="000000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sp>
            <p:nvSpPr>
              <p:cNvPr id="21510" name="모서리가 둥근 직사각형 62"/>
              <p:cNvSpPr/>
              <p:nvPr/>
            </p:nvSpPr>
            <p:spPr>
              <a:xfrm>
                <a:off x="28577" y="26378"/>
                <a:ext cx="2665557" cy="485775"/>
              </a:xfrm>
              <a:prstGeom prst="roundRect">
                <a:avLst>
                  <a:gd name="adj" fmla="val 29083"/>
                </a:avLst>
              </a:prstGeom>
              <a:gradFill rotWithShape="1">
                <a:gsLst>
                  <a:gs pos="0">
                    <a:srgbClr val="FFFFFF">
                      <a:alpha val="100000"/>
                    </a:srgbClr>
                  </a:gs>
                  <a:gs pos="40999">
                    <a:srgbClr val="FFFFFF">
                      <a:alpha val="100000"/>
                    </a:srgbClr>
                  </a:gs>
                  <a:gs pos="100000">
                    <a:srgbClr val="FFFFFF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pPr lvl="0">
                  <a:lnSpc>
                    <a:spcPct val="100000"/>
                  </a:lnSpc>
                </a:pPr>
                <a:endParaRPr>
                  <a:solidFill>
                    <a:schemeClr val="tx1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</p:grpSp>
        <p:sp>
          <p:nvSpPr>
            <p:cNvPr id="21511" name="직사각형 58"/>
            <p:cNvSpPr/>
            <p:nvPr/>
          </p:nvSpPr>
          <p:spPr>
            <a:xfrm>
              <a:off x="185933" y="28584"/>
              <a:ext cx="445287" cy="63094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 latinLnBrk="1">
                <a:lnSpc>
                  <a:spcPct val="100000"/>
                </a:lnSpc>
              </a:pPr>
              <a:r>
                <a:rPr lang="en-US" altLang="x-none" sz="35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1</a:t>
              </a:r>
              <a:endParaRPr lang="zh-CN" altLang="en-US" sz="3500" dirty="0">
                <a:solidFill>
                  <a:schemeClr val="bg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1512" name="모서리가 둥근 직사각형 59"/>
            <p:cNvSpPr/>
            <p:nvPr/>
          </p:nvSpPr>
          <p:spPr>
            <a:xfrm>
              <a:off x="945562" y="42873"/>
              <a:ext cx="7372329" cy="757239"/>
            </a:xfrm>
            <a:prstGeom prst="roundRect">
              <a:avLst>
                <a:gd name="adj" fmla="val 8968"/>
              </a:avLst>
            </a:prstGeom>
            <a:solidFill>
              <a:srgbClr val="F2F2F2">
                <a:alpha val="9999"/>
              </a:srgbClr>
            </a:solidFill>
            <a:ln w="12700" cap="flat" cmpd="sng">
              <a:solidFill>
                <a:srgbClr val="FFFFFF">
                  <a:alpha val="45000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1513" name="TextBox 60"/>
            <p:cNvSpPr/>
            <p:nvPr/>
          </p:nvSpPr>
          <p:spPr>
            <a:xfrm>
              <a:off x="1059850" y="76215"/>
              <a:ext cx="7000864" cy="6810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FFD211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400" dirty="0">
                <a:solidFill>
                  <a:srgbClr val="FFD211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in February 1998 with the fundamental goal of providing better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internet services to the world.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21514" name="组合 21513"/>
          <p:cNvGrpSpPr/>
          <p:nvPr/>
        </p:nvGrpSpPr>
        <p:grpSpPr>
          <a:xfrm>
            <a:off x="411163" y="2643188"/>
            <a:ext cx="8318500" cy="800100"/>
            <a:chOff x="0" y="0"/>
            <a:chExt cx="8317891" cy="800112"/>
          </a:xfrm>
        </p:grpSpPr>
        <p:grpSp>
          <p:nvGrpSpPr>
            <p:cNvPr id="21515" name="组合 21514"/>
            <p:cNvGrpSpPr/>
            <p:nvPr/>
          </p:nvGrpSpPr>
          <p:grpSpPr>
            <a:xfrm>
              <a:off x="0" y="0"/>
              <a:ext cx="845529" cy="742960"/>
              <a:chOff x="0" y="0"/>
              <a:chExt cx="2774341" cy="857250"/>
            </a:xfrm>
          </p:grpSpPr>
          <p:sp>
            <p:nvSpPr>
              <p:cNvPr id="21516" name="모서리가 둥근 직사각형 68"/>
              <p:cNvSpPr/>
              <p:nvPr/>
            </p:nvSpPr>
            <p:spPr>
              <a:xfrm>
                <a:off x="0" y="0"/>
                <a:ext cx="2774341" cy="857250"/>
              </a:xfrm>
              <a:prstGeom prst="roundRect">
                <a:avLst>
                  <a:gd name="adj" fmla="val 17528"/>
                </a:avLst>
              </a:prstGeom>
              <a:gradFill rotWithShape="1">
                <a:gsLst>
                  <a:gs pos="0">
                    <a:srgbClr val="00B050">
                      <a:alpha val="100000"/>
                    </a:srgbClr>
                  </a:gs>
                  <a:gs pos="100000">
                    <a:srgbClr val="CCFF66">
                      <a:alpha val="100000"/>
                    </a:srgbClr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/>
              <a:p>
                <a:pPr lvl="0">
                  <a:lnSpc>
                    <a:spcPct val="100000"/>
                  </a:lnSpc>
                </a:pPr>
                <a:endParaRPr>
                  <a:solidFill>
                    <a:srgbClr val="000000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sp>
            <p:nvSpPr>
              <p:cNvPr id="21517" name="모서리가 둥근 직사각형 69"/>
              <p:cNvSpPr/>
              <p:nvPr/>
            </p:nvSpPr>
            <p:spPr>
              <a:xfrm>
                <a:off x="28577" y="26378"/>
                <a:ext cx="2665557" cy="485775"/>
              </a:xfrm>
              <a:prstGeom prst="roundRect">
                <a:avLst>
                  <a:gd name="adj" fmla="val 29083"/>
                </a:avLst>
              </a:prstGeom>
              <a:gradFill rotWithShape="1">
                <a:gsLst>
                  <a:gs pos="0">
                    <a:srgbClr val="FFFFFF">
                      <a:alpha val="100000"/>
                    </a:srgbClr>
                  </a:gs>
                  <a:gs pos="40999">
                    <a:srgbClr val="FFFFFF">
                      <a:alpha val="100000"/>
                    </a:srgbClr>
                  </a:gs>
                  <a:gs pos="100000">
                    <a:srgbClr val="FFFFFF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pPr lvl="0">
                  <a:lnSpc>
                    <a:spcPct val="100000"/>
                  </a:lnSpc>
                </a:pPr>
                <a:endParaRPr>
                  <a:solidFill>
                    <a:schemeClr val="tx1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</p:grpSp>
        <p:sp>
          <p:nvSpPr>
            <p:cNvPr id="21518" name="직사각형 65"/>
            <p:cNvSpPr/>
            <p:nvPr/>
          </p:nvSpPr>
          <p:spPr>
            <a:xfrm>
              <a:off x="185933" y="28584"/>
              <a:ext cx="445287" cy="63094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 latinLnBrk="1">
                <a:lnSpc>
                  <a:spcPct val="100000"/>
                </a:lnSpc>
              </a:pPr>
              <a:r>
                <a:rPr lang="en-US" altLang="x-none" sz="35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2</a:t>
              </a:r>
              <a:endParaRPr lang="zh-CN" altLang="en-US" sz="3500" dirty="0">
                <a:solidFill>
                  <a:schemeClr val="bg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1519" name="모서리가 둥근 직사각형 66"/>
            <p:cNvSpPr/>
            <p:nvPr/>
          </p:nvSpPr>
          <p:spPr>
            <a:xfrm>
              <a:off x="945562" y="42873"/>
              <a:ext cx="7372329" cy="757239"/>
            </a:xfrm>
            <a:prstGeom prst="roundRect">
              <a:avLst>
                <a:gd name="adj" fmla="val 8968"/>
              </a:avLst>
            </a:prstGeom>
            <a:solidFill>
              <a:srgbClr val="F2F2F2">
                <a:alpha val="9999"/>
              </a:srgbClr>
            </a:solidFill>
            <a:ln w="12700" cap="flat" cmpd="sng">
              <a:solidFill>
                <a:srgbClr val="FFFFFF">
                  <a:alpha val="45000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1520" name="TextBox 67"/>
            <p:cNvSpPr/>
            <p:nvPr/>
          </p:nvSpPr>
          <p:spPr>
            <a:xfrm>
              <a:off x="1059850" y="76215"/>
              <a:ext cx="7000864" cy="6810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92D050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en-US" altLang="x-none" sz="1400" dirty="0">
                <a:solidFill>
                  <a:srgbClr val="FFD211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in February 1998 with the fundamental goal of providing better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internet services to the world.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21521" name="组合 21520"/>
          <p:cNvGrpSpPr/>
          <p:nvPr/>
        </p:nvGrpSpPr>
        <p:grpSpPr>
          <a:xfrm>
            <a:off x="411163" y="3657600"/>
            <a:ext cx="8318500" cy="800100"/>
            <a:chOff x="0" y="0"/>
            <a:chExt cx="8317891" cy="800112"/>
          </a:xfrm>
        </p:grpSpPr>
        <p:grpSp>
          <p:nvGrpSpPr>
            <p:cNvPr id="21522" name="组合 21521"/>
            <p:cNvGrpSpPr/>
            <p:nvPr/>
          </p:nvGrpSpPr>
          <p:grpSpPr>
            <a:xfrm>
              <a:off x="0" y="0"/>
              <a:ext cx="845529" cy="742960"/>
              <a:chOff x="0" y="0"/>
              <a:chExt cx="2774341" cy="857250"/>
            </a:xfrm>
          </p:grpSpPr>
          <p:sp>
            <p:nvSpPr>
              <p:cNvPr id="21523" name="모서리가 둥근 직사각형 79"/>
              <p:cNvSpPr/>
              <p:nvPr/>
            </p:nvSpPr>
            <p:spPr>
              <a:xfrm>
                <a:off x="0" y="0"/>
                <a:ext cx="2774341" cy="857250"/>
              </a:xfrm>
              <a:prstGeom prst="roundRect">
                <a:avLst>
                  <a:gd name="adj" fmla="val 17528"/>
                </a:avLst>
              </a:prstGeom>
              <a:gradFill rotWithShape="1">
                <a:gsLst>
                  <a:gs pos="0">
                    <a:srgbClr val="969696">
                      <a:alpha val="100000"/>
                    </a:srgbClr>
                  </a:gs>
                  <a:gs pos="100000">
                    <a:srgbClr val="F2F2F2">
                      <a:alpha val="100000"/>
                    </a:srgbClr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/>
              <a:p>
                <a:pPr lvl="0">
                  <a:lnSpc>
                    <a:spcPct val="100000"/>
                  </a:lnSpc>
                </a:pPr>
                <a:endParaRPr>
                  <a:solidFill>
                    <a:srgbClr val="000000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sp>
            <p:nvSpPr>
              <p:cNvPr id="21524" name="모서리가 둥근 직사각형 80"/>
              <p:cNvSpPr/>
              <p:nvPr/>
            </p:nvSpPr>
            <p:spPr>
              <a:xfrm>
                <a:off x="28577" y="26378"/>
                <a:ext cx="2665557" cy="485775"/>
              </a:xfrm>
              <a:prstGeom prst="roundRect">
                <a:avLst>
                  <a:gd name="adj" fmla="val 29083"/>
                </a:avLst>
              </a:prstGeom>
              <a:gradFill rotWithShape="1">
                <a:gsLst>
                  <a:gs pos="0">
                    <a:srgbClr val="FFFFFF">
                      <a:alpha val="100000"/>
                    </a:srgbClr>
                  </a:gs>
                  <a:gs pos="40999">
                    <a:srgbClr val="FFFFFF">
                      <a:alpha val="100000"/>
                    </a:srgbClr>
                  </a:gs>
                  <a:gs pos="100000">
                    <a:srgbClr val="FFFFFF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pPr lvl="0">
                  <a:lnSpc>
                    <a:spcPct val="100000"/>
                  </a:lnSpc>
                </a:pPr>
                <a:endParaRPr>
                  <a:solidFill>
                    <a:schemeClr val="tx1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</p:grpSp>
        <p:sp>
          <p:nvSpPr>
            <p:cNvPr id="21525" name="직사각형 72"/>
            <p:cNvSpPr/>
            <p:nvPr/>
          </p:nvSpPr>
          <p:spPr>
            <a:xfrm>
              <a:off x="185933" y="28584"/>
              <a:ext cx="445287" cy="63094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 latinLnBrk="1">
                <a:lnSpc>
                  <a:spcPct val="100000"/>
                </a:lnSpc>
              </a:pPr>
              <a:r>
                <a:rPr lang="en-US" altLang="x-none" sz="35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3</a:t>
              </a:r>
              <a:endParaRPr lang="zh-CN" altLang="en-US" sz="3500" dirty="0">
                <a:solidFill>
                  <a:schemeClr val="bg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1526" name="모서리가 둥근 직사각형 77"/>
            <p:cNvSpPr/>
            <p:nvPr/>
          </p:nvSpPr>
          <p:spPr>
            <a:xfrm>
              <a:off x="945562" y="42873"/>
              <a:ext cx="7372329" cy="757239"/>
            </a:xfrm>
            <a:prstGeom prst="roundRect">
              <a:avLst>
                <a:gd name="adj" fmla="val 8968"/>
              </a:avLst>
            </a:prstGeom>
            <a:solidFill>
              <a:srgbClr val="F2F2F2">
                <a:alpha val="9999"/>
              </a:srgbClr>
            </a:solidFill>
            <a:ln w="12700" cap="flat" cmpd="sng">
              <a:solidFill>
                <a:srgbClr val="FFFFFF">
                  <a:alpha val="45000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1527" name="TextBox 78"/>
            <p:cNvSpPr/>
            <p:nvPr/>
          </p:nvSpPr>
          <p:spPr>
            <a:xfrm>
              <a:off x="1059850" y="76213"/>
              <a:ext cx="7000864" cy="6810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chemeClr val="bg1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400" dirty="0">
                <a:solidFill>
                  <a:schemeClr val="bg1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in February 1998 with the fundamental goal of providing better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internet services to the world.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21528" name="组合 21527"/>
          <p:cNvGrpSpPr/>
          <p:nvPr/>
        </p:nvGrpSpPr>
        <p:grpSpPr>
          <a:xfrm>
            <a:off x="411163" y="4643438"/>
            <a:ext cx="8318500" cy="800100"/>
            <a:chOff x="0" y="0"/>
            <a:chExt cx="8317891" cy="800112"/>
          </a:xfrm>
        </p:grpSpPr>
        <p:grpSp>
          <p:nvGrpSpPr>
            <p:cNvPr id="21529" name="组合 21528"/>
            <p:cNvGrpSpPr/>
            <p:nvPr/>
          </p:nvGrpSpPr>
          <p:grpSpPr>
            <a:xfrm>
              <a:off x="0" y="0"/>
              <a:ext cx="845529" cy="742960"/>
              <a:chOff x="0" y="0"/>
              <a:chExt cx="2774341" cy="857250"/>
            </a:xfrm>
          </p:grpSpPr>
          <p:sp>
            <p:nvSpPr>
              <p:cNvPr id="21530" name="모서리가 둥근 직사각형 86"/>
              <p:cNvSpPr/>
              <p:nvPr/>
            </p:nvSpPr>
            <p:spPr>
              <a:xfrm>
                <a:off x="0" y="0"/>
                <a:ext cx="2774341" cy="857250"/>
              </a:xfrm>
              <a:prstGeom prst="roundRect">
                <a:avLst>
                  <a:gd name="adj" fmla="val 17528"/>
                </a:avLst>
              </a:prstGeom>
              <a:gradFill rotWithShape="1">
                <a:gsLst>
                  <a:gs pos="0">
                    <a:srgbClr val="969696">
                      <a:alpha val="100000"/>
                    </a:srgbClr>
                  </a:gs>
                  <a:gs pos="100000">
                    <a:srgbClr val="F2F2F2">
                      <a:alpha val="100000"/>
                    </a:srgbClr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/>
              <a:p>
                <a:pPr lvl="0">
                  <a:lnSpc>
                    <a:spcPct val="100000"/>
                  </a:lnSpc>
                </a:pPr>
                <a:endParaRPr>
                  <a:solidFill>
                    <a:srgbClr val="000000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sp>
            <p:nvSpPr>
              <p:cNvPr id="21531" name="모서리가 둥근 직사각형 87"/>
              <p:cNvSpPr/>
              <p:nvPr/>
            </p:nvSpPr>
            <p:spPr>
              <a:xfrm>
                <a:off x="28577" y="26378"/>
                <a:ext cx="2665557" cy="485775"/>
              </a:xfrm>
              <a:prstGeom prst="roundRect">
                <a:avLst>
                  <a:gd name="adj" fmla="val 29083"/>
                </a:avLst>
              </a:prstGeom>
              <a:gradFill rotWithShape="1">
                <a:gsLst>
                  <a:gs pos="0">
                    <a:srgbClr val="FFFFFF">
                      <a:alpha val="100000"/>
                    </a:srgbClr>
                  </a:gs>
                  <a:gs pos="40999">
                    <a:srgbClr val="FFFFFF">
                      <a:alpha val="100000"/>
                    </a:srgbClr>
                  </a:gs>
                  <a:gs pos="100000">
                    <a:srgbClr val="FFFFFF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pPr lvl="0">
                  <a:lnSpc>
                    <a:spcPct val="100000"/>
                  </a:lnSpc>
                </a:pPr>
                <a:endParaRPr>
                  <a:solidFill>
                    <a:schemeClr val="tx1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</p:grpSp>
        <p:sp>
          <p:nvSpPr>
            <p:cNvPr id="21532" name="직사각형 83"/>
            <p:cNvSpPr/>
            <p:nvPr/>
          </p:nvSpPr>
          <p:spPr>
            <a:xfrm>
              <a:off x="185933" y="28584"/>
              <a:ext cx="445287" cy="63094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 latinLnBrk="1">
                <a:lnSpc>
                  <a:spcPct val="100000"/>
                </a:lnSpc>
              </a:pPr>
              <a:r>
                <a:rPr lang="en-US" altLang="x-none" sz="35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4</a:t>
              </a:r>
              <a:endParaRPr lang="zh-CN" altLang="en-US" sz="3500" dirty="0">
                <a:solidFill>
                  <a:schemeClr val="bg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1533" name="모서리가 둥근 직사각형 84"/>
            <p:cNvSpPr/>
            <p:nvPr/>
          </p:nvSpPr>
          <p:spPr>
            <a:xfrm>
              <a:off x="945562" y="42873"/>
              <a:ext cx="7372329" cy="757239"/>
            </a:xfrm>
            <a:prstGeom prst="roundRect">
              <a:avLst>
                <a:gd name="adj" fmla="val 8968"/>
              </a:avLst>
            </a:prstGeom>
            <a:solidFill>
              <a:srgbClr val="F2F2F2">
                <a:alpha val="9999"/>
              </a:srgbClr>
            </a:solidFill>
            <a:ln w="12700" cap="flat" cmpd="sng">
              <a:solidFill>
                <a:srgbClr val="FFFFFF">
                  <a:alpha val="45000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1534" name="TextBox 85"/>
            <p:cNvSpPr/>
            <p:nvPr/>
          </p:nvSpPr>
          <p:spPr>
            <a:xfrm>
              <a:off x="1059850" y="76214"/>
              <a:ext cx="7000864" cy="6810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chemeClr val="bg1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400" dirty="0">
                <a:solidFill>
                  <a:schemeClr val="bg1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in February 1998 with the fundamental goal of providing better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internet services to the world.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21535" name="组合 21534"/>
          <p:cNvGrpSpPr/>
          <p:nvPr/>
        </p:nvGrpSpPr>
        <p:grpSpPr>
          <a:xfrm>
            <a:off x="411163" y="5629275"/>
            <a:ext cx="8318500" cy="800100"/>
            <a:chOff x="0" y="0"/>
            <a:chExt cx="8317891" cy="800112"/>
          </a:xfrm>
        </p:grpSpPr>
        <p:grpSp>
          <p:nvGrpSpPr>
            <p:cNvPr id="21536" name="组合 21535"/>
            <p:cNvGrpSpPr/>
            <p:nvPr/>
          </p:nvGrpSpPr>
          <p:grpSpPr>
            <a:xfrm>
              <a:off x="0" y="0"/>
              <a:ext cx="845529" cy="742960"/>
              <a:chOff x="0" y="0"/>
              <a:chExt cx="2774341" cy="857250"/>
            </a:xfrm>
          </p:grpSpPr>
          <p:sp>
            <p:nvSpPr>
              <p:cNvPr id="21537" name="모서리가 둥근 직사각형 93"/>
              <p:cNvSpPr/>
              <p:nvPr/>
            </p:nvSpPr>
            <p:spPr>
              <a:xfrm>
                <a:off x="0" y="0"/>
                <a:ext cx="2774341" cy="857250"/>
              </a:xfrm>
              <a:prstGeom prst="roundRect">
                <a:avLst>
                  <a:gd name="adj" fmla="val 17528"/>
                </a:avLst>
              </a:prstGeom>
              <a:gradFill rotWithShape="1">
                <a:gsLst>
                  <a:gs pos="0">
                    <a:srgbClr val="969696">
                      <a:alpha val="100000"/>
                    </a:srgbClr>
                  </a:gs>
                  <a:gs pos="100000">
                    <a:srgbClr val="F2F2F2">
                      <a:alpha val="100000"/>
                    </a:srgbClr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/>
              <a:p>
                <a:pPr lvl="0">
                  <a:lnSpc>
                    <a:spcPct val="100000"/>
                  </a:lnSpc>
                </a:pPr>
                <a:endParaRPr>
                  <a:solidFill>
                    <a:srgbClr val="000000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sp>
            <p:nvSpPr>
              <p:cNvPr id="21538" name="모서리가 둥근 직사각형 94"/>
              <p:cNvSpPr/>
              <p:nvPr/>
            </p:nvSpPr>
            <p:spPr>
              <a:xfrm>
                <a:off x="28577" y="26378"/>
                <a:ext cx="2665557" cy="485775"/>
              </a:xfrm>
              <a:prstGeom prst="roundRect">
                <a:avLst>
                  <a:gd name="adj" fmla="val 29083"/>
                </a:avLst>
              </a:prstGeom>
              <a:gradFill rotWithShape="1">
                <a:gsLst>
                  <a:gs pos="0">
                    <a:srgbClr val="FFFFFF">
                      <a:alpha val="100000"/>
                    </a:srgbClr>
                  </a:gs>
                  <a:gs pos="40999">
                    <a:srgbClr val="FFFFFF">
                      <a:alpha val="100000"/>
                    </a:srgbClr>
                  </a:gs>
                  <a:gs pos="100000">
                    <a:srgbClr val="FFFFFF">
                      <a:alpha val="100000"/>
                    </a:srgbClr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pPr lvl="0">
                  <a:lnSpc>
                    <a:spcPct val="100000"/>
                  </a:lnSpc>
                </a:pPr>
                <a:endParaRPr>
                  <a:solidFill>
                    <a:schemeClr val="tx1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</p:grpSp>
        <p:sp>
          <p:nvSpPr>
            <p:cNvPr id="21539" name="직사각형 90"/>
            <p:cNvSpPr/>
            <p:nvPr/>
          </p:nvSpPr>
          <p:spPr>
            <a:xfrm>
              <a:off x="185933" y="28584"/>
              <a:ext cx="445287" cy="63094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 latinLnBrk="1">
                <a:lnSpc>
                  <a:spcPct val="100000"/>
                </a:lnSpc>
              </a:pPr>
              <a:r>
                <a:rPr lang="en-US" altLang="x-none" sz="35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5</a:t>
              </a:r>
              <a:endParaRPr lang="zh-CN" altLang="en-US" sz="3500" dirty="0">
                <a:solidFill>
                  <a:schemeClr val="bg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1540" name="모서리가 둥근 직사각형 91"/>
            <p:cNvSpPr/>
            <p:nvPr/>
          </p:nvSpPr>
          <p:spPr>
            <a:xfrm>
              <a:off x="945562" y="42873"/>
              <a:ext cx="7372329" cy="757239"/>
            </a:xfrm>
            <a:prstGeom prst="roundRect">
              <a:avLst>
                <a:gd name="adj" fmla="val 8968"/>
              </a:avLst>
            </a:prstGeom>
            <a:solidFill>
              <a:srgbClr val="F2F2F2">
                <a:alpha val="9999"/>
              </a:srgbClr>
            </a:solidFill>
            <a:ln w="12700" cap="flat" cmpd="sng">
              <a:solidFill>
                <a:srgbClr val="FFFFFF">
                  <a:alpha val="45000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1541" name="TextBox 92"/>
            <p:cNvSpPr/>
            <p:nvPr/>
          </p:nvSpPr>
          <p:spPr>
            <a:xfrm>
              <a:off x="1059850" y="90502"/>
              <a:ext cx="7000864" cy="6810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chemeClr val="bg1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400" dirty="0">
                <a:solidFill>
                  <a:schemeClr val="bg1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in February 1998 with the fundamental goal of providing better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internet services to the world.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5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2530" name="그림 5" descr="낙엽01.png"/>
          <p:cNvPicPr>
            <a:picLocks noChangeAspect="1"/>
          </p:cNvPicPr>
          <p:nvPr/>
        </p:nvPicPr>
        <p:blipFill>
          <a:blip r:embed="rId1">
            <a:lum bright="-7999" contrast="23000"/>
          </a:blip>
          <a:stretch>
            <a:fillRect/>
          </a:stretch>
        </p:blipFill>
        <p:spPr>
          <a:xfrm rot="2260354">
            <a:off x="6350" y="158750"/>
            <a:ext cx="906463" cy="565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531" name="제목 29"/>
          <p:cNvSpPr>
            <a:spLocks noGrp="1"/>
          </p:cNvSpPr>
          <p:nvPr>
            <p:ph type="title"/>
          </p:nvPr>
        </p:nvSpPr>
        <p:spPr>
          <a:xfrm>
            <a:off x="857250" y="84138"/>
            <a:ext cx="7643813" cy="690562"/>
          </a:xfrm>
          <a:noFill/>
          <a:ln>
            <a:noFill/>
          </a:ln>
        </p:spPr>
        <p:txBody>
          <a:bodyPr anchor="ctr"/>
          <a:p>
            <a:pPr algn="l"/>
            <a:r>
              <a:rPr lang="en-US" altLang="x-none" sz="3200" kern="1200" dirty="0">
                <a:solidFill>
                  <a:srgbClr val="433119"/>
                </a:solidFill>
                <a:latin typeface="HY견고딕" pitchFamily="2" charset="-127"/>
                <a:ea typeface="HY견고딕" pitchFamily="2" charset="-127"/>
                <a:sym typeface="Malgun Gothic" panose="020B0503020000020004" charset="-127"/>
              </a:rPr>
              <a:t>ADD A TITLE SLIDE</a:t>
            </a:r>
            <a:endParaRPr lang="zh-CN" altLang="en-US" sz="3200" kern="1200" dirty="0">
              <a:solidFill>
                <a:srgbClr val="433119"/>
              </a:solidFill>
              <a:latin typeface="HY견고딕" pitchFamily="2" charset="-127"/>
              <a:ea typeface="HY견고딕" pitchFamily="2" charset="-127"/>
              <a:sym typeface="Malgun Gothic" panose="020B0503020000020004" charset="-127"/>
            </a:endParaRPr>
          </a:p>
        </p:txBody>
      </p:sp>
      <p:sp>
        <p:nvSpPr>
          <p:cNvPr id="22532" name="모서리가 둥근 직사각형 93"/>
          <p:cNvSpPr/>
          <p:nvPr/>
        </p:nvSpPr>
        <p:spPr>
          <a:xfrm>
            <a:off x="6958013" y="1071563"/>
            <a:ext cx="1914525" cy="5457825"/>
          </a:xfrm>
          <a:prstGeom prst="roundRect">
            <a:avLst>
              <a:gd name="adj" fmla="val 8968"/>
            </a:avLst>
          </a:prstGeom>
          <a:solidFill>
            <a:srgbClr val="595959">
              <a:alpha val="20000"/>
            </a:srgbClr>
          </a:solidFill>
          <a:ln w="12700" cap="flat" cmpd="sng">
            <a:solidFill>
              <a:srgbClr val="7F7F7F">
                <a:alpha val="56000"/>
              </a:srgbClr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22533" name="타원 94"/>
          <p:cNvSpPr/>
          <p:nvPr/>
        </p:nvSpPr>
        <p:spPr>
          <a:xfrm>
            <a:off x="6923088" y="5984875"/>
            <a:ext cx="2049462" cy="631825"/>
          </a:xfrm>
          <a:prstGeom prst="ellipse">
            <a:avLst/>
          </a:prstGeom>
          <a:gradFill rotWithShape="1">
            <a:gsLst>
              <a:gs pos="0">
                <a:srgbClr val="000000">
                  <a:alpha val="100000"/>
                </a:srgbClr>
              </a:gs>
              <a:gs pos="100000">
                <a:srgbClr val="000000">
                  <a:alpha val="10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22534" name="모서리가 둥근 직사각형 95"/>
          <p:cNvSpPr/>
          <p:nvPr/>
        </p:nvSpPr>
        <p:spPr>
          <a:xfrm>
            <a:off x="4700588" y="1071563"/>
            <a:ext cx="1914525" cy="5457825"/>
          </a:xfrm>
          <a:prstGeom prst="roundRect">
            <a:avLst>
              <a:gd name="adj" fmla="val 8968"/>
            </a:avLst>
          </a:prstGeom>
          <a:solidFill>
            <a:srgbClr val="595959">
              <a:alpha val="20000"/>
            </a:srgbClr>
          </a:solidFill>
          <a:ln w="12700" cap="flat" cmpd="sng">
            <a:solidFill>
              <a:srgbClr val="7F7F7F">
                <a:alpha val="56000"/>
              </a:srgbClr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22535" name="타원 96"/>
          <p:cNvSpPr/>
          <p:nvPr/>
        </p:nvSpPr>
        <p:spPr>
          <a:xfrm>
            <a:off x="4608513" y="5970588"/>
            <a:ext cx="2049462" cy="631825"/>
          </a:xfrm>
          <a:prstGeom prst="ellipse">
            <a:avLst/>
          </a:prstGeom>
          <a:gradFill rotWithShape="1">
            <a:gsLst>
              <a:gs pos="0">
                <a:srgbClr val="000000">
                  <a:alpha val="100000"/>
                </a:srgbClr>
              </a:gs>
              <a:gs pos="100000">
                <a:srgbClr val="000000">
                  <a:alpha val="10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22536" name="모서리가 둥근 직사각형 97"/>
          <p:cNvSpPr/>
          <p:nvPr/>
        </p:nvSpPr>
        <p:spPr>
          <a:xfrm>
            <a:off x="2457450" y="1071563"/>
            <a:ext cx="1914525" cy="5457825"/>
          </a:xfrm>
          <a:prstGeom prst="roundRect">
            <a:avLst>
              <a:gd name="adj" fmla="val 8968"/>
            </a:avLst>
          </a:prstGeom>
          <a:solidFill>
            <a:srgbClr val="595959">
              <a:alpha val="20000"/>
            </a:srgbClr>
          </a:solidFill>
          <a:ln w="12700" cap="flat" cmpd="sng">
            <a:solidFill>
              <a:srgbClr val="7F7F7F">
                <a:alpha val="56000"/>
              </a:srgbClr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22537" name="타원 98"/>
          <p:cNvSpPr/>
          <p:nvPr/>
        </p:nvSpPr>
        <p:spPr>
          <a:xfrm>
            <a:off x="2393950" y="5970588"/>
            <a:ext cx="2049463" cy="631825"/>
          </a:xfrm>
          <a:prstGeom prst="ellipse">
            <a:avLst/>
          </a:prstGeom>
          <a:gradFill rotWithShape="1">
            <a:gsLst>
              <a:gs pos="0">
                <a:srgbClr val="000000">
                  <a:alpha val="100000"/>
                </a:srgbClr>
              </a:gs>
              <a:gs pos="100000">
                <a:srgbClr val="000000">
                  <a:alpha val="10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22538" name="모서리가 둥근 직사각형 99"/>
          <p:cNvSpPr/>
          <p:nvPr/>
        </p:nvSpPr>
        <p:spPr>
          <a:xfrm>
            <a:off x="214313" y="1071563"/>
            <a:ext cx="1914525" cy="5457825"/>
          </a:xfrm>
          <a:prstGeom prst="roundRect">
            <a:avLst>
              <a:gd name="adj" fmla="val 8968"/>
            </a:avLst>
          </a:prstGeom>
          <a:solidFill>
            <a:srgbClr val="595959">
              <a:alpha val="20000"/>
            </a:srgbClr>
          </a:solidFill>
          <a:ln w="12700" cap="flat" cmpd="sng">
            <a:solidFill>
              <a:srgbClr val="7F7F7F">
                <a:alpha val="56000"/>
              </a:srgbClr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22539" name="타원 100"/>
          <p:cNvSpPr/>
          <p:nvPr/>
        </p:nvSpPr>
        <p:spPr>
          <a:xfrm>
            <a:off x="7181850" y="5405438"/>
            <a:ext cx="1509713" cy="769937"/>
          </a:xfrm>
          <a:prstGeom prst="ellipse">
            <a:avLst/>
          </a:prstGeom>
          <a:gradFill rotWithShape="1">
            <a:gsLst>
              <a:gs pos="0">
                <a:srgbClr val="FFA709">
                  <a:alpha val="100000"/>
                </a:srgbClr>
              </a:gs>
              <a:gs pos="100000">
                <a:srgbClr val="FFD211">
                  <a:alpha val="100000"/>
                </a:srgbClr>
              </a:gs>
            </a:gsLst>
            <a:lin ang="2700000" scaled="1"/>
            <a:tileRect/>
          </a:gradFill>
          <a:ln w="9525">
            <a:noFill/>
          </a:ln>
        </p:spPr>
        <p:txBody>
          <a:bodyPr/>
          <a:p>
            <a:pPr lvl="0">
              <a:lnSpc>
                <a:spcPct val="100000"/>
              </a:lnSpc>
            </a:pPr>
            <a:endParaRPr>
              <a:solidFill>
                <a:srgbClr val="000000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22540" name="타원 101"/>
          <p:cNvSpPr/>
          <p:nvPr/>
        </p:nvSpPr>
        <p:spPr>
          <a:xfrm>
            <a:off x="193675" y="5970588"/>
            <a:ext cx="2049463" cy="631825"/>
          </a:xfrm>
          <a:prstGeom prst="ellipse">
            <a:avLst/>
          </a:prstGeom>
          <a:gradFill rotWithShape="1">
            <a:gsLst>
              <a:gs pos="0">
                <a:srgbClr val="000000">
                  <a:alpha val="100000"/>
                </a:srgbClr>
              </a:gs>
              <a:gs pos="100000">
                <a:srgbClr val="000000">
                  <a:alpha val="10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grpSp>
        <p:nvGrpSpPr>
          <p:cNvPr id="22541" name="组合 22540"/>
          <p:cNvGrpSpPr/>
          <p:nvPr/>
        </p:nvGrpSpPr>
        <p:grpSpPr>
          <a:xfrm>
            <a:off x="6886575" y="5008563"/>
            <a:ext cx="2120900" cy="1163637"/>
            <a:chOff x="0" y="0"/>
            <a:chExt cx="3428534" cy="1881039"/>
          </a:xfrm>
        </p:grpSpPr>
        <p:sp>
          <p:nvSpPr>
            <p:cNvPr id="22542" name="타원 103"/>
            <p:cNvSpPr/>
            <p:nvPr/>
          </p:nvSpPr>
          <p:spPr>
            <a:xfrm>
              <a:off x="0" y="795655"/>
              <a:ext cx="3428534" cy="1085384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25400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2543" name="타원 104"/>
            <p:cNvSpPr/>
            <p:nvPr/>
          </p:nvSpPr>
          <p:spPr>
            <a:xfrm>
              <a:off x="476150" y="0"/>
              <a:ext cx="2442935" cy="1244861"/>
            </a:xfrm>
            <a:prstGeom prst="ellipse">
              <a:avLst/>
            </a:prstGeom>
            <a:gradFill rotWithShape="1">
              <a:gsLst>
                <a:gs pos="0">
                  <a:srgbClr val="FFA709">
                    <a:alpha val="100000"/>
                  </a:srgbClr>
                </a:gs>
                <a:gs pos="100000">
                  <a:srgbClr val="FFD211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22544" name="组合 22543"/>
          <p:cNvGrpSpPr/>
          <p:nvPr/>
        </p:nvGrpSpPr>
        <p:grpSpPr>
          <a:xfrm>
            <a:off x="6886575" y="4597400"/>
            <a:ext cx="2120900" cy="1163638"/>
            <a:chOff x="0" y="0"/>
            <a:chExt cx="3428534" cy="1881039"/>
          </a:xfrm>
        </p:grpSpPr>
        <p:sp>
          <p:nvSpPr>
            <p:cNvPr id="22545" name="타원 106"/>
            <p:cNvSpPr/>
            <p:nvPr/>
          </p:nvSpPr>
          <p:spPr>
            <a:xfrm>
              <a:off x="0" y="795655"/>
              <a:ext cx="3428534" cy="1085384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25400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2546" name="타원 107"/>
            <p:cNvSpPr/>
            <p:nvPr/>
          </p:nvSpPr>
          <p:spPr>
            <a:xfrm>
              <a:off x="476150" y="0"/>
              <a:ext cx="2442935" cy="1244861"/>
            </a:xfrm>
            <a:prstGeom prst="ellipse">
              <a:avLst/>
            </a:prstGeom>
            <a:gradFill rotWithShape="1">
              <a:gsLst>
                <a:gs pos="0">
                  <a:srgbClr val="FFA709">
                    <a:alpha val="100000"/>
                  </a:srgbClr>
                </a:gs>
                <a:gs pos="100000">
                  <a:srgbClr val="FFD211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22547" name="组合 22546"/>
          <p:cNvGrpSpPr/>
          <p:nvPr/>
        </p:nvGrpSpPr>
        <p:grpSpPr>
          <a:xfrm>
            <a:off x="6886575" y="4183063"/>
            <a:ext cx="2120900" cy="1163637"/>
            <a:chOff x="0" y="0"/>
            <a:chExt cx="3428534" cy="1881039"/>
          </a:xfrm>
        </p:grpSpPr>
        <p:sp>
          <p:nvSpPr>
            <p:cNvPr id="22548" name="타원 109"/>
            <p:cNvSpPr/>
            <p:nvPr/>
          </p:nvSpPr>
          <p:spPr>
            <a:xfrm>
              <a:off x="0" y="795655"/>
              <a:ext cx="3428534" cy="1085384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25400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2549" name="타원 110"/>
            <p:cNvSpPr/>
            <p:nvPr/>
          </p:nvSpPr>
          <p:spPr>
            <a:xfrm>
              <a:off x="476150" y="0"/>
              <a:ext cx="2442935" cy="1244861"/>
            </a:xfrm>
            <a:prstGeom prst="ellipse">
              <a:avLst/>
            </a:prstGeom>
            <a:gradFill rotWithShape="1">
              <a:gsLst>
                <a:gs pos="0">
                  <a:srgbClr val="FFA709">
                    <a:alpha val="100000"/>
                  </a:srgbClr>
                </a:gs>
                <a:gs pos="100000">
                  <a:srgbClr val="FFD211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22550" name="组合 22549"/>
          <p:cNvGrpSpPr/>
          <p:nvPr/>
        </p:nvGrpSpPr>
        <p:grpSpPr>
          <a:xfrm>
            <a:off x="6886575" y="3757613"/>
            <a:ext cx="2120900" cy="1163637"/>
            <a:chOff x="0" y="0"/>
            <a:chExt cx="3428534" cy="1881039"/>
          </a:xfrm>
        </p:grpSpPr>
        <p:sp>
          <p:nvSpPr>
            <p:cNvPr id="22551" name="타원 112"/>
            <p:cNvSpPr/>
            <p:nvPr/>
          </p:nvSpPr>
          <p:spPr>
            <a:xfrm>
              <a:off x="0" y="795655"/>
              <a:ext cx="3428534" cy="1085384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25400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2552" name="타원 113"/>
            <p:cNvSpPr/>
            <p:nvPr/>
          </p:nvSpPr>
          <p:spPr>
            <a:xfrm>
              <a:off x="476150" y="0"/>
              <a:ext cx="2442935" cy="1244861"/>
            </a:xfrm>
            <a:prstGeom prst="ellipse">
              <a:avLst/>
            </a:prstGeom>
            <a:gradFill rotWithShape="1">
              <a:gsLst>
                <a:gs pos="0">
                  <a:srgbClr val="FFA709">
                    <a:alpha val="100000"/>
                  </a:srgbClr>
                </a:gs>
                <a:gs pos="100000">
                  <a:srgbClr val="FFD211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22553" name="组合 22552"/>
          <p:cNvGrpSpPr/>
          <p:nvPr/>
        </p:nvGrpSpPr>
        <p:grpSpPr>
          <a:xfrm>
            <a:off x="6886575" y="3328988"/>
            <a:ext cx="2120900" cy="1163637"/>
            <a:chOff x="0" y="0"/>
            <a:chExt cx="3428534" cy="1881039"/>
          </a:xfrm>
        </p:grpSpPr>
        <p:sp>
          <p:nvSpPr>
            <p:cNvPr id="22554" name="타원 115"/>
            <p:cNvSpPr/>
            <p:nvPr/>
          </p:nvSpPr>
          <p:spPr>
            <a:xfrm>
              <a:off x="0" y="795655"/>
              <a:ext cx="3428534" cy="1085384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25400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2555" name="타원 116"/>
            <p:cNvSpPr/>
            <p:nvPr/>
          </p:nvSpPr>
          <p:spPr>
            <a:xfrm>
              <a:off x="476150" y="0"/>
              <a:ext cx="2442935" cy="1244861"/>
            </a:xfrm>
            <a:prstGeom prst="ellipse">
              <a:avLst/>
            </a:prstGeom>
            <a:gradFill rotWithShape="1">
              <a:gsLst>
                <a:gs pos="0">
                  <a:srgbClr val="FFA709">
                    <a:alpha val="100000"/>
                  </a:srgbClr>
                </a:gs>
                <a:gs pos="100000">
                  <a:srgbClr val="FFD211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22556" name="组合 22555"/>
          <p:cNvGrpSpPr/>
          <p:nvPr/>
        </p:nvGrpSpPr>
        <p:grpSpPr>
          <a:xfrm>
            <a:off x="6886575" y="2914650"/>
            <a:ext cx="2120900" cy="1163638"/>
            <a:chOff x="0" y="0"/>
            <a:chExt cx="3428534" cy="1881039"/>
          </a:xfrm>
        </p:grpSpPr>
        <p:sp>
          <p:nvSpPr>
            <p:cNvPr id="22557" name="타원 118"/>
            <p:cNvSpPr/>
            <p:nvPr/>
          </p:nvSpPr>
          <p:spPr>
            <a:xfrm>
              <a:off x="0" y="795655"/>
              <a:ext cx="3428534" cy="1085384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25400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2558" name="타원 119"/>
            <p:cNvSpPr/>
            <p:nvPr/>
          </p:nvSpPr>
          <p:spPr>
            <a:xfrm>
              <a:off x="476150" y="0"/>
              <a:ext cx="2442935" cy="1244861"/>
            </a:xfrm>
            <a:prstGeom prst="ellipse">
              <a:avLst/>
            </a:prstGeom>
            <a:gradFill rotWithShape="1">
              <a:gsLst>
                <a:gs pos="0">
                  <a:srgbClr val="FFA709">
                    <a:alpha val="100000"/>
                  </a:srgbClr>
                </a:gs>
                <a:gs pos="100000">
                  <a:srgbClr val="FFD211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22559" name="组合 22558"/>
          <p:cNvGrpSpPr/>
          <p:nvPr/>
        </p:nvGrpSpPr>
        <p:grpSpPr>
          <a:xfrm>
            <a:off x="6886575" y="2454275"/>
            <a:ext cx="2120900" cy="1163638"/>
            <a:chOff x="0" y="0"/>
            <a:chExt cx="3428534" cy="1881039"/>
          </a:xfrm>
        </p:grpSpPr>
        <p:sp>
          <p:nvSpPr>
            <p:cNvPr id="22560" name="타원 121"/>
            <p:cNvSpPr/>
            <p:nvPr/>
          </p:nvSpPr>
          <p:spPr>
            <a:xfrm>
              <a:off x="0" y="795655"/>
              <a:ext cx="3428534" cy="1085384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25400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2561" name="타원 122"/>
            <p:cNvSpPr/>
            <p:nvPr/>
          </p:nvSpPr>
          <p:spPr>
            <a:xfrm>
              <a:off x="476150" y="0"/>
              <a:ext cx="2442935" cy="1244861"/>
            </a:xfrm>
            <a:prstGeom prst="ellipse">
              <a:avLst/>
            </a:prstGeom>
            <a:gradFill rotWithShape="1">
              <a:gsLst>
                <a:gs pos="0">
                  <a:srgbClr val="FFA709">
                    <a:alpha val="100000"/>
                  </a:srgbClr>
                </a:gs>
                <a:gs pos="100000">
                  <a:srgbClr val="FFD211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22562" name="组合 22561"/>
          <p:cNvGrpSpPr/>
          <p:nvPr/>
        </p:nvGrpSpPr>
        <p:grpSpPr>
          <a:xfrm>
            <a:off x="6886575" y="2028825"/>
            <a:ext cx="2120900" cy="1163638"/>
            <a:chOff x="0" y="0"/>
            <a:chExt cx="3428534" cy="1881039"/>
          </a:xfrm>
        </p:grpSpPr>
        <p:sp>
          <p:nvSpPr>
            <p:cNvPr id="22563" name="타원 124"/>
            <p:cNvSpPr/>
            <p:nvPr/>
          </p:nvSpPr>
          <p:spPr>
            <a:xfrm>
              <a:off x="0" y="795655"/>
              <a:ext cx="3428534" cy="1085384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25400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2564" name="타원 125"/>
            <p:cNvSpPr/>
            <p:nvPr/>
          </p:nvSpPr>
          <p:spPr>
            <a:xfrm>
              <a:off x="476150" y="0"/>
              <a:ext cx="2442935" cy="1244861"/>
            </a:xfrm>
            <a:prstGeom prst="ellipse">
              <a:avLst/>
            </a:prstGeom>
            <a:gradFill rotWithShape="1">
              <a:gsLst>
                <a:gs pos="0">
                  <a:srgbClr val="FFA709">
                    <a:alpha val="100000"/>
                  </a:srgbClr>
                </a:gs>
                <a:gs pos="100000">
                  <a:srgbClr val="FFD211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sp>
        <p:nvSpPr>
          <p:cNvPr id="22565" name="타원 126"/>
          <p:cNvSpPr/>
          <p:nvPr/>
        </p:nvSpPr>
        <p:spPr>
          <a:xfrm>
            <a:off x="481013" y="5405438"/>
            <a:ext cx="1509712" cy="769937"/>
          </a:xfrm>
          <a:prstGeom prst="ellipse">
            <a:avLst/>
          </a:prstGeom>
          <a:gradFill rotWithShape="1">
            <a:gsLst>
              <a:gs pos="0">
                <a:srgbClr val="969696">
                  <a:alpha val="100000"/>
                </a:srgbClr>
              </a:gs>
              <a:gs pos="100000">
                <a:srgbClr val="F2F2F2">
                  <a:alpha val="100000"/>
                </a:srgbClr>
              </a:gs>
            </a:gsLst>
            <a:lin ang="2700000" scaled="1"/>
            <a:tileRect/>
          </a:gradFill>
          <a:ln w="9525">
            <a:noFill/>
          </a:ln>
        </p:spPr>
        <p:txBody>
          <a:bodyPr/>
          <a:p>
            <a:pPr lvl="0">
              <a:lnSpc>
                <a:spcPct val="100000"/>
              </a:lnSpc>
            </a:pPr>
            <a:endParaRPr>
              <a:solidFill>
                <a:srgbClr val="000000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grpSp>
        <p:nvGrpSpPr>
          <p:cNvPr id="22566" name="组合 22565"/>
          <p:cNvGrpSpPr/>
          <p:nvPr/>
        </p:nvGrpSpPr>
        <p:grpSpPr>
          <a:xfrm>
            <a:off x="185738" y="5008563"/>
            <a:ext cx="2119312" cy="1163637"/>
            <a:chOff x="0" y="0"/>
            <a:chExt cx="3428534" cy="1881039"/>
          </a:xfrm>
        </p:grpSpPr>
        <p:sp>
          <p:nvSpPr>
            <p:cNvPr id="22567" name="타원 128"/>
            <p:cNvSpPr/>
            <p:nvPr/>
          </p:nvSpPr>
          <p:spPr>
            <a:xfrm>
              <a:off x="0" y="795655"/>
              <a:ext cx="3428534" cy="1085384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25400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2568" name="타원 220"/>
            <p:cNvSpPr/>
            <p:nvPr/>
          </p:nvSpPr>
          <p:spPr>
            <a:xfrm>
              <a:off x="476150" y="0"/>
              <a:ext cx="2442935" cy="1244861"/>
            </a:xfrm>
            <a:prstGeom prst="ellipse">
              <a:avLst/>
            </a:prstGeom>
            <a:gradFill rotWithShape="1">
              <a:gsLst>
                <a:gs pos="0">
                  <a:srgbClr val="969696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22569" name="组合 22568"/>
          <p:cNvGrpSpPr/>
          <p:nvPr/>
        </p:nvGrpSpPr>
        <p:grpSpPr>
          <a:xfrm>
            <a:off x="185738" y="4597400"/>
            <a:ext cx="2119312" cy="1163638"/>
            <a:chOff x="0" y="0"/>
            <a:chExt cx="3428535" cy="1881039"/>
          </a:xfrm>
        </p:grpSpPr>
        <p:sp>
          <p:nvSpPr>
            <p:cNvPr id="22570" name="타원 222"/>
            <p:cNvSpPr/>
            <p:nvPr/>
          </p:nvSpPr>
          <p:spPr>
            <a:xfrm>
              <a:off x="0" y="795655"/>
              <a:ext cx="3428535" cy="1085384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25400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2571" name="타원 223"/>
            <p:cNvSpPr/>
            <p:nvPr/>
          </p:nvSpPr>
          <p:spPr>
            <a:xfrm>
              <a:off x="476151" y="0"/>
              <a:ext cx="2442936" cy="1244861"/>
            </a:xfrm>
            <a:prstGeom prst="ellipse">
              <a:avLst/>
            </a:prstGeom>
            <a:gradFill rotWithShape="1">
              <a:gsLst>
                <a:gs pos="0">
                  <a:srgbClr val="969696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22572" name="组合 22571"/>
          <p:cNvGrpSpPr/>
          <p:nvPr/>
        </p:nvGrpSpPr>
        <p:grpSpPr>
          <a:xfrm>
            <a:off x="185738" y="4183063"/>
            <a:ext cx="2119312" cy="1163637"/>
            <a:chOff x="0" y="0"/>
            <a:chExt cx="3428534" cy="1881039"/>
          </a:xfrm>
        </p:grpSpPr>
        <p:sp>
          <p:nvSpPr>
            <p:cNvPr id="22573" name="타원 225"/>
            <p:cNvSpPr/>
            <p:nvPr/>
          </p:nvSpPr>
          <p:spPr>
            <a:xfrm>
              <a:off x="0" y="795655"/>
              <a:ext cx="3428534" cy="1085384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25400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2574" name="타원 226"/>
            <p:cNvSpPr/>
            <p:nvPr/>
          </p:nvSpPr>
          <p:spPr>
            <a:xfrm>
              <a:off x="476150" y="0"/>
              <a:ext cx="2442935" cy="1244861"/>
            </a:xfrm>
            <a:prstGeom prst="ellipse">
              <a:avLst/>
            </a:prstGeom>
            <a:gradFill rotWithShape="1">
              <a:gsLst>
                <a:gs pos="0">
                  <a:srgbClr val="969696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sp>
        <p:nvSpPr>
          <p:cNvPr id="22575" name="타원 227"/>
          <p:cNvSpPr/>
          <p:nvPr/>
        </p:nvSpPr>
        <p:spPr>
          <a:xfrm>
            <a:off x="2709863" y="5405438"/>
            <a:ext cx="1509712" cy="769937"/>
          </a:xfrm>
          <a:prstGeom prst="ellipse">
            <a:avLst/>
          </a:prstGeom>
          <a:gradFill rotWithShape="1">
            <a:gsLst>
              <a:gs pos="0">
                <a:srgbClr val="969696">
                  <a:alpha val="100000"/>
                </a:srgbClr>
              </a:gs>
              <a:gs pos="100000">
                <a:srgbClr val="F2F2F2">
                  <a:alpha val="100000"/>
                </a:srgbClr>
              </a:gs>
            </a:gsLst>
            <a:lin ang="2700000" scaled="1"/>
            <a:tileRect/>
          </a:gradFill>
          <a:ln w="9525">
            <a:noFill/>
          </a:ln>
        </p:spPr>
        <p:txBody>
          <a:bodyPr/>
          <a:p>
            <a:pPr lvl="0">
              <a:lnSpc>
                <a:spcPct val="100000"/>
              </a:lnSpc>
            </a:pPr>
            <a:endParaRPr>
              <a:solidFill>
                <a:srgbClr val="000000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grpSp>
        <p:nvGrpSpPr>
          <p:cNvPr id="22576" name="组合 22575"/>
          <p:cNvGrpSpPr/>
          <p:nvPr/>
        </p:nvGrpSpPr>
        <p:grpSpPr>
          <a:xfrm>
            <a:off x="2414588" y="5008563"/>
            <a:ext cx="2119312" cy="1163637"/>
            <a:chOff x="0" y="0"/>
            <a:chExt cx="3428534" cy="1881039"/>
          </a:xfrm>
        </p:grpSpPr>
        <p:sp>
          <p:nvSpPr>
            <p:cNvPr id="22577" name="타원 229"/>
            <p:cNvSpPr/>
            <p:nvPr/>
          </p:nvSpPr>
          <p:spPr>
            <a:xfrm>
              <a:off x="0" y="795655"/>
              <a:ext cx="3428534" cy="1085384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25400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2578" name="타원 230"/>
            <p:cNvSpPr/>
            <p:nvPr/>
          </p:nvSpPr>
          <p:spPr>
            <a:xfrm>
              <a:off x="476150" y="0"/>
              <a:ext cx="2442935" cy="1244861"/>
            </a:xfrm>
            <a:prstGeom prst="ellipse">
              <a:avLst/>
            </a:prstGeom>
            <a:gradFill rotWithShape="1">
              <a:gsLst>
                <a:gs pos="0">
                  <a:srgbClr val="969696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22579" name="组合 22578"/>
          <p:cNvGrpSpPr/>
          <p:nvPr/>
        </p:nvGrpSpPr>
        <p:grpSpPr>
          <a:xfrm>
            <a:off x="2414588" y="4597400"/>
            <a:ext cx="2119312" cy="1163638"/>
            <a:chOff x="0" y="0"/>
            <a:chExt cx="3428534" cy="1881039"/>
          </a:xfrm>
        </p:grpSpPr>
        <p:sp>
          <p:nvSpPr>
            <p:cNvPr id="22580" name="타원 232"/>
            <p:cNvSpPr/>
            <p:nvPr/>
          </p:nvSpPr>
          <p:spPr>
            <a:xfrm>
              <a:off x="0" y="795655"/>
              <a:ext cx="3428534" cy="1085384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25400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2581" name="타원 233"/>
            <p:cNvSpPr/>
            <p:nvPr/>
          </p:nvSpPr>
          <p:spPr>
            <a:xfrm>
              <a:off x="476150" y="0"/>
              <a:ext cx="2442935" cy="1244861"/>
            </a:xfrm>
            <a:prstGeom prst="ellipse">
              <a:avLst/>
            </a:prstGeom>
            <a:gradFill rotWithShape="1">
              <a:gsLst>
                <a:gs pos="0">
                  <a:srgbClr val="969696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22582" name="组合 22581"/>
          <p:cNvGrpSpPr/>
          <p:nvPr/>
        </p:nvGrpSpPr>
        <p:grpSpPr>
          <a:xfrm>
            <a:off x="2414588" y="4183063"/>
            <a:ext cx="2119312" cy="1163637"/>
            <a:chOff x="0" y="0"/>
            <a:chExt cx="3428534" cy="1881039"/>
          </a:xfrm>
        </p:grpSpPr>
        <p:sp>
          <p:nvSpPr>
            <p:cNvPr id="22583" name="타원 235"/>
            <p:cNvSpPr/>
            <p:nvPr/>
          </p:nvSpPr>
          <p:spPr>
            <a:xfrm>
              <a:off x="0" y="795655"/>
              <a:ext cx="3428534" cy="1085384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25400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2584" name="타원 236"/>
            <p:cNvSpPr/>
            <p:nvPr/>
          </p:nvSpPr>
          <p:spPr>
            <a:xfrm>
              <a:off x="476150" y="0"/>
              <a:ext cx="2442935" cy="1244861"/>
            </a:xfrm>
            <a:prstGeom prst="ellipse">
              <a:avLst/>
            </a:prstGeom>
            <a:gradFill rotWithShape="1">
              <a:gsLst>
                <a:gs pos="0">
                  <a:srgbClr val="969696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22585" name="组合 22584"/>
          <p:cNvGrpSpPr/>
          <p:nvPr/>
        </p:nvGrpSpPr>
        <p:grpSpPr>
          <a:xfrm>
            <a:off x="2414588" y="3754438"/>
            <a:ext cx="2119312" cy="1163637"/>
            <a:chOff x="0" y="0"/>
            <a:chExt cx="3428534" cy="1881039"/>
          </a:xfrm>
        </p:grpSpPr>
        <p:sp>
          <p:nvSpPr>
            <p:cNvPr id="22586" name="타원 238"/>
            <p:cNvSpPr/>
            <p:nvPr/>
          </p:nvSpPr>
          <p:spPr>
            <a:xfrm>
              <a:off x="0" y="795655"/>
              <a:ext cx="3428534" cy="1085384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25400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2587" name="타원 239"/>
            <p:cNvSpPr/>
            <p:nvPr/>
          </p:nvSpPr>
          <p:spPr>
            <a:xfrm>
              <a:off x="476150" y="0"/>
              <a:ext cx="2442935" cy="1244861"/>
            </a:xfrm>
            <a:prstGeom prst="ellipse">
              <a:avLst/>
            </a:prstGeom>
            <a:gradFill rotWithShape="1">
              <a:gsLst>
                <a:gs pos="0">
                  <a:srgbClr val="969696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22588" name="组合 22587"/>
          <p:cNvGrpSpPr/>
          <p:nvPr/>
        </p:nvGrpSpPr>
        <p:grpSpPr>
          <a:xfrm>
            <a:off x="2414588" y="3311525"/>
            <a:ext cx="2119312" cy="1163638"/>
            <a:chOff x="0" y="0"/>
            <a:chExt cx="3428534" cy="1881039"/>
          </a:xfrm>
        </p:grpSpPr>
        <p:sp>
          <p:nvSpPr>
            <p:cNvPr id="22589" name="타원 241"/>
            <p:cNvSpPr/>
            <p:nvPr/>
          </p:nvSpPr>
          <p:spPr>
            <a:xfrm>
              <a:off x="0" y="795655"/>
              <a:ext cx="3428534" cy="1085384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25400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2590" name="타원 242"/>
            <p:cNvSpPr/>
            <p:nvPr/>
          </p:nvSpPr>
          <p:spPr>
            <a:xfrm>
              <a:off x="476150" y="0"/>
              <a:ext cx="2442935" cy="1244861"/>
            </a:xfrm>
            <a:prstGeom prst="ellipse">
              <a:avLst/>
            </a:prstGeom>
            <a:gradFill rotWithShape="1">
              <a:gsLst>
                <a:gs pos="0">
                  <a:srgbClr val="969696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sp>
        <p:nvSpPr>
          <p:cNvPr id="22591" name="타원 243"/>
          <p:cNvSpPr/>
          <p:nvPr/>
        </p:nvSpPr>
        <p:spPr>
          <a:xfrm>
            <a:off x="4910138" y="5405438"/>
            <a:ext cx="1509712" cy="769937"/>
          </a:xfrm>
          <a:prstGeom prst="ellipse">
            <a:avLst/>
          </a:prstGeom>
          <a:gradFill rotWithShape="1">
            <a:gsLst>
              <a:gs pos="0">
                <a:srgbClr val="00B050">
                  <a:alpha val="100000"/>
                </a:srgbClr>
              </a:gs>
              <a:gs pos="100000">
                <a:srgbClr val="CCFF66">
                  <a:alpha val="100000"/>
                </a:srgbClr>
              </a:gs>
            </a:gsLst>
            <a:lin ang="2700000" scaled="1"/>
            <a:tileRect/>
          </a:gradFill>
          <a:ln w="9525">
            <a:noFill/>
          </a:ln>
        </p:spPr>
        <p:txBody>
          <a:bodyPr/>
          <a:p>
            <a:pPr lvl="0">
              <a:lnSpc>
                <a:spcPct val="100000"/>
              </a:lnSpc>
            </a:pPr>
            <a:endParaRPr>
              <a:solidFill>
                <a:srgbClr val="000000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grpSp>
        <p:nvGrpSpPr>
          <p:cNvPr id="22592" name="组合 22591"/>
          <p:cNvGrpSpPr/>
          <p:nvPr/>
        </p:nvGrpSpPr>
        <p:grpSpPr>
          <a:xfrm>
            <a:off x="4614863" y="5008563"/>
            <a:ext cx="2119312" cy="1163637"/>
            <a:chOff x="0" y="0"/>
            <a:chExt cx="3428534" cy="1881039"/>
          </a:xfrm>
        </p:grpSpPr>
        <p:sp>
          <p:nvSpPr>
            <p:cNvPr id="22593" name="타원 245"/>
            <p:cNvSpPr/>
            <p:nvPr/>
          </p:nvSpPr>
          <p:spPr>
            <a:xfrm>
              <a:off x="0" y="795655"/>
              <a:ext cx="3428534" cy="1085384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25400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2594" name="타원 246"/>
            <p:cNvSpPr/>
            <p:nvPr/>
          </p:nvSpPr>
          <p:spPr>
            <a:xfrm>
              <a:off x="476150" y="0"/>
              <a:ext cx="2442935" cy="1244861"/>
            </a:xfrm>
            <a:prstGeom prst="ellipse">
              <a:avLst/>
            </a:prstGeom>
            <a:gradFill rotWithShape="1">
              <a:gsLst>
                <a:gs pos="0">
                  <a:srgbClr val="00B050">
                    <a:alpha val="100000"/>
                  </a:srgbClr>
                </a:gs>
                <a:gs pos="100000">
                  <a:srgbClr val="CCFF66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22595" name="组合 22594"/>
          <p:cNvGrpSpPr/>
          <p:nvPr/>
        </p:nvGrpSpPr>
        <p:grpSpPr>
          <a:xfrm>
            <a:off x="4614863" y="4597400"/>
            <a:ext cx="2119312" cy="1163638"/>
            <a:chOff x="0" y="0"/>
            <a:chExt cx="3428534" cy="1881039"/>
          </a:xfrm>
        </p:grpSpPr>
        <p:sp>
          <p:nvSpPr>
            <p:cNvPr id="22596" name="타원 248"/>
            <p:cNvSpPr/>
            <p:nvPr/>
          </p:nvSpPr>
          <p:spPr>
            <a:xfrm>
              <a:off x="0" y="795655"/>
              <a:ext cx="3428534" cy="1085384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25400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2597" name="타원 249"/>
            <p:cNvSpPr/>
            <p:nvPr/>
          </p:nvSpPr>
          <p:spPr>
            <a:xfrm>
              <a:off x="476150" y="0"/>
              <a:ext cx="2442935" cy="1244861"/>
            </a:xfrm>
            <a:prstGeom prst="ellipse">
              <a:avLst/>
            </a:prstGeom>
            <a:gradFill rotWithShape="1">
              <a:gsLst>
                <a:gs pos="0">
                  <a:srgbClr val="00B050">
                    <a:alpha val="100000"/>
                  </a:srgbClr>
                </a:gs>
                <a:gs pos="100000">
                  <a:srgbClr val="CCFF66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22598" name="组合 22597"/>
          <p:cNvGrpSpPr/>
          <p:nvPr/>
        </p:nvGrpSpPr>
        <p:grpSpPr>
          <a:xfrm>
            <a:off x="4614863" y="4183063"/>
            <a:ext cx="2119312" cy="1163637"/>
            <a:chOff x="0" y="0"/>
            <a:chExt cx="3428534" cy="1881039"/>
          </a:xfrm>
        </p:grpSpPr>
        <p:sp>
          <p:nvSpPr>
            <p:cNvPr id="22599" name="타원 251"/>
            <p:cNvSpPr/>
            <p:nvPr/>
          </p:nvSpPr>
          <p:spPr>
            <a:xfrm>
              <a:off x="0" y="795655"/>
              <a:ext cx="3428534" cy="1085384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25400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2600" name="타원 252"/>
            <p:cNvSpPr/>
            <p:nvPr/>
          </p:nvSpPr>
          <p:spPr>
            <a:xfrm>
              <a:off x="476150" y="0"/>
              <a:ext cx="2442935" cy="1244861"/>
            </a:xfrm>
            <a:prstGeom prst="ellipse">
              <a:avLst/>
            </a:prstGeom>
            <a:gradFill rotWithShape="1">
              <a:gsLst>
                <a:gs pos="0">
                  <a:srgbClr val="00B050">
                    <a:alpha val="100000"/>
                  </a:srgbClr>
                </a:gs>
                <a:gs pos="100000">
                  <a:srgbClr val="CCFF66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22601" name="组合 22600"/>
          <p:cNvGrpSpPr/>
          <p:nvPr/>
        </p:nvGrpSpPr>
        <p:grpSpPr>
          <a:xfrm>
            <a:off x="4614863" y="3754438"/>
            <a:ext cx="2119312" cy="1163637"/>
            <a:chOff x="0" y="0"/>
            <a:chExt cx="3428534" cy="1881039"/>
          </a:xfrm>
        </p:grpSpPr>
        <p:sp>
          <p:nvSpPr>
            <p:cNvPr id="22602" name="타원 254"/>
            <p:cNvSpPr/>
            <p:nvPr/>
          </p:nvSpPr>
          <p:spPr>
            <a:xfrm>
              <a:off x="0" y="795655"/>
              <a:ext cx="3428534" cy="1085384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25400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2603" name="타원 255"/>
            <p:cNvSpPr/>
            <p:nvPr/>
          </p:nvSpPr>
          <p:spPr>
            <a:xfrm>
              <a:off x="476150" y="0"/>
              <a:ext cx="2442935" cy="1244861"/>
            </a:xfrm>
            <a:prstGeom prst="ellipse">
              <a:avLst/>
            </a:prstGeom>
            <a:gradFill rotWithShape="1">
              <a:gsLst>
                <a:gs pos="0">
                  <a:srgbClr val="00B050">
                    <a:alpha val="100000"/>
                  </a:srgbClr>
                </a:gs>
                <a:gs pos="100000">
                  <a:srgbClr val="CCFF66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22604" name="组合 22603"/>
          <p:cNvGrpSpPr/>
          <p:nvPr/>
        </p:nvGrpSpPr>
        <p:grpSpPr>
          <a:xfrm>
            <a:off x="4614863" y="3311525"/>
            <a:ext cx="2119312" cy="1163638"/>
            <a:chOff x="0" y="0"/>
            <a:chExt cx="3428534" cy="1881039"/>
          </a:xfrm>
        </p:grpSpPr>
        <p:sp>
          <p:nvSpPr>
            <p:cNvPr id="22605" name="타원 257"/>
            <p:cNvSpPr/>
            <p:nvPr/>
          </p:nvSpPr>
          <p:spPr>
            <a:xfrm>
              <a:off x="0" y="795655"/>
              <a:ext cx="3428534" cy="1085384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25400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2606" name="타원 258"/>
            <p:cNvSpPr/>
            <p:nvPr/>
          </p:nvSpPr>
          <p:spPr>
            <a:xfrm>
              <a:off x="476150" y="0"/>
              <a:ext cx="2442935" cy="1244861"/>
            </a:xfrm>
            <a:prstGeom prst="ellipse">
              <a:avLst/>
            </a:prstGeom>
            <a:gradFill rotWithShape="1">
              <a:gsLst>
                <a:gs pos="0">
                  <a:srgbClr val="00B050">
                    <a:alpha val="100000"/>
                  </a:srgbClr>
                </a:gs>
                <a:gs pos="100000">
                  <a:srgbClr val="CCFF66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22607" name="组合 22606"/>
          <p:cNvGrpSpPr/>
          <p:nvPr/>
        </p:nvGrpSpPr>
        <p:grpSpPr>
          <a:xfrm>
            <a:off x="4614863" y="2897188"/>
            <a:ext cx="2119312" cy="1163637"/>
            <a:chOff x="0" y="0"/>
            <a:chExt cx="3428534" cy="1881039"/>
          </a:xfrm>
        </p:grpSpPr>
        <p:sp>
          <p:nvSpPr>
            <p:cNvPr id="22608" name="타원 260"/>
            <p:cNvSpPr/>
            <p:nvPr/>
          </p:nvSpPr>
          <p:spPr>
            <a:xfrm>
              <a:off x="0" y="795655"/>
              <a:ext cx="3428534" cy="1085384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25400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2609" name="타원 261"/>
            <p:cNvSpPr/>
            <p:nvPr/>
          </p:nvSpPr>
          <p:spPr>
            <a:xfrm>
              <a:off x="476150" y="0"/>
              <a:ext cx="2442935" cy="1244861"/>
            </a:xfrm>
            <a:prstGeom prst="ellipse">
              <a:avLst/>
            </a:prstGeom>
            <a:gradFill rotWithShape="1">
              <a:gsLst>
                <a:gs pos="0">
                  <a:srgbClr val="00B050">
                    <a:alpha val="100000"/>
                  </a:srgbClr>
                </a:gs>
                <a:gs pos="100000">
                  <a:srgbClr val="CCFF66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22610" name="组合 22609"/>
          <p:cNvGrpSpPr/>
          <p:nvPr/>
        </p:nvGrpSpPr>
        <p:grpSpPr>
          <a:xfrm>
            <a:off x="4614863" y="2482850"/>
            <a:ext cx="2119312" cy="1163638"/>
            <a:chOff x="0" y="0"/>
            <a:chExt cx="3428534" cy="1881039"/>
          </a:xfrm>
        </p:grpSpPr>
        <p:sp>
          <p:nvSpPr>
            <p:cNvPr id="22611" name="타원 263"/>
            <p:cNvSpPr/>
            <p:nvPr/>
          </p:nvSpPr>
          <p:spPr>
            <a:xfrm>
              <a:off x="0" y="795655"/>
              <a:ext cx="3428534" cy="1085384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25400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2612" name="타원 264"/>
            <p:cNvSpPr/>
            <p:nvPr/>
          </p:nvSpPr>
          <p:spPr>
            <a:xfrm>
              <a:off x="476150" y="0"/>
              <a:ext cx="2442935" cy="1244861"/>
            </a:xfrm>
            <a:prstGeom prst="ellipse">
              <a:avLst/>
            </a:prstGeom>
            <a:gradFill rotWithShape="1">
              <a:gsLst>
                <a:gs pos="0">
                  <a:srgbClr val="00B050">
                    <a:alpha val="100000"/>
                  </a:srgbClr>
                </a:gs>
                <a:gs pos="100000">
                  <a:srgbClr val="CCFF66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22613" name="组合 22612"/>
          <p:cNvGrpSpPr/>
          <p:nvPr/>
        </p:nvGrpSpPr>
        <p:grpSpPr>
          <a:xfrm>
            <a:off x="6886575" y="1585913"/>
            <a:ext cx="2120900" cy="1163637"/>
            <a:chOff x="0" y="0"/>
            <a:chExt cx="3428534" cy="1881039"/>
          </a:xfrm>
        </p:grpSpPr>
        <p:sp>
          <p:nvSpPr>
            <p:cNvPr id="22614" name="타원 266"/>
            <p:cNvSpPr/>
            <p:nvPr/>
          </p:nvSpPr>
          <p:spPr>
            <a:xfrm>
              <a:off x="0" y="795655"/>
              <a:ext cx="3428534" cy="1085384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25400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2615" name="타원 267"/>
            <p:cNvSpPr/>
            <p:nvPr/>
          </p:nvSpPr>
          <p:spPr>
            <a:xfrm>
              <a:off x="476150" y="0"/>
              <a:ext cx="2442935" cy="1244861"/>
            </a:xfrm>
            <a:prstGeom prst="ellipse">
              <a:avLst/>
            </a:prstGeom>
            <a:gradFill rotWithShape="1">
              <a:gsLst>
                <a:gs pos="0">
                  <a:srgbClr val="FFA709">
                    <a:alpha val="100000"/>
                  </a:srgbClr>
                </a:gs>
                <a:gs pos="100000">
                  <a:srgbClr val="FFD211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sp>
        <p:nvSpPr>
          <p:cNvPr id="22616" name="직사각형 268"/>
          <p:cNvSpPr/>
          <p:nvPr/>
        </p:nvSpPr>
        <p:spPr>
          <a:xfrm>
            <a:off x="7337425" y="1662113"/>
            <a:ext cx="1184275" cy="493712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pPr lvl="0" algn="ctr" latinLnBrk="1">
              <a:lnSpc>
                <a:spcPct val="100000"/>
              </a:lnSpc>
            </a:pPr>
            <a:r>
              <a:rPr lang="en-US" altLang="x-none" sz="2600" dirty="0">
                <a:solidFill>
                  <a:schemeClr val="bg1"/>
                </a:solidFill>
                <a:latin typeface="HY견고딕" pitchFamily="2" charset="-127"/>
                <a:ea typeface="HY견고딕" pitchFamily="2" charset="-127"/>
                <a:sym typeface="Malgun Gothic" panose="020B0503020000020004" charset="-127"/>
              </a:rPr>
              <a:t>TEXT</a:t>
            </a:r>
            <a:endParaRPr lang="zh-CN" altLang="en-US" sz="2600" dirty="0">
              <a:solidFill>
                <a:schemeClr val="bg1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22617" name="직사각형 269"/>
          <p:cNvSpPr/>
          <p:nvPr/>
        </p:nvSpPr>
        <p:spPr>
          <a:xfrm>
            <a:off x="5065713" y="2590800"/>
            <a:ext cx="1184275" cy="493713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pPr lvl="0" algn="ctr" latinLnBrk="1">
              <a:lnSpc>
                <a:spcPct val="100000"/>
              </a:lnSpc>
            </a:pPr>
            <a:r>
              <a:rPr lang="en-US" altLang="x-none" sz="2600" dirty="0">
                <a:solidFill>
                  <a:schemeClr val="bg1"/>
                </a:solidFill>
                <a:latin typeface="HY견고딕" pitchFamily="2" charset="-127"/>
                <a:ea typeface="HY견고딕" pitchFamily="2" charset="-127"/>
                <a:sym typeface="Malgun Gothic" panose="020B0503020000020004" charset="-127"/>
              </a:rPr>
              <a:t>TEXT</a:t>
            </a:r>
            <a:endParaRPr lang="zh-CN" altLang="en-US" sz="2600" dirty="0">
              <a:solidFill>
                <a:schemeClr val="bg1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22618" name="직사각형 270"/>
          <p:cNvSpPr/>
          <p:nvPr/>
        </p:nvSpPr>
        <p:spPr>
          <a:xfrm>
            <a:off x="2851150" y="3419475"/>
            <a:ext cx="1184275" cy="493713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pPr lvl="0" algn="ctr" latinLnBrk="1">
              <a:lnSpc>
                <a:spcPct val="100000"/>
              </a:lnSpc>
            </a:pPr>
            <a:r>
              <a:rPr lang="en-US" altLang="x-none" sz="2600" dirty="0">
                <a:solidFill>
                  <a:srgbClr val="3F3F3F"/>
                </a:solidFill>
                <a:latin typeface="HY견고딕" pitchFamily="2" charset="-127"/>
                <a:ea typeface="HY견고딕" pitchFamily="2" charset="-127"/>
                <a:sym typeface="Malgun Gothic" panose="020B0503020000020004" charset="-127"/>
              </a:rPr>
              <a:t>TEXT</a:t>
            </a:r>
            <a:endParaRPr lang="zh-CN" altLang="en-US" sz="2600" dirty="0">
              <a:solidFill>
                <a:srgbClr val="3F3F3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22619" name="직사각형 271"/>
          <p:cNvSpPr/>
          <p:nvPr/>
        </p:nvSpPr>
        <p:spPr>
          <a:xfrm>
            <a:off x="622300" y="4305300"/>
            <a:ext cx="1184275" cy="493713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pPr lvl="0" algn="ctr" latinLnBrk="1">
              <a:lnSpc>
                <a:spcPct val="100000"/>
              </a:lnSpc>
            </a:pPr>
            <a:r>
              <a:rPr lang="en-US" altLang="x-none" sz="2600" dirty="0">
                <a:solidFill>
                  <a:srgbClr val="3F3F3F"/>
                </a:solidFill>
                <a:latin typeface="HY견고딕" pitchFamily="2" charset="-127"/>
                <a:ea typeface="HY견고딕" pitchFamily="2" charset="-127"/>
                <a:sym typeface="Malgun Gothic" panose="020B0503020000020004" charset="-127"/>
              </a:rPr>
              <a:t>TEXT</a:t>
            </a:r>
            <a:endParaRPr lang="zh-CN" altLang="en-US" sz="2600" dirty="0">
              <a:solidFill>
                <a:srgbClr val="3F3F3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22620" name="위쪽 화살표 272"/>
          <p:cNvSpPr/>
          <p:nvPr/>
        </p:nvSpPr>
        <p:spPr>
          <a:xfrm>
            <a:off x="542925" y="1328738"/>
            <a:ext cx="1328738" cy="2500312"/>
          </a:xfrm>
          <a:prstGeom prst="upArrow">
            <a:avLst>
              <a:gd name="adj1" fmla="val 50000"/>
              <a:gd name="adj2" fmla="val 50013"/>
            </a:avLst>
          </a:prstGeom>
          <a:solidFill>
            <a:srgbClr val="262626">
              <a:alpha val="26999"/>
            </a:srgbClr>
          </a:soli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22621" name="위쪽 화살표 273"/>
          <p:cNvSpPr/>
          <p:nvPr/>
        </p:nvSpPr>
        <p:spPr>
          <a:xfrm>
            <a:off x="2771775" y="1328738"/>
            <a:ext cx="1328738" cy="1743075"/>
          </a:xfrm>
          <a:prstGeom prst="upArrow">
            <a:avLst>
              <a:gd name="adj1" fmla="val 50000"/>
              <a:gd name="adj2" fmla="val 50007"/>
            </a:avLst>
          </a:prstGeom>
          <a:solidFill>
            <a:srgbClr val="262626">
              <a:alpha val="26999"/>
            </a:srgbClr>
          </a:soli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22622" name="위쪽 화살표 274"/>
          <p:cNvSpPr/>
          <p:nvPr/>
        </p:nvSpPr>
        <p:spPr>
          <a:xfrm>
            <a:off x="5000625" y="1328738"/>
            <a:ext cx="1328738" cy="985837"/>
          </a:xfrm>
          <a:prstGeom prst="upArrow">
            <a:avLst>
              <a:gd name="adj1" fmla="val 50000"/>
              <a:gd name="adj2" fmla="val 67388"/>
            </a:avLst>
          </a:prstGeom>
          <a:solidFill>
            <a:srgbClr val="262626">
              <a:alpha val="26999"/>
            </a:srgbClr>
          </a:soli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0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3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6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0" dur="500"/>
                                        <p:tgtEl>
                                          <p:spTgt spid="225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5" dur="500"/>
                                        <p:tgtEl>
                                          <p:spTgt spid="225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0" dur="500"/>
                                        <p:tgtEl>
                                          <p:spTgt spid="225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5" dur="5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0" dur="5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3" dur="5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6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9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52" dur="500"/>
                                        <p:tgtEl>
                                          <p:spTgt spid="225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57" dur="500"/>
                                        <p:tgtEl>
                                          <p:spTgt spid="225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62" dur="500"/>
                                        <p:tgtEl>
                                          <p:spTgt spid="225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2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67" dur="5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2" dur="500"/>
                                        <p:tgtEl>
                                          <p:spTgt spid="225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5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5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7" dur="500"/>
                                        <p:tgtEl>
                                          <p:spTgt spid="225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2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82" dur="500"/>
                                        <p:tgtEl>
                                          <p:spTgt spid="225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25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25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87" dur="5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92" dur="500"/>
                                        <p:tgtEl>
                                          <p:spTgt spid="225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2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2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97" dur="500"/>
                                        <p:tgtEl>
                                          <p:spTgt spid="225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2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2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02" dur="500"/>
                                        <p:tgtEl>
                                          <p:spTgt spid="225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25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2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07" dur="500"/>
                                        <p:tgtEl>
                                          <p:spTgt spid="225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2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2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7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12" dur="500"/>
                                        <p:tgtEl>
                                          <p:spTgt spid="225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2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2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7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17" dur="500"/>
                                        <p:tgtEl>
                                          <p:spTgt spid="226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2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2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7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22" dur="500"/>
                                        <p:tgtEl>
                                          <p:spTgt spid="225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25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25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27" dur="500"/>
                                        <p:tgtEl>
                                          <p:spTgt spid="225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2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2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32" dur="500"/>
                                        <p:tgtEl>
                                          <p:spTgt spid="226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2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2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37" dur="500"/>
                                        <p:tgtEl>
                                          <p:spTgt spid="225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2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2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7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42" dur="500"/>
                                        <p:tgtEl>
                                          <p:spTgt spid="226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2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2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7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47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2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2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7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52" dur="500"/>
                                        <p:tgtEl>
                                          <p:spTgt spid="226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2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2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7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57" dur="500"/>
                                        <p:tgtEl>
                                          <p:spTgt spid="225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2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22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7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62" dur="500"/>
                                        <p:tgtEl>
                                          <p:spTgt spid="225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22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22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7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67" dur="500"/>
                                        <p:tgtEl>
                                          <p:spTgt spid="226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22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22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000"/>
                            </p:stCondLst>
                            <p:childTnLst>
                              <p:par>
                                <p:cTn id="1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73" dur="500"/>
                                        <p:tgtEl>
                                          <p:spTgt spid="22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76" dur="500"/>
                                        <p:tgtEl>
                                          <p:spTgt spid="22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79" dur="500"/>
                                        <p:tgtEl>
                                          <p:spTgt spid="22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82" dur="500"/>
                                        <p:tgtEl>
                                          <p:spTgt spid="22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85" dur="1000"/>
                                        <p:tgtEl>
                                          <p:spTgt spid="226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22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226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90" dur="1000"/>
                                        <p:tgtEl>
                                          <p:spTgt spid="226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22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22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95" dur="1000"/>
                                        <p:tgtEl>
                                          <p:spTgt spid="226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22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22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ldLvl="0"/>
      <p:bldP spid="22533" grpId="0" bldLvl="0"/>
      <p:bldP spid="22534" grpId="0" bldLvl="0"/>
      <p:bldP spid="22535" grpId="0" bldLvl="0"/>
      <p:bldP spid="22536" grpId="0" bldLvl="0"/>
      <p:bldP spid="22537" grpId="0" bldLvl="0"/>
      <p:bldP spid="22538" grpId="0" bldLvl="0"/>
      <p:bldP spid="22539" grpId="0" bldLvl="0"/>
      <p:bldP spid="22540" grpId="0" bldLvl="0"/>
      <p:bldP spid="22565" grpId="0" bldLvl="0"/>
      <p:bldP spid="22575" grpId="0" bldLvl="0"/>
      <p:bldP spid="22591" grpId="0" bldLvl="0"/>
      <p:bldP spid="22616" grpId="0" bldLvl="0"/>
      <p:bldP spid="22617" grpId="0" bldLvl="0"/>
      <p:bldP spid="22618" grpId="0" bldLvl="0"/>
      <p:bldP spid="22619" grpId="0" bldLvl="0"/>
      <p:bldP spid="22620" grpId="0" bldLvl="0"/>
      <p:bldP spid="22621" grpId="0" bldLvl="0"/>
      <p:bldP spid="22622" grpId="0" bldLvl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제목 39"/>
          <p:cNvSpPr>
            <a:spLocks noGrp="1"/>
          </p:cNvSpPr>
          <p:nvPr>
            <p:ph type="title"/>
          </p:nvPr>
        </p:nvSpPr>
        <p:spPr>
          <a:xfrm>
            <a:off x="119063" y="46038"/>
            <a:ext cx="8286750" cy="690562"/>
          </a:xfrm>
          <a:noFill/>
          <a:ln>
            <a:noFill/>
          </a:ln>
        </p:spPr>
        <p:txBody>
          <a:bodyPr anchor="ctr"/>
          <a:p>
            <a:pPr algn="l"/>
            <a:r>
              <a:rPr lang="en-US" altLang="x-none" sz="3200" kern="1200" dirty="0">
                <a:solidFill>
                  <a:srgbClr val="433119"/>
                </a:solidFill>
                <a:latin typeface="HY견고딕" pitchFamily="2" charset="-127"/>
                <a:ea typeface="HY견고딕" pitchFamily="2" charset="-127"/>
                <a:sym typeface="Malgun Gothic" panose="020B0503020000020004" charset="-127"/>
              </a:rPr>
              <a:t>ADD A TITLE SLIDE</a:t>
            </a:r>
            <a:endParaRPr lang="zh-CN" altLang="en-US" sz="3200" kern="1200" dirty="0">
              <a:solidFill>
                <a:srgbClr val="433119"/>
              </a:solidFill>
              <a:latin typeface="HY견고딕" pitchFamily="2" charset="-127"/>
              <a:ea typeface="HY견고딕" pitchFamily="2" charset="-127"/>
              <a:sym typeface="Malgun Gothic" panose="020B0503020000020004" charset="-127"/>
            </a:endParaRPr>
          </a:p>
        </p:txBody>
      </p:sp>
      <p:sp>
        <p:nvSpPr>
          <p:cNvPr id="23555" name="타원 26"/>
          <p:cNvSpPr/>
          <p:nvPr/>
        </p:nvSpPr>
        <p:spPr>
          <a:xfrm>
            <a:off x="2343150" y="3743325"/>
            <a:ext cx="4178300" cy="2900363"/>
          </a:xfrm>
          <a:prstGeom prst="ellipse">
            <a:avLst/>
          </a:prstGeom>
          <a:solidFill>
            <a:srgbClr val="BFBFBF"/>
          </a:solidFill>
          <a:ln w="25400" cap="flat" cmpd="sng">
            <a:solidFill>
              <a:srgbClr val="D8D8D8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23556" name="타원 27"/>
          <p:cNvSpPr/>
          <p:nvPr/>
        </p:nvSpPr>
        <p:spPr>
          <a:xfrm>
            <a:off x="4414838" y="5202238"/>
            <a:ext cx="1428750" cy="612775"/>
          </a:xfrm>
          <a:prstGeom prst="ellipse">
            <a:avLst/>
          </a:prstGeom>
          <a:gradFill rotWithShape="1">
            <a:gsLst>
              <a:gs pos="0">
                <a:srgbClr val="000000">
                  <a:alpha val="100000"/>
                </a:srgbClr>
              </a:gs>
              <a:gs pos="34999">
                <a:srgbClr val="000000">
                  <a:alpha val="100000"/>
                </a:srgbClr>
              </a:gs>
              <a:gs pos="100000">
                <a:srgbClr val="000000">
                  <a:alpha val="10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23557" name="원통 28"/>
          <p:cNvSpPr/>
          <p:nvPr/>
        </p:nvSpPr>
        <p:spPr>
          <a:xfrm>
            <a:off x="3571875" y="2922588"/>
            <a:ext cx="1085850" cy="2720975"/>
          </a:xfrm>
          <a:prstGeom prst="can">
            <a:avLst>
              <a:gd name="adj" fmla="val 41042"/>
            </a:avLst>
          </a:prstGeom>
          <a:gradFill rotWithShape="1">
            <a:gsLst>
              <a:gs pos="0">
                <a:srgbClr val="00B050">
                  <a:alpha val="100000"/>
                </a:srgbClr>
              </a:gs>
              <a:gs pos="100000">
                <a:srgbClr val="CCFF66">
                  <a:alpha val="100000"/>
                </a:srgbClr>
              </a:gs>
            </a:gsLst>
            <a:lin ang="2700000" scaled="1"/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23558" name="원통 29"/>
          <p:cNvSpPr/>
          <p:nvPr/>
        </p:nvSpPr>
        <p:spPr>
          <a:xfrm>
            <a:off x="4672013" y="1944688"/>
            <a:ext cx="1085850" cy="3698875"/>
          </a:xfrm>
          <a:prstGeom prst="can">
            <a:avLst>
              <a:gd name="adj" fmla="val 41065"/>
            </a:avLst>
          </a:prstGeom>
          <a:gradFill rotWithShape="1">
            <a:gsLst>
              <a:gs pos="0">
                <a:srgbClr val="FFA709">
                  <a:alpha val="100000"/>
                </a:srgbClr>
              </a:gs>
              <a:gs pos="100000">
                <a:srgbClr val="FFD211">
                  <a:alpha val="100000"/>
                </a:srgbClr>
              </a:gs>
            </a:gsLst>
            <a:lin ang="2700000" scaled="1"/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23559" name="타원 30"/>
          <p:cNvSpPr/>
          <p:nvPr/>
        </p:nvSpPr>
        <p:spPr>
          <a:xfrm>
            <a:off x="2843213" y="5459413"/>
            <a:ext cx="1428750" cy="612775"/>
          </a:xfrm>
          <a:prstGeom prst="ellipse">
            <a:avLst/>
          </a:prstGeom>
          <a:gradFill rotWithShape="1">
            <a:gsLst>
              <a:gs pos="0">
                <a:srgbClr val="000000">
                  <a:alpha val="100000"/>
                </a:srgbClr>
              </a:gs>
              <a:gs pos="34999">
                <a:srgbClr val="000000">
                  <a:alpha val="100000"/>
                </a:srgbClr>
              </a:gs>
              <a:gs pos="100000">
                <a:srgbClr val="000000">
                  <a:alpha val="10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23560" name="타원 31"/>
          <p:cNvSpPr/>
          <p:nvPr/>
        </p:nvSpPr>
        <p:spPr>
          <a:xfrm>
            <a:off x="3971925" y="5459413"/>
            <a:ext cx="1428750" cy="612775"/>
          </a:xfrm>
          <a:prstGeom prst="ellipse">
            <a:avLst/>
          </a:prstGeom>
          <a:gradFill rotWithShape="1">
            <a:gsLst>
              <a:gs pos="0">
                <a:srgbClr val="000000">
                  <a:alpha val="100000"/>
                </a:srgbClr>
              </a:gs>
              <a:gs pos="34999">
                <a:srgbClr val="000000">
                  <a:alpha val="100000"/>
                </a:srgbClr>
              </a:gs>
              <a:gs pos="100000">
                <a:srgbClr val="000000">
                  <a:alpha val="10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23561" name="원통 32"/>
          <p:cNvSpPr/>
          <p:nvPr/>
        </p:nvSpPr>
        <p:spPr>
          <a:xfrm>
            <a:off x="4243388" y="4514850"/>
            <a:ext cx="1085850" cy="1414463"/>
          </a:xfrm>
          <a:prstGeom prst="can">
            <a:avLst>
              <a:gd name="adj" fmla="val 41065"/>
            </a:avLst>
          </a:prstGeom>
          <a:gradFill rotWithShape="1">
            <a:gsLst>
              <a:gs pos="0">
                <a:srgbClr val="777777">
                  <a:alpha val="100000"/>
                </a:srgbClr>
              </a:gs>
              <a:gs pos="100000">
                <a:srgbClr val="F2F2F2">
                  <a:alpha val="100000"/>
                </a:srgbClr>
              </a:gs>
            </a:gsLst>
            <a:lin ang="2700000" scaled="1"/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23562" name="원통 33"/>
          <p:cNvSpPr/>
          <p:nvPr/>
        </p:nvSpPr>
        <p:spPr>
          <a:xfrm>
            <a:off x="3143250" y="3887788"/>
            <a:ext cx="1085850" cy="2041525"/>
          </a:xfrm>
          <a:prstGeom prst="can">
            <a:avLst>
              <a:gd name="adj" fmla="val 41074"/>
            </a:avLst>
          </a:prstGeom>
          <a:gradFill rotWithShape="1">
            <a:gsLst>
              <a:gs pos="0">
                <a:srgbClr val="777777">
                  <a:alpha val="100000"/>
                </a:srgbClr>
              </a:gs>
              <a:gs pos="100000">
                <a:srgbClr val="F2F2F2">
                  <a:alpha val="100000"/>
                </a:srgbClr>
              </a:gs>
            </a:gsLst>
            <a:lin ang="2700000" scaled="1"/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grpSp>
        <p:nvGrpSpPr>
          <p:cNvPr id="23563" name="组合 23562"/>
          <p:cNvGrpSpPr/>
          <p:nvPr/>
        </p:nvGrpSpPr>
        <p:grpSpPr>
          <a:xfrm>
            <a:off x="5457825" y="1519238"/>
            <a:ext cx="3382963" cy="1281112"/>
            <a:chOff x="0" y="0"/>
            <a:chExt cx="3382612" cy="1281111"/>
          </a:xfrm>
        </p:grpSpPr>
        <p:sp>
          <p:nvSpPr>
            <p:cNvPr id="23564" name="TextBox 35"/>
            <p:cNvSpPr/>
            <p:nvPr/>
          </p:nvSpPr>
          <p:spPr>
            <a:xfrm>
              <a:off x="600091" y="0"/>
              <a:ext cx="2782521" cy="128111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FFD211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400" dirty="0">
                <a:solidFill>
                  <a:srgbClr val="FFD211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in February 1998 with the fundamental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goal of providing better internet services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to the world.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23565" name="직선 연결선 36"/>
            <p:cNvSpPr/>
            <p:nvPr/>
          </p:nvSpPr>
          <p:spPr>
            <a:xfrm rot="5400000" flipH="1" flipV="1">
              <a:off x="-157950" y="395309"/>
              <a:ext cx="343686" cy="792"/>
            </a:xfrm>
            <a:prstGeom prst="line">
              <a:avLst/>
            </a:prstGeom>
            <a:ln w="22225" cap="flat" cmpd="sng">
              <a:solidFill>
                <a:srgbClr val="FFD211"/>
              </a:solidFill>
              <a:prstDash val="sysDash"/>
              <a:bevel/>
              <a:headEnd type="oval" w="lg" len="lg"/>
              <a:tailEnd type="none" w="med" len="med"/>
            </a:ln>
          </p:spPr>
        </p:sp>
        <p:sp>
          <p:nvSpPr>
            <p:cNvPr id="23566" name="직선 연결선 37"/>
            <p:cNvSpPr/>
            <p:nvPr/>
          </p:nvSpPr>
          <p:spPr>
            <a:xfrm flipV="1">
              <a:off x="0" y="242340"/>
              <a:ext cx="542924" cy="1579"/>
            </a:xfrm>
            <a:prstGeom prst="line">
              <a:avLst/>
            </a:prstGeom>
            <a:ln w="22225" cap="flat" cmpd="sng">
              <a:solidFill>
                <a:srgbClr val="FFD211"/>
              </a:solidFill>
              <a:prstDash val="sysDash"/>
              <a:bevel/>
              <a:headEnd type="none" w="med" len="med"/>
              <a:tailEnd type="triangle" w="lg" len="lg"/>
            </a:ln>
          </p:spPr>
        </p:sp>
      </p:grpSp>
      <p:grpSp>
        <p:nvGrpSpPr>
          <p:cNvPr id="23567" name="组合 23566"/>
          <p:cNvGrpSpPr/>
          <p:nvPr/>
        </p:nvGrpSpPr>
        <p:grpSpPr>
          <a:xfrm>
            <a:off x="500063" y="1919288"/>
            <a:ext cx="3328987" cy="1281112"/>
            <a:chOff x="0" y="0"/>
            <a:chExt cx="3328978" cy="1281111"/>
          </a:xfrm>
        </p:grpSpPr>
        <p:sp>
          <p:nvSpPr>
            <p:cNvPr id="23568" name="TextBox 40"/>
            <p:cNvSpPr/>
            <p:nvPr/>
          </p:nvSpPr>
          <p:spPr>
            <a:xfrm>
              <a:off x="0" y="0"/>
              <a:ext cx="2782521" cy="128111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 algn="r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92D050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400" dirty="0">
                <a:solidFill>
                  <a:srgbClr val="92D050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 algn="r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 algn="r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in February 1998 with the fundamental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 algn="r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goal of providing better internet services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 algn="r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to the world.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23569" name="직선 연결선 41"/>
            <p:cNvSpPr/>
            <p:nvPr/>
          </p:nvSpPr>
          <p:spPr>
            <a:xfrm rot="5400000" flipH="1" flipV="1">
              <a:off x="2870988" y="723939"/>
              <a:ext cx="886611" cy="789"/>
            </a:xfrm>
            <a:prstGeom prst="line">
              <a:avLst/>
            </a:prstGeom>
            <a:ln w="22225" cap="flat" cmpd="sng">
              <a:solidFill>
                <a:srgbClr val="92D050"/>
              </a:solidFill>
              <a:prstDash val="sysDash"/>
              <a:bevel/>
              <a:headEnd type="oval" w="lg" len="lg"/>
              <a:tailEnd type="none" w="med" len="med"/>
            </a:ln>
          </p:spPr>
        </p:sp>
        <p:sp>
          <p:nvSpPr>
            <p:cNvPr id="23570" name="직선 연결선 42"/>
            <p:cNvSpPr/>
            <p:nvPr/>
          </p:nvSpPr>
          <p:spPr>
            <a:xfrm rot="10800000">
              <a:off x="2814633" y="281018"/>
              <a:ext cx="514345" cy="10"/>
            </a:xfrm>
            <a:prstGeom prst="line">
              <a:avLst/>
            </a:prstGeom>
            <a:ln w="22225" cap="flat" cmpd="sng">
              <a:solidFill>
                <a:srgbClr val="92D050"/>
              </a:solidFill>
              <a:prstDash val="sysDash"/>
              <a:bevel/>
              <a:headEnd type="none" w="med" len="med"/>
              <a:tailEnd type="triangle" w="lg" len="lg"/>
            </a:ln>
          </p:spPr>
        </p:sp>
      </p:grpSp>
      <p:grpSp>
        <p:nvGrpSpPr>
          <p:cNvPr id="23571" name="组合 23570"/>
          <p:cNvGrpSpPr/>
          <p:nvPr/>
        </p:nvGrpSpPr>
        <p:grpSpPr>
          <a:xfrm>
            <a:off x="200025" y="3433763"/>
            <a:ext cx="3200400" cy="1281112"/>
            <a:chOff x="0" y="0"/>
            <a:chExt cx="3200402" cy="1281111"/>
          </a:xfrm>
        </p:grpSpPr>
        <p:sp>
          <p:nvSpPr>
            <p:cNvPr id="23572" name="TextBox 44"/>
            <p:cNvSpPr/>
            <p:nvPr/>
          </p:nvSpPr>
          <p:spPr>
            <a:xfrm>
              <a:off x="0" y="0"/>
              <a:ext cx="2782521" cy="128111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 algn="r">
                <a:lnSpc>
                  <a:spcPct val="100000"/>
                </a:lnSpc>
              </a:pPr>
              <a:r>
                <a:rPr lang="en-US" altLang="x-none" sz="1400" dirty="0">
                  <a:solidFill>
                    <a:schemeClr val="bg1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400" dirty="0">
                <a:solidFill>
                  <a:schemeClr val="bg1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 algn="r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 algn="r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in February 1998 with the fundamental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 algn="r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goal of providing better internet services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 algn="r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to the world.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23573" name="직선 연결선 45"/>
            <p:cNvSpPr/>
            <p:nvPr/>
          </p:nvSpPr>
          <p:spPr>
            <a:xfrm rot="5400000" flipH="1" flipV="1">
              <a:off x="3028163" y="409606"/>
              <a:ext cx="343686" cy="792"/>
            </a:xfrm>
            <a:prstGeom prst="line">
              <a:avLst/>
            </a:prstGeom>
            <a:ln w="22225" cap="flat" cmpd="sng">
              <a:solidFill>
                <a:schemeClr val="bg1"/>
              </a:solidFill>
              <a:prstDash val="sysDash"/>
              <a:bevel/>
              <a:headEnd type="oval" w="lg" len="lg"/>
              <a:tailEnd type="none" w="med" len="med"/>
            </a:ln>
          </p:spPr>
        </p:sp>
        <p:sp>
          <p:nvSpPr>
            <p:cNvPr id="23574" name="직선 연결선 46"/>
            <p:cNvSpPr/>
            <p:nvPr/>
          </p:nvSpPr>
          <p:spPr>
            <a:xfrm rot="-10800000" flipV="1">
              <a:off x="2800350" y="254529"/>
              <a:ext cx="400050" cy="14288"/>
            </a:xfrm>
            <a:prstGeom prst="line">
              <a:avLst/>
            </a:prstGeom>
            <a:ln w="22225" cap="flat" cmpd="sng">
              <a:solidFill>
                <a:schemeClr val="bg1"/>
              </a:solidFill>
              <a:prstDash val="sysDash"/>
              <a:bevel/>
              <a:headEnd type="none" w="med" len="med"/>
              <a:tailEnd type="triangle" w="lg" len="lg"/>
            </a:ln>
          </p:spPr>
        </p:sp>
      </p:grpSp>
      <p:grpSp>
        <p:nvGrpSpPr>
          <p:cNvPr id="23575" name="组合 23574"/>
          <p:cNvGrpSpPr/>
          <p:nvPr/>
        </p:nvGrpSpPr>
        <p:grpSpPr>
          <a:xfrm>
            <a:off x="5099050" y="3562350"/>
            <a:ext cx="3756025" cy="1281113"/>
            <a:chOff x="0" y="0"/>
            <a:chExt cx="3754879" cy="1281111"/>
          </a:xfrm>
        </p:grpSpPr>
        <p:sp>
          <p:nvSpPr>
            <p:cNvPr id="23576" name="TextBox 48"/>
            <p:cNvSpPr/>
            <p:nvPr/>
          </p:nvSpPr>
          <p:spPr>
            <a:xfrm>
              <a:off x="972358" y="0"/>
              <a:ext cx="2782521" cy="128111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chemeClr val="bg1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400" dirty="0">
                <a:solidFill>
                  <a:schemeClr val="bg1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in February 1998 with the fundamental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goal of providing better internet services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to the world.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23577" name="직선 연결선 49"/>
            <p:cNvSpPr/>
            <p:nvPr/>
          </p:nvSpPr>
          <p:spPr>
            <a:xfrm rot="5400000" flipH="1" flipV="1">
              <a:off x="-414336" y="666773"/>
              <a:ext cx="843750" cy="15077"/>
            </a:xfrm>
            <a:prstGeom prst="line">
              <a:avLst/>
            </a:prstGeom>
            <a:ln w="22225" cap="flat" cmpd="sng">
              <a:solidFill>
                <a:schemeClr val="bg1"/>
              </a:solidFill>
              <a:prstDash val="sysDash"/>
              <a:bevel/>
              <a:headEnd type="oval" w="lg" len="lg"/>
              <a:tailEnd type="none" w="med" len="med"/>
            </a:ln>
          </p:spPr>
        </p:sp>
        <p:sp>
          <p:nvSpPr>
            <p:cNvPr id="23578" name="직선 연결선 50"/>
            <p:cNvSpPr/>
            <p:nvPr/>
          </p:nvSpPr>
          <p:spPr>
            <a:xfrm>
              <a:off x="15081" y="254016"/>
              <a:ext cx="871534" cy="12709"/>
            </a:xfrm>
            <a:prstGeom prst="line">
              <a:avLst/>
            </a:prstGeom>
            <a:ln w="22225" cap="flat" cmpd="sng">
              <a:solidFill>
                <a:schemeClr val="bg1"/>
              </a:solidFill>
              <a:prstDash val="sysDash"/>
              <a:bevel/>
              <a:headEnd type="none" w="med" len="med"/>
              <a:tailEnd type="triangle" w="lg" len="lg"/>
            </a:ln>
          </p:spPr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" dur="1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>
                                      <p:cBhvr>
                                        <p:cTn id="14" dur="10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>
                                      <p:cBhvr>
                                        <p:cTn id="17" dur="10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>
                                      <p:cBhvr>
                                        <p:cTn id="20" dur="10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>
                                      <p:cBhvr>
                                        <p:cTn id="23" dur="10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6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9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2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>
                                      <p:cBhvr>
                                        <p:cTn id="36" dur="10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>
                                      <p:cBhvr>
                                        <p:cTn id="39" dur="1000"/>
                                        <p:tgtEl>
                                          <p:spTgt spid="23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42" dur="10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45" dur="1000"/>
                                        <p:tgtEl>
                                          <p:spTgt spid="23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ldLvl="0"/>
      <p:bldP spid="23556" grpId="0" bldLvl="0"/>
      <p:bldP spid="23557" grpId="0" bldLvl="0"/>
      <p:bldP spid="23558" grpId="0" bldLvl="0"/>
      <p:bldP spid="23559" grpId="0" bldLvl="0"/>
      <p:bldP spid="23560" grpId="0" bldLvl="0"/>
      <p:bldP spid="23561" grpId="0" bldLvl="0"/>
      <p:bldP spid="23562" grpId="0" bldLvl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4578" name="그림 5" descr="낙엽01.png"/>
          <p:cNvPicPr>
            <a:picLocks noChangeAspect="1"/>
          </p:cNvPicPr>
          <p:nvPr/>
        </p:nvPicPr>
        <p:blipFill>
          <a:blip r:embed="rId1">
            <a:lum bright="-7999" contrast="23000"/>
          </a:blip>
          <a:stretch>
            <a:fillRect/>
          </a:stretch>
        </p:blipFill>
        <p:spPr>
          <a:xfrm rot="2260354">
            <a:off x="6350" y="158750"/>
            <a:ext cx="906463" cy="565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579" name="제목 59"/>
          <p:cNvSpPr>
            <a:spLocks noGrp="1"/>
          </p:cNvSpPr>
          <p:nvPr>
            <p:ph type="title"/>
          </p:nvPr>
        </p:nvSpPr>
        <p:spPr>
          <a:xfrm>
            <a:off x="857250" y="84138"/>
            <a:ext cx="7643813" cy="690562"/>
          </a:xfrm>
          <a:noFill/>
          <a:ln>
            <a:noFill/>
          </a:ln>
        </p:spPr>
        <p:txBody>
          <a:bodyPr anchor="ctr"/>
          <a:p>
            <a:pPr algn="l"/>
            <a:r>
              <a:rPr lang="en-US" altLang="x-none" sz="3200" kern="1200" dirty="0">
                <a:solidFill>
                  <a:srgbClr val="433119"/>
                </a:solidFill>
                <a:latin typeface="HY견고딕" pitchFamily="2" charset="-127"/>
                <a:ea typeface="HY견고딕" pitchFamily="2" charset="-127"/>
                <a:sym typeface="Malgun Gothic" panose="020B0503020000020004" charset="-127"/>
              </a:rPr>
              <a:t>ADD A TITLE SLIDE</a:t>
            </a:r>
            <a:endParaRPr lang="zh-CN" altLang="en-US" sz="3200" kern="1200" dirty="0">
              <a:solidFill>
                <a:srgbClr val="433119"/>
              </a:solidFill>
              <a:latin typeface="HY견고딕" pitchFamily="2" charset="-127"/>
              <a:ea typeface="HY견고딕" pitchFamily="2" charset="-127"/>
              <a:sym typeface="Malgun Gothic" panose="020B0503020000020004" charset="-127"/>
            </a:endParaRPr>
          </a:p>
        </p:txBody>
      </p:sp>
      <p:grpSp>
        <p:nvGrpSpPr>
          <p:cNvPr id="24580" name="组合 24579"/>
          <p:cNvGrpSpPr/>
          <p:nvPr/>
        </p:nvGrpSpPr>
        <p:grpSpPr>
          <a:xfrm>
            <a:off x="785813" y="1557338"/>
            <a:ext cx="7686675" cy="757237"/>
            <a:chOff x="0" y="0"/>
            <a:chExt cx="7686650" cy="757239"/>
          </a:xfrm>
        </p:grpSpPr>
        <p:sp>
          <p:nvSpPr>
            <p:cNvPr id="24581" name="모서리가 둥근 직사각형 28"/>
            <p:cNvSpPr/>
            <p:nvPr/>
          </p:nvSpPr>
          <p:spPr>
            <a:xfrm>
              <a:off x="0" y="0"/>
              <a:ext cx="7686650" cy="757239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FA709">
                    <a:alpha val="100000"/>
                  </a:srgbClr>
                </a:gs>
                <a:gs pos="100000">
                  <a:srgbClr val="FFD211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4582" name="TextBox 29"/>
            <p:cNvSpPr/>
            <p:nvPr/>
          </p:nvSpPr>
          <p:spPr>
            <a:xfrm>
              <a:off x="385760" y="33342"/>
              <a:ext cx="7085901" cy="6810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chemeClr val="bg1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400" dirty="0">
                <a:solidFill>
                  <a:schemeClr val="bg1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in February 1998 with the fundamental goal of providing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better internet services to the world.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24583" name="组合 24582"/>
          <p:cNvGrpSpPr/>
          <p:nvPr/>
        </p:nvGrpSpPr>
        <p:grpSpPr>
          <a:xfrm>
            <a:off x="771525" y="2486025"/>
            <a:ext cx="7732713" cy="757238"/>
            <a:chOff x="0" y="0"/>
            <a:chExt cx="7732859" cy="757239"/>
          </a:xfrm>
        </p:grpSpPr>
        <p:sp>
          <p:nvSpPr>
            <p:cNvPr id="24584" name="모서리가 둥근 직사각형 31"/>
            <p:cNvSpPr/>
            <p:nvPr/>
          </p:nvSpPr>
          <p:spPr>
            <a:xfrm>
              <a:off x="0" y="0"/>
              <a:ext cx="7732859" cy="757239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B050">
                    <a:alpha val="100000"/>
                  </a:srgbClr>
                </a:gs>
                <a:gs pos="100000">
                  <a:srgbClr val="CCFF66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4585" name="TextBox 32"/>
            <p:cNvSpPr/>
            <p:nvPr/>
          </p:nvSpPr>
          <p:spPr>
            <a:xfrm>
              <a:off x="385760" y="33342"/>
              <a:ext cx="7071924" cy="6810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chemeClr val="bg1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400" dirty="0">
                <a:solidFill>
                  <a:schemeClr val="bg1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in February 1998 with the fundamental goal of providing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better internet services to the world.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24586" name="组合 24585"/>
          <p:cNvGrpSpPr/>
          <p:nvPr/>
        </p:nvGrpSpPr>
        <p:grpSpPr>
          <a:xfrm>
            <a:off x="771525" y="3414713"/>
            <a:ext cx="7732713" cy="757237"/>
            <a:chOff x="0" y="0"/>
            <a:chExt cx="7732859" cy="757239"/>
          </a:xfrm>
        </p:grpSpPr>
        <p:sp>
          <p:nvSpPr>
            <p:cNvPr id="24587" name="모서리가 둥근 직사각형 34"/>
            <p:cNvSpPr/>
            <p:nvPr/>
          </p:nvSpPr>
          <p:spPr>
            <a:xfrm>
              <a:off x="0" y="0"/>
              <a:ext cx="7732859" cy="757239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969696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4588" name="TextBox 35"/>
            <p:cNvSpPr/>
            <p:nvPr/>
          </p:nvSpPr>
          <p:spPr>
            <a:xfrm>
              <a:off x="385760" y="33340"/>
              <a:ext cx="7071924" cy="6810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595959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400" dirty="0">
                <a:solidFill>
                  <a:srgbClr val="595959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in February 1998 with the fundamental goal of providing </a:t>
              </a:r>
              <a:endParaRPr lang="zh-CN" altLang="en-US" sz="1200" dirty="0">
                <a:solidFill>
                  <a:srgbClr val="595959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better internet services to the world.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24589" name="组合 24588"/>
          <p:cNvGrpSpPr/>
          <p:nvPr/>
        </p:nvGrpSpPr>
        <p:grpSpPr>
          <a:xfrm>
            <a:off x="771525" y="4357688"/>
            <a:ext cx="7732713" cy="757237"/>
            <a:chOff x="0" y="0"/>
            <a:chExt cx="7732859" cy="757239"/>
          </a:xfrm>
        </p:grpSpPr>
        <p:sp>
          <p:nvSpPr>
            <p:cNvPr id="24590" name="모서리가 둥근 직사각형 37"/>
            <p:cNvSpPr/>
            <p:nvPr/>
          </p:nvSpPr>
          <p:spPr>
            <a:xfrm>
              <a:off x="0" y="0"/>
              <a:ext cx="7732859" cy="757239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969696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4591" name="TextBox 38"/>
            <p:cNvSpPr/>
            <p:nvPr/>
          </p:nvSpPr>
          <p:spPr>
            <a:xfrm>
              <a:off x="385760" y="33341"/>
              <a:ext cx="7071924" cy="6810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595959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400" dirty="0">
                <a:solidFill>
                  <a:srgbClr val="595959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in February 1998 with the fundamental goal of providing </a:t>
              </a:r>
              <a:endParaRPr lang="zh-CN" altLang="en-US" sz="1200" dirty="0">
                <a:solidFill>
                  <a:srgbClr val="595959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better internet services to the world.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24592" name="组合 24591"/>
          <p:cNvGrpSpPr/>
          <p:nvPr/>
        </p:nvGrpSpPr>
        <p:grpSpPr>
          <a:xfrm>
            <a:off x="771525" y="5314950"/>
            <a:ext cx="7732713" cy="757238"/>
            <a:chOff x="0" y="0"/>
            <a:chExt cx="7732859" cy="757239"/>
          </a:xfrm>
        </p:grpSpPr>
        <p:sp>
          <p:nvSpPr>
            <p:cNvPr id="24593" name="모서리가 둥근 직사각형 40"/>
            <p:cNvSpPr/>
            <p:nvPr/>
          </p:nvSpPr>
          <p:spPr>
            <a:xfrm>
              <a:off x="0" y="0"/>
              <a:ext cx="7732859" cy="757239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969696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4594" name="TextBox 41"/>
            <p:cNvSpPr/>
            <p:nvPr/>
          </p:nvSpPr>
          <p:spPr>
            <a:xfrm>
              <a:off x="385760" y="47629"/>
              <a:ext cx="7071924" cy="6810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595959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400" dirty="0">
                <a:solidFill>
                  <a:srgbClr val="595959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in February 1998 with the fundamental goal of providing </a:t>
              </a:r>
              <a:endParaRPr lang="zh-CN" altLang="en-US" sz="1200" dirty="0">
                <a:solidFill>
                  <a:srgbClr val="595959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better internet services to the world.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" dur="1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3" dur="10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9" dur="10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5" dur="10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1" dur="1000"/>
                                        <p:tgtEl>
                                          <p:spTgt spid="245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24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2" name="제목 43"/>
          <p:cNvSpPr>
            <a:spLocks noGrp="1"/>
          </p:cNvSpPr>
          <p:nvPr>
            <p:ph type="title"/>
          </p:nvPr>
        </p:nvSpPr>
        <p:spPr>
          <a:xfrm>
            <a:off x="119063" y="46038"/>
            <a:ext cx="8286750" cy="690562"/>
          </a:xfrm>
          <a:noFill/>
          <a:ln>
            <a:noFill/>
          </a:ln>
        </p:spPr>
        <p:txBody>
          <a:bodyPr anchor="ctr"/>
          <a:p>
            <a:pPr algn="l"/>
            <a:r>
              <a:rPr lang="en-US" altLang="x-none" sz="3200" kern="1200" dirty="0">
                <a:solidFill>
                  <a:srgbClr val="433119"/>
                </a:solidFill>
                <a:latin typeface="HY견고딕" pitchFamily="2" charset="-127"/>
                <a:ea typeface="HY견고딕" pitchFamily="2" charset="-127"/>
                <a:sym typeface="Malgun Gothic" panose="020B0503020000020004" charset="-127"/>
              </a:rPr>
              <a:t>ADD A TITLE SLIDE</a:t>
            </a:r>
            <a:endParaRPr lang="zh-CN" altLang="en-US" sz="3200" kern="1200" dirty="0">
              <a:solidFill>
                <a:srgbClr val="433119"/>
              </a:solidFill>
              <a:latin typeface="HY견고딕" pitchFamily="2" charset="-127"/>
              <a:ea typeface="HY견고딕" pitchFamily="2" charset="-127"/>
              <a:sym typeface="Malgun Gothic" panose="020B0503020000020004" charset="-127"/>
            </a:endParaRPr>
          </a:p>
        </p:txBody>
      </p:sp>
      <p:sp>
        <p:nvSpPr>
          <p:cNvPr id="25603" name="타원 21"/>
          <p:cNvSpPr/>
          <p:nvPr/>
        </p:nvSpPr>
        <p:spPr>
          <a:xfrm>
            <a:off x="1228725" y="5940425"/>
            <a:ext cx="3514725" cy="631825"/>
          </a:xfrm>
          <a:prstGeom prst="ellipse">
            <a:avLst/>
          </a:prstGeom>
          <a:gradFill rotWithShape="1">
            <a:gsLst>
              <a:gs pos="0">
                <a:srgbClr val="000000">
                  <a:alpha val="100000"/>
                </a:srgbClr>
              </a:gs>
              <a:gs pos="100000">
                <a:srgbClr val="000000">
                  <a:alpha val="10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25604" name="타원 22"/>
          <p:cNvSpPr/>
          <p:nvPr/>
        </p:nvSpPr>
        <p:spPr>
          <a:xfrm>
            <a:off x="4171950" y="5940425"/>
            <a:ext cx="3514725" cy="631825"/>
          </a:xfrm>
          <a:prstGeom prst="ellipse">
            <a:avLst/>
          </a:prstGeom>
          <a:gradFill rotWithShape="1">
            <a:gsLst>
              <a:gs pos="0">
                <a:srgbClr val="000000">
                  <a:alpha val="100000"/>
                </a:srgbClr>
              </a:gs>
              <a:gs pos="100000">
                <a:srgbClr val="000000">
                  <a:alpha val="10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grpSp>
        <p:nvGrpSpPr>
          <p:cNvPr id="25605" name="组合 25604"/>
          <p:cNvGrpSpPr/>
          <p:nvPr/>
        </p:nvGrpSpPr>
        <p:grpSpPr>
          <a:xfrm>
            <a:off x="1535113" y="2338388"/>
            <a:ext cx="6205537" cy="3276600"/>
            <a:chOff x="0" y="0"/>
            <a:chExt cx="6205130" cy="3276256"/>
          </a:xfrm>
        </p:grpSpPr>
        <p:grpSp>
          <p:nvGrpSpPr>
            <p:cNvPr id="25606" name="组合 25605"/>
            <p:cNvGrpSpPr/>
            <p:nvPr/>
          </p:nvGrpSpPr>
          <p:grpSpPr>
            <a:xfrm>
              <a:off x="4" y="0"/>
              <a:ext cx="6205131" cy="3276256"/>
              <a:chOff x="0" y="0"/>
              <a:chExt cx="4870484" cy="2727809"/>
            </a:xfrm>
          </p:grpSpPr>
          <p:sp>
            <p:nvSpPr>
              <p:cNvPr id="25607" name="Freeform 60"/>
              <p:cNvSpPr/>
              <p:nvPr/>
            </p:nvSpPr>
            <p:spPr>
              <a:xfrm flipH="1">
                <a:off x="2684998" y="0"/>
                <a:ext cx="2185486" cy="2690814"/>
              </a:xfrm>
              <a:custGeom>
                <a:avLst/>
                <a:gdLst>
                  <a:gd name="txL" fmla="*/ 0 w 2096"/>
                  <a:gd name="txT" fmla="*/ 0 h 2582"/>
                  <a:gd name="txR" fmla="*/ 2096 w 2096"/>
                  <a:gd name="txB" fmla="*/ 2582 h 2582"/>
                </a:gdLst>
                <a:ahLst/>
                <a:cxnLst>
                  <a:cxn ang="0">
                    <a:pos x="1678" y="1200"/>
                  </a:cxn>
                  <a:cxn ang="0">
                    <a:pos x="1704" y="988"/>
                  </a:cxn>
                  <a:cxn ang="0">
                    <a:pos x="1758" y="780"/>
                  </a:cxn>
                  <a:cxn ang="0">
                    <a:pos x="1838" y="582"/>
                  </a:cxn>
                  <a:cxn ang="0">
                    <a:pos x="1942" y="402"/>
                  </a:cxn>
                  <a:cxn ang="0">
                    <a:pos x="2064" y="252"/>
                  </a:cxn>
                  <a:cxn ang="0">
                    <a:pos x="1960" y="184"/>
                  </a:cxn>
                  <a:cxn ang="0">
                    <a:pos x="1810" y="106"/>
                  </a:cxn>
                  <a:cxn ang="0">
                    <a:pos x="1664" y="52"/>
                  </a:cxn>
                  <a:cxn ang="0">
                    <a:pos x="1512" y="18"/>
                  </a:cxn>
                  <a:cxn ang="0">
                    <a:pos x="1348" y="2"/>
                  </a:cxn>
                  <a:cxn ang="0">
                    <a:pos x="1228" y="0"/>
                  </a:cxn>
                  <a:cxn ang="0">
                    <a:pos x="1042" y="14"/>
                  </a:cxn>
                  <a:cxn ang="0">
                    <a:pos x="864" y="58"/>
                  </a:cxn>
                  <a:cxn ang="0">
                    <a:pos x="696" y="126"/>
                  </a:cxn>
                  <a:cxn ang="0">
                    <a:pos x="542" y="220"/>
                  </a:cxn>
                  <a:cxn ang="0">
                    <a:pos x="402" y="334"/>
                  </a:cxn>
                  <a:cxn ang="0">
                    <a:pos x="280" y="470"/>
                  </a:cxn>
                  <a:cxn ang="0">
                    <a:pos x="178" y="622"/>
                  </a:cxn>
                  <a:cxn ang="0">
                    <a:pos x="96" y="788"/>
                  </a:cxn>
                  <a:cxn ang="0">
                    <a:pos x="38" y="968"/>
                  </a:cxn>
                  <a:cxn ang="0">
                    <a:pos x="6" y="1158"/>
                  </a:cxn>
                  <a:cxn ang="0">
                    <a:pos x="0" y="1290"/>
                  </a:cxn>
                  <a:cxn ang="0">
                    <a:pos x="14" y="1488"/>
                  </a:cxn>
                  <a:cxn ang="0">
                    <a:pos x="56" y="1674"/>
                  </a:cxn>
                  <a:cxn ang="0">
                    <a:pos x="122" y="1850"/>
                  </a:cxn>
                  <a:cxn ang="0">
                    <a:pos x="210" y="2012"/>
                  </a:cxn>
                  <a:cxn ang="0">
                    <a:pos x="320" y="2160"/>
                  </a:cxn>
                  <a:cxn ang="0">
                    <a:pos x="448" y="2288"/>
                  </a:cxn>
                  <a:cxn ang="0">
                    <a:pos x="592" y="2396"/>
                  </a:cxn>
                  <a:cxn ang="0">
                    <a:pos x="750" y="2480"/>
                  </a:cxn>
                  <a:cxn ang="0">
                    <a:pos x="922" y="2542"/>
                  </a:cxn>
                  <a:cxn ang="0">
                    <a:pos x="1104" y="2576"/>
                  </a:cxn>
                  <a:cxn ang="0">
                    <a:pos x="1228" y="2582"/>
                  </a:cxn>
                  <a:cxn ang="0">
                    <a:pos x="1412" y="2574"/>
                  </a:cxn>
                  <a:cxn ang="0">
                    <a:pos x="1590" y="2546"/>
                  </a:cxn>
                  <a:cxn ang="0">
                    <a:pos x="1758" y="2498"/>
                  </a:cxn>
                  <a:cxn ang="0">
                    <a:pos x="1914" y="2426"/>
                  </a:cxn>
                  <a:cxn ang="0">
                    <a:pos x="2054" y="2324"/>
                  </a:cxn>
                  <a:cxn ang="0">
                    <a:pos x="2072" y="2264"/>
                  </a:cxn>
                  <a:cxn ang="0">
                    <a:pos x="2002" y="2192"/>
                  </a:cxn>
                  <a:cxn ang="0">
                    <a:pos x="1882" y="2024"/>
                  </a:cxn>
                  <a:cxn ang="0">
                    <a:pos x="1788" y="1830"/>
                  </a:cxn>
                  <a:cxn ang="0">
                    <a:pos x="1720" y="1622"/>
                  </a:cxn>
                  <a:cxn ang="0">
                    <a:pos x="1684" y="1408"/>
                  </a:cxn>
                  <a:cxn ang="0">
                    <a:pos x="1676" y="1268"/>
                  </a:cxn>
                </a:cxnLst>
                <a:rect l="txL" t="txT" r="txR" b="txB"/>
                <a:pathLst>
                  <a:path w="2096" h="2582">
                    <a:moveTo>
                      <a:pt x="1676" y="1268"/>
                    </a:moveTo>
                    <a:lnTo>
                      <a:pt x="1676" y="1268"/>
                    </a:lnTo>
                    <a:lnTo>
                      <a:pt x="1678" y="1200"/>
                    </a:lnTo>
                    <a:lnTo>
                      <a:pt x="1684" y="1130"/>
                    </a:lnTo>
                    <a:lnTo>
                      <a:pt x="1692" y="1060"/>
                    </a:lnTo>
                    <a:lnTo>
                      <a:pt x="1704" y="988"/>
                    </a:lnTo>
                    <a:lnTo>
                      <a:pt x="1720" y="918"/>
                    </a:lnTo>
                    <a:lnTo>
                      <a:pt x="1738" y="848"/>
                    </a:lnTo>
                    <a:lnTo>
                      <a:pt x="1758" y="780"/>
                    </a:lnTo>
                    <a:lnTo>
                      <a:pt x="1782" y="712"/>
                    </a:lnTo>
                    <a:lnTo>
                      <a:pt x="1810" y="646"/>
                    </a:lnTo>
                    <a:lnTo>
                      <a:pt x="1838" y="582"/>
                    </a:lnTo>
                    <a:lnTo>
                      <a:pt x="1870" y="518"/>
                    </a:lnTo>
                    <a:lnTo>
                      <a:pt x="1906" y="460"/>
                    </a:lnTo>
                    <a:lnTo>
                      <a:pt x="1942" y="402"/>
                    </a:lnTo>
                    <a:lnTo>
                      <a:pt x="1980" y="348"/>
                    </a:lnTo>
                    <a:lnTo>
                      <a:pt x="2022" y="298"/>
                    </a:lnTo>
                    <a:lnTo>
                      <a:pt x="2064" y="252"/>
                    </a:lnTo>
                    <a:lnTo>
                      <a:pt x="2064" y="252"/>
                    </a:lnTo>
                    <a:lnTo>
                      <a:pt x="2012" y="218"/>
                    </a:lnTo>
                    <a:lnTo>
                      <a:pt x="1960" y="184"/>
                    </a:lnTo>
                    <a:lnTo>
                      <a:pt x="1910" y="156"/>
                    </a:lnTo>
                    <a:lnTo>
                      <a:pt x="1860" y="128"/>
                    </a:lnTo>
                    <a:lnTo>
                      <a:pt x="1810" y="106"/>
                    </a:lnTo>
                    <a:lnTo>
                      <a:pt x="1762" y="84"/>
                    </a:lnTo>
                    <a:lnTo>
                      <a:pt x="1714" y="66"/>
                    </a:lnTo>
                    <a:lnTo>
                      <a:pt x="1664" y="52"/>
                    </a:lnTo>
                    <a:lnTo>
                      <a:pt x="1614" y="38"/>
                    </a:lnTo>
                    <a:lnTo>
                      <a:pt x="1564" y="26"/>
                    </a:lnTo>
                    <a:lnTo>
                      <a:pt x="1512" y="18"/>
                    </a:lnTo>
                    <a:lnTo>
                      <a:pt x="1458" y="10"/>
                    </a:lnTo>
                    <a:lnTo>
                      <a:pt x="1404" y="6"/>
                    </a:lnTo>
                    <a:lnTo>
                      <a:pt x="1348" y="2"/>
                    </a:lnTo>
                    <a:lnTo>
                      <a:pt x="1290" y="0"/>
                    </a:lnTo>
                    <a:lnTo>
                      <a:pt x="1228" y="0"/>
                    </a:lnTo>
                    <a:lnTo>
                      <a:pt x="1228" y="0"/>
                    </a:lnTo>
                    <a:lnTo>
                      <a:pt x="1166" y="2"/>
                    </a:lnTo>
                    <a:lnTo>
                      <a:pt x="1104" y="6"/>
                    </a:lnTo>
                    <a:lnTo>
                      <a:pt x="1042" y="14"/>
                    </a:lnTo>
                    <a:lnTo>
                      <a:pt x="982" y="26"/>
                    </a:lnTo>
                    <a:lnTo>
                      <a:pt x="922" y="40"/>
                    </a:lnTo>
                    <a:lnTo>
                      <a:pt x="864" y="58"/>
                    </a:lnTo>
                    <a:lnTo>
                      <a:pt x="806" y="78"/>
                    </a:lnTo>
                    <a:lnTo>
                      <a:pt x="750" y="100"/>
                    </a:lnTo>
                    <a:lnTo>
                      <a:pt x="696" y="126"/>
                    </a:lnTo>
                    <a:lnTo>
                      <a:pt x="644" y="156"/>
                    </a:lnTo>
                    <a:lnTo>
                      <a:pt x="592" y="186"/>
                    </a:lnTo>
                    <a:lnTo>
                      <a:pt x="542" y="220"/>
                    </a:lnTo>
                    <a:lnTo>
                      <a:pt x="494" y="256"/>
                    </a:lnTo>
                    <a:lnTo>
                      <a:pt x="448" y="294"/>
                    </a:lnTo>
                    <a:lnTo>
                      <a:pt x="402" y="334"/>
                    </a:lnTo>
                    <a:lnTo>
                      <a:pt x="360" y="378"/>
                    </a:lnTo>
                    <a:lnTo>
                      <a:pt x="320" y="422"/>
                    </a:lnTo>
                    <a:lnTo>
                      <a:pt x="280" y="470"/>
                    </a:lnTo>
                    <a:lnTo>
                      <a:pt x="244" y="518"/>
                    </a:lnTo>
                    <a:lnTo>
                      <a:pt x="210" y="568"/>
                    </a:lnTo>
                    <a:lnTo>
                      <a:pt x="178" y="622"/>
                    </a:lnTo>
                    <a:lnTo>
                      <a:pt x="148" y="676"/>
                    </a:lnTo>
                    <a:lnTo>
                      <a:pt x="122" y="732"/>
                    </a:lnTo>
                    <a:lnTo>
                      <a:pt x="96" y="788"/>
                    </a:lnTo>
                    <a:lnTo>
                      <a:pt x="74" y="846"/>
                    </a:lnTo>
                    <a:lnTo>
                      <a:pt x="56" y="906"/>
                    </a:lnTo>
                    <a:lnTo>
                      <a:pt x="38" y="968"/>
                    </a:lnTo>
                    <a:lnTo>
                      <a:pt x="24" y="1030"/>
                    </a:lnTo>
                    <a:lnTo>
                      <a:pt x="14" y="1094"/>
                    </a:lnTo>
                    <a:lnTo>
                      <a:pt x="6" y="1158"/>
                    </a:lnTo>
                    <a:lnTo>
                      <a:pt x="2" y="1224"/>
                    </a:lnTo>
                    <a:lnTo>
                      <a:pt x="0" y="1290"/>
                    </a:lnTo>
                    <a:lnTo>
                      <a:pt x="0" y="1290"/>
                    </a:lnTo>
                    <a:lnTo>
                      <a:pt x="2" y="1358"/>
                    </a:lnTo>
                    <a:lnTo>
                      <a:pt x="6" y="1422"/>
                    </a:lnTo>
                    <a:lnTo>
                      <a:pt x="14" y="1488"/>
                    </a:lnTo>
                    <a:lnTo>
                      <a:pt x="24" y="1552"/>
                    </a:lnTo>
                    <a:lnTo>
                      <a:pt x="38" y="1614"/>
                    </a:lnTo>
                    <a:lnTo>
                      <a:pt x="56" y="1674"/>
                    </a:lnTo>
                    <a:lnTo>
                      <a:pt x="74" y="1734"/>
                    </a:lnTo>
                    <a:lnTo>
                      <a:pt x="96" y="1794"/>
                    </a:lnTo>
                    <a:lnTo>
                      <a:pt x="122" y="1850"/>
                    </a:lnTo>
                    <a:lnTo>
                      <a:pt x="148" y="1906"/>
                    </a:lnTo>
                    <a:lnTo>
                      <a:pt x="178" y="1960"/>
                    </a:lnTo>
                    <a:lnTo>
                      <a:pt x="210" y="2012"/>
                    </a:lnTo>
                    <a:lnTo>
                      <a:pt x="244" y="2064"/>
                    </a:lnTo>
                    <a:lnTo>
                      <a:pt x="280" y="2112"/>
                    </a:lnTo>
                    <a:lnTo>
                      <a:pt x="320" y="2160"/>
                    </a:lnTo>
                    <a:lnTo>
                      <a:pt x="360" y="2204"/>
                    </a:lnTo>
                    <a:lnTo>
                      <a:pt x="402" y="2246"/>
                    </a:lnTo>
                    <a:lnTo>
                      <a:pt x="448" y="2288"/>
                    </a:lnTo>
                    <a:lnTo>
                      <a:pt x="494" y="2326"/>
                    </a:lnTo>
                    <a:lnTo>
                      <a:pt x="542" y="2362"/>
                    </a:lnTo>
                    <a:lnTo>
                      <a:pt x="592" y="2396"/>
                    </a:lnTo>
                    <a:lnTo>
                      <a:pt x="644" y="2426"/>
                    </a:lnTo>
                    <a:lnTo>
                      <a:pt x="696" y="2454"/>
                    </a:lnTo>
                    <a:lnTo>
                      <a:pt x="750" y="2480"/>
                    </a:lnTo>
                    <a:lnTo>
                      <a:pt x="806" y="2504"/>
                    </a:lnTo>
                    <a:lnTo>
                      <a:pt x="864" y="2524"/>
                    </a:lnTo>
                    <a:lnTo>
                      <a:pt x="922" y="2542"/>
                    </a:lnTo>
                    <a:lnTo>
                      <a:pt x="982" y="2556"/>
                    </a:lnTo>
                    <a:lnTo>
                      <a:pt x="1042" y="2568"/>
                    </a:lnTo>
                    <a:lnTo>
                      <a:pt x="1104" y="2576"/>
                    </a:lnTo>
                    <a:lnTo>
                      <a:pt x="1166" y="2580"/>
                    </a:lnTo>
                    <a:lnTo>
                      <a:pt x="1228" y="2582"/>
                    </a:lnTo>
                    <a:lnTo>
                      <a:pt x="1228" y="2582"/>
                    </a:lnTo>
                    <a:lnTo>
                      <a:pt x="1290" y="2582"/>
                    </a:lnTo>
                    <a:lnTo>
                      <a:pt x="1352" y="2578"/>
                    </a:lnTo>
                    <a:lnTo>
                      <a:pt x="1412" y="2574"/>
                    </a:lnTo>
                    <a:lnTo>
                      <a:pt x="1472" y="2568"/>
                    </a:lnTo>
                    <a:lnTo>
                      <a:pt x="1532" y="2558"/>
                    </a:lnTo>
                    <a:lnTo>
                      <a:pt x="1590" y="2546"/>
                    </a:lnTo>
                    <a:lnTo>
                      <a:pt x="1648" y="2534"/>
                    </a:lnTo>
                    <a:lnTo>
                      <a:pt x="1704" y="2518"/>
                    </a:lnTo>
                    <a:lnTo>
                      <a:pt x="1758" y="2498"/>
                    </a:lnTo>
                    <a:lnTo>
                      <a:pt x="1812" y="2476"/>
                    </a:lnTo>
                    <a:lnTo>
                      <a:pt x="1864" y="2452"/>
                    </a:lnTo>
                    <a:lnTo>
                      <a:pt x="1914" y="2426"/>
                    </a:lnTo>
                    <a:lnTo>
                      <a:pt x="1962" y="2396"/>
                    </a:lnTo>
                    <a:lnTo>
                      <a:pt x="2008" y="2362"/>
                    </a:lnTo>
                    <a:lnTo>
                      <a:pt x="2054" y="2324"/>
                    </a:lnTo>
                    <a:lnTo>
                      <a:pt x="2096" y="2284"/>
                    </a:lnTo>
                    <a:lnTo>
                      <a:pt x="2096" y="2284"/>
                    </a:lnTo>
                    <a:lnTo>
                      <a:pt x="2072" y="2264"/>
                    </a:lnTo>
                    <a:lnTo>
                      <a:pt x="2048" y="2240"/>
                    </a:lnTo>
                    <a:lnTo>
                      <a:pt x="2024" y="2216"/>
                    </a:lnTo>
                    <a:lnTo>
                      <a:pt x="2002" y="2192"/>
                    </a:lnTo>
                    <a:lnTo>
                      <a:pt x="1960" y="2140"/>
                    </a:lnTo>
                    <a:lnTo>
                      <a:pt x="1920" y="2084"/>
                    </a:lnTo>
                    <a:lnTo>
                      <a:pt x="1882" y="2024"/>
                    </a:lnTo>
                    <a:lnTo>
                      <a:pt x="1848" y="1962"/>
                    </a:lnTo>
                    <a:lnTo>
                      <a:pt x="1816" y="1896"/>
                    </a:lnTo>
                    <a:lnTo>
                      <a:pt x="1788" y="1830"/>
                    </a:lnTo>
                    <a:lnTo>
                      <a:pt x="1762" y="1762"/>
                    </a:lnTo>
                    <a:lnTo>
                      <a:pt x="1740" y="1692"/>
                    </a:lnTo>
                    <a:lnTo>
                      <a:pt x="1720" y="1622"/>
                    </a:lnTo>
                    <a:lnTo>
                      <a:pt x="1704" y="1550"/>
                    </a:lnTo>
                    <a:lnTo>
                      <a:pt x="1692" y="1480"/>
                    </a:lnTo>
                    <a:lnTo>
                      <a:pt x="1684" y="1408"/>
                    </a:lnTo>
                    <a:lnTo>
                      <a:pt x="1678" y="1338"/>
                    </a:lnTo>
                    <a:lnTo>
                      <a:pt x="1676" y="1268"/>
                    </a:lnTo>
                    <a:lnTo>
                      <a:pt x="1676" y="1268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A709">
                      <a:alpha val="100000"/>
                    </a:srgbClr>
                  </a:gs>
                  <a:gs pos="100000">
                    <a:srgbClr val="FFD211">
                      <a:alpha val="100000"/>
                    </a:srgbClr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/>
              <a:p>
                <a:pPr lvl="0">
                  <a:lnSpc>
                    <a:spcPct val="100000"/>
                  </a:lnSpc>
                </a:pPr>
                <a:endParaRPr>
                  <a:solidFill>
                    <a:srgbClr val="000000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sp>
            <p:nvSpPr>
              <p:cNvPr id="25608" name="Freeform 10"/>
              <p:cNvSpPr/>
              <p:nvPr/>
            </p:nvSpPr>
            <p:spPr>
              <a:xfrm>
                <a:off x="2010636" y="311659"/>
                <a:ext cx="842961" cy="2053380"/>
              </a:xfrm>
              <a:custGeom>
                <a:avLst/>
                <a:gdLst>
                  <a:gd name="txL" fmla="*/ 0 w 852"/>
                  <a:gd name="txT" fmla="*/ 0 h 1936"/>
                  <a:gd name="txR" fmla="*/ 852 w 852"/>
                  <a:gd name="txB" fmla="*/ 1936 h 1936"/>
                </a:gdLst>
                <a:ahLst/>
                <a:cxnLst>
                  <a:cxn ang="0">
                    <a:pos x="438" y="0"/>
                  </a:cxn>
                  <a:cxn ang="0">
                    <a:pos x="398" y="40"/>
                  </a:cxn>
                  <a:cxn ang="0">
                    <a:pos x="330" y="122"/>
                  </a:cxn>
                  <a:cxn ang="0">
                    <a:pos x="272" y="198"/>
                  </a:cxn>
                  <a:cxn ang="0">
                    <a:pos x="212" y="290"/>
                  </a:cxn>
                  <a:cxn ang="0">
                    <a:pos x="152" y="396"/>
                  </a:cxn>
                  <a:cxn ang="0">
                    <a:pos x="96" y="516"/>
                  </a:cxn>
                  <a:cxn ang="0">
                    <a:pos x="50" y="650"/>
                  </a:cxn>
                  <a:cxn ang="0">
                    <a:pos x="16" y="794"/>
                  </a:cxn>
                  <a:cxn ang="0">
                    <a:pos x="6" y="870"/>
                  </a:cxn>
                  <a:cxn ang="0">
                    <a:pos x="0" y="950"/>
                  </a:cxn>
                  <a:cxn ang="0">
                    <a:pos x="0" y="1030"/>
                  </a:cxn>
                  <a:cxn ang="0">
                    <a:pos x="6" y="1114"/>
                  </a:cxn>
                  <a:cxn ang="0">
                    <a:pos x="18" y="1198"/>
                  </a:cxn>
                  <a:cxn ang="0">
                    <a:pos x="38" y="1286"/>
                  </a:cxn>
                  <a:cxn ang="0">
                    <a:pos x="64" y="1374"/>
                  </a:cxn>
                  <a:cxn ang="0">
                    <a:pos x="100" y="1466"/>
                  </a:cxn>
                  <a:cxn ang="0">
                    <a:pos x="142" y="1556"/>
                  </a:cxn>
                  <a:cxn ang="0">
                    <a:pos x="196" y="1650"/>
                  </a:cxn>
                  <a:cxn ang="0">
                    <a:pos x="258" y="1744"/>
                  </a:cxn>
                  <a:cxn ang="0">
                    <a:pos x="330" y="1840"/>
                  </a:cxn>
                  <a:cxn ang="0">
                    <a:pos x="414" y="1936"/>
                  </a:cxn>
                  <a:cxn ang="0">
                    <a:pos x="424" y="1926"/>
                  </a:cxn>
                  <a:cxn ang="0">
                    <a:pos x="498" y="1850"/>
                  </a:cxn>
                  <a:cxn ang="0">
                    <a:pos x="550" y="1784"/>
                  </a:cxn>
                  <a:cxn ang="0">
                    <a:pos x="610" y="1704"/>
                  </a:cxn>
                  <a:cxn ang="0">
                    <a:pos x="672" y="1608"/>
                  </a:cxn>
                  <a:cxn ang="0">
                    <a:pos x="730" y="1496"/>
                  </a:cxn>
                  <a:cxn ang="0">
                    <a:pos x="780" y="1372"/>
                  </a:cxn>
                  <a:cxn ang="0">
                    <a:pos x="822" y="1234"/>
                  </a:cxn>
                  <a:cxn ang="0">
                    <a:pos x="842" y="1124"/>
                  </a:cxn>
                  <a:cxn ang="0">
                    <a:pos x="850" y="1048"/>
                  </a:cxn>
                  <a:cxn ang="0">
                    <a:pos x="852" y="968"/>
                  </a:cxn>
                  <a:cxn ang="0">
                    <a:pos x="850" y="884"/>
                  </a:cxn>
                  <a:cxn ang="0">
                    <a:pos x="840" y="800"/>
                  </a:cxn>
                  <a:cxn ang="0">
                    <a:pos x="826" y="714"/>
                  </a:cxn>
                  <a:cxn ang="0">
                    <a:pos x="802" y="624"/>
                  </a:cxn>
                  <a:cxn ang="0">
                    <a:pos x="772" y="532"/>
                  </a:cxn>
                  <a:cxn ang="0">
                    <a:pos x="732" y="440"/>
                  </a:cxn>
                  <a:cxn ang="0">
                    <a:pos x="684" y="344"/>
                  </a:cxn>
                  <a:cxn ang="0">
                    <a:pos x="626" y="248"/>
                  </a:cxn>
                  <a:cxn ang="0">
                    <a:pos x="560" y="150"/>
                  </a:cxn>
                  <a:cxn ang="0">
                    <a:pos x="482" y="50"/>
                  </a:cxn>
                  <a:cxn ang="0">
                    <a:pos x="438" y="0"/>
                  </a:cxn>
                </a:cxnLst>
                <a:rect l="txL" t="txT" r="txR" b="txB"/>
                <a:pathLst>
                  <a:path w="852" h="1936">
                    <a:moveTo>
                      <a:pt x="438" y="0"/>
                    </a:moveTo>
                    <a:lnTo>
                      <a:pt x="438" y="0"/>
                    </a:lnTo>
                    <a:lnTo>
                      <a:pt x="428" y="10"/>
                    </a:lnTo>
                    <a:lnTo>
                      <a:pt x="398" y="40"/>
                    </a:lnTo>
                    <a:lnTo>
                      <a:pt x="354" y="90"/>
                    </a:lnTo>
                    <a:lnTo>
                      <a:pt x="330" y="122"/>
                    </a:lnTo>
                    <a:lnTo>
                      <a:pt x="302" y="158"/>
                    </a:lnTo>
                    <a:lnTo>
                      <a:pt x="272" y="198"/>
                    </a:lnTo>
                    <a:lnTo>
                      <a:pt x="242" y="242"/>
                    </a:lnTo>
                    <a:lnTo>
                      <a:pt x="212" y="290"/>
                    </a:lnTo>
                    <a:lnTo>
                      <a:pt x="180" y="340"/>
                    </a:lnTo>
                    <a:lnTo>
                      <a:pt x="152" y="396"/>
                    </a:lnTo>
                    <a:lnTo>
                      <a:pt x="122" y="454"/>
                    </a:lnTo>
                    <a:lnTo>
                      <a:pt x="96" y="516"/>
                    </a:lnTo>
                    <a:lnTo>
                      <a:pt x="72" y="582"/>
                    </a:lnTo>
                    <a:lnTo>
                      <a:pt x="50" y="650"/>
                    </a:lnTo>
                    <a:lnTo>
                      <a:pt x="30" y="720"/>
                    </a:lnTo>
                    <a:lnTo>
                      <a:pt x="16" y="794"/>
                    </a:lnTo>
                    <a:lnTo>
                      <a:pt x="10" y="832"/>
                    </a:lnTo>
                    <a:lnTo>
                      <a:pt x="6" y="870"/>
                    </a:lnTo>
                    <a:lnTo>
                      <a:pt x="2" y="910"/>
                    </a:lnTo>
                    <a:lnTo>
                      <a:pt x="0" y="950"/>
                    </a:lnTo>
                    <a:lnTo>
                      <a:pt x="0" y="990"/>
                    </a:lnTo>
                    <a:lnTo>
                      <a:pt x="0" y="1030"/>
                    </a:lnTo>
                    <a:lnTo>
                      <a:pt x="2" y="1072"/>
                    </a:lnTo>
                    <a:lnTo>
                      <a:pt x="6" y="1114"/>
                    </a:lnTo>
                    <a:lnTo>
                      <a:pt x="12" y="1156"/>
                    </a:lnTo>
                    <a:lnTo>
                      <a:pt x="18" y="1198"/>
                    </a:lnTo>
                    <a:lnTo>
                      <a:pt x="26" y="1242"/>
                    </a:lnTo>
                    <a:lnTo>
                      <a:pt x="38" y="1286"/>
                    </a:lnTo>
                    <a:lnTo>
                      <a:pt x="50" y="1330"/>
                    </a:lnTo>
                    <a:lnTo>
                      <a:pt x="64" y="1374"/>
                    </a:lnTo>
                    <a:lnTo>
                      <a:pt x="80" y="1420"/>
                    </a:lnTo>
                    <a:lnTo>
                      <a:pt x="100" y="1466"/>
                    </a:lnTo>
                    <a:lnTo>
                      <a:pt x="120" y="1510"/>
                    </a:lnTo>
                    <a:lnTo>
                      <a:pt x="142" y="1556"/>
                    </a:lnTo>
                    <a:lnTo>
                      <a:pt x="168" y="1604"/>
                    </a:lnTo>
                    <a:lnTo>
                      <a:pt x="196" y="1650"/>
                    </a:lnTo>
                    <a:lnTo>
                      <a:pt x="226" y="1698"/>
                    </a:lnTo>
                    <a:lnTo>
                      <a:pt x="258" y="1744"/>
                    </a:lnTo>
                    <a:lnTo>
                      <a:pt x="292" y="1792"/>
                    </a:lnTo>
                    <a:lnTo>
                      <a:pt x="330" y="1840"/>
                    </a:lnTo>
                    <a:lnTo>
                      <a:pt x="370" y="1888"/>
                    </a:lnTo>
                    <a:lnTo>
                      <a:pt x="414" y="1936"/>
                    </a:lnTo>
                    <a:lnTo>
                      <a:pt x="414" y="1936"/>
                    </a:lnTo>
                    <a:lnTo>
                      <a:pt x="424" y="1926"/>
                    </a:lnTo>
                    <a:lnTo>
                      <a:pt x="454" y="1896"/>
                    </a:lnTo>
                    <a:lnTo>
                      <a:pt x="498" y="1850"/>
                    </a:lnTo>
                    <a:lnTo>
                      <a:pt x="522" y="1820"/>
                    </a:lnTo>
                    <a:lnTo>
                      <a:pt x="550" y="1784"/>
                    </a:lnTo>
                    <a:lnTo>
                      <a:pt x="580" y="1746"/>
                    </a:lnTo>
                    <a:lnTo>
                      <a:pt x="610" y="1704"/>
                    </a:lnTo>
                    <a:lnTo>
                      <a:pt x="640" y="1658"/>
                    </a:lnTo>
                    <a:lnTo>
                      <a:pt x="672" y="1608"/>
                    </a:lnTo>
                    <a:lnTo>
                      <a:pt x="700" y="1554"/>
                    </a:lnTo>
                    <a:lnTo>
                      <a:pt x="730" y="1496"/>
                    </a:lnTo>
                    <a:lnTo>
                      <a:pt x="756" y="1436"/>
                    </a:lnTo>
                    <a:lnTo>
                      <a:pt x="780" y="1372"/>
                    </a:lnTo>
                    <a:lnTo>
                      <a:pt x="802" y="1304"/>
                    </a:lnTo>
                    <a:lnTo>
                      <a:pt x="822" y="1234"/>
                    </a:lnTo>
                    <a:lnTo>
                      <a:pt x="836" y="1162"/>
                    </a:lnTo>
                    <a:lnTo>
                      <a:pt x="842" y="1124"/>
                    </a:lnTo>
                    <a:lnTo>
                      <a:pt x="846" y="1086"/>
                    </a:lnTo>
                    <a:lnTo>
                      <a:pt x="850" y="1048"/>
                    </a:lnTo>
                    <a:lnTo>
                      <a:pt x="852" y="1008"/>
                    </a:lnTo>
                    <a:lnTo>
                      <a:pt x="852" y="968"/>
                    </a:lnTo>
                    <a:lnTo>
                      <a:pt x="852" y="926"/>
                    </a:lnTo>
                    <a:lnTo>
                      <a:pt x="850" y="884"/>
                    </a:lnTo>
                    <a:lnTo>
                      <a:pt x="846" y="842"/>
                    </a:lnTo>
                    <a:lnTo>
                      <a:pt x="840" y="800"/>
                    </a:lnTo>
                    <a:lnTo>
                      <a:pt x="834" y="756"/>
                    </a:lnTo>
                    <a:lnTo>
                      <a:pt x="826" y="714"/>
                    </a:lnTo>
                    <a:lnTo>
                      <a:pt x="814" y="668"/>
                    </a:lnTo>
                    <a:lnTo>
                      <a:pt x="802" y="624"/>
                    </a:lnTo>
                    <a:lnTo>
                      <a:pt x="788" y="578"/>
                    </a:lnTo>
                    <a:lnTo>
                      <a:pt x="772" y="532"/>
                    </a:lnTo>
                    <a:lnTo>
                      <a:pt x="752" y="486"/>
                    </a:lnTo>
                    <a:lnTo>
                      <a:pt x="732" y="440"/>
                    </a:lnTo>
                    <a:lnTo>
                      <a:pt x="710" y="392"/>
                    </a:lnTo>
                    <a:lnTo>
                      <a:pt x="684" y="344"/>
                    </a:lnTo>
                    <a:lnTo>
                      <a:pt x="656" y="296"/>
                    </a:lnTo>
                    <a:lnTo>
                      <a:pt x="626" y="248"/>
                    </a:lnTo>
                    <a:lnTo>
                      <a:pt x="594" y="200"/>
                    </a:lnTo>
                    <a:lnTo>
                      <a:pt x="560" y="150"/>
                    </a:lnTo>
                    <a:lnTo>
                      <a:pt x="522" y="100"/>
                    </a:lnTo>
                    <a:lnTo>
                      <a:pt x="482" y="50"/>
                    </a:lnTo>
                    <a:lnTo>
                      <a:pt x="438" y="0"/>
                    </a:lnTo>
                    <a:lnTo>
                      <a:pt x="43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969696">
                      <a:alpha val="100000"/>
                    </a:srgbClr>
                  </a:gs>
                  <a:gs pos="100000">
                    <a:srgbClr val="F2F2F2">
                      <a:alpha val="100000"/>
                    </a:srgbClr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/>
              <a:p>
                <a:pPr lvl="0">
                  <a:lnSpc>
                    <a:spcPct val="100000"/>
                  </a:lnSpc>
                </a:pPr>
                <a:endParaRPr>
                  <a:solidFill>
                    <a:srgbClr val="000000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sp>
            <p:nvSpPr>
              <p:cNvPr id="25609" name="Freeform 64"/>
              <p:cNvSpPr/>
              <p:nvPr/>
            </p:nvSpPr>
            <p:spPr>
              <a:xfrm>
                <a:off x="0" y="38060"/>
                <a:ext cx="2183353" cy="2689749"/>
              </a:xfrm>
              <a:custGeom>
                <a:avLst/>
                <a:gdLst>
                  <a:gd name="txL" fmla="*/ 0 w 2096"/>
                  <a:gd name="txT" fmla="*/ 0 h 2582"/>
                  <a:gd name="txR" fmla="*/ 2096 w 2096"/>
                  <a:gd name="txB" fmla="*/ 2582 h 2582"/>
                </a:gdLst>
                <a:ahLst/>
                <a:cxnLst>
                  <a:cxn ang="0">
                    <a:pos x="1678" y="1200"/>
                  </a:cxn>
                  <a:cxn ang="0">
                    <a:pos x="1704" y="988"/>
                  </a:cxn>
                  <a:cxn ang="0">
                    <a:pos x="1758" y="780"/>
                  </a:cxn>
                  <a:cxn ang="0">
                    <a:pos x="1838" y="582"/>
                  </a:cxn>
                  <a:cxn ang="0">
                    <a:pos x="1942" y="402"/>
                  </a:cxn>
                  <a:cxn ang="0">
                    <a:pos x="2064" y="252"/>
                  </a:cxn>
                  <a:cxn ang="0">
                    <a:pos x="1960" y="184"/>
                  </a:cxn>
                  <a:cxn ang="0">
                    <a:pos x="1810" y="106"/>
                  </a:cxn>
                  <a:cxn ang="0">
                    <a:pos x="1664" y="52"/>
                  </a:cxn>
                  <a:cxn ang="0">
                    <a:pos x="1512" y="18"/>
                  </a:cxn>
                  <a:cxn ang="0">
                    <a:pos x="1348" y="2"/>
                  </a:cxn>
                  <a:cxn ang="0">
                    <a:pos x="1228" y="0"/>
                  </a:cxn>
                  <a:cxn ang="0">
                    <a:pos x="1042" y="14"/>
                  </a:cxn>
                  <a:cxn ang="0">
                    <a:pos x="864" y="58"/>
                  </a:cxn>
                  <a:cxn ang="0">
                    <a:pos x="696" y="126"/>
                  </a:cxn>
                  <a:cxn ang="0">
                    <a:pos x="542" y="220"/>
                  </a:cxn>
                  <a:cxn ang="0">
                    <a:pos x="402" y="334"/>
                  </a:cxn>
                  <a:cxn ang="0">
                    <a:pos x="280" y="470"/>
                  </a:cxn>
                  <a:cxn ang="0">
                    <a:pos x="178" y="622"/>
                  </a:cxn>
                  <a:cxn ang="0">
                    <a:pos x="96" y="788"/>
                  </a:cxn>
                  <a:cxn ang="0">
                    <a:pos x="38" y="968"/>
                  </a:cxn>
                  <a:cxn ang="0">
                    <a:pos x="6" y="1158"/>
                  </a:cxn>
                  <a:cxn ang="0">
                    <a:pos x="0" y="1290"/>
                  </a:cxn>
                  <a:cxn ang="0">
                    <a:pos x="14" y="1488"/>
                  </a:cxn>
                  <a:cxn ang="0">
                    <a:pos x="56" y="1674"/>
                  </a:cxn>
                  <a:cxn ang="0">
                    <a:pos x="122" y="1850"/>
                  </a:cxn>
                  <a:cxn ang="0">
                    <a:pos x="210" y="2012"/>
                  </a:cxn>
                  <a:cxn ang="0">
                    <a:pos x="320" y="2160"/>
                  </a:cxn>
                  <a:cxn ang="0">
                    <a:pos x="448" y="2288"/>
                  </a:cxn>
                  <a:cxn ang="0">
                    <a:pos x="592" y="2396"/>
                  </a:cxn>
                  <a:cxn ang="0">
                    <a:pos x="750" y="2480"/>
                  </a:cxn>
                  <a:cxn ang="0">
                    <a:pos x="922" y="2542"/>
                  </a:cxn>
                  <a:cxn ang="0">
                    <a:pos x="1104" y="2576"/>
                  </a:cxn>
                  <a:cxn ang="0">
                    <a:pos x="1228" y="2582"/>
                  </a:cxn>
                  <a:cxn ang="0">
                    <a:pos x="1412" y="2574"/>
                  </a:cxn>
                  <a:cxn ang="0">
                    <a:pos x="1590" y="2546"/>
                  </a:cxn>
                  <a:cxn ang="0">
                    <a:pos x="1758" y="2498"/>
                  </a:cxn>
                  <a:cxn ang="0">
                    <a:pos x="1914" y="2426"/>
                  </a:cxn>
                  <a:cxn ang="0">
                    <a:pos x="2054" y="2324"/>
                  </a:cxn>
                  <a:cxn ang="0">
                    <a:pos x="2072" y="2264"/>
                  </a:cxn>
                  <a:cxn ang="0">
                    <a:pos x="2002" y="2192"/>
                  </a:cxn>
                  <a:cxn ang="0">
                    <a:pos x="1882" y="2024"/>
                  </a:cxn>
                  <a:cxn ang="0">
                    <a:pos x="1788" y="1830"/>
                  </a:cxn>
                  <a:cxn ang="0">
                    <a:pos x="1720" y="1622"/>
                  </a:cxn>
                  <a:cxn ang="0">
                    <a:pos x="1684" y="1408"/>
                  </a:cxn>
                  <a:cxn ang="0">
                    <a:pos x="1676" y="1268"/>
                  </a:cxn>
                </a:cxnLst>
                <a:rect l="txL" t="txT" r="txR" b="txB"/>
                <a:pathLst>
                  <a:path w="2096" h="2582">
                    <a:moveTo>
                      <a:pt x="1676" y="1268"/>
                    </a:moveTo>
                    <a:lnTo>
                      <a:pt x="1676" y="1268"/>
                    </a:lnTo>
                    <a:lnTo>
                      <a:pt x="1678" y="1200"/>
                    </a:lnTo>
                    <a:lnTo>
                      <a:pt x="1684" y="1130"/>
                    </a:lnTo>
                    <a:lnTo>
                      <a:pt x="1692" y="1060"/>
                    </a:lnTo>
                    <a:lnTo>
                      <a:pt x="1704" y="988"/>
                    </a:lnTo>
                    <a:lnTo>
                      <a:pt x="1720" y="918"/>
                    </a:lnTo>
                    <a:lnTo>
                      <a:pt x="1738" y="848"/>
                    </a:lnTo>
                    <a:lnTo>
                      <a:pt x="1758" y="780"/>
                    </a:lnTo>
                    <a:lnTo>
                      <a:pt x="1782" y="712"/>
                    </a:lnTo>
                    <a:lnTo>
                      <a:pt x="1810" y="646"/>
                    </a:lnTo>
                    <a:lnTo>
                      <a:pt x="1838" y="582"/>
                    </a:lnTo>
                    <a:lnTo>
                      <a:pt x="1870" y="518"/>
                    </a:lnTo>
                    <a:lnTo>
                      <a:pt x="1906" y="460"/>
                    </a:lnTo>
                    <a:lnTo>
                      <a:pt x="1942" y="402"/>
                    </a:lnTo>
                    <a:lnTo>
                      <a:pt x="1980" y="348"/>
                    </a:lnTo>
                    <a:lnTo>
                      <a:pt x="2022" y="298"/>
                    </a:lnTo>
                    <a:lnTo>
                      <a:pt x="2064" y="252"/>
                    </a:lnTo>
                    <a:lnTo>
                      <a:pt x="2064" y="252"/>
                    </a:lnTo>
                    <a:lnTo>
                      <a:pt x="2012" y="218"/>
                    </a:lnTo>
                    <a:lnTo>
                      <a:pt x="1960" y="184"/>
                    </a:lnTo>
                    <a:lnTo>
                      <a:pt x="1910" y="156"/>
                    </a:lnTo>
                    <a:lnTo>
                      <a:pt x="1860" y="128"/>
                    </a:lnTo>
                    <a:lnTo>
                      <a:pt x="1810" y="106"/>
                    </a:lnTo>
                    <a:lnTo>
                      <a:pt x="1762" y="84"/>
                    </a:lnTo>
                    <a:lnTo>
                      <a:pt x="1714" y="66"/>
                    </a:lnTo>
                    <a:lnTo>
                      <a:pt x="1664" y="52"/>
                    </a:lnTo>
                    <a:lnTo>
                      <a:pt x="1614" y="38"/>
                    </a:lnTo>
                    <a:lnTo>
                      <a:pt x="1564" y="26"/>
                    </a:lnTo>
                    <a:lnTo>
                      <a:pt x="1512" y="18"/>
                    </a:lnTo>
                    <a:lnTo>
                      <a:pt x="1458" y="10"/>
                    </a:lnTo>
                    <a:lnTo>
                      <a:pt x="1404" y="6"/>
                    </a:lnTo>
                    <a:lnTo>
                      <a:pt x="1348" y="2"/>
                    </a:lnTo>
                    <a:lnTo>
                      <a:pt x="1290" y="0"/>
                    </a:lnTo>
                    <a:lnTo>
                      <a:pt x="1228" y="0"/>
                    </a:lnTo>
                    <a:lnTo>
                      <a:pt x="1228" y="0"/>
                    </a:lnTo>
                    <a:lnTo>
                      <a:pt x="1166" y="2"/>
                    </a:lnTo>
                    <a:lnTo>
                      <a:pt x="1104" y="6"/>
                    </a:lnTo>
                    <a:lnTo>
                      <a:pt x="1042" y="14"/>
                    </a:lnTo>
                    <a:lnTo>
                      <a:pt x="982" y="26"/>
                    </a:lnTo>
                    <a:lnTo>
                      <a:pt x="922" y="40"/>
                    </a:lnTo>
                    <a:lnTo>
                      <a:pt x="864" y="58"/>
                    </a:lnTo>
                    <a:lnTo>
                      <a:pt x="806" y="78"/>
                    </a:lnTo>
                    <a:lnTo>
                      <a:pt x="750" y="100"/>
                    </a:lnTo>
                    <a:lnTo>
                      <a:pt x="696" y="126"/>
                    </a:lnTo>
                    <a:lnTo>
                      <a:pt x="644" y="156"/>
                    </a:lnTo>
                    <a:lnTo>
                      <a:pt x="592" y="186"/>
                    </a:lnTo>
                    <a:lnTo>
                      <a:pt x="542" y="220"/>
                    </a:lnTo>
                    <a:lnTo>
                      <a:pt x="494" y="256"/>
                    </a:lnTo>
                    <a:lnTo>
                      <a:pt x="448" y="294"/>
                    </a:lnTo>
                    <a:lnTo>
                      <a:pt x="402" y="334"/>
                    </a:lnTo>
                    <a:lnTo>
                      <a:pt x="360" y="378"/>
                    </a:lnTo>
                    <a:lnTo>
                      <a:pt x="320" y="422"/>
                    </a:lnTo>
                    <a:lnTo>
                      <a:pt x="280" y="470"/>
                    </a:lnTo>
                    <a:lnTo>
                      <a:pt x="244" y="518"/>
                    </a:lnTo>
                    <a:lnTo>
                      <a:pt x="210" y="568"/>
                    </a:lnTo>
                    <a:lnTo>
                      <a:pt x="178" y="622"/>
                    </a:lnTo>
                    <a:lnTo>
                      <a:pt x="148" y="676"/>
                    </a:lnTo>
                    <a:lnTo>
                      <a:pt x="122" y="732"/>
                    </a:lnTo>
                    <a:lnTo>
                      <a:pt x="96" y="788"/>
                    </a:lnTo>
                    <a:lnTo>
                      <a:pt x="74" y="846"/>
                    </a:lnTo>
                    <a:lnTo>
                      <a:pt x="56" y="906"/>
                    </a:lnTo>
                    <a:lnTo>
                      <a:pt x="38" y="968"/>
                    </a:lnTo>
                    <a:lnTo>
                      <a:pt x="24" y="1030"/>
                    </a:lnTo>
                    <a:lnTo>
                      <a:pt x="14" y="1094"/>
                    </a:lnTo>
                    <a:lnTo>
                      <a:pt x="6" y="1158"/>
                    </a:lnTo>
                    <a:lnTo>
                      <a:pt x="2" y="1224"/>
                    </a:lnTo>
                    <a:lnTo>
                      <a:pt x="0" y="1290"/>
                    </a:lnTo>
                    <a:lnTo>
                      <a:pt x="0" y="1290"/>
                    </a:lnTo>
                    <a:lnTo>
                      <a:pt x="2" y="1358"/>
                    </a:lnTo>
                    <a:lnTo>
                      <a:pt x="6" y="1422"/>
                    </a:lnTo>
                    <a:lnTo>
                      <a:pt x="14" y="1488"/>
                    </a:lnTo>
                    <a:lnTo>
                      <a:pt x="24" y="1552"/>
                    </a:lnTo>
                    <a:lnTo>
                      <a:pt x="38" y="1614"/>
                    </a:lnTo>
                    <a:lnTo>
                      <a:pt x="56" y="1674"/>
                    </a:lnTo>
                    <a:lnTo>
                      <a:pt x="74" y="1734"/>
                    </a:lnTo>
                    <a:lnTo>
                      <a:pt x="96" y="1794"/>
                    </a:lnTo>
                    <a:lnTo>
                      <a:pt x="122" y="1850"/>
                    </a:lnTo>
                    <a:lnTo>
                      <a:pt x="148" y="1906"/>
                    </a:lnTo>
                    <a:lnTo>
                      <a:pt x="178" y="1960"/>
                    </a:lnTo>
                    <a:lnTo>
                      <a:pt x="210" y="2012"/>
                    </a:lnTo>
                    <a:lnTo>
                      <a:pt x="244" y="2064"/>
                    </a:lnTo>
                    <a:lnTo>
                      <a:pt x="280" y="2112"/>
                    </a:lnTo>
                    <a:lnTo>
                      <a:pt x="320" y="2160"/>
                    </a:lnTo>
                    <a:lnTo>
                      <a:pt x="360" y="2204"/>
                    </a:lnTo>
                    <a:lnTo>
                      <a:pt x="402" y="2246"/>
                    </a:lnTo>
                    <a:lnTo>
                      <a:pt x="448" y="2288"/>
                    </a:lnTo>
                    <a:lnTo>
                      <a:pt x="494" y="2326"/>
                    </a:lnTo>
                    <a:lnTo>
                      <a:pt x="542" y="2362"/>
                    </a:lnTo>
                    <a:lnTo>
                      <a:pt x="592" y="2396"/>
                    </a:lnTo>
                    <a:lnTo>
                      <a:pt x="644" y="2426"/>
                    </a:lnTo>
                    <a:lnTo>
                      <a:pt x="696" y="2454"/>
                    </a:lnTo>
                    <a:lnTo>
                      <a:pt x="750" y="2480"/>
                    </a:lnTo>
                    <a:lnTo>
                      <a:pt x="806" y="2504"/>
                    </a:lnTo>
                    <a:lnTo>
                      <a:pt x="864" y="2524"/>
                    </a:lnTo>
                    <a:lnTo>
                      <a:pt x="922" y="2542"/>
                    </a:lnTo>
                    <a:lnTo>
                      <a:pt x="982" y="2556"/>
                    </a:lnTo>
                    <a:lnTo>
                      <a:pt x="1042" y="2568"/>
                    </a:lnTo>
                    <a:lnTo>
                      <a:pt x="1104" y="2576"/>
                    </a:lnTo>
                    <a:lnTo>
                      <a:pt x="1166" y="2580"/>
                    </a:lnTo>
                    <a:lnTo>
                      <a:pt x="1228" y="2582"/>
                    </a:lnTo>
                    <a:lnTo>
                      <a:pt x="1228" y="2582"/>
                    </a:lnTo>
                    <a:lnTo>
                      <a:pt x="1290" y="2582"/>
                    </a:lnTo>
                    <a:lnTo>
                      <a:pt x="1352" y="2578"/>
                    </a:lnTo>
                    <a:lnTo>
                      <a:pt x="1412" y="2574"/>
                    </a:lnTo>
                    <a:lnTo>
                      <a:pt x="1472" y="2568"/>
                    </a:lnTo>
                    <a:lnTo>
                      <a:pt x="1532" y="2558"/>
                    </a:lnTo>
                    <a:lnTo>
                      <a:pt x="1590" y="2546"/>
                    </a:lnTo>
                    <a:lnTo>
                      <a:pt x="1648" y="2534"/>
                    </a:lnTo>
                    <a:lnTo>
                      <a:pt x="1704" y="2518"/>
                    </a:lnTo>
                    <a:lnTo>
                      <a:pt x="1758" y="2498"/>
                    </a:lnTo>
                    <a:lnTo>
                      <a:pt x="1812" y="2476"/>
                    </a:lnTo>
                    <a:lnTo>
                      <a:pt x="1864" y="2452"/>
                    </a:lnTo>
                    <a:lnTo>
                      <a:pt x="1914" y="2426"/>
                    </a:lnTo>
                    <a:lnTo>
                      <a:pt x="1962" y="2396"/>
                    </a:lnTo>
                    <a:lnTo>
                      <a:pt x="2008" y="2362"/>
                    </a:lnTo>
                    <a:lnTo>
                      <a:pt x="2054" y="2324"/>
                    </a:lnTo>
                    <a:lnTo>
                      <a:pt x="2096" y="2284"/>
                    </a:lnTo>
                    <a:lnTo>
                      <a:pt x="2096" y="2284"/>
                    </a:lnTo>
                    <a:lnTo>
                      <a:pt x="2072" y="2264"/>
                    </a:lnTo>
                    <a:lnTo>
                      <a:pt x="2048" y="2240"/>
                    </a:lnTo>
                    <a:lnTo>
                      <a:pt x="2024" y="2216"/>
                    </a:lnTo>
                    <a:lnTo>
                      <a:pt x="2002" y="2192"/>
                    </a:lnTo>
                    <a:lnTo>
                      <a:pt x="1960" y="2140"/>
                    </a:lnTo>
                    <a:lnTo>
                      <a:pt x="1920" y="2084"/>
                    </a:lnTo>
                    <a:lnTo>
                      <a:pt x="1882" y="2024"/>
                    </a:lnTo>
                    <a:lnTo>
                      <a:pt x="1848" y="1962"/>
                    </a:lnTo>
                    <a:lnTo>
                      <a:pt x="1816" y="1896"/>
                    </a:lnTo>
                    <a:lnTo>
                      <a:pt x="1788" y="1830"/>
                    </a:lnTo>
                    <a:lnTo>
                      <a:pt x="1762" y="1762"/>
                    </a:lnTo>
                    <a:lnTo>
                      <a:pt x="1740" y="1692"/>
                    </a:lnTo>
                    <a:lnTo>
                      <a:pt x="1720" y="1622"/>
                    </a:lnTo>
                    <a:lnTo>
                      <a:pt x="1704" y="1550"/>
                    </a:lnTo>
                    <a:lnTo>
                      <a:pt x="1692" y="1480"/>
                    </a:lnTo>
                    <a:lnTo>
                      <a:pt x="1684" y="1408"/>
                    </a:lnTo>
                    <a:lnTo>
                      <a:pt x="1678" y="1338"/>
                    </a:lnTo>
                    <a:lnTo>
                      <a:pt x="1676" y="1268"/>
                    </a:lnTo>
                    <a:lnTo>
                      <a:pt x="1676" y="1268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B050">
                      <a:alpha val="100000"/>
                    </a:srgbClr>
                  </a:gs>
                  <a:gs pos="100000">
                    <a:srgbClr val="CCFF66">
                      <a:alpha val="100000"/>
                    </a:srgbClr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/>
              <a:p>
                <a:pPr lvl="0">
                  <a:lnSpc>
                    <a:spcPct val="100000"/>
                  </a:lnSpc>
                </a:pPr>
                <a:endParaRPr>
                  <a:solidFill>
                    <a:srgbClr val="000000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</p:grpSp>
        <p:sp>
          <p:nvSpPr>
            <p:cNvPr id="25610" name="직사각형 25"/>
            <p:cNvSpPr/>
            <p:nvPr/>
          </p:nvSpPr>
          <p:spPr>
            <a:xfrm>
              <a:off x="530526" y="1436698"/>
              <a:ext cx="1184378" cy="49244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 latinLnBrk="1">
                <a:lnSpc>
                  <a:spcPct val="100000"/>
                </a:lnSpc>
              </a:pPr>
              <a:r>
                <a:rPr lang="en-US" altLang="x-none" sz="26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TEXT</a:t>
              </a:r>
              <a:endParaRPr lang="zh-CN" altLang="en-US" sz="2600" dirty="0">
                <a:solidFill>
                  <a:schemeClr val="bg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5611" name="직사각형 26"/>
            <p:cNvSpPr/>
            <p:nvPr/>
          </p:nvSpPr>
          <p:spPr>
            <a:xfrm>
              <a:off x="2459339" y="1450986"/>
              <a:ext cx="1184378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rgbClr val="3F3F3F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rgbClr val="3F3F3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5612" name="직사각형 27"/>
            <p:cNvSpPr/>
            <p:nvPr/>
          </p:nvSpPr>
          <p:spPr>
            <a:xfrm>
              <a:off x="4388147" y="1422410"/>
              <a:ext cx="1184378" cy="49244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 latinLnBrk="1">
                <a:lnSpc>
                  <a:spcPct val="100000"/>
                </a:lnSpc>
              </a:pPr>
              <a:r>
                <a:rPr lang="en-US" altLang="x-none" sz="26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TEXT</a:t>
              </a:r>
              <a:endParaRPr lang="zh-CN" altLang="en-US" sz="2600" dirty="0">
                <a:solidFill>
                  <a:schemeClr val="bg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25613" name="组合 25612"/>
          <p:cNvGrpSpPr/>
          <p:nvPr/>
        </p:nvGrpSpPr>
        <p:grpSpPr>
          <a:xfrm>
            <a:off x="114300" y="2312988"/>
            <a:ext cx="1957388" cy="1343025"/>
            <a:chOff x="0" y="0"/>
            <a:chExt cx="1957384" cy="1343023"/>
          </a:xfrm>
        </p:grpSpPr>
        <p:sp>
          <p:nvSpPr>
            <p:cNvPr id="25614" name="TextBox 32"/>
            <p:cNvSpPr/>
            <p:nvPr/>
          </p:nvSpPr>
          <p:spPr>
            <a:xfrm>
              <a:off x="0" y="0"/>
              <a:ext cx="1371590" cy="134302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 algn="r">
                <a:lnSpc>
                  <a:spcPct val="100000"/>
                </a:lnSpc>
              </a:pPr>
              <a:r>
                <a:rPr lang="en-US" altLang="x-none" sz="1600" dirty="0">
                  <a:solidFill>
                    <a:srgbClr val="92D050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TEXT</a:t>
              </a:r>
              <a:endParaRPr lang="zh-CN" altLang="en-US" sz="1600" dirty="0">
                <a:solidFill>
                  <a:srgbClr val="92D050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 algn="r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Click to add text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 algn="r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Click to add text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 algn="r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Click to add text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 algn="r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Click to add text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 algn="r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Click to add text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 algn="r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Click to add text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25615" name="직선 연결선 33"/>
            <p:cNvSpPr/>
            <p:nvPr/>
          </p:nvSpPr>
          <p:spPr>
            <a:xfrm rot="5400000" flipH="1" flipV="1">
              <a:off x="1614484" y="414337"/>
              <a:ext cx="642936" cy="14286"/>
            </a:xfrm>
            <a:prstGeom prst="line">
              <a:avLst/>
            </a:prstGeom>
            <a:ln w="22225" cap="flat" cmpd="sng">
              <a:solidFill>
                <a:srgbClr val="92D050"/>
              </a:solidFill>
              <a:prstDash val="sysDash"/>
              <a:bevel/>
              <a:headEnd type="oval" w="lg" len="lg"/>
              <a:tailEnd type="none" w="med" len="med"/>
            </a:ln>
          </p:spPr>
        </p:sp>
        <p:sp>
          <p:nvSpPr>
            <p:cNvPr id="25616" name="직선 연결선 34"/>
            <p:cNvSpPr/>
            <p:nvPr/>
          </p:nvSpPr>
          <p:spPr>
            <a:xfrm rot="10800000">
              <a:off x="1443039" y="100000"/>
              <a:ext cx="514345" cy="10"/>
            </a:xfrm>
            <a:prstGeom prst="line">
              <a:avLst/>
            </a:prstGeom>
            <a:ln w="22225" cap="flat" cmpd="sng">
              <a:solidFill>
                <a:srgbClr val="92D050"/>
              </a:solidFill>
              <a:prstDash val="sysDash"/>
              <a:bevel/>
              <a:headEnd type="none" w="med" len="med"/>
              <a:tailEnd type="triangle" w="lg" len="lg"/>
            </a:ln>
          </p:spPr>
        </p:sp>
      </p:grpSp>
      <p:grpSp>
        <p:nvGrpSpPr>
          <p:cNvPr id="25617" name="组合 25616"/>
          <p:cNvGrpSpPr/>
          <p:nvPr/>
        </p:nvGrpSpPr>
        <p:grpSpPr>
          <a:xfrm>
            <a:off x="7058025" y="2284413"/>
            <a:ext cx="1985963" cy="1328737"/>
            <a:chOff x="0" y="0"/>
            <a:chExt cx="1985960" cy="1328737"/>
          </a:xfrm>
        </p:grpSpPr>
        <p:sp>
          <p:nvSpPr>
            <p:cNvPr id="25618" name="TextBox 36"/>
            <p:cNvSpPr/>
            <p:nvPr/>
          </p:nvSpPr>
          <p:spPr>
            <a:xfrm>
              <a:off x="614370" y="0"/>
              <a:ext cx="1371590" cy="132873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600" dirty="0">
                  <a:solidFill>
                    <a:srgbClr val="FFD211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TEXT</a:t>
              </a:r>
              <a:endParaRPr lang="zh-CN" altLang="en-US" sz="1600" dirty="0">
                <a:solidFill>
                  <a:srgbClr val="FFD211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Click to add text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Click to add text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Click to add text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Click to add text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Click to add text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Click to add text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25619" name="직선 연결선 37"/>
            <p:cNvSpPr/>
            <p:nvPr/>
          </p:nvSpPr>
          <p:spPr>
            <a:xfrm flipV="1">
              <a:off x="14287" y="84935"/>
              <a:ext cx="542924" cy="1579"/>
            </a:xfrm>
            <a:prstGeom prst="line">
              <a:avLst/>
            </a:prstGeom>
            <a:ln w="22225" cap="flat" cmpd="sng">
              <a:solidFill>
                <a:srgbClr val="FFD211"/>
              </a:solidFill>
              <a:prstDash val="sysDash"/>
              <a:bevel/>
              <a:headEnd type="none" w="med" len="med"/>
              <a:tailEnd type="triangle" w="lg" len="lg"/>
            </a:ln>
          </p:spPr>
        </p:sp>
        <p:sp>
          <p:nvSpPr>
            <p:cNvPr id="25620" name="직선 연결선 38"/>
            <p:cNvSpPr/>
            <p:nvPr/>
          </p:nvSpPr>
          <p:spPr>
            <a:xfrm rot="5400000" flipH="1" flipV="1">
              <a:off x="-314325" y="385761"/>
              <a:ext cx="642936" cy="14286"/>
            </a:xfrm>
            <a:prstGeom prst="line">
              <a:avLst/>
            </a:prstGeom>
            <a:ln w="22225" cap="flat" cmpd="sng">
              <a:solidFill>
                <a:srgbClr val="FFD211"/>
              </a:solidFill>
              <a:prstDash val="sysDash"/>
              <a:bevel/>
              <a:headEnd type="oval" w="lg" len="lg"/>
              <a:tailEnd type="none" w="med" len="med"/>
            </a:ln>
          </p:spPr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" dur="10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3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6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>
                                      <p:cBhvr>
                                        <p:cTn id="20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23" dur="5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ldLvl="0"/>
      <p:bldP spid="25604" grpId="0" bldLvl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6626" name="그림 5" descr="낙엽01.png"/>
          <p:cNvPicPr>
            <a:picLocks noChangeAspect="1"/>
          </p:cNvPicPr>
          <p:nvPr/>
        </p:nvPicPr>
        <p:blipFill>
          <a:blip r:embed="rId1">
            <a:lum bright="-7999" contrast="23000"/>
          </a:blip>
          <a:stretch>
            <a:fillRect/>
          </a:stretch>
        </p:blipFill>
        <p:spPr>
          <a:xfrm rot="2260354">
            <a:off x="6350" y="158750"/>
            <a:ext cx="906463" cy="565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27" name="제목 61"/>
          <p:cNvSpPr>
            <a:spLocks noGrp="1"/>
          </p:cNvSpPr>
          <p:nvPr>
            <p:ph type="title"/>
          </p:nvPr>
        </p:nvSpPr>
        <p:spPr>
          <a:xfrm>
            <a:off x="857250" y="84138"/>
            <a:ext cx="7643813" cy="690562"/>
          </a:xfrm>
          <a:noFill/>
          <a:ln>
            <a:noFill/>
          </a:ln>
        </p:spPr>
        <p:txBody>
          <a:bodyPr anchor="ctr"/>
          <a:p>
            <a:pPr algn="l"/>
            <a:r>
              <a:rPr lang="en-US" altLang="x-none" sz="3200" kern="1200" dirty="0">
                <a:solidFill>
                  <a:srgbClr val="433119"/>
                </a:solidFill>
                <a:latin typeface="HY견고딕" pitchFamily="2" charset="-127"/>
                <a:ea typeface="HY견고딕" pitchFamily="2" charset="-127"/>
                <a:sym typeface="Malgun Gothic" panose="020B0503020000020004" charset="-127"/>
              </a:rPr>
              <a:t>ADD A TITLE SLIDE</a:t>
            </a:r>
            <a:endParaRPr lang="zh-CN" altLang="en-US" sz="3200" kern="1200" dirty="0">
              <a:solidFill>
                <a:srgbClr val="433119"/>
              </a:solidFill>
              <a:latin typeface="HY견고딕" pitchFamily="2" charset="-127"/>
              <a:ea typeface="HY견고딕" pitchFamily="2" charset="-127"/>
              <a:sym typeface="Malgun Gothic" panose="020B0503020000020004" charset="-127"/>
            </a:endParaRPr>
          </a:p>
        </p:txBody>
      </p:sp>
      <p:grpSp>
        <p:nvGrpSpPr>
          <p:cNvPr id="26628" name="组合 26627"/>
          <p:cNvGrpSpPr/>
          <p:nvPr/>
        </p:nvGrpSpPr>
        <p:grpSpPr>
          <a:xfrm>
            <a:off x="260350" y="1476375"/>
            <a:ext cx="6178550" cy="4406900"/>
            <a:chOff x="0" y="0"/>
            <a:chExt cx="6178764" cy="4408410"/>
          </a:xfrm>
        </p:grpSpPr>
        <p:grpSp>
          <p:nvGrpSpPr>
            <p:cNvPr id="26629" name="组合 26628"/>
            <p:cNvGrpSpPr/>
            <p:nvPr/>
          </p:nvGrpSpPr>
          <p:grpSpPr>
            <a:xfrm>
              <a:off x="575488" y="0"/>
              <a:ext cx="5603276" cy="4408410"/>
              <a:chOff x="0" y="0"/>
              <a:chExt cx="5603276" cy="4408410"/>
            </a:xfrm>
          </p:grpSpPr>
          <p:sp>
            <p:nvSpPr>
              <p:cNvPr id="26630" name="사다리꼴 2"/>
              <p:cNvSpPr/>
              <p:nvPr/>
            </p:nvSpPr>
            <p:spPr>
              <a:xfrm rot="-5400000" flipV="1">
                <a:off x="597433" y="-597433"/>
                <a:ext cx="4408410" cy="5603276"/>
              </a:xfrm>
              <a:custGeom>
                <a:avLst/>
                <a:gdLst>
                  <a:gd name="txL" fmla="*/ 2489 w 21600"/>
                  <a:gd name="txT" fmla="*/ 2489 h 21600"/>
                  <a:gd name="txR" fmla="*/ 19110 w 21600"/>
                  <a:gd name="txB" fmla="*/ 19110 h 21600"/>
                </a:gdLst>
                <a:ahLst/>
                <a:cxnLst>
                  <a:cxn ang="0">
                    <a:pos x="20910" y="10800"/>
                  </a:cxn>
                  <a:cxn ang="90">
                    <a:pos x="10800" y="21600"/>
                  </a:cxn>
                  <a:cxn ang="180">
                    <a:pos x="689" y="10800"/>
                  </a:cxn>
                  <a:cxn ang="270">
                    <a:pos x="10800" y="0"/>
                  </a:cxn>
                </a:cxnLst>
                <a:rect l="txL" t="txT" r="txR" b="txB"/>
                <a:pathLst>
                  <a:path w="21600" h="21600">
                    <a:moveTo>
                      <a:pt x="0" y="0"/>
                    </a:moveTo>
                    <a:lnTo>
                      <a:pt x="1379" y="21600"/>
                    </a:lnTo>
                    <a:lnTo>
                      <a:pt x="2022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BEBEBE">
                      <a:alpha val="100000"/>
                    </a:srgbClr>
                  </a:gs>
                  <a:gs pos="100000">
                    <a:srgbClr val="DBDBDB">
                      <a:alpha val="100000"/>
                    </a:srgbClr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/>
              <a:p>
                <a:pPr lvl="0">
                  <a:lnSpc>
                    <a:spcPct val="100000"/>
                  </a:lnSpc>
                </a:pPr>
                <a:endParaRPr>
                  <a:solidFill>
                    <a:schemeClr val="tx1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grpSp>
            <p:nvGrpSpPr>
              <p:cNvPr id="26631" name="组合 26630"/>
              <p:cNvGrpSpPr/>
              <p:nvPr/>
            </p:nvGrpSpPr>
            <p:grpSpPr>
              <a:xfrm>
                <a:off x="6431" y="278940"/>
                <a:ext cx="5592857" cy="3823013"/>
                <a:chOff x="0" y="0"/>
                <a:chExt cx="5592857" cy="3823013"/>
              </a:xfrm>
            </p:grpSpPr>
            <p:sp>
              <p:nvSpPr>
                <p:cNvPr id="26632" name="직선 연결선 72"/>
                <p:cNvSpPr/>
                <p:nvPr/>
              </p:nvSpPr>
              <p:spPr>
                <a:xfrm flipV="1">
                  <a:off x="0" y="0"/>
                  <a:ext cx="5572131" cy="242890"/>
                </a:xfrm>
                <a:prstGeom prst="line">
                  <a:avLst/>
                </a:prstGeom>
                <a:ln w="15875" cap="flat" cmpd="sng">
                  <a:solidFill>
                    <a:schemeClr val="bg1"/>
                  </a:solidFill>
                  <a:prstDash val="solid"/>
                  <a:bevel/>
                  <a:headEnd type="none" w="med" len="med"/>
                  <a:tailEnd type="none" w="med" len="med"/>
                </a:ln>
              </p:spPr>
            </p:sp>
            <p:sp>
              <p:nvSpPr>
                <p:cNvPr id="26633" name="직선 연결선 73"/>
                <p:cNvSpPr/>
                <p:nvPr/>
              </p:nvSpPr>
              <p:spPr>
                <a:xfrm flipV="1">
                  <a:off x="0" y="577537"/>
                  <a:ext cx="5592857" cy="151129"/>
                </a:xfrm>
                <a:prstGeom prst="line">
                  <a:avLst/>
                </a:prstGeom>
                <a:ln w="15875" cap="flat" cmpd="sng">
                  <a:solidFill>
                    <a:schemeClr val="bg1"/>
                  </a:solidFill>
                  <a:prstDash val="solid"/>
                  <a:bevel/>
                  <a:headEnd type="none" w="med" len="med"/>
                  <a:tailEnd type="none" w="med" len="med"/>
                </a:ln>
              </p:spPr>
            </p:sp>
            <p:sp>
              <p:nvSpPr>
                <p:cNvPr id="26634" name="직선 연결선 74"/>
                <p:cNvSpPr/>
                <p:nvPr/>
              </p:nvSpPr>
              <p:spPr>
                <a:xfrm flipV="1">
                  <a:off x="0" y="1169965"/>
                  <a:ext cx="5579979" cy="30191"/>
                </a:xfrm>
                <a:prstGeom prst="line">
                  <a:avLst/>
                </a:prstGeom>
                <a:ln w="15875" cap="flat" cmpd="sng">
                  <a:solidFill>
                    <a:schemeClr val="bg1"/>
                  </a:solidFill>
                  <a:prstDash val="solid"/>
                  <a:bevel/>
                  <a:headEnd type="none" w="med" len="med"/>
                  <a:tailEnd type="none" w="med" len="med"/>
                </a:ln>
              </p:spPr>
            </p:sp>
            <p:sp>
              <p:nvSpPr>
                <p:cNvPr id="26635" name="직선 연결선 75"/>
                <p:cNvSpPr/>
                <p:nvPr/>
              </p:nvSpPr>
              <p:spPr>
                <a:xfrm>
                  <a:off x="0" y="1708871"/>
                  <a:ext cx="5579979" cy="14886"/>
                </a:xfrm>
                <a:prstGeom prst="line">
                  <a:avLst/>
                </a:prstGeom>
                <a:ln w="15875" cap="flat" cmpd="sng">
                  <a:solidFill>
                    <a:schemeClr val="bg1"/>
                  </a:solidFill>
                  <a:prstDash val="solid"/>
                  <a:bevel/>
                  <a:headEnd type="none" w="med" len="med"/>
                  <a:tailEnd type="none" w="med" len="med"/>
                </a:ln>
              </p:spPr>
            </p:sp>
            <p:sp>
              <p:nvSpPr>
                <p:cNvPr id="26636" name="직선 연결선 76"/>
                <p:cNvSpPr/>
                <p:nvPr/>
              </p:nvSpPr>
              <p:spPr>
                <a:xfrm>
                  <a:off x="0" y="2204707"/>
                  <a:ext cx="5567100" cy="21326"/>
                </a:xfrm>
                <a:prstGeom prst="line">
                  <a:avLst/>
                </a:prstGeom>
                <a:ln w="15875" cap="flat" cmpd="sng">
                  <a:solidFill>
                    <a:schemeClr val="bg1"/>
                  </a:solidFill>
                  <a:prstDash val="solid"/>
                  <a:bevel/>
                  <a:headEnd type="none" w="med" len="med"/>
                  <a:tailEnd type="none" w="med" len="med"/>
                </a:ln>
              </p:spPr>
            </p:sp>
            <p:sp>
              <p:nvSpPr>
                <p:cNvPr id="26637" name="직선 연결선 77"/>
                <p:cNvSpPr/>
                <p:nvPr/>
              </p:nvSpPr>
              <p:spPr>
                <a:xfrm>
                  <a:off x="0" y="2674786"/>
                  <a:ext cx="5573540" cy="105038"/>
                </a:xfrm>
                <a:prstGeom prst="line">
                  <a:avLst/>
                </a:prstGeom>
                <a:ln w="15875" cap="flat" cmpd="sng">
                  <a:solidFill>
                    <a:schemeClr val="bg1"/>
                  </a:solidFill>
                  <a:prstDash val="solid"/>
                  <a:bevel/>
                  <a:headEnd type="none" w="med" len="med"/>
                  <a:tailEnd type="none" w="med" len="med"/>
                </a:ln>
              </p:spPr>
            </p:sp>
            <p:sp>
              <p:nvSpPr>
                <p:cNvPr id="26638" name="직선 연결선 78"/>
                <p:cNvSpPr/>
                <p:nvPr/>
              </p:nvSpPr>
              <p:spPr>
                <a:xfrm>
                  <a:off x="0" y="3131986"/>
                  <a:ext cx="5567100" cy="201630"/>
                </a:xfrm>
                <a:prstGeom prst="line">
                  <a:avLst/>
                </a:prstGeom>
                <a:ln w="15875" cap="flat" cmpd="sng">
                  <a:solidFill>
                    <a:schemeClr val="bg1"/>
                  </a:solidFill>
                  <a:prstDash val="solid"/>
                  <a:bevel/>
                  <a:headEnd type="none" w="med" len="med"/>
                  <a:tailEnd type="none" w="med" len="med"/>
                </a:ln>
              </p:spPr>
            </p:sp>
            <p:sp>
              <p:nvSpPr>
                <p:cNvPr id="26639" name="직선 연결선 12"/>
                <p:cNvSpPr/>
                <p:nvPr/>
              </p:nvSpPr>
              <p:spPr>
                <a:xfrm>
                  <a:off x="0" y="3576307"/>
                  <a:ext cx="5573540" cy="246706"/>
                </a:xfrm>
                <a:prstGeom prst="line">
                  <a:avLst/>
                </a:prstGeom>
                <a:ln w="15875" cap="flat" cmpd="sng">
                  <a:solidFill>
                    <a:schemeClr val="bg1"/>
                  </a:solidFill>
                  <a:prstDash val="solid"/>
                  <a:bevel/>
                  <a:headEnd type="none" w="med" len="med"/>
                  <a:tailEnd type="none" w="med" len="med"/>
                </a:ln>
              </p:spPr>
            </p:sp>
          </p:grpSp>
        </p:grpSp>
        <p:sp>
          <p:nvSpPr>
            <p:cNvPr id="26640" name="직사각형 62"/>
            <p:cNvSpPr/>
            <p:nvPr/>
          </p:nvSpPr>
          <p:spPr>
            <a:xfrm>
              <a:off x="0" y="378131"/>
              <a:ext cx="48191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r" latinLnBrk="1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7F7F7F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70</a:t>
              </a:r>
              <a:endParaRPr lang="zh-CN" altLang="en-US" sz="1400" dirty="0">
                <a:solidFill>
                  <a:srgbClr val="7F7F7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6641" name="직사각형 63"/>
            <p:cNvSpPr/>
            <p:nvPr/>
          </p:nvSpPr>
          <p:spPr>
            <a:xfrm>
              <a:off x="0" y="884759"/>
              <a:ext cx="48191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r" latinLnBrk="1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7F7F7F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60</a:t>
              </a:r>
              <a:endParaRPr lang="zh-CN" altLang="en-US" sz="1400" dirty="0">
                <a:solidFill>
                  <a:srgbClr val="7F7F7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6642" name="직사각형 64"/>
            <p:cNvSpPr/>
            <p:nvPr/>
          </p:nvSpPr>
          <p:spPr>
            <a:xfrm>
              <a:off x="0" y="1366673"/>
              <a:ext cx="48191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r" latinLnBrk="1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7F7F7F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50</a:t>
              </a:r>
              <a:endParaRPr lang="zh-CN" altLang="en-US" sz="1400" dirty="0">
                <a:solidFill>
                  <a:srgbClr val="7F7F7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6643" name="직사각형 65"/>
            <p:cNvSpPr/>
            <p:nvPr/>
          </p:nvSpPr>
          <p:spPr>
            <a:xfrm>
              <a:off x="0" y="1848585"/>
              <a:ext cx="48191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r" latinLnBrk="1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7F7F7F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40</a:t>
              </a:r>
              <a:endParaRPr lang="zh-CN" altLang="en-US" sz="1400" dirty="0">
                <a:solidFill>
                  <a:srgbClr val="7F7F7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6644" name="직사각형 66"/>
            <p:cNvSpPr/>
            <p:nvPr/>
          </p:nvSpPr>
          <p:spPr>
            <a:xfrm>
              <a:off x="0" y="2342855"/>
              <a:ext cx="48191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r" latinLnBrk="1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7F7F7F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30</a:t>
              </a:r>
              <a:endParaRPr lang="zh-CN" altLang="en-US" sz="1400" dirty="0">
                <a:solidFill>
                  <a:srgbClr val="7F7F7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6645" name="직사각형 67"/>
            <p:cNvSpPr/>
            <p:nvPr/>
          </p:nvSpPr>
          <p:spPr>
            <a:xfrm>
              <a:off x="0" y="2812412"/>
              <a:ext cx="48191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r" latinLnBrk="1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7F7F7F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20</a:t>
              </a:r>
              <a:endParaRPr lang="zh-CN" altLang="en-US" sz="1400" dirty="0">
                <a:solidFill>
                  <a:srgbClr val="7F7F7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6646" name="직사각형 68"/>
            <p:cNvSpPr/>
            <p:nvPr/>
          </p:nvSpPr>
          <p:spPr>
            <a:xfrm>
              <a:off x="0" y="3269612"/>
              <a:ext cx="48191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r" latinLnBrk="1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7F7F7F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10</a:t>
              </a:r>
              <a:endParaRPr lang="zh-CN" altLang="en-US" sz="1400" dirty="0">
                <a:solidFill>
                  <a:srgbClr val="7F7F7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6647" name="직사각형 69"/>
            <p:cNvSpPr/>
            <p:nvPr/>
          </p:nvSpPr>
          <p:spPr>
            <a:xfrm>
              <a:off x="0" y="3739169"/>
              <a:ext cx="48191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r" latinLnBrk="1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7F7F7F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0</a:t>
              </a:r>
              <a:endParaRPr lang="zh-CN" altLang="en-US" sz="1400" dirty="0">
                <a:solidFill>
                  <a:srgbClr val="7F7F7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pic>
        <p:nvPicPr>
          <p:cNvPr id="26648" name="그림 3" descr="비침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00" y="5648325"/>
            <a:ext cx="6053138" cy="1066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49" name="직사각형 81"/>
          <p:cNvSpPr/>
          <p:nvPr/>
        </p:nvSpPr>
        <p:spPr>
          <a:xfrm>
            <a:off x="906463" y="5819775"/>
            <a:ext cx="995362" cy="43180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pPr lvl="0" algn="ctr" latinLnBrk="1">
              <a:lnSpc>
                <a:spcPct val="100000"/>
              </a:lnSpc>
            </a:pPr>
            <a:r>
              <a:rPr lang="en-US" altLang="x-none" sz="2200" dirty="0">
                <a:solidFill>
                  <a:srgbClr val="595959"/>
                </a:solidFill>
                <a:latin typeface="HY견고딕" pitchFamily="2" charset="-127"/>
                <a:ea typeface="HY견고딕" pitchFamily="2" charset="-127"/>
                <a:sym typeface="Malgun Gothic" panose="020B0503020000020004" charset="-127"/>
              </a:rPr>
              <a:t>TEXT</a:t>
            </a:r>
            <a:endParaRPr lang="zh-CN" altLang="en-US" sz="2200" dirty="0">
              <a:solidFill>
                <a:srgbClr val="595959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26650" name="직사각형 82"/>
          <p:cNvSpPr/>
          <p:nvPr/>
        </p:nvSpPr>
        <p:spPr>
          <a:xfrm>
            <a:off x="2933700" y="5943600"/>
            <a:ext cx="995363" cy="43180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pPr lvl="0" algn="ctr" latinLnBrk="1">
              <a:lnSpc>
                <a:spcPct val="100000"/>
              </a:lnSpc>
            </a:pPr>
            <a:r>
              <a:rPr lang="en-US" altLang="x-none" sz="2200" dirty="0">
                <a:solidFill>
                  <a:srgbClr val="595959"/>
                </a:solidFill>
                <a:latin typeface="HY견고딕" pitchFamily="2" charset="-127"/>
                <a:ea typeface="HY견고딕" pitchFamily="2" charset="-127"/>
                <a:sym typeface="Malgun Gothic" panose="020B0503020000020004" charset="-127"/>
              </a:rPr>
              <a:t>TEXT</a:t>
            </a:r>
            <a:endParaRPr lang="zh-CN" altLang="en-US" sz="2200" dirty="0">
              <a:solidFill>
                <a:srgbClr val="595959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26651" name="직사각형 83"/>
          <p:cNvSpPr/>
          <p:nvPr/>
        </p:nvSpPr>
        <p:spPr>
          <a:xfrm>
            <a:off x="5219700" y="6054725"/>
            <a:ext cx="995363" cy="43180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pPr lvl="0" algn="ctr" latinLnBrk="1">
              <a:lnSpc>
                <a:spcPct val="100000"/>
              </a:lnSpc>
            </a:pPr>
            <a:r>
              <a:rPr lang="en-US" altLang="x-none" sz="2200" dirty="0">
                <a:solidFill>
                  <a:srgbClr val="595959"/>
                </a:solidFill>
                <a:latin typeface="HY견고딕" pitchFamily="2" charset="-127"/>
                <a:ea typeface="HY견고딕" pitchFamily="2" charset="-127"/>
                <a:sym typeface="Malgun Gothic" panose="020B0503020000020004" charset="-127"/>
              </a:rPr>
              <a:t>TEXT</a:t>
            </a:r>
            <a:endParaRPr lang="zh-CN" altLang="en-US" sz="2200" dirty="0">
              <a:solidFill>
                <a:srgbClr val="595959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grpSp>
        <p:nvGrpSpPr>
          <p:cNvPr id="26652" name="组合 26651"/>
          <p:cNvGrpSpPr/>
          <p:nvPr/>
        </p:nvGrpSpPr>
        <p:grpSpPr>
          <a:xfrm>
            <a:off x="1165225" y="1803400"/>
            <a:ext cx="4856163" cy="1390650"/>
            <a:chOff x="0" y="0"/>
            <a:chExt cx="4857247" cy="1389349"/>
          </a:xfrm>
        </p:grpSpPr>
        <p:sp>
          <p:nvSpPr>
            <p:cNvPr id="26653" name="타원 85"/>
            <p:cNvSpPr/>
            <p:nvPr/>
          </p:nvSpPr>
          <p:spPr>
            <a:xfrm>
              <a:off x="0" y="1091880"/>
              <a:ext cx="297469" cy="297469"/>
            </a:xfrm>
            <a:prstGeom prst="ellipse">
              <a:avLst/>
            </a:prstGeom>
            <a:gradFill rotWithShape="1">
              <a:gsLst>
                <a:gs pos="0">
                  <a:srgbClr val="F2A100">
                    <a:alpha val="100000"/>
                  </a:srgbClr>
                </a:gs>
                <a:gs pos="100000">
                  <a:srgbClr val="C87200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6654" name="직선 연결선 86"/>
            <p:cNvSpPr/>
            <p:nvPr/>
          </p:nvSpPr>
          <p:spPr>
            <a:xfrm flipV="1">
              <a:off x="337940" y="925212"/>
              <a:ext cx="1828800" cy="283263"/>
            </a:xfrm>
            <a:prstGeom prst="line">
              <a:avLst/>
            </a:prstGeom>
            <a:ln w="101600" cap="rnd" cmpd="sng">
              <a:solidFill>
                <a:srgbClr val="DA7D00">
                  <a:alpha val="68999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</p:sp>
        <p:sp>
          <p:nvSpPr>
            <p:cNvPr id="26655" name="타원 87"/>
            <p:cNvSpPr/>
            <p:nvPr/>
          </p:nvSpPr>
          <p:spPr>
            <a:xfrm>
              <a:off x="2166740" y="751763"/>
              <a:ext cx="297469" cy="297469"/>
            </a:xfrm>
            <a:prstGeom prst="ellipse">
              <a:avLst/>
            </a:prstGeom>
            <a:gradFill rotWithShape="1">
              <a:gsLst>
                <a:gs pos="0">
                  <a:srgbClr val="F2A100">
                    <a:alpha val="100000"/>
                  </a:srgbClr>
                </a:gs>
                <a:gs pos="100000">
                  <a:srgbClr val="C87200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6656" name="직선 연결선 88"/>
            <p:cNvSpPr/>
            <p:nvPr/>
          </p:nvSpPr>
          <p:spPr>
            <a:xfrm flipV="1">
              <a:off x="2501279" y="178388"/>
              <a:ext cx="2067595" cy="660327"/>
            </a:xfrm>
            <a:prstGeom prst="line">
              <a:avLst/>
            </a:prstGeom>
            <a:ln w="101600" cap="rnd" cmpd="sng">
              <a:solidFill>
                <a:srgbClr val="DA7D00">
                  <a:alpha val="68999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</p:sp>
        <p:sp>
          <p:nvSpPr>
            <p:cNvPr id="26657" name="타원 89"/>
            <p:cNvSpPr/>
            <p:nvPr/>
          </p:nvSpPr>
          <p:spPr>
            <a:xfrm>
              <a:off x="4559778" y="0"/>
              <a:ext cx="297469" cy="297469"/>
            </a:xfrm>
            <a:prstGeom prst="ellipse">
              <a:avLst/>
            </a:prstGeom>
            <a:gradFill rotWithShape="1">
              <a:gsLst>
                <a:gs pos="0">
                  <a:srgbClr val="F2A100">
                    <a:alpha val="100000"/>
                  </a:srgbClr>
                </a:gs>
                <a:gs pos="100000">
                  <a:srgbClr val="C87200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26658" name="组合 26657"/>
          <p:cNvGrpSpPr/>
          <p:nvPr/>
        </p:nvGrpSpPr>
        <p:grpSpPr>
          <a:xfrm>
            <a:off x="1165225" y="3303588"/>
            <a:ext cx="4856163" cy="1174750"/>
            <a:chOff x="0" y="0"/>
            <a:chExt cx="4857111" cy="1174799"/>
          </a:xfrm>
        </p:grpSpPr>
        <p:sp>
          <p:nvSpPr>
            <p:cNvPr id="26659" name="타원 91"/>
            <p:cNvSpPr/>
            <p:nvPr/>
          </p:nvSpPr>
          <p:spPr>
            <a:xfrm>
              <a:off x="0" y="345990"/>
              <a:ext cx="297469" cy="297469"/>
            </a:xfrm>
            <a:prstGeom prst="ellipse">
              <a:avLst/>
            </a:prstGeom>
            <a:gradFill rotWithShape="1">
              <a:gsLst>
                <a:gs pos="0">
                  <a:srgbClr val="91DA00">
                    <a:alpha val="100000"/>
                  </a:srgbClr>
                </a:gs>
                <a:gs pos="100000">
                  <a:srgbClr val="007E39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6660" name="직선 연결선 92"/>
            <p:cNvSpPr/>
            <p:nvPr/>
          </p:nvSpPr>
          <p:spPr>
            <a:xfrm flipV="1">
              <a:off x="313226" y="179321"/>
              <a:ext cx="1828800" cy="283263"/>
            </a:xfrm>
            <a:prstGeom prst="line">
              <a:avLst/>
            </a:prstGeom>
            <a:ln w="101600" cap="rnd" cmpd="sng">
              <a:solidFill>
                <a:srgbClr val="42A400">
                  <a:alpha val="68999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</p:sp>
        <p:sp>
          <p:nvSpPr>
            <p:cNvPr id="26661" name="타원 93"/>
            <p:cNvSpPr/>
            <p:nvPr/>
          </p:nvSpPr>
          <p:spPr>
            <a:xfrm>
              <a:off x="2162432" y="0"/>
              <a:ext cx="297469" cy="297469"/>
            </a:xfrm>
            <a:prstGeom prst="ellipse">
              <a:avLst/>
            </a:prstGeom>
            <a:gradFill rotWithShape="1">
              <a:gsLst>
                <a:gs pos="0">
                  <a:srgbClr val="91DA00">
                    <a:alpha val="100000"/>
                  </a:srgbClr>
                </a:gs>
                <a:gs pos="100000">
                  <a:srgbClr val="007E39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6662" name="직선 연결선 94"/>
            <p:cNvSpPr/>
            <p:nvPr/>
          </p:nvSpPr>
          <p:spPr>
            <a:xfrm>
              <a:off x="2488015" y="141310"/>
              <a:ext cx="2059270" cy="847684"/>
            </a:xfrm>
            <a:prstGeom prst="line">
              <a:avLst/>
            </a:prstGeom>
            <a:ln w="101600" cap="rnd" cmpd="sng">
              <a:solidFill>
                <a:srgbClr val="42A400">
                  <a:alpha val="68999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</p:sp>
        <p:sp>
          <p:nvSpPr>
            <p:cNvPr id="26663" name="타원 95"/>
            <p:cNvSpPr/>
            <p:nvPr/>
          </p:nvSpPr>
          <p:spPr>
            <a:xfrm>
              <a:off x="4559642" y="877330"/>
              <a:ext cx="297469" cy="297469"/>
            </a:xfrm>
            <a:prstGeom prst="ellipse">
              <a:avLst/>
            </a:prstGeom>
            <a:gradFill rotWithShape="1">
              <a:gsLst>
                <a:gs pos="0">
                  <a:srgbClr val="91DA00">
                    <a:alpha val="100000"/>
                  </a:srgbClr>
                </a:gs>
                <a:gs pos="100000">
                  <a:srgbClr val="007E39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26664" name="组合 26663"/>
          <p:cNvGrpSpPr/>
          <p:nvPr/>
        </p:nvGrpSpPr>
        <p:grpSpPr>
          <a:xfrm>
            <a:off x="7131050" y="1508125"/>
            <a:ext cx="1704975" cy="2809875"/>
            <a:chOff x="0" y="0"/>
            <a:chExt cx="1704111" cy="2808928"/>
          </a:xfrm>
        </p:grpSpPr>
        <p:sp>
          <p:nvSpPr>
            <p:cNvPr id="26665" name="모서리가 둥근 직사각형 97"/>
            <p:cNvSpPr/>
            <p:nvPr/>
          </p:nvSpPr>
          <p:spPr>
            <a:xfrm>
              <a:off x="0" y="0"/>
              <a:ext cx="1704111" cy="2808928"/>
            </a:xfrm>
            <a:prstGeom prst="roundRect">
              <a:avLst>
                <a:gd name="adj" fmla="val 3412"/>
              </a:avLst>
            </a:prstGeom>
            <a:solidFill>
              <a:srgbClr val="595959">
                <a:alpha val="20000"/>
              </a:srgbClr>
            </a:solidFill>
            <a:ln w="12700" cap="flat" cmpd="sng">
              <a:solidFill>
                <a:srgbClr val="7F7F7F">
                  <a:alpha val="56000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grpSp>
          <p:nvGrpSpPr>
            <p:cNvPr id="26666" name="组合 26665"/>
            <p:cNvGrpSpPr/>
            <p:nvPr/>
          </p:nvGrpSpPr>
          <p:grpSpPr>
            <a:xfrm>
              <a:off x="180123" y="204436"/>
              <a:ext cx="497319" cy="202895"/>
              <a:chOff x="0" y="0"/>
              <a:chExt cx="530370" cy="216597"/>
            </a:xfrm>
          </p:grpSpPr>
          <p:sp>
            <p:nvSpPr>
              <p:cNvPr id="26667" name="직선 연결선 18"/>
              <p:cNvSpPr/>
              <p:nvPr/>
            </p:nvSpPr>
            <p:spPr>
              <a:xfrm>
                <a:off x="0" y="99606"/>
                <a:ext cx="155062" cy="411"/>
              </a:xfrm>
              <a:prstGeom prst="line">
                <a:avLst/>
              </a:prstGeom>
              <a:ln w="47625" cap="rnd" cmpd="sng">
                <a:solidFill>
                  <a:srgbClr val="F69E00">
                    <a:alpha val="68999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</p:sp>
          <p:sp>
            <p:nvSpPr>
              <p:cNvPr id="26668" name="타원 19"/>
              <p:cNvSpPr/>
              <p:nvPr/>
            </p:nvSpPr>
            <p:spPr>
              <a:xfrm>
                <a:off x="143145" y="0"/>
                <a:ext cx="216597" cy="216597"/>
              </a:xfrm>
              <a:prstGeom prst="ellipse">
                <a:avLst/>
              </a:prstGeom>
              <a:gradFill rotWithShape="1">
                <a:gsLst>
                  <a:gs pos="0">
                    <a:srgbClr val="F2A100">
                      <a:alpha val="100000"/>
                    </a:srgbClr>
                  </a:gs>
                  <a:gs pos="100000">
                    <a:srgbClr val="C87200">
                      <a:alpha val="100000"/>
                    </a:srgbClr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/>
              <a:p>
                <a:pPr lvl="0">
                  <a:lnSpc>
                    <a:spcPct val="100000"/>
                  </a:lnSpc>
                </a:pPr>
                <a:endParaRPr>
                  <a:solidFill>
                    <a:srgbClr val="000000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sp>
            <p:nvSpPr>
              <p:cNvPr id="26669" name="직선 연결선 20"/>
              <p:cNvSpPr/>
              <p:nvPr/>
            </p:nvSpPr>
            <p:spPr>
              <a:xfrm>
                <a:off x="389211" y="99340"/>
                <a:ext cx="141159" cy="266"/>
              </a:xfrm>
              <a:prstGeom prst="line">
                <a:avLst/>
              </a:prstGeom>
              <a:ln w="47625" cap="rnd" cmpd="sng">
                <a:solidFill>
                  <a:srgbClr val="F69E00">
                    <a:alpha val="68999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</p:sp>
        </p:grpSp>
        <p:grpSp>
          <p:nvGrpSpPr>
            <p:cNvPr id="26670" name="组合 26669"/>
            <p:cNvGrpSpPr/>
            <p:nvPr/>
          </p:nvGrpSpPr>
          <p:grpSpPr>
            <a:xfrm>
              <a:off x="180123" y="1106479"/>
              <a:ext cx="497319" cy="202895"/>
              <a:chOff x="0" y="0"/>
              <a:chExt cx="530370" cy="216597"/>
            </a:xfrm>
          </p:grpSpPr>
          <p:sp>
            <p:nvSpPr>
              <p:cNvPr id="26671" name="직선 연결선 110"/>
              <p:cNvSpPr/>
              <p:nvPr/>
            </p:nvSpPr>
            <p:spPr>
              <a:xfrm>
                <a:off x="0" y="99606"/>
                <a:ext cx="155062" cy="411"/>
              </a:xfrm>
              <a:prstGeom prst="line">
                <a:avLst/>
              </a:prstGeom>
              <a:ln w="47625" cap="rnd" cmpd="sng">
                <a:solidFill>
                  <a:srgbClr val="92E331">
                    <a:alpha val="68999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</p:sp>
          <p:sp>
            <p:nvSpPr>
              <p:cNvPr id="26672" name="타원 111"/>
              <p:cNvSpPr/>
              <p:nvPr/>
            </p:nvSpPr>
            <p:spPr>
              <a:xfrm>
                <a:off x="143145" y="0"/>
                <a:ext cx="216597" cy="216597"/>
              </a:xfrm>
              <a:prstGeom prst="ellipse">
                <a:avLst/>
              </a:prstGeom>
              <a:gradFill rotWithShape="1">
                <a:gsLst>
                  <a:gs pos="0">
                    <a:srgbClr val="91DA00">
                      <a:alpha val="100000"/>
                    </a:srgbClr>
                  </a:gs>
                  <a:gs pos="100000">
                    <a:srgbClr val="007E39">
                      <a:alpha val="100000"/>
                    </a:srgbClr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/>
              <a:p>
                <a:pPr lvl="0">
                  <a:lnSpc>
                    <a:spcPct val="100000"/>
                  </a:lnSpc>
                </a:pPr>
                <a:endParaRPr>
                  <a:solidFill>
                    <a:srgbClr val="000000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sp>
            <p:nvSpPr>
              <p:cNvPr id="26673" name="직선 연결선 112"/>
              <p:cNvSpPr/>
              <p:nvPr/>
            </p:nvSpPr>
            <p:spPr>
              <a:xfrm>
                <a:off x="389211" y="99340"/>
                <a:ext cx="141159" cy="266"/>
              </a:xfrm>
              <a:prstGeom prst="line">
                <a:avLst/>
              </a:prstGeom>
              <a:ln w="47625" cap="rnd" cmpd="sng">
                <a:solidFill>
                  <a:srgbClr val="92E331">
                    <a:alpha val="68999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</p:sp>
        </p:grpSp>
        <p:grpSp>
          <p:nvGrpSpPr>
            <p:cNvPr id="26674" name="组合 26673"/>
            <p:cNvGrpSpPr/>
            <p:nvPr/>
          </p:nvGrpSpPr>
          <p:grpSpPr>
            <a:xfrm>
              <a:off x="180123" y="2008523"/>
              <a:ext cx="497319" cy="202895"/>
              <a:chOff x="0" y="0"/>
              <a:chExt cx="530370" cy="216597"/>
            </a:xfrm>
          </p:grpSpPr>
          <p:sp>
            <p:nvSpPr>
              <p:cNvPr id="26675" name="직선 연결선 39"/>
              <p:cNvSpPr/>
              <p:nvPr/>
            </p:nvSpPr>
            <p:spPr>
              <a:xfrm>
                <a:off x="0" y="99606"/>
                <a:ext cx="155062" cy="411"/>
              </a:xfrm>
              <a:prstGeom prst="line">
                <a:avLst/>
              </a:prstGeom>
              <a:ln w="47625" cap="rnd" cmpd="sng">
                <a:solidFill>
                  <a:srgbClr val="7F7F7F">
                    <a:alpha val="68999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</p:sp>
          <p:sp>
            <p:nvSpPr>
              <p:cNvPr id="26676" name="타원 40"/>
              <p:cNvSpPr/>
              <p:nvPr/>
            </p:nvSpPr>
            <p:spPr>
              <a:xfrm>
                <a:off x="143145" y="0"/>
                <a:ext cx="216597" cy="216597"/>
              </a:xfrm>
              <a:prstGeom prst="ellipse">
                <a:avLst/>
              </a:prstGeom>
              <a:gradFill rotWithShape="1">
                <a:gsLst>
                  <a:gs pos="0">
                    <a:srgbClr val="A5A5A5">
                      <a:alpha val="100000"/>
                    </a:srgbClr>
                  </a:gs>
                  <a:gs pos="100000">
                    <a:srgbClr val="3F3F3F">
                      <a:alpha val="100000"/>
                    </a:srgbClr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/>
              <a:p>
                <a:pPr lvl="0">
                  <a:lnSpc>
                    <a:spcPct val="100000"/>
                  </a:lnSpc>
                </a:pPr>
                <a:endParaRPr>
                  <a:solidFill>
                    <a:srgbClr val="000000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sp>
            <p:nvSpPr>
              <p:cNvPr id="26677" name="직선 연결선 41"/>
              <p:cNvSpPr/>
              <p:nvPr/>
            </p:nvSpPr>
            <p:spPr>
              <a:xfrm>
                <a:off x="389211" y="99340"/>
                <a:ext cx="141159" cy="266"/>
              </a:xfrm>
              <a:prstGeom prst="line">
                <a:avLst/>
              </a:prstGeom>
              <a:ln w="47625" cap="rnd" cmpd="sng">
                <a:solidFill>
                  <a:srgbClr val="7F7F7F">
                    <a:alpha val="68999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</p:sp>
        </p:grpSp>
        <p:sp>
          <p:nvSpPr>
            <p:cNvPr id="26678" name="TextBox 101"/>
            <p:cNvSpPr/>
            <p:nvPr/>
          </p:nvSpPr>
          <p:spPr>
            <a:xfrm>
              <a:off x="35958" y="363448"/>
              <a:ext cx="1569298" cy="6166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CLICK TO ADD TEXT</a:t>
              </a:r>
              <a:endParaRPr lang="zh-CN" altLang="en-US" sz="1200" dirty="0">
                <a:solidFill>
                  <a:srgbClr val="595959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CLICK TO ADD TEXT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26679" name="TextBox 102"/>
            <p:cNvSpPr/>
            <p:nvPr/>
          </p:nvSpPr>
          <p:spPr>
            <a:xfrm>
              <a:off x="768090" y="141029"/>
              <a:ext cx="858790" cy="320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600" dirty="0">
                  <a:solidFill>
                    <a:srgbClr val="EEAA00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TEXT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26680" name="TextBox 103"/>
            <p:cNvSpPr/>
            <p:nvPr/>
          </p:nvSpPr>
          <p:spPr>
            <a:xfrm>
              <a:off x="35958" y="1265491"/>
              <a:ext cx="1569298" cy="6166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CLICK TO ADD TEXT</a:t>
              </a:r>
              <a:endParaRPr lang="zh-CN" altLang="en-US" sz="1200" dirty="0">
                <a:solidFill>
                  <a:srgbClr val="595959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CLICK TO ADD TEXT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26681" name="TextBox 104"/>
            <p:cNvSpPr/>
            <p:nvPr/>
          </p:nvSpPr>
          <p:spPr>
            <a:xfrm>
              <a:off x="768090" y="1043072"/>
              <a:ext cx="858790" cy="320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600" dirty="0">
                  <a:solidFill>
                    <a:srgbClr val="308721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TEXT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26682" name="TextBox 105"/>
            <p:cNvSpPr/>
            <p:nvPr/>
          </p:nvSpPr>
          <p:spPr>
            <a:xfrm>
              <a:off x="35958" y="2167536"/>
              <a:ext cx="1569298" cy="6166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CLICK TO ADD TEXT</a:t>
              </a:r>
              <a:endParaRPr lang="zh-CN" altLang="en-US" sz="1200" dirty="0">
                <a:solidFill>
                  <a:srgbClr val="595959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CLICK TO ADD TEXT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26683" name="TextBox 106"/>
            <p:cNvSpPr/>
            <p:nvPr/>
          </p:nvSpPr>
          <p:spPr>
            <a:xfrm>
              <a:off x="768090" y="1945117"/>
              <a:ext cx="858790" cy="3201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600" dirty="0">
                  <a:solidFill>
                    <a:srgbClr val="595959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TEXT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26684" name="组合 26683"/>
          <p:cNvGrpSpPr/>
          <p:nvPr/>
        </p:nvGrpSpPr>
        <p:grpSpPr>
          <a:xfrm>
            <a:off x="1165225" y="3236913"/>
            <a:ext cx="4856163" cy="1562100"/>
            <a:chOff x="0" y="0"/>
            <a:chExt cx="4857247" cy="1562344"/>
          </a:xfrm>
        </p:grpSpPr>
        <p:sp>
          <p:nvSpPr>
            <p:cNvPr id="26685" name="타원 25"/>
            <p:cNvSpPr/>
            <p:nvPr/>
          </p:nvSpPr>
          <p:spPr>
            <a:xfrm>
              <a:off x="0" y="1264875"/>
              <a:ext cx="297469" cy="297469"/>
            </a:xfrm>
            <a:prstGeom prst="ellipse">
              <a:avLst/>
            </a:prstGeom>
            <a:gradFill rotWithShape="1">
              <a:gsLst>
                <a:gs pos="0">
                  <a:srgbClr val="A5A5A5">
                    <a:alpha val="100000"/>
                  </a:srgbClr>
                </a:gs>
                <a:gs pos="100000">
                  <a:srgbClr val="3F3F3F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6686" name="직선 연결선 26"/>
            <p:cNvSpPr/>
            <p:nvPr/>
          </p:nvSpPr>
          <p:spPr>
            <a:xfrm>
              <a:off x="337940" y="1406183"/>
              <a:ext cx="1828800" cy="944"/>
            </a:xfrm>
            <a:prstGeom prst="line">
              <a:avLst/>
            </a:prstGeom>
            <a:ln w="101600" cap="rnd" cmpd="sng">
              <a:solidFill>
                <a:srgbClr val="595959">
                  <a:alpha val="68999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</p:sp>
        <p:sp>
          <p:nvSpPr>
            <p:cNvPr id="26687" name="타원 27"/>
            <p:cNvSpPr/>
            <p:nvPr/>
          </p:nvSpPr>
          <p:spPr>
            <a:xfrm>
              <a:off x="2166740" y="1246035"/>
              <a:ext cx="297469" cy="297469"/>
            </a:xfrm>
            <a:prstGeom prst="ellipse">
              <a:avLst/>
            </a:prstGeom>
            <a:gradFill rotWithShape="1">
              <a:gsLst>
                <a:gs pos="0">
                  <a:srgbClr val="A5A5A5">
                    <a:alpha val="100000"/>
                  </a:srgbClr>
                </a:gs>
                <a:gs pos="100000">
                  <a:srgbClr val="3F3F3F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6688" name="직선 연결선 120"/>
            <p:cNvSpPr/>
            <p:nvPr/>
          </p:nvSpPr>
          <p:spPr>
            <a:xfrm flipV="1">
              <a:off x="2512160" y="227813"/>
              <a:ext cx="2044358" cy="1137424"/>
            </a:xfrm>
            <a:prstGeom prst="line">
              <a:avLst/>
            </a:prstGeom>
            <a:ln w="101600" cap="rnd" cmpd="sng">
              <a:solidFill>
                <a:srgbClr val="595959">
                  <a:alpha val="68999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</p:sp>
        <p:sp>
          <p:nvSpPr>
            <p:cNvPr id="26689" name="타원 121"/>
            <p:cNvSpPr/>
            <p:nvPr/>
          </p:nvSpPr>
          <p:spPr>
            <a:xfrm>
              <a:off x="4559778" y="0"/>
              <a:ext cx="297469" cy="297469"/>
            </a:xfrm>
            <a:prstGeom prst="ellipse">
              <a:avLst/>
            </a:prstGeom>
            <a:gradFill rotWithShape="1">
              <a:gsLst>
                <a:gs pos="0">
                  <a:srgbClr val="A5A5A5">
                    <a:alpha val="100000"/>
                  </a:srgbClr>
                </a:gs>
                <a:gs pos="100000">
                  <a:srgbClr val="3F3F3F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2" dur="500"/>
                                        <p:tgtEl>
                                          <p:spTgt spid="2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6" dur="1000"/>
                                        <p:tgtEl>
                                          <p:spTgt spid="266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26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2" dur="1000"/>
                                        <p:tgtEl>
                                          <p:spTgt spid="266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26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8" dur="1000"/>
                                        <p:tgtEl>
                                          <p:spTgt spid="266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26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35" dur="1000"/>
                                        <p:tgtEl>
                                          <p:spTgt spid="26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38" dur="1000"/>
                                        <p:tgtEl>
                                          <p:spTgt spid="26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41" dur="1000"/>
                                        <p:tgtEl>
                                          <p:spTgt spid="26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4" dur="1000"/>
                                        <p:tgtEl>
                                          <p:spTgt spid="266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49" grpId="0" bldLvl="0"/>
      <p:bldP spid="26650" grpId="0" bldLvl="0"/>
      <p:bldP spid="26651" grpId="0" bldLvl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0" name="제목 43"/>
          <p:cNvSpPr>
            <a:spLocks noGrp="1"/>
          </p:cNvSpPr>
          <p:nvPr>
            <p:ph type="title"/>
          </p:nvPr>
        </p:nvSpPr>
        <p:spPr>
          <a:xfrm>
            <a:off x="119063" y="46038"/>
            <a:ext cx="8286750" cy="690562"/>
          </a:xfrm>
          <a:noFill/>
          <a:ln>
            <a:noFill/>
          </a:ln>
        </p:spPr>
        <p:txBody>
          <a:bodyPr anchor="ctr"/>
          <a:p>
            <a:pPr algn="l"/>
            <a:r>
              <a:rPr lang="en-US" altLang="x-none" sz="3200" kern="1200" dirty="0">
                <a:solidFill>
                  <a:srgbClr val="433119"/>
                </a:solidFill>
                <a:latin typeface="HY견고딕" pitchFamily="2" charset="-127"/>
                <a:ea typeface="HY견고딕" pitchFamily="2" charset="-127"/>
                <a:sym typeface="Malgun Gothic" panose="020B0503020000020004" charset="-127"/>
              </a:rPr>
              <a:t>ADD A TITLE SLIDE</a:t>
            </a:r>
            <a:endParaRPr lang="zh-CN" altLang="en-US" sz="3200" kern="1200" dirty="0">
              <a:solidFill>
                <a:srgbClr val="433119"/>
              </a:solidFill>
              <a:latin typeface="HY견고딕" pitchFamily="2" charset="-127"/>
              <a:ea typeface="HY견고딕" pitchFamily="2" charset="-127"/>
              <a:sym typeface="Malgun Gothic" panose="020B0503020000020004" charset="-127"/>
            </a:endParaRPr>
          </a:p>
        </p:txBody>
      </p:sp>
      <p:pic>
        <p:nvPicPr>
          <p:cNvPr id="27651" name="그림 14" descr="00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2138" y="6353175"/>
            <a:ext cx="2570162" cy="727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652" name="그림 15" descr="0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1525" y="6378575"/>
            <a:ext cx="2600325" cy="749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653" name="그림 16" descr="00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4725" y="6356350"/>
            <a:ext cx="2508250" cy="8588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654" name="자유형 17"/>
          <p:cNvSpPr/>
          <p:nvPr/>
        </p:nvSpPr>
        <p:spPr>
          <a:xfrm rot="16200000">
            <a:off x="3941763" y="-1223962"/>
            <a:ext cx="1260475" cy="9144000"/>
          </a:xfrm>
          <a:custGeom>
            <a:avLst/>
            <a:gdLst>
              <a:gd name="txL" fmla="*/ 0 w 2399881"/>
              <a:gd name="txT" fmla="*/ 0 h 9338303"/>
              <a:gd name="txR" fmla="*/ 2399881 w 2399881"/>
              <a:gd name="txB" fmla="*/ 9338303 h 9338303"/>
            </a:gdLst>
            <a:ahLst/>
            <a:cxnLst>
              <a:cxn ang="0">
                <a:pos x="0" y="0"/>
              </a:cxn>
              <a:cxn ang="0">
                <a:pos x="1661204" y="3636181"/>
              </a:cxn>
              <a:cxn ang="0">
                <a:pos x="1438736" y="2593358"/>
              </a:cxn>
              <a:cxn ang="0">
                <a:pos x="2399881" y="4771307"/>
              </a:cxn>
              <a:cxn ang="0">
                <a:pos x="1438736" y="6879638"/>
              </a:cxn>
              <a:cxn ang="0">
                <a:pos x="1614481" y="5885644"/>
              </a:cxn>
              <a:cxn ang="0">
                <a:pos x="65750" y="9338303"/>
              </a:cxn>
              <a:cxn ang="0">
                <a:pos x="0" y="0"/>
              </a:cxn>
            </a:cxnLst>
            <a:rect l="txL" t="txT" r="txR" b="txB"/>
            <a:pathLst>
              <a:path w="2399881" h="9338303">
                <a:moveTo>
                  <a:pt x="0" y="0"/>
                </a:moveTo>
                <a:cubicBezTo>
                  <a:pt x="732297" y="2830006"/>
                  <a:pt x="1440198" y="3616854"/>
                  <a:pt x="1661204" y="3636181"/>
                </a:cubicBezTo>
                <a:lnTo>
                  <a:pt x="1438736" y="2593358"/>
                </a:lnTo>
                <a:lnTo>
                  <a:pt x="2399881" y="4771307"/>
                </a:lnTo>
                <a:lnTo>
                  <a:pt x="1438736" y="6879638"/>
                </a:lnTo>
                <a:lnTo>
                  <a:pt x="1614481" y="5885644"/>
                </a:lnTo>
                <a:cubicBezTo>
                  <a:pt x="1231126" y="6063806"/>
                  <a:pt x="575329" y="6762157"/>
                  <a:pt x="65750" y="9338303"/>
                </a:cubicBezTo>
                <a:cubicBezTo>
                  <a:pt x="65750" y="8346829"/>
                  <a:pt x="5404" y="1681731"/>
                  <a:pt x="0" y="0"/>
                </a:cubicBezTo>
                <a:close/>
              </a:path>
            </a:pathLst>
          </a:custGeom>
          <a:gradFill rotWithShape="1">
            <a:gsLst>
              <a:gs pos="0">
                <a:srgbClr val="F2F2F2">
                  <a:alpha val="100000"/>
                </a:srgbClr>
              </a:gs>
              <a:gs pos="17999">
                <a:srgbClr val="F2F2F2">
                  <a:alpha val="100000"/>
                </a:srgbClr>
              </a:gs>
              <a:gs pos="64999">
                <a:srgbClr val="F2F2F2">
                  <a:alpha val="100000"/>
                </a:srgbClr>
              </a:gs>
              <a:gs pos="100000">
                <a:srgbClr val="F2F2F2">
                  <a:alpha val="100000"/>
                </a:srgbClr>
              </a:gs>
            </a:gsLst>
            <a:lin ang="0" scaled="1"/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 sz="2000"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grpSp>
        <p:nvGrpSpPr>
          <p:cNvPr id="27655" name="组合 27654"/>
          <p:cNvGrpSpPr/>
          <p:nvPr/>
        </p:nvGrpSpPr>
        <p:grpSpPr>
          <a:xfrm>
            <a:off x="442913" y="1536700"/>
            <a:ext cx="8388350" cy="914400"/>
            <a:chOff x="0" y="0"/>
            <a:chExt cx="8388593" cy="914400"/>
          </a:xfrm>
        </p:grpSpPr>
        <p:sp>
          <p:nvSpPr>
            <p:cNvPr id="27656" name="모서리가 둥근 직사각형 19"/>
            <p:cNvSpPr/>
            <p:nvPr/>
          </p:nvSpPr>
          <p:spPr>
            <a:xfrm>
              <a:off x="0" y="0"/>
              <a:ext cx="8388593" cy="914400"/>
            </a:xfrm>
            <a:prstGeom prst="roundRect">
              <a:avLst>
                <a:gd name="adj" fmla="val 21065"/>
              </a:avLst>
            </a:prstGeom>
            <a:solidFill>
              <a:srgbClr val="F2F2F2">
                <a:alpha val="9999"/>
              </a:srgbClr>
            </a:solidFill>
            <a:ln w="12700" cap="flat" cmpd="sng">
              <a:solidFill>
                <a:srgbClr val="FFFFFF">
                  <a:alpha val="45000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7657" name="TextBox 47"/>
            <p:cNvSpPr/>
            <p:nvPr/>
          </p:nvSpPr>
          <p:spPr>
            <a:xfrm>
              <a:off x="194779" y="104769"/>
              <a:ext cx="8191988" cy="68104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FFD211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400" dirty="0">
                <a:solidFill>
                  <a:srgbClr val="FFD211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in February 1998 with the fundamental  goal of providing better internet  services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to the world. Asadal stands for the "morning land" in ancient Korean. Asadal has about 35 staffs including well exper-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ienced web designers, programmers, and server engineers.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</p:txBody>
        </p:sp>
      </p:grpSp>
      <p:grpSp>
        <p:nvGrpSpPr>
          <p:cNvPr id="27658" name="组合 27657"/>
          <p:cNvGrpSpPr/>
          <p:nvPr/>
        </p:nvGrpSpPr>
        <p:grpSpPr>
          <a:xfrm>
            <a:off x="612775" y="3748088"/>
            <a:ext cx="2887663" cy="2544762"/>
            <a:chOff x="0" y="0"/>
            <a:chExt cx="2888276" cy="2545164"/>
          </a:xfrm>
        </p:grpSpPr>
        <p:sp>
          <p:nvSpPr>
            <p:cNvPr id="27659" name="모서리가 둥근 직사각형 22"/>
            <p:cNvSpPr/>
            <p:nvPr/>
          </p:nvSpPr>
          <p:spPr>
            <a:xfrm>
              <a:off x="0" y="0"/>
              <a:ext cx="2888276" cy="2545164"/>
            </a:xfrm>
            <a:prstGeom prst="roundRect">
              <a:avLst>
                <a:gd name="adj" fmla="val 10148"/>
              </a:avLst>
            </a:prstGeom>
            <a:gradFill rotWithShape="1">
              <a:gsLst>
                <a:gs pos="0">
                  <a:srgbClr val="95EA48">
                    <a:alpha val="100000"/>
                  </a:srgbClr>
                </a:gs>
                <a:gs pos="100000">
                  <a:srgbClr val="0D8D47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7660" name="직사각형 23"/>
            <p:cNvSpPr/>
            <p:nvPr/>
          </p:nvSpPr>
          <p:spPr>
            <a:xfrm>
              <a:off x="724218" y="955408"/>
              <a:ext cx="1184378" cy="49244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 latinLnBrk="1">
                <a:lnSpc>
                  <a:spcPct val="100000"/>
                </a:lnSpc>
              </a:pPr>
              <a:r>
                <a:rPr lang="en-US" altLang="x-none" sz="26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TEXT</a:t>
              </a:r>
              <a:endParaRPr lang="zh-CN" altLang="en-US" sz="2600" dirty="0">
                <a:solidFill>
                  <a:schemeClr val="bg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27661" name="组合 27660"/>
          <p:cNvGrpSpPr/>
          <p:nvPr/>
        </p:nvGrpSpPr>
        <p:grpSpPr>
          <a:xfrm>
            <a:off x="3357563" y="3929063"/>
            <a:ext cx="2571750" cy="2373312"/>
            <a:chOff x="0" y="0"/>
            <a:chExt cx="2572593" cy="2373533"/>
          </a:xfrm>
        </p:grpSpPr>
        <p:sp>
          <p:nvSpPr>
            <p:cNvPr id="27662" name="모서리가 둥근 직사각형 25"/>
            <p:cNvSpPr/>
            <p:nvPr/>
          </p:nvSpPr>
          <p:spPr>
            <a:xfrm>
              <a:off x="0" y="0"/>
              <a:ext cx="2572593" cy="2373533"/>
            </a:xfrm>
            <a:prstGeom prst="roundRect">
              <a:avLst>
                <a:gd name="adj" fmla="val 10148"/>
              </a:avLst>
            </a:prstGeom>
            <a:gradFill rotWithShape="1">
              <a:gsLst>
                <a:gs pos="0">
                  <a:srgbClr val="F2F2F2">
                    <a:alpha val="100000"/>
                  </a:srgbClr>
                </a:gs>
                <a:gs pos="100000">
                  <a:srgbClr val="A7A7A7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7663" name="직사각형 26"/>
            <p:cNvSpPr/>
            <p:nvPr/>
          </p:nvSpPr>
          <p:spPr>
            <a:xfrm>
              <a:off x="636903" y="937302"/>
              <a:ext cx="1184378" cy="49244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600" dirty="0">
                  <a:solidFill>
                    <a:srgbClr val="3F3F3F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600" dirty="0">
                <a:solidFill>
                  <a:srgbClr val="3F3F3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27664" name="组合 27663"/>
          <p:cNvGrpSpPr/>
          <p:nvPr/>
        </p:nvGrpSpPr>
        <p:grpSpPr>
          <a:xfrm>
            <a:off x="5583238" y="3676650"/>
            <a:ext cx="3103562" cy="2735263"/>
            <a:chOff x="0" y="0"/>
            <a:chExt cx="3104177" cy="2735415"/>
          </a:xfrm>
        </p:grpSpPr>
        <p:sp>
          <p:nvSpPr>
            <p:cNvPr id="27665" name="모서리가 둥근 직사각형 28"/>
            <p:cNvSpPr/>
            <p:nvPr/>
          </p:nvSpPr>
          <p:spPr>
            <a:xfrm>
              <a:off x="0" y="0"/>
              <a:ext cx="3104177" cy="2735415"/>
            </a:xfrm>
            <a:prstGeom prst="roundRect">
              <a:avLst>
                <a:gd name="adj" fmla="val 10148"/>
              </a:avLst>
            </a:prstGeom>
            <a:gradFill rotWithShape="1">
              <a:gsLst>
                <a:gs pos="0">
                  <a:srgbClr val="FFD211">
                    <a:alpha val="100000"/>
                  </a:srgbClr>
                </a:gs>
                <a:gs pos="100000">
                  <a:srgbClr val="FD7301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7666" name="직사각형 29"/>
            <p:cNvSpPr/>
            <p:nvPr/>
          </p:nvSpPr>
          <p:spPr>
            <a:xfrm>
              <a:off x="1082045" y="1013601"/>
              <a:ext cx="1184378" cy="49244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 latinLnBrk="1">
                <a:lnSpc>
                  <a:spcPct val="100000"/>
                </a:lnSpc>
              </a:pPr>
              <a:r>
                <a:rPr lang="en-US" altLang="x-none" sz="26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TEXT</a:t>
              </a:r>
              <a:endParaRPr lang="zh-CN" altLang="en-US" sz="2600" dirty="0">
                <a:solidFill>
                  <a:schemeClr val="bg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6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6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9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4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9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5" dur="10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1" dur="10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4" grpId="0" bldLvl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674" name="그림 5" descr="낙엽01.png"/>
          <p:cNvPicPr>
            <a:picLocks noChangeAspect="1"/>
          </p:cNvPicPr>
          <p:nvPr/>
        </p:nvPicPr>
        <p:blipFill>
          <a:blip r:embed="rId1">
            <a:lum bright="-7999" contrast="23000"/>
          </a:blip>
          <a:stretch>
            <a:fillRect/>
          </a:stretch>
        </p:blipFill>
        <p:spPr>
          <a:xfrm rot="2260354">
            <a:off x="6350" y="158750"/>
            <a:ext cx="906463" cy="565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675" name="제목 32"/>
          <p:cNvSpPr>
            <a:spLocks noGrp="1"/>
          </p:cNvSpPr>
          <p:nvPr>
            <p:ph type="title"/>
          </p:nvPr>
        </p:nvSpPr>
        <p:spPr>
          <a:xfrm>
            <a:off x="857250" y="84138"/>
            <a:ext cx="7643813" cy="690562"/>
          </a:xfrm>
          <a:noFill/>
          <a:ln>
            <a:noFill/>
          </a:ln>
        </p:spPr>
        <p:txBody>
          <a:bodyPr anchor="ctr"/>
          <a:p>
            <a:pPr algn="l"/>
            <a:r>
              <a:rPr lang="en-US" altLang="x-none" sz="3200" kern="1200" dirty="0">
                <a:solidFill>
                  <a:srgbClr val="433119"/>
                </a:solidFill>
                <a:latin typeface="HY견고딕" pitchFamily="2" charset="-127"/>
                <a:ea typeface="HY견고딕" pitchFamily="2" charset="-127"/>
                <a:sym typeface="Malgun Gothic" panose="020B0503020000020004" charset="-127"/>
              </a:rPr>
              <a:t>ADD A TITLE SLIDE</a:t>
            </a:r>
            <a:endParaRPr lang="zh-CN" altLang="en-US" sz="3200" kern="1200" dirty="0">
              <a:solidFill>
                <a:srgbClr val="433119"/>
              </a:solidFill>
              <a:latin typeface="HY견고딕" pitchFamily="2" charset="-127"/>
              <a:ea typeface="HY견고딕" pitchFamily="2" charset="-127"/>
              <a:sym typeface="Malgun Gothic" panose="020B0503020000020004" charset="-127"/>
            </a:endParaRPr>
          </a:p>
        </p:txBody>
      </p:sp>
      <p:grpSp>
        <p:nvGrpSpPr>
          <p:cNvPr id="28676" name="组合 28675"/>
          <p:cNvGrpSpPr/>
          <p:nvPr/>
        </p:nvGrpSpPr>
        <p:grpSpPr>
          <a:xfrm>
            <a:off x="7007225" y="1693863"/>
            <a:ext cx="1346200" cy="2538412"/>
            <a:chOff x="0" y="0"/>
            <a:chExt cx="1414409" cy="2666569"/>
          </a:xfrm>
        </p:grpSpPr>
        <p:sp>
          <p:nvSpPr>
            <p:cNvPr id="28677" name="직사각형 65"/>
            <p:cNvSpPr/>
            <p:nvPr/>
          </p:nvSpPr>
          <p:spPr>
            <a:xfrm>
              <a:off x="0" y="0"/>
              <a:ext cx="1289123" cy="1927660"/>
            </a:xfrm>
            <a:prstGeom prst="rect">
              <a:avLst/>
            </a:prstGeom>
            <a:gradFill rotWithShape="1">
              <a:gsLst>
                <a:gs pos="0">
                  <a:srgbClr val="7F7F7F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pic>
          <p:nvPicPr>
            <p:cNvPr id="28678" name="그림 66" descr="002.png"/>
            <p:cNvPicPr>
              <a:picLocks noChangeAspect="1"/>
            </p:cNvPicPr>
            <p:nvPr/>
          </p:nvPicPr>
          <p:blipFill>
            <a:blip r:embed="rId2">
              <a:lum bright="-63998"/>
            </a:blip>
            <a:stretch>
              <a:fillRect/>
            </a:stretch>
          </p:blipFill>
          <p:spPr>
            <a:xfrm>
              <a:off x="109270" y="1732289"/>
              <a:ext cx="1305139" cy="934280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28679" name="组合 28678"/>
          <p:cNvGrpSpPr/>
          <p:nvPr/>
        </p:nvGrpSpPr>
        <p:grpSpPr>
          <a:xfrm>
            <a:off x="6153150" y="1946275"/>
            <a:ext cx="1397000" cy="2632075"/>
            <a:chOff x="0" y="0"/>
            <a:chExt cx="1414409" cy="2666109"/>
          </a:xfrm>
        </p:grpSpPr>
        <p:sp>
          <p:nvSpPr>
            <p:cNvPr id="28680" name="직사각형 68"/>
            <p:cNvSpPr/>
            <p:nvPr/>
          </p:nvSpPr>
          <p:spPr>
            <a:xfrm>
              <a:off x="0" y="0"/>
              <a:ext cx="1289123" cy="1927660"/>
            </a:xfrm>
            <a:prstGeom prst="rect">
              <a:avLst/>
            </a:prstGeom>
            <a:gradFill rotWithShape="1">
              <a:gsLst>
                <a:gs pos="0">
                  <a:srgbClr val="7F7F7F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pic>
          <p:nvPicPr>
            <p:cNvPr id="28681" name="그림 69" descr="002.png"/>
            <p:cNvPicPr>
              <a:picLocks noChangeAspect="1"/>
            </p:cNvPicPr>
            <p:nvPr/>
          </p:nvPicPr>
          <p:blipFill>
            <a:blip r:embed="rId2">
              <a:lum bright="-63998"/>
            </a:blip>
            <a:stretch>
              <a:fillRect/>
            </a:stretch>
          </p:blipFill>
          <p:spPr>
            <a:xfrm>
              <a:off x="109270" y="1731829"/>
              <a:ext cx="1305139" cy="934280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28682" name="组合 28681"/>
          <p:cNvGrpSpPr/>
          <p:nvPr/>
        </p:nvGrpSpPr>
        <p:grpSpPr>
          <a:xfrm>
            <a:off x="5262563" y="2222500"/>
            <a:ext cx="1423987" cy="2679700"/>
            <a:chOff x="0" y="0"/>
            <a:chExt cx="1424400" cy="2680025"/>
          </a:xfrm>
        </p:grpSpPr>
        <p:sp>
          <p:nvSpPr>
            <p:cNvPr id="28683" name="직사각형 71"/>
            <p:cNvSpPr/>
            <p:nvPr/>
          </p:nvSpPr>
          <p:spPr>
            <a:xfrm>
              <a:off x="0" y="0"/>
              <a:ext cx="1297386" cy="1940017"/>
            </a:xfrm>
            <a:prstGeom prst="rect">
              <a:avLst/>
            </a:prstGeom>
            <a:gradFill rotWithShape="1">
              <a:gsLst>
                <a:gs pos="0">
                  <a:srgbClr val="595959">
                    <a:alpha val="100000"/>
                  </a:srgbClr>
                </a:gs>
                <a:gs pos="100000">
                  <a:srgbClr val="A5A5A5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pic>
          <p:nvPicPr>
            <p:cNvPr id="28684" name="그림 72" descr="003.png"/>
            <p:cNvPicPr>
              <a:picLocks noChangeAspect="1"/>
            </p:cNvPicPr>
            <p:nvPr/>
          </p:nvPicPr>
          <p:blipFill>
            <a:blip r:embed="rId3">
              <a:lum bright="-51999" contrast="-100000"/>
            </a:blip>
            <a:stretch>
              <a:fillRect/>
            </a:stretch>
          </p:blipFill>
          <p:spPr>
            <a:xfrm>
              <a:off x="119261" y="1745745"/>
              <a:ext cx="1305139" cy="934280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28685" name="组合 28684"/>
          <p:cNvGrpSpPr/>
          <p:nvPr/>
        </p:nvGrpSpPr>
        <p:grpSpPr>
          <a:xfrm>
            <a:off x="4322763" y="2592388"/>
            <a:ext cx="1422400" cy="2665412"/>
            <a:chOff x="0" y="0"/>
            <a:chExt cx="1422667" cy="2665950"/>
          </a:xfrm>
        </p:grpSpPr>
        <p:sp>
          <p:nvSpPr>
            <p:cNvPr id="28686" name="직사각형 74"/>
            <p:cNvSpPr/>
            <p:nvPr/>
          </p:nvSpPr>
          <p:spPr>
            <a:xfrm>
              <a:off x="0" y="0"/>
              <a:ext cx="1297386" cy="1940017"/>
            </a:xfrm>
            <a:prstGeom prst="rect">
              <a:avLst/>
            </a:prstGeom>
            <a:gradFill rotWithShape="1">
              <a:gsLst>
                <a:gs pos="0">
                  <a:srgbClr val="7F7F7F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pic>
          <p:nvPicPr>
            <p:cNvPr id="28687" name="그림 75" descr="002.png"/>
            <p:cNvPicPr>
              <a:picLocks noChangeAspect="1"/>
            </p:cNvPicPr>
            <p:nvPr/>
          </p:nvPicPr>
          <p:blipFill>
            <a:blip r:embed="rId2">
              <a:lum bright="-63998"/>
            </a:blip>
            <a:stretch>
              <a:fillRect/>
            </a:stretch>
          </p:blipFill>
          <p:spPr>
            <a:xfrm>
              <a:off x="117528" y="1731670"/>
              <a:ext cx="1305139" cy="934280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28688" name="组合 28687"/>
          <p:cNvGrpSpPr/>
          <p:nvPr/>
        </p:nvGrpSpPr>
        <p:grpSpPr>
          <a:xfrm>
            <a:off x="3397250" y="2889250"/>
            <a:ext cx="1446213" cy="2703513"/>
            <a:chOff x="0" y="0"/>
            <a:chExt cx="1447456" cy="2703014"/>
          </a:xfrm>
        </p:grpSpPr>
        <p:sp>
          <p:nvSpPr>
            <p:cNvPr id="28689" name="직사각형 77"/>
            <p:cNvSpPr/>
            <p:nvPr/>
          </p:nvSpPr>
          <p:spPr>
            <a:xfrm>
              <a:off x="0" y="0"/>
              <a:ext cx="1322173" cy="1977081"/>
            </a:xfrm>
            <a:prstGeom prst="rect">
              <a:avLst/>
            </a:prstGeom>
            <a:gradFill rotWithShape="1">
              <a:gsLst>
                <a:gs pos="0">
                  <a:srgbClr val="7F7F7F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pic>
          <p:nvPicPr>
            <p:cNvPr id="28690" name="그림 78" descr="002.png"/>
            <p:cNvPicPr>
              <a:picLocks noChangeAspect="1"/>
            </p:cNvPicPr>
            <p:nvPr/>
          </p:nvPicPr>
          <p:blipFill>
            <a:blip r:embed="rId2">
              <a:lum bright="-63998"/>
            </a:blip>
            <a:stretch>
              <a:fillRect/>
            </a:stretch>
          </p:blipFill>
          <p:spPr>
            <a:xfrm>
              <a:off x="142317" y="1768734"/>
              <a:ext cx="1305139" cy="934280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28691" name="组合 28690"/>
          <p:cNvGrpSpPr/>
          <p:nvPr/>
        </p:nvGrpSpPr>
        <p:grpSpPr>
          <a:xfrm>
            <a:off x="2506663" y="3209925"/>
            <a:ext cx="1447800" cy="2703513"/>
            <a:chOff x="0" y="0"/>
            <a:chExt cx="1447452" cy="2703015"/>
          </a:xfrm>
        </p:grpSpPr>
        <p:sp>
          <p:nvSpPr>
            <p:cNvPr id="28692" name="직사각형 80"/>
            <p:cNvSpPr/>
            <p:nvPr/>
          </p:nvSpPr>
          <p:spPr>
            <a:xfrm>
              <a:off x="0" y="0"/>
              <a:ext cx="1322173" cy="1977081"/>
            </a:xfrm>
            <a:prstGeom prst="rect">
              <a:avLst/>
            </a:prstGeom>
            <a:gradFill rotWithShape="1">
              <a:gsLst>
                <a:gs pos="0">
                  <a:srgbClr val="7F7F7F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pic>
          <p:nvPicPr>
            <p:cNvPr id="28693" name="그림 81" descr="002.png"/>
            <p:cNvPicPr>
              <a:picLocks noChangeAspect="1"/>
            </p:cNvPicPr>
            <p:nvPr/>
          </p:nvPicPr>
          <p:blipFill>
            <a:blip r:embed="rId2">
              <a:lum bright="-63998"/>
            </a:blip>
            <a:stretch>
              <a:fillRect/>
            </a:stretch>
          </p:blipFill>
          <p:spPr>
            <a:xfrm>
              <a:off x="142313" y="1768735"/>
              <a:ext cx="1305139" cy="934280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28694" name="组合 28693"/>
          <p:cNvGrpSpPr/>
          <p:nvPr/>
        </p:nvGrpSpPr>
        <p:grpSpPr>
          <a:xfrm>
            <a:off x="1555750" y="3581400"/>
            <a:ext cx="1436688" cy="2705100"/>
            <a:chOff x="0" y="0"/>
            <a:chExt cx="1436817" cy="2704736"/>
          </a:xfrm>
        </p:grpSpPr>
        <p:pic>
          <p:nvPicPr>
            <p:cNvPr id="28695" name="그림 83" descr="003.png"/>
            <p:cNvPicPr>
              <a:picLocks noChangeAspect="1"/>
            </p:cNvPicPr>
            <p:nvPr/>
          </p:nvPicPr>
          <p:blipFill>
            <a:blip r:embed="rId3">
              <a:lum bright="-38998"/>
            </a:blip>
            <a:stretch>
              <a:fillRect/>
            </a:stretch>
          </p:blipFill>
          <p:spPr>
            <a:xfrm>
              <a:off x="131678" y="1770456"/>
              <a:ext cx="1305139" cy="93428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8696" name="직사각형 84"/>
            <p:cNvSpPr/>
            <p:nvPr/>
          </p:nvSpPr>
          <p:spPr>
            <a:xfrm>
              <a:off x="0" y="0"/>
              <a:ext cx="1322173" cy="1977081"/>
            </a:xfrm>
            <a:prstGeom prst="rect">
              <a:avLst/>
            </a:prstGeom>
            <a:gradFill rotWithShape="1">
              <a:gsLst>
                <a:gs pos="0">
                  <a:srgbClr val="42B800">
                    <a:alpha val="100000"/>
                  </a:srgbClr>
                </a:gs>
                <a:gs pos="100000">
                  <a:srgbClr val="B8F555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28697" name="组合 28696"/>
          <p:cNvGrpSpPr/>
          <p:nvPr/>
        </p:nvGrpSpPr>
        <p:grpSpPr>
          <a:xfrm>
            <a:off x="727075" y="4051300"/>
            <a:ext cx="1457325" cy="2751138"/>
            <a:chOff x="0" y="0"/>
            <a:chExt cx="1458096" cy="2750606"/>
          </a:xfrm>
        </p:grpSpPr>
        <p:sp>
          <p:nvSpPr>
            <p:cNvPr id="28698" name="직사각형 86"/>
            <p:cNvSpPr/>
            <p:nvPr/>
          </p:nvSpPr>
          <p:spPr>
            <a:xfrm>
              <a:off x="0" y="0"/>
              <a:ext cx="1346886" cy="2014035"/>
            </a:xfrm>
            <a:prstGeom prst="rect">
              <a:avLst/>
            </a:prstGeom>
            <a:gradFill rotWithShape="1">
              <a:gsLst>
                <a:gs pos="0">
                  <a:srgbClr val="ED8D01">
                    <a:alpha val="100000"/>
                  </a:srgbClr>
                </a:gs>
                <a:gs pos="100000">
                  <a:srgbClr val="FFD521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endParaRPr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pic>
          <p:nvPicPr>
            <p:cNvPr id="28699" name="그림 87" descr="001.png"/>
            <p:cNvPicPr>
              <a:picLocks noChangeAspect="1"/>
            </p:cNvPicPr>
            <p:nvPr/>
          </p:nvPicPr>
          <p:blipFill>
            <a:blip r:embed="rId4">
              <a:lum bright="-15997"/>
            </a:blip>
            <a:stretch>
              <a:fillRect/>
            </a:stretch>
          </p:blipFill>
          <p:spPr>
            <a:xfrm>
              <a:off x="152957" y="1816326"/>
              <a:ext cx="1305139" cy="93428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8700" name="TextBox 47"/>
          <p:cNvSpPr/>
          <p:nvPr/>
        </p:nvSpPr>
        <p:spPr>
          <a:xfrm>
            <a:off x="3644900" y="5146675"/>
            <a:ext cx="5099050" cy="1209675"/>
          </a:xfrm>
          <a:prstGeom prst="rect">
            <a:avLst/>
          </a:prstGeom>
          <a:noFill/>
          <a:ln w="9525">
            <a:noFill/>
          </a:ln>
        </p:spPr>
        <p:txBody>
          <a:bodyPr wrap="none" anchor="ctr"/>
          <a:p>
            <a:pPr lvl="0" algn="r">
              <a:lnSpc>
                <a:spcPct val="100000"/>
              </a:lnSpc>
            </a:pPr>
            <a:r>
              <a:rPr lang="en-US" altLang="x-none" sz="1400" dirty="0">
                <a:solidFill>
                  <a:srgbClr val="EEAA00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rPr>
              <a:t>ASADAL INTERNET, INC.</a:t>
            </a:r>
            <a:endParaRPr lang="zh-CN" altLang="en-US" sz="1400" dirty="0">
              <a:solidFill>
                <a:srgbClr val="EEAA00"/>
              </a:solidFill>
              <a:latin typeface="Arial Black" panose="020B0A04020102020204" pitchFamily="2" charset="0"/>
              <a:ea typeface="HY견고딕" pitchFamily="2" charset="-127"/>
              <a:sym typeface="Arial" panose="020B0604020202020204" pitchFamily="34" charset="0"/>
            </a:endParaRPr>
          </a:p>
          <a:p>
            <a:pPr lvl="0" algn="r">
              <a:lnSpc>
                <a:spcPct val="100000"/>
              </a:lnSpc>
            </a:pPr>
            <a:r>
              <a:rPr lang="en-US" altLang="x-none" sz="1200" dirty="0">
                <a:solidFill>
                  <a:srgbClr val="71717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rPr>
              <a:t>started its business in Seoul Korea in February 1998</a:t>
            </a:r>
            <a:endParaRPr lang="zh-CN" altLang="en-US" sz="1200" dirty="0">
              <a:solidFill>
                <a:srgbClr val="717171"/>
              </a:solidFill>
              <a:latin typeface="Arial" panose="020B0604020202020204" pitchFamily="34" charset="0"/>
              <a:ea typeface="HY견고딕" pitchFamily="2" charset="-127"/>
              <a:sym typeface="Arial" panose="020B0604020202020204" pitchFamily="34" charset="0"/>
            </a:endParaRPr>
          </a:p>
          <a:p>
            <a:pPr lvl="0" algn="r">
              <a:lnSpc>
                <a:spcPct val="100000"/>
              </a:lnSpc>
            </a:pPr>
            <a:r>
              <a:rPr lang="en-US" altLang="x-none" sz="1200" dirty="0">
                <a:solidFill>
                  <a:srgbClr val="71717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rPr>
              <a:t>with the fundamental  goal of providing better internet  services </a:t>
            </a:r>
            <a:endParaRPr lang="zh-CN" altLang="en-US" sz="1200" dirty="0">
              <a:solidFill>
                <a:srgbClr val="717171"/>
              </a:solidFill>
              <a:latin typeface="Arial" panose="020B0604020202020204" pitchFamily="34" charset="0"/>
              <a:ea typeface="HY견고딕" pitchFamily="2" charset="-127"/>
              <a:sym typeface="Arial" panose="020B0604020202020204" pitchFamily="34" charset="0"/>
            </a:endParaRPr>
          </a:p>
          <a:p>
            <a:pPr lvl="0" algn="r">
              <a:lnSpc>
                <a:spcPct val="100000"/>
              </a:lnSpc>
            </a:pPr>
            <a:r>
              <a:rPr lang="en-US" altLang="x-none" sz="1200" dirty="0">
                <a:solidFill>
                  <a:srgbClr val="71717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rPr>
              <a:t>to the world. Asadal stands for the "morning land" in ancient Korean. </a:t>
            </a:r>
            <a:endParaRPr lang="zh-CN" altLang="en-US" sz="1200" dirty="0">
              <a:solidFill>
                <a:srgbClr val="717171"/>
              </a:solidFill>
              <a:latin typeface="Arial" panose="020B0604020202020204" pitchFamily="34" charset="0"/>
              <a:ea typeface="HY견고딕" pitchFamily="2" charset="-127"/>
              <a:sym typeface="Arial" panose="020B0604020202020204" pitchFamily="34" charset="0"/>
            </a:endParaRPr>
          </a:p>
          <a:p>
            <a:pPr lvl="0" algn="r">
              <a:lnSpc>
                <a:spcPct val="100000"/>
              </a:lnSpc>
            </a:pPr>
            <a:r>
              <a:rPr lang="en-US" altLang="x-none" sz="1200" dirty="0">
                <a:solidFill>
                  <a:srgbClr val="71717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rPr>
              <a:t>Asadal has about 35 staffs including well exper-ienced web designers,</a:t>
            </a:r>
            <a:endParaRPr lang="zh-CN" altLang="en-US" sz="1200" dirty="0">
              <a:solidFill>
                <a:srgbClr val="717171"/>
              </a:solidFill>
              <a:latin typeface="Arial" panose="020B0604020202020204" pitchFamily="34" charset="0"/>
              <a:ea typeface="HY견고딕" pitchFamily="2" charset="-127"/>
              <a:sym typeface="Arial" panose="020B0604020202020204" pitchFamily="34" charset="0"/>
            </a:endParaRPr>
          </a:p>
          <a:p>
            <a:pPr lvl="0" algn="r">
              <a:lnSpc>
                <a:spcPct val="100000"/>
              </a:lnSpc>
            </a:pPr>
            <a:r>
              <a:rPr lang="en-US" altLang="x-none" sz="1200" dirty="0">
                <a:solidFill>
                  <a:srgbClr val="71717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rPr>
              <a:t>programmers, and server engineers</a:t>
            </a:r>
            <a:r>
              <a:rPr lang="en-US" altLang="x-none" sz="1200" dirty="0">
                <a:solidFill>
                  <a:srgbClr val="595959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rPr>
              <a:t>.</a:t>
            </a:r>
            <a:endParaRPr lang="zh-CN" altLang="en-US" sz="1200" dirty="0">
              <a:solidFill>
                <a:srgbClr val="595959"/>
              </a:solidFill>
              <a:latin typeface="Arial" panose="020B0604020202020204" pitchFamily="34" charset="0"/>
              <a:ea typeface="HY견고딕" pitchFamily="2" charset="-127"/>
              <a:sym typeface="Arial" panose="020B0604020202020204" pitchFamily="34" charset="0"/>
            </a:endParaRPr>
          </a:p>
        </p:txBody>
      </p:sp>
      <p:grpSp>
        <p:nvGrpSpPr>
          <p:cNvPr id="28701" name="组合 28700"/>
          <p:cNvGrpSpPr/>
          <p:nvPr/>
        </p:nvGrpSpPr>
        <p:grpSpPr>
          <a:xfrm>
            <a:off x="5613400" y="1357313"/>
            <a:ext cx="738188" cy="858837"/>
            <a:chOff x="0" y="0"/>
            <a:chExt cx="738314" cy="859953"/>
          </a:xfrm>
        </p:grpSpPr>
        <p:sp>
          <p:nvSpPr>
            <p:cNvPr id="28702" name="TextBox 90"/>
            <p:cNvSpPr/>
            <p:nvPr/>
          </p:nvSpPr>
          <p:spPr>
            <a:xfrm>
              <a:off x="0" y="0"/>
              <a:ext cx="738314" cy="32860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 algn="ctr">
                <a:lnSpc>
                  <a:spcPct val="100000"/>
                </a:lnSpc>
              </a:pPr>
              <a:r>
                <a:rPr lang="en-US" altLang="x-none" sz="1600" dirty="0">
                  <a:solidFill>
                    <a:srgbClr val="595959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TEXT</a:t>
              </a:r>
              <a:endParaRPr lang="en-US" altLang="x-none" sz="1200" dirty="0">
                <a:solidFill>
                  <a:srgbClr val="595959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</p:txBody>
        </p:sp>
        <p:sp>
          <p:nvSpPr>
            <p:cNvPr id="28703" name="직선 연결선 91"/>
            <p:cNvSpPr/>
            <p:nvPr/>
          </p:nvSpPr>
          <p:spPr>
            <a:xfrm rot="5400000" flipH="1" flipV="1">
              <a:off x="96536" y="587332"/>
              <a:ext cx="531343" cy="13897"/>
            </a:xfrm>
            <a:prstGeom prst="line">
              <a:avLst/>
            </a:prstGeom>
            <a:ln w="22225" cap="flat" cmpd="sng">
              <a:pattFill prst="horz">
                <a:fgClr>
                  <a:schemeClr val="accent1"/>
                </a:fgClr>
                <a:bgClr>
                  <a:srgbClr val="FFFFFF"/>
                </a:bgClr>
              </a:pattFill>
              <a:prstDash val="sysDash"/>
              <a:bevel/>
              <a:headEnd type="oval" w="lg" len="lg"/>
              <a:tailEnd type="triangle" w="lg" len="lg"/>
            </a:ln>
          </p:spPr>
        </p:sp>
      </p:grpSp>
      <p:grpSp>
        <p:nvGrpSpPr>
          <p:cNvPr id="28704" name="组合 28703"/>
          <p:cNvGrpSpPr/>
          <p:nvPr/>
        </p:nvGrpSpPr>
        <p:grpSpPr>
          <a:xfrm>
            <a:off x="1065213" y="3000375"/>
            <a:ext cx="738187" cy="1033463"/>
            <a:chOff x="0" y="0"/>
            <a:chExt cx="738314" cy="1032947"/>
          </a:xfrm>
        </p:grpSpPr>
        <p:sp>
          <p:nvSpPr>
            <p:cNvPr id="28705" name="직선 연결선 93"/>
            <p:cNvSpPr/>
            <p:nvPr/>
          </p:nvSpPr>
          <p:spPr>
            <a:xfrm rot="5400000" flipH="1" flipV="1">
              <a:off x="37261" y="689846"/>
              <a:ext cx="673450" cy="12749"/>
            </a:xfrm>
            <a:prstGeom prst="line">
              <a:avLst/>
            </a:prstGeom>
            <a:ln w="22225" cap="flat" cmpd="sng">
              <a:solidFill>
                <a:srgbClr val="DE9400"/>
              </a:solidFill>
              <a:prstDash val="sysDash"/>
              <a:bevel/>
              <a:headEnd type="oval" w="lg" len="lg"/>
              <a:tailEnd type="triangle" w="lg" len="lg"/>
            </a:ln>
          </p:spPr>
        </p:sp>
        <p:sp>
          <p:nvSpPr>
            <p:cNvPr id="28706" name="TextBox 94"/>
            <p:cNvSpPr/>
            <p:nvPr/>
          </p:nvSpPr>
          <p:spPr>
            <a:xfrm>
              <a:off x="0" y="0"/>
              <a:ext cx="738314" cy="32860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600" dirty="0">
                  <a:solidFill>
                    <a:srgbClr val="EEAA00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TEXT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28707" name="组合 28706"/>
          <p:cNvGrpSpPr/>
          <p:nvPr/>
        </p:nvGrpSpPr>
        <p:grpSpPr>
          <a:xfrm>
            <a:off x="1979613" y="2641600"/>
            <a:ext cx="738187" cy="922338"/>
            <a:chOff x="0" y="0"/>
            <a:chExt cx="738314" cy="921737"/>
          </a:xfrm>
        </p:grpSpPr>
        <p:sp>
          <p:nvSpPr>
            <p:cNvPr id="28708" name="TextBox 96"/>
            <p:cNvSpPr/>
            <p:nvPr/>
          </p:nvSpPr>
          <p:spPr>
            <a:xfrm>
              <a:off x="0" y="0"/>
              <a:ext cx="738314" cy="32860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 algn="ctr">
                <a:lnSpc>
                  <a:spcPct val="100000"/>
                </a:lnSpc>
              </a:pPr>
              <a:r>
                <a:rPr lang="en-US" altLang="x-none" sz="1600" dirty="0">
                  <a:solidFill>
                    <a:srgbClr val="308721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TEXT</a:t>
              </a:r>
              <a:endParaRPr lang="en-US" altLang="x-none" sz="1200" dirty="0">
                <a:solidFill>
                  <a:srgbClr val="30872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</p:txBody>
        </p:sp>
        <p:sp>
          <p:nvSpPr>
            <p:cNvPr id="28709" name="직선 연결선 97"/>
            <p:cNvSpPr/>
            <p:nvPr/>
          </p:nvSpPr>
          <p:spPr>
            <a:xfrm rot="5400000" flipH="1" flipV="1">
              <a:off x="65645" y="618225"/>
              <a:ext cx="593125" cy="13897"/>
            </a:xfrm>
            <a:prstGeom prst="line">
              <a:avLst/>
            </a:prstGeom>
            <a:ln w="22225" cap="flat" cmpd="sng">
              <a:solidFill>
                <a:srgbClr val="308721"/>
              </a:solidFill>
              <a:prstDash val="sysDash"/>
              <a:bevel/>
              <a:headEnd type="oval" w="lg" len="lg"/>
              <a:tailEnd type="triangle" w="lg" len="lg"/>
            </a:ln>
          </p:spPr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2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7" dur="5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2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7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6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6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2" dur="500"/>
                                        <p:tgtEl>
                                          <p:spTgt spid="286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6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7" dur="500"/>
                                        <p:tgtEl>
                                          <p:spTgt spid="286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6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6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2" dur="500"/>
                                        <p:tgtEl>
                                          <p:spTgt spid="286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6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8" dur="1000"/>
                                        <p:tgtEl>
                                          <p:spTgt spid="287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8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900" decel="100000" fill="hold"/>
                                        <p:tgtEl>
                                          <p:spTgt spid="28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54" dur="1000"/>
                                        <p:tgtEl>
                                          <p:spTgt spid="287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900" decel="100000" fill="hold"/>
                                        <p:tgtEl>
                                          <p:spTgt spid="28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60" dur="1000"/>
                                        <p:tgtEl>
                                          <p:spTgt spid="287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8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28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>
                                      <p:cBhvr>
                                        <p:cTn id="67" dur="1000"/>
                                        <p:tgtEl>
                                          <p:spTgt spid="28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00" grpId="0" bldLvl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8" name="제목 46"/>
          <p:cNvSpPr>
            <a:spLocks noGrp="1"/>
          </p:cNvSpPr>
          <p:nvPr>
            <p:ph type="title"/>
          </p:nvPr>
        </p:nvSpPr>
        <p:spPr>
          <a:xfrm>
            <a:off x="119063" y="46038"/>
            <a:ext cx="8286750" cy="690562"/>
          </a:xfrm>
          <a:noFill/>
          <a:ln>
            <a:noFill/>
          </a:ln>
        </p:spPr>
        <p:txBody>
          <a:bodyPr anchor="ctr"/>
          <a:p>
            <a:pPr algn="l"/>
            <a:r>
              <a:rPr lang="en-US" altLang="x-none" sz="3200" kern="1200" dirty="0">
                <a:solidFill>
                  <a:srgbClr val="433119"/>
                </a:solidFill>
                <a:latin typeface="HY견고딕" pitchFamily="2" charset="-127"/>
                <a:ea typeface="HY견고딕" pitchFamily="2" charset="-127"/>
                <a:sym typeface="Malgun Gothic" panose="020B0503020000020004" charset="-127"/>
              </a:rPr>
              <a:t>ADD A TITLE SLIDE</a:t>
            </a:r>
            <a:endParaRPr lang="zh-CN" altLang="en-US" sz="3200" kern="1200" dirty="0">
              <a:solidFill>
                <a:srgbClr val="433119"/>
              </a:solidFill>
              <a:latin typeface="HY견고딕" pitchFamily="2" charset="-127"/>
              <a:ea typeface="HY견고딕" pitchFamily="2" charset="-127"/>
              <a:sym typeface="Malgun Gothic" panose="020B0503020000020004" charset="-127"/>
            </a:endParaRPr>
          </a:p>
        </p:txBody>
      </p:sp>
      <p:sp>
        <p:nvSpPr>
          <p:cNvPr id="29699" name="타원 81"/>
          <p:cNvSpPr/>
          <p:nvPr/>
        </p:nvSpPr>
        <p:spPr>
          <a:xfrm>
            <a:off x="517525" y="2243138"/>
            <a:ext cx="3281363" cy="1100137"/>
          </a:xfrm>
          <a:prstGeom prst="ellipse">
            <a:avLst/>
          </a:prstGeom>
          <a:gradFill rotWithShape="1">
            <a:gsLst>
              <a:gs pos="0">
                <a:srgbClr val="FFFFFF">
                  <a:alpha val="100000"/>
                </a:srgbClr>
              </a:gs>
              <a:gs pos="50999">
                <a:srgbClr val="BFBFBF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path path="rect">
              <a:fillToRect l="50000" t="50000" r="50000" b="50000"/>
            </a:path>
            <a:tileRect/>
          </a:gra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29700" name="组合 29699"/>
          <p:cNvGrpSpPr/>
          <p:nvPr/>
        </p:nvGrpSpPr>
        <p:grpSpPr>
          <a:xfrm>
            <a:off x="1735138" y="3025775"/>
            <a:ext cx="1162050" cy="1150938"/>
            <a:chOff x="0" y="0"/>
            <a:chExt cx="1400081" cy="1388273"/>
          </a:xfrm>
        </p:grpSpPr>
        <p:sp>
          <p:nvSpPr>
            <p:cNvPr id="29701" name="타원 83"/>
            <p:cNvSpPr/>
            <p:nvPr/>
          </p:nvSpPr>
          <p:spPr>
            <a:xfrm>
              <a:off x="12358" y="1"/>
              <a:ext cx="1375368" cy="1375368"/>
            </a:xfrm>
            <a:prstGeom prst="ellipse">
              <a:avLst/>
            </a:prstGeom>
            <a:gradFill rotWithShape="1">
              <a:gsLst>
                <a:gs pos="0">
                  <a:srgbClr val="FFD211">
                    <a:alpha val="100000"/>
                  </a:srgbClr>
                </a:gs>
                <a:gs pos="100000">
                  <a:srgbClr val="ED8D01">
                    <a:alpha val="100000"/>
                  </a:srgbClr>
                </a:gs>
              </a:gsLst>
              <a:lin ang="2700000" scaled="1"/>
              <a:tileRect/>
            </a:gradFill>
            <a:ln w="9525" cap="flat" cmpd="sng">
              <a:solidFill>
                <a:srgbClr val="FFFF00">
                  <a:alpha val="40999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9702" name="타원 84"/>
            <p:cNvSpPr/>
            <p:nvPr/>
          </p:nvSpPr>
          <p:spPr>
            <a:xfrm>
              <a:off x="24713" y="11353"/>
              <a:ext cx="1375368" cy="1375368"/>
            </a:xfrm>
            <a:prstGeom prst="ellipse">
              <a:avLst/>
            </a:prstGeom>
            <a:gradFill rotWithShape="1">
              <a:gsLst>
                <a:gs pos="0">
                  <a:srgbClr val="76581C">
                    <a:alpha val="100000"/>
                  </a:srgbClr>
                </a:gs>
                <a:gs pos="67999">
                  <a:srgbClr val="76581C">
                    <a:alpha val="100000"/>
                  </a:srgbClr>
                </a:gs>
                <a:gs pos="100000">
                  <a:srgbClr val="5A4316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9703" name="AutoShape 77"/>
            <p:cNvSpPr/>
            <p:nvPr/>
          </p:nvSpPr>
          <p:spPr>
            <a:xfrm rot="18900000">
              <a:off x="1401" y="4820"/>
              <a:ext cx="1394235" cy="1383453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5400000" scaled="1"/>
              <a:tileRect/>
            </a:gradFill>
            <a:ln w="19050">
              <a:noFill/>
            </a:ln>
          </p:spPr>
          <p:txBody>
            <a:bodyPr anchor="ctr"/>
            <a:p>
              <a:pPr lvl="0">
                <a:lnSpc>
                  <a:spcPct val="100000"/>
                </a:lnSpc>
              </a:pPr>
              <a:endParaRPr sz="1600"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9704" name="타원 86"/>
            <p:cNvSpPr/>
            <p:nvPr/>
          </p:nvSpPr>
          <p:spPr>
            <a:xfrm rot="10363707">
              <a:off x="0" y="0"/>
              <a:ext cx="1375367" cy="1375368"/>
            </a:xfrm>
            <a:prstGeom prst="ellipse">
              <a:avLst/>
            </a:prstGeom>
            <a:gradFill rotWithShape="1">
              <a:gsLst>
                <a:gs pos="0">
                  <a:srgbClr val="FFFF00">
                    <a:alpha val="100000"/>
                  </a:srgbClr>
                </a:gs>
                <a:gs pos="67999">
                  <a:srgbClr val="FFFF00">
                    <a:alpha val="100000"/>
                  </a:srgbClr>
                </a:gs>
                <a:gs pos="92000">
                  <a:srgbClr val="FFFF99">
                    <a:alpha val="100000"/>
                  </a:srgbClr>
                </a:gs>
                <a:gs pos="100000">
                  <a:srgbClr val="FFFF99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sp>
        <p:nvSpPr>
          <p:cNvPr id="29705" name=" 13"/>
          <p:cNvSpPr/>
          <p:nvPr/>
        </p:nvSpPr>
        <p:spPr>
          <a:xfrm>
            <a:off x="517525" y="2130425"/>
            <a:ext cx="3362325" cy="2689225"/>
          </a:xfrm>
          <a:custGeom>
            <a:avLst/>
            <a:gdLst>
              <a:gd name="txL" fmla="*/ 0 w 5295"/>
              <a:gd name="txT" fmla="*/ 0 h 4236"/>
              <a:gd name="txR" fmla="*/ 5295 w 5295"/>
              <a:gd name="txB" fmla="*/ 4236 h 4236"/>
            </a:gdLst>
            <a:ahLst/>
            <a:cxnLst/>
            <a:rect l="txL" t="txT" r="txR" b="txB"/>
            <a:pathLst>
              <a:path w="5295" h="4236">
                <a:moveTo>
                  <a:pt x="25" y="1206"/>
                </a:moveTo>
                <a:arcTo wR="2647" hR="1059" stAng="-10992606" swAng="11185212"/>
                <a:lnTo>
                  <a:pt x="3302" y="4008"/>
                </a:lnTo>
                <a:arcTo wR="661" hR="264" stAng="-21410957" swAng="10421914"/>
                <a:close/>
                <a:moveTo>
                  <a:pt x="211" y="1059"/>
                </a:moveTo>
                <a:arcTo wR="2435" hR="847" stAng="-10800000" swAng="0"/>
                <a:close/>
              </a:path>
            </a:pathLst>
          </a:custGeom>
          <a:gradFill rotWithShape="1">
            <a:gsLst>
              <a:gs pos="0">
                <a:srgbClr val="3F3F3F">
                  <a:alpha val="100000"/>
                </a:srgbClr>
              </a:gs>
              <a:gs pos="39999">
                <a:srgbClr val="FFFFFF">
                  <a:alpha val="100000"/>
                </a:srgbClr>
              </a:gs>
              <a:gs pos="100000">
                <a:srgbClr val="BFBFBF">
                  <a:alpha val="100000"/>
                </a:srgbClr>
              </a:gs>
            </a:gsLst>
            <a:path path="rect">
              <a:fillToRect l="50000" t="50000" r="50000" b="50000"/>
            </a:path>
            <a:tileRect/>
          </a:gra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9706" name="위쪽 화살표 88"/>
          <p:cNvSpPr/>
          <p:nvPr/>
        </p:nvSpPr>
        <p:spPr>
          <a:xfrm rot="10800000">
            <a:off x="1616075" y="4232275"/>
            <a:ext cx="1228725" cy="1333500"/>
          </a:xfrm>
          <a:prstGeom prst="upArrow">
            <a:avLst>
              <a:gd name="adj1" fmla="val 52435"/>
              <a:gd name="adj2" fmla="val 29990"/>
            </a:avLst>
          </a:prstGeom>
          <a:gradFill rotWithShape="1">
            <a:gsLst>
              <a:gs pos="0">
                <a:srgbClr val="A5A5A5">
                  <a:alpha val="100000"/>
                </a:srgbClr>
              </a:gs>
              <a:gs pos="42000">
                <a:srgbClr val="A5A5A5">
                  <a:alpha val="100000"/>
                </a:srgbClr>
              </a:gs>
              <a:gs pos="100000">
                <a:srgbClr val="338FFF">
                  <a:alpha val="100000"/>
                </a:srgbClr>
              </a:gs>
            </a:gsLst>
            <a:lin ang="5400000" scaled="1"/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grpSp>
        <p:nvGrpSpPr>
          <p:cNvPr id="29707" name="组合 29706"/>
          <p:cNvGrpSpPr/>
          <p:nvPr/>
        </p:nvGrpSpPr>
        <p:grpSpPr>
          <a:xfrm>
            <a:off x="2260600" y="1684338"/>
            <a:ext cx="1162050" cy="1150937"/>
            <a:chOff x="0" y="0"/>
            <a:chExt cx="1400081" cy="1388273"/>
          </a:xfrm>
        </p:grpSpPr>
        <p:sp>
          <p:nvSpPr>
            <p:cNvPr id="29708" name="타원 90"/>
            <p:cNvSpPr/>
            <p:nvPr/>
          </p:nvSpPr>
          <p:spPr>
            <a:xfrm>
              <a:off x="12358" y="1"/>
              <a:ext cx="1375368" cy="1375368"/>
            </a:xfrm>
            <a:prstGeom prst="ellipse">
              <a:avLst/>
            </a:prstGeom>
            <a:gradFill rotWithShape="1">
              <a:gsLst>
                <a:gs pos="0">
                  <a:srgbClr val="FFD211">
                    <a:alpha val="100000"/>
                  </a:srgbClr>
                </a:gs>
                <a:gs pos="100000">
                  <a:srgbClr val="ED8D01">
                    <a:alpha val="100000"/>
                  </a:srgbClr>
                </a:gs>
              </a:gsLst>
              <a:lin ang="2700000" scaled="1"/>
              <a:tileRect/>
            </a:gradFill>
            <a:ln w="9525" cap="flat" cmpd="sng">
              <a:solidFill>
                <a:srgbClr val="FFFF00">
                  <a:alpha val="40999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9709" name="타원 91"/>
            <p:cNvSpPr/>
            <p:nvPr/>
          </p:nvSpPr>
          <p:spPr>
            <a:xfrm>
              <a:off x="24713" y="11353"/>
              <a:ext cx="1375368" cy="1375368"/>
            </a:xfrm>
            <a:prstGeom prst="ellipse">
              <a:avLst/>
            </a:prstGeom>
            <a:gradFill rotWithShape="1">
              <a:gsLst>
                <a:gs pos="0">
                  <a:srgbClr val="76581C">
                    <a:alpha val="100000"/>
                  </a:srgbClr>
                </a:gs>
                <a:gs pos="67999">
                  <a:srgbClr val="76581C">
                    <a:alpha val="100000"/>
                  </a:srgbClr>
                </a:gs>
                <a:gs pos="100000">
                  <a:srgbClr val="5A4316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9710" name="AutoShape 77"/>
            <p:cNvSpPr/>
            <p:nvPr/>
          </p:nvSpPr>
          <p:spPr>
            <a:xfrm rot="18900000">
              <a:off x="1401" y="4820"/>
              <a:ext cx="1394235" cy="1383453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5400000" scaled="1"/>
              <a:tileRect/>
            </a:gradFill>
            <a:ln w="19050">
              <a:noFill/>
            </a:ln>
          </p:spPr>
          <p:txBody>
            <a:bodyPr anchor="ctr"/>
            <a:p>
              <a:pPr lvl="0">
                <a:lnSpc>
                  <a:spcPct val="100000"/>
                </a:lnSpc>
              </a:pPr>
              <a:endParaRPr sz="1600"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9711" name="타원 93"/>
            <p:cNvSpPr/>
            <p:nvPr/>
          </p:nvSpPr>
          <p:spPr>
            <a:xfrm rot="10363707">
              <a:off x="0" y="0"/>
              <a:ext cx="1375367" cy="1375368"/>
            </a:xfrm>
            <a:prstGeom prst="ellipse">
              <a:avLst/>
            </a:prstGeom>
            <a:gradFill rotWithShape="1">
              <a:gsLst>
                <a:gs pos="0">
                  <a:srgbClr val="FFFF00">
                    <a:alpha val="100000"/>
                  </a:srgbClr>
                </a:gs>
                <a:gs pos="67999">
                  <a:srgbClr val="FFFF00">
                    <a:alpha val="100000"/>
                  </a:srgbClr>
                </a:gs>
                <a:gs pos="92000">
                  <a:srgbClr val="FFFF99">
                    <a:alpha val="100000"/>
                  </a:srgbClr>
                </a:gs>
                <a:gs pos="100000">
                  <a:srgbClr val="FFFF99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29712" name="组合 29711"/>
          <p:cNvGrpSpPr/>
          <p:nvPr/>
        </p:nvGrpSpPr>
        <p:grpSpPr>
          <a:xfrm>
            <a:off x="984250" y="5224463"/>
            <a:ext cx="2574925" cy="1490662"/>
            <a:chOff x="0" y="0"/>
            <a:chExt cx="2575008" cy="1490724"/>
          </a:xfrm>
        </p:grpSpPr>
        <p:sp>
          <p:nvSpPr>
            <p:cNvPr id="29713" name="타원 95"/>
            <p:cNvSpPr/>
            <p:nvPr/>
          </p:nvSpPr>
          <p:spPr>
            <a:xfrm>
              <a:off x="0" y="0"/>
              <a:ext cx="2575008" cy="1490724"/>
            </a:xfrm>
            <a:prstGeom prst="ellipse">
              <a:avLst/>
            </a:prstGeom>
            <a:solidFill>
              <a:srgbClr val="BFBFBF"/>
            </a:solidFill>
            <a:ln w="25400" cap="flat" cmpd="sng">
              <a:solidFill>
                <a:srgbClr val="D8D8D8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9714" name="TextBox 96"/>
            <p:cNvSpPr/>
            <p:nvPr/>
          </p:nvSpPr>
          <p:spPr>
            <a:xfrm>
              <a:off x="712226" y="643121"/>
              <a:ext cx="1084306" cy="37803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2600" dirty="0">
                  <a:solidFill>
                    <a:srgbClr val="DE9400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TEXT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29715" name="组合 29714"/>
          <p:cNvGrpSpPr/>
          <p:nvPr/>
        </p:nvGrpSpPr>
        <p:grpSpPr>
          <a:xfrm>
            <a:off x="6461125" y="3006725"/>
            <a:ext cx="1160463" cy="1152525"/>
            <a:chOff x="0" y="0"/>
            <a:chExt cx="1160903" cy="1152032"/>
          </a:xfrm>
        </p:grpSpPr>
        <p:sp>
          <p:nvSpPr>
            <p:cNvPr id="29716" name="타원 98"/>
            <p:cNvSpPr/>
            <p:nvPr/>
          </p:nvSpPr>
          <p:spPr>
            <a:xfrm>
              <a:off x="11353" y="2"/>
              <a:ext cx="1141322" cy="1141321"/>
            </a:xfrm>
            <a:prstGeom prst="ellipse">
              <a:avLst/>
            </a:prstGeom>
            <a:gradFill rotWithShape="1">
              <a:gsLst>
                <a:gs pos="0">
                  <a:srgbClr val="42B800">
                    <a:alpha val="100000"/>
                  </a:srgbClr>
                </a:gs>
                <a:gs pos="100000">
                  <a:srgbClr val="B8F555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9717" name="타원 99"/>
            <p:cNvSpPr/>
            <p:nvPr/>
          </p:nvSpPr>
          <p:spPr>
            <a:xfrm>
              <a:off x="9249" y="9422"/>
              <a:ext cx="1141322" cy="1141321"/>
            </a:xfrm>
            <a:prstGeom prst="ellipse">
              <a:avLst/>
            </a:prstGeom>
            <a:gradFill rotWithShape="1">
              <a:gsLst>
                <a:gs pos="0">
                  <a:srgbClr val="4F6128">
                    <a:alpha val="100000"/>
                  </a:srgbClr>
                </a:gs>
                <a:gs pos="67999">
                  <a:srgbClr val="4F6128">
                    <a:alpha val="100000"/>
                  </a:srgbClr>
                </a:gs>
                <a:gs pos="100000">
                  <a:srgbClr val="4F6128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9718" name="AutoShape 77"/>
            <p:cNvSpPr/>
            <p:nvPr/>
          </p:nvSpPr>
          <p:spPr>
            <a:xfrm rot="18900000">
              <a:off x="3924" y="4002"/>
              <a:ext cx="1156979" cy="11480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5400000" scaled="1"/>
              <a:tileRect/>
            </a:gradFill>
            <a:ln w="19050">
              <a:noFill/>
            </a:ln>
          </p:spPr>
          <p:txBody>
            <a:bodyPr anchor="ctr"/>
            <a:p>
              <a:pPr lvl="0">
                <a:lnSpc>
                  <a:spcPct val="100000"/>
                </a:lnSpc>
              </a:pPr>
              <a:endParaRPr sz="1600"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9719" name="타원 101"/>
            <p:cNvSpPr/>
            <p:nvPr/>
          </p:nvSpPr>
          <p:spPr>
            <a:xfrm rot="10363707">
              <a:off x="0" y="0"/>
              <a:ext cx="1141322" cy="1141321"/>
            </a:xfrm>
            <a:prstGeom prst="ellipse">
              <a:avLst/>
            </a:prstGeom>
            <a:gradFill rotWithShape="1">
              <a:gsLst>
                <a:gs pos="0">
                  <a:srgbClr val="D6E3BC">
                    <a:alpha val="100000"/>
                  </a:srgbClr>
                </a:gs>
                <a:gs pos="67999">
                  <a:srgbClr val="D6E3BC">
                    <a:alpha val="100000"/>
                  </a:srgbClr>
                </a:gs>
                <a:gs pos="92000">
                  <a:srgbClr val="D6E3BC">
                    <a:alpha val="100000"/>
                  </a:srgbClr>
                </a:gs>
                <a:gs pos="100000">
                  <a:srgbClr val="D6E3BC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sp>
        <p:nvSpPr>
          <p:cNvPr id="29720" name="타원 102"/>
          <p:cNvSpPr/>
          <p:nvPr/>
        </p:nvSpPr>
        <p:spPr>
          <a:xfrm>
            <a:off x="5729288" y="5224463"/>
            <a:ext cx="2574925" cy="1490662"/>
          </a:xfrm>
          <a:prstGeom prst="ellipse">
            <a:avLst/>
          </a:prstGeom>
          <a:solidFill>
            <a:srgbClr val="BFBFBF"/>
          </a:solidFill>
          <a:ln w="25400" cap="flat" cmpd="sng">
            <a:solidFill>
              <a:srgbClr val="D8D8D8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29721" name="타원 103"/>
          <p:cNvSpPr/>
          <p:nvPr/>
        </p:nvSpPr>
        <p:spPr>
          <a:xfrm>
            <a:off x="5262563" y="2243138"/>
            <a:ext cx="3281362" cy="1100137"/>
          </a:xfrm>
          <a:prstGeom prst="ellipse">
            <a:avLst/>
          </a:prstGeom>
          <a:gradFill rotWithShape="1">
            <a:gsLst>
              <a:gs pos="0">
                <a:srgbClr val="FFFFFF">
                  <a:alpha val="100000"/>
                </a:srgbClr>
              </a:gs>
              <a:gs pos="50999">
                <a:srgbClr val="BFBFBF">
                  <a:alpha val="100000"/>
                </a:srgbClr>
              </a:gs>
              <a:gs pos="100000">
                <a:srgbClr val="FFFFFF">
                  <a:alpha val="100000"/>
                </a:srgbClr>
              </a:gs>
            </a:gsLst>
            <a:path path="rect">
              <a:fillToRect l="50000" t="50000" r="50000" b="50000"/>
            </a:path>
            <a:tileRect/>
          </a:gra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9722" name=" 13"/>
          <p:cNvSpPr/>
          <p:nvPr/>
        </p:nvSpPr>
        <p:spPr>
          <a:xfrm>
            <a:off x="5262563" y="2130425"/>
            <a:ext cx="3362325" cy="2689225"/>
          </a:xfrm>
          <a:custGeom>
            <a:avLst/>
            <a:gdLst>
              <a:gd name="txL" fmla="*/ 0 w 5295"/>
              <a:gd name="txT" fmla="*/ 0 h 4236"/>
              <a:gd name="txR" fmla="*/ 5295 w 5295"/>
              <a:gd name="txB" fmla="*/ 4236 h 4236"/>
            </a:gdLst>
            <a:ahLst/>
            <a:cxnLst/>
            <a:rect l="txL" t="txT" r="txR" b="txB"/>
            <a:pathLst>
              <a:path w="5295" h="4236">
                <a:moveTo>
                  <a:pt x="25" y="1206"/>
                </a:moveTo>
                <a:arcTo wR="2647" hR="1059" stAng="-10992606" swAng="11185212"/>
                <a:lnTo>
                  <a:pt x="3302" y="4008"/>
                </a:lnTo>
                <a:arcTo wR="661" hR="264" stAng="-21410957" swAng="10421914"/>
                <a:close/>
                <a:moveTo>
                  <a:pt x="211" y="1059"/>
                </a:moveTo>
                <a:arcTo wR="2435" hR="847" stAng="-10800000" swAng="0"/>
                <a:close/>
              </a:path>
            </a:pathLst>
          </a:custGeom>
          <a:gradFill rotWithShape="1">
            <a:gsLst>
              <a:gs pos="0">
                <a:srgbClr val="3F3F3F">
                  <a:alpha val="100000"/>
                </a:srgbClr>
              </a:gs>
              <a:gs pos="39999">
                <a:srgbClr val="FFFFFF">
                  <a:alpha val="100000"/>
                </a:srgbClr>
              </a:gs>
              <a:gs pos="100000">
                <a:srgbClr val="BFBFBF">
                  <a:alpha val="100000"/>
                </a:srgbClr>
              </a:gs>
            </a:gsLst>
            <a:path path="rect">
              <a:fillToRect l="50000" t="50000" r="50000" b="50000"/>
            </a:path>
            <a:tileRect/>
          </a:gra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9723" name="위쪽 화살표 105"/>
          <p:cNvSpPr/>
          <p:nvPr/>
        </p:nvSpPr>
        <p:spPr>
          <a:xfrm rot="10800000">
            <a:off x="6361113" y="4232275"/>
            <a:ext cx="1230312" cy="1333500"/>
          </a:xfrm>
          <a:prstGeom prst="upArrow">
            <a:avLst>
              <a:gd name="adj1" fmla="val 52435"/>
              <a:gd name="adj2" fmla="val 29951"/>
            </a:avLst>
          </a:prstGeom>
          <a:gradFill rotWithShape="1">
            <a:gsLst>
              <a:gs pos="0">
                <a:srgbClr val="A5A5A5">
                  <a:alpha val="100000"/>
                </a:srgbClr>
              </a:gs>
              <a:gs pos="42000">
                <a:srgbClr val="A5A5A5">
                  <a:alpha val="100000"/>
                </a:srgbClr>
              </a:gs>
              <a:gs pos="100000">
                <a:srgbClr val="338FFF">
                  <a:alpha val="100000"/>
                </a:srgbClr>
              </a:gs>
            </a:gsLst>
            <a:lin ang="5400000" scaled="1"/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grpSp>
        <p:nvGrpSpPr>
          <p:cNvPr id="29724" name="组合 29723"/>
          <p:cNvGrpSpPr/>
          <p:nvPr/>
        </p:nvGrpSpPr>
        <p:grpSpPr>
          <a:xfrm>
            <a:off x="7004050" y="1684338"/>
            <a:ext cx="1160463" cy="1150937"/>
            <a:chOff x="0" y="0"/>
            <a:chExt cx="1160903" cy="1152032"/>
          </a:xfrm>
        </p:grpSpPr>
        <p:sp>
          <p:nvSpPr>
            <p:cNvPr id="29725" name="타원 107"/>
            <p:cNvSpPr/>
            <p:nvPr/>
          </p:nvSpPr>
          <p:spPr>
            <a:xfrm>
              <a:off x="11353" y="2"/>
              <a:ext cx="1141322" cy="1141321"/>
            </a:xfrm>
            <a:prstGeom prst="ellipse">
              <a:avLst/>
            </a:prstGeom>
            <a:gradFill rotWithShape="1">
              <a:gsLst>
                <a:gs pos="0">
                  <a:srgbClr val="42B800">
                    <a:alpha val="100000"/>
                  </a:srgbClr>
                </a:gs>
                <a:gs pos="100000">
                  <a:srgbClr val="B8F555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9726" name="타원 108"/>
            <p:cNvSpPr/>
            <p:nvPr/>
          </p:nvSpPr>
          <p:spPr>
            <a:xfrm>
              <a:off x="9249" y="9422"/>
              <a:ext cx="1141322" cy="1141321"/>
            </a:xfrm>
            <a:prstGeom prst="ellipse">
              <a:avLst/>
            </a:prstGeom>
            <a:gradFill rotWithShape="1">
              <a:gsLst>
                <a:gs pos="0">
                  <a:srgbClr val="4F6128">
                    <a:alpha val="100000"/>
                  </a:srgbClr>
                </a:gs>
                <a:gs pos="67999">
                  <a:srgbClr val="4F6128">
                    <a:alpha val="100000"/>
                  </a:srgbClr>
                </a:gs>
                <a:gs pos="100000">
                  <a:srgbClr val="4F6128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9727" name="AutoShape 77"/>
            <p:cNvSpPr/>
            <p:nvPr/>
          </p:nvSpPr>
          <p:spPr>
            <a:xfrm rot="18900000">
              <a:off x="3924" y="4002"/>
              <a:ext cx="1156979" cy="11480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5400000" scaled="1"/>
              <a:tileRect/>
            </a:gradFill>
            <a:ln w="19050">
              <a:noFill/>
            </a:ln>
          </p:spPr>
          <p:txBody>
            <a:bodyPr anchor="ctr"/>
            <a:p>
              <a:pPr lvl="0">
                <a:lnSpc>
                  <a:spcPct val="100000"/>
                </a:lnSpc>
              </a:pPr>
              <a:endParaRPr sz="1600"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9728" name="타원 110"/>
            <p:cNvSpPr/>
            <p:nvPr/>
          </p:nvSpPr>
          <p:spPr>
            <a:xfrm rot="10363707">
              <a:off x="0" y="0"/>
              <a:ext cx="1141322" cy="1141321"/>
            </a:xfrm>
            <a:prstGeom prst="ellipse">
              <a:avLst/>
            </a:prstGeom>
            <a:gradFill rotWithShape="1">
              <a:gsLst>
                <a:gs pos="0">
                  <a:srgbClr val="D6E3BC">
                    <a:alpha val="100000"/>
                  </a:srgbClr>
                </a:gs>
                <a:gs pos="67999">
                  <a:srgbClr val="D6E3BC">
                    <a:alpha val="100000"/>
                  </a:srgbClr>
                </a:gs>
                <a:gs pos="92000">
                  <a:srgbClr val="D6E3BC">
                    <a:alpha val="100000"/>
                  </a:srgbClr>
                </a:gs>
                <a:gs pos="100000">
                  <a:srgbClr val="D6E3BC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sp>
        <p:nvSpPr>
          <p:cNvPr id="29729" name="TextBox 111"/>
          <p:cNvSpPr/>
          <p:nvPr/>
        </p:nvSpPr>
        <p:spPr>
          <a:xfrm>
            <a:off x="6440488" y="5867400"/>
            <a:ext cx="1084262" cy="377825"/>
          </a:xfrm>
          <a:prstGeom prst="rect">
            <a:avLst/>
          </a:prstGeom>
          <a:noFill/>
          <a:ln w="9525">
            <a:noFill/>
          </a:ln>
        </p:spPr>
        <p:txBody>
          <a:bodyPr wrap="none" anchor="ctr"/>
          <a:p>
            <a:pPr lvl="0">
              <a:lnSpc>
                <a:spcPct val="100000"/>
              </a:lnSpc>
            </a:pPr>
            <a:r>
              <a:rPr lang="en-US" altLang="x-none" sz="2600" dirty="0">
                <a:solidFill>
                  <a:srgbClr val="308721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rPr>
              <a:t>TEXT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grpSp>
        <p:nvGrpSpPr>
          <p:cNvPr id="29730" name="组合 29729"/>
          <p:cNvGrpSpPr/>
          <p:nvPr/>
        </p:nvGrpSpPr>
        <p:grpSpPr>
          <a:xfrm>
            <a:off x="5780088" y="1993900"/>
            <a:ext cx="1160462" cy="1150938"/>
            <a:chOff x="0" y="0"/>
            <a:chExt cx="1160903" cy="1152032"/>
          </a:xfrm>
        </p:grpSpPr>
        <p:sp>
          <p:nvSpPr>
            <p:cNvPr id="29731" name="타원 113"/>
            <p:cNvSpPr/>
            <p:nvPr/>
          </p:nvSpPr>
          <p:spPr>
            <a:xfrm>
              <a:off x="11353" y="2"/>
              <a:ext cx="1141322" cy="1141321"/>
            </a:xfrm>
            <a:prstGeom prst="ellipse">
              <a:avLst/>
            </a:prstGeom>
            <a:gradFill rotWithShape="1">
              <a:gsLst>
                <a:gs pos="0">
                  <a:srgbClr val="42B800">
                    <a:alpha val="100000"/>
                  </a:srgbClr>
                </a:gs>
                <a:gs pos="100000">
                  <a:srgbClr val="B8F555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9732" name="타원 114"/>
            <p:cNvSpPr/>
            <p:nvPr/>
          </p:nvSpPr>
          <p:spPr>
            <a:xfrm>
              <a:off x="9249" y="9422"/>
              <a:ext cx="1141322" cy="1141321"/>
            </a:xfrm>
            <a:prstGeom prst="ellipse">
              <a:avLst/>
            </a:prstGeom>
            <a:gradFill rotWithShape="1">
              <a:gsLst>
                <a:gs pos="0">
                  <a:srgbClr val="4F6128">
                    <a:alpha val="100000"/>
                  </a:srgbClr>
                </a:gs>
                <a:gs pos="67999">
                  <a:srgbClr val="4F6128">
                    <a:alpha val="100000"/>
                  </a:srgbClr>
                </a:gs>
                <a:gs pos="100000">
                  <a:srgbClr val="4F6128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9733" name="AutoShape 77"/>
            <p:cNvSpPr/>
            <p:nvPr/>
          </p:nvSpPr>
          <p:spPr>
            <a:xfrm rot="18900000">
              <a:off x="3924" y="4002"/>
              <a:ext cx="1156979" cy="11480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5400000" scaled="1"/>
              <a:tileRect/>
            </a:gradFill>
            <a:ln w="19050">
              <a:noFill/>
            </a:ln>
          </p:spPr>
          <p:txBody>
            <a:bodyPr anchor="ctr"/>
            <a:p>
              <a:pPr lvl="0">
                <a:lnSpc>
                  <a:spcPct val="100000"/>
                </a:lnSpc>
              </a:pPr>
              <a:endParaRPr sz="1600"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29734" name="타원 116"/>
            <p:cNvSpPr/>
            <p:nvPr/>
          </p:nvSpPr>
          <p:spPr>
            <a:xfrm rot="10363707">
              <a:off x="0" y="0"/>
              <a:ext cx="1141322" cy="1141321"/>
            </a:xfrm>
            <a:prstGeom prst="ellipse">
              <a:avLst/>
            </a:prstGeom>
            <a:gradFill rotWithShape="1">
              <a:gsLst>
                <a:gs pos="0">
                  <a:srgbClr val="D6E3BC">
                    <a:alpha val="100000"/>
                  </a:srgbClr>
                </a:gs>
                <a:gs pos="67999">
                  <a:srgbClr val="D6E3BC">
                    <a:alpha val="100000"/>
                  </a:srgbClr>
                </a:gs>
                <a:gs pos="92000">
                  <a:srgbClr val="D6E3BC">
                    <a:alpha val="100000"/>
                  </a:srgbClr>
                </a:gs>
                <a:gs pos="100000">
                  <a:srgbClr val="D6E3BC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sp>
        <p:nvSpPr>
          <p:cNvPr id="29735" name="자유형 117"/>
          <p:cNvSpPr/>
          <p:nvPr/>
        </p:nvSpPr>
        <p:spPr>
          <a:xfrm>
            <a:off x="4065588" y="2613025"/>
            <a:ext cx="1136650" cy="3459163"/>
          </a:xfrm>
          <a:custGeom>
            <a:avLst/>
            <a:gdLst>
              <a:gd name="txL" fmla="*/ 0 w 2399881"/>
              <a:gd name="txT" fmla="*/ 0 h 9338303"/>
              <a:gd name="txR" fmla="*/ 2399881 w 2399881"/>
              <a:gd name="txB" fmla="*/ 9338303 h 9338303"/>
            </a:gdLst>
            <a:ahLst/>
            <a:cxnLst>
              <a:cxn ang="0">
                <a:pos x="0" y="0"/>
              </a:cxn>
              <a:cxn ang="0">
                <a:pos x="1661204" y="3636181"/>
              </a:cxn>
              <a:cxn ang="0">
                <a:pos x="1438736" y="2593358"/>
              </a:cxn>
              <a:cxn ang="0">
                <a:pos x="2399881" y="4771307"/>
              </a:cxn>
              <a:cxn ang="0">
                <a:pos x="1438736" y="6879638"/>
              </a:cxn>
              <a:cxn ang="0">
                <a:pos x="1614481" y="5885644"/>
              </a:cxn>
              <a:cxn ang="0">
                <a:pos x="65750" y="9338303"/>
              </a:cxn>
              <a:cxn ang="0">
                <a:pos x="0" y="0"/>
              </a:cxn>
            </a:cxnLst>
            <a:rect l="txL" t="txT" r="txR" b="txB"/>
            <a:pathLst>
              <a:path w="2399881" h="9338303">
                <a:moveTo>
                  <a:pt x="0" y="0"/>
                </a:moveTo>
                <a:cubicBezTo>
                  <a:pt x="732297" y="2830006"/>
                  <a:pt x="1440198" y="3616854"/>
                  <a:pt x="1661204" y="3636181"/>
                </a:cubicBezTo>
                <a:lnTo>
                  <a:pt x="1438736" y="2593358"/>
                </a:lnTo>
                <a:lnTo>
                  <a:pt x="2399881" y="4771307"/>
                </a:lnTo>
                <a:lnTo>
                  <a:pt x="1438736" y="6879638"/>
                </a:lnTo>
                <a:lnTo>
                  <a:pt x="1614481" y="5885644"/>
                </a:lnTo>
                <a:cubicBezTo>
                  <a:pt x="1231126" y="6063806"/>
                  <a:pt x="575329" y="6762157"/>
                  <a:pt x="65750" y="9338303"/>
                </a:cubicBezTo>
                <a:cubicBezTo>
                  <a:pt x="65750" y="8346829"/>
                  <a:pt x="5404" y="1681731"/>
                  <a:pt x="0" y="0"/>
                </a:cubicBezTo>
                <a:close/>
              </a:path>
            </a:pathLst>
          </a:custGeom>
          <a:gradFill rotWithShape="1">
            <a:gsLst>
              <a:gs pos="0">
                <a:srgbClr val="FE6E02">
                  <a:alpha val="100000"/>
                </a:srgbClr>
              </a:gs>
              <a:gs pos="14000">
                <a:srgbClr val="FE6E02">
                  <a:alpha val="100000"/>
                </a:srgbClr>
              </a:gs>
              <a:gs pos="87000">
                <a:srgbClr val="FFBF09">
                  <a:alpha val="100000"/>
                </a:srgbClr>
              </a:gs>
              <a:gs pos="100000">
                <a:srgbClr val="FFC000">
                  <a:alpha val="100000"/>
                </a:srgbClr>
              </a:gs>
            </a:gsLst>
            <a:lin ang="0" scaled="1"/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 sz="2000"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29736" name="TextBox 118"/>
          <p:cNvSpPr/>
          <p:nvPr/>
        </p:nvSpPr>
        <p:spPr>
          <a:xfrm>
            <a:off x="6254750" y="1344613"/>
            <a:ext cx="739775" cy="328612"/>
          </a:xfrm>
          <a:prstGeom prst="rect">
            <a:avLst/>
          </a:prstGeom>
          <a:noFill/>
          <a:ln w="9525">
            <a:noFill/>
          </a:ln>
        </p:spPr>
        <p:txBody>
          <a:bodyPr wrap="none" anchor="ctr"/>
          <a:p>
            <a:pPr lvl="0" algn="ctr">
              <a:lnSpc>
                <a:spcPct val="100000"/>
              </a:lnSpc>
            </a:pPr>
            <a:r>
              <a:rPr lang="en-US" altLang="x-none" sz="1600" dirty="0">
                <a:solidFill>
                  <a:srgbClr val="92D050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rPr>
              <a:t>TEXT</a:t>
            </a:r>
            <a:endParaRPr lang="en-US" altLang="x-none" sz="1200" dirty="0">
              <a:solidFill>
                <a:schemeClr val="bg1"/>
              </a:solidFill>
              <a:latin typeface="Arial" panose="020B0604020202020204" pitchFamily="34" charset="0"/>
              <a:ea typeface="HY견고딕" pitchFamily="2" charset="-127"/>
              <a:sym typeface="Arial" panose="020B0604020202020204" pitchFamily="34" charset="0"/>
            </a:endParaRPr>
          </a:p>
        </p:txBody>
      </p:sp>
      <p:sp>
        <p:nvSpPr>
          <p:cNvPr id="29737" name="직선 연결선 119"/>
          <p:cNvSpPr/>
          <p:nvPr/>
        </p:nvSpPr>
        <p:spPr>
          <a:xfrm rot="5400000" flipH="1" flipV="1">
            <a:off x="6251575" y="1844675"/>
            <a:ext cx="457200" cy="87313"/>
          </a:xfrm>
          <a:prstGeom prst="line">
            <a:avLst/>
          </a:prstGeom>
          <a:ln w="22225" cap="flat" cmpd="sng">
            <a:solidFill>
              <a:srgbClr val="92D050"/>
            </a:solidFill>
            <a:prstDash val="sysDash"/>
            <a:bevel/>
            <a:headEnd type="oval" w="lg" len="lg"/>
            <a:tailEnd type="triangle" w="lg" len="lg"/>
          </a:ln>
        </p:spPr>
      </p:sp>
      <p:grpSp>
        <p:nvGrpSpPr>
          <p:cNvPr id="29738" name="组合 29737"/>
          <p:cNvGrpSpPr/>
          <p:nvPr/>
        </p:nvGrpSpPr>
        <p:grpSpPr>
          <a:xfrm>
            <a:off x="781050" y="1357313"/>
            <a:ext cx="1416050" cy="1804987"/>
            <a:chOff x="0" y="0"/>
            <a:chExt cx="1416226" cy="1805447"/>
          </a:xfrm>
        </p:grpSpPr>
        <p:grpSp>
          <p:nvGrpSpPr>
            <p:cNvPr id="29739" name="组合 29738"/>
            <p:cNvGrpSpPr/>
            <p:nvPr/>
          </p:nvGrpSpPr>
          <p:grpSpPr>
            <a:xfrm>
              <a:off x="254396" y="653417"/>
              <a:ext cx="1161830" cy="1152030"/>
              <a:chOff x="0" y="0"/>
              <a:chExt cx="1400081" cy="1388273"/>
            </a:xfrm>
          </p:grpSpPr>
          <p:sp>
            <p:nvSpPr>
              <p:cNvPr id="29740" name="타원 124"/>
              <p:cNvSpPr/>
              <p:nvPr/>
            </p:nvSpPr>
            <p:spPr>
              <a:xfrm>
                <a:off x="12358" y="1"/>
                <a:ext cx="1375368" cy="1375368"/>
              </a:xfrm>
              <a:prstGeom prst="ellipse">
                <a:avLst/>
              </a:prstGeom>
              <a:gradFill rotWithShape="1">
                <a:gsLst>
                  <a:gs pos="0">
                    <a:srgbClr val="FFD211">
                      <a:alpha val="100000"/>
                    </a:srgbClr>
                  </a:gs>
                  <a:gs pos="100000">
                    <a:srgbClr val="ED8D01">
                      <a:alpha val="100000"/>
                    </a:srgbClr>
                  </a:gs>
                </a:gsLst>
                <a:lin ang="2700000" scaled="1"/>
                <a:tileRect/>
              </a:gradFill>
              <a:ln w="9525" cap="flat" cmpd="sng">
                <a:solidFill>
                  <a:srgbClr val="FFFF00">
                    <a:alpha val="40999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p>
                <a:pPr lvl="0">
                  <a:lnSpc>
                    <a:spcPct val="100000"/>
                  </a:lnSpc>
                </a:pPr>
                <a:endParaRPr>
                  <a:solidFill>
                    <a:schemeClr val="tx1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sp>
            <p:nvSpPr>
              <p:cNvPr id="29741" name="타원 125"/>
              <p:cNvSpPr/>
              <p:nvPr/>
            </p:nvSpPr>
            <p:spPr>
              <a:xfrm>
                <a:off x="24713" y="11353"/>
                <a:ext cx="1375368" cy="1375368"/>
              </a:xfrm>
              <a:prstGeom prst="ellipse">
                <a:avLst/>
              </a:prstGeom>
              <a:gradFill rotWithShape="1">
                <a:gsLst>
                  <a:gs pos="0">
                    <a:srgbClr val="76581C">
                      <a:alpha val="100000"/>
                    </a:srgbClr>
                  </a:gs>
                  <a:gs pos="67999">
                    <a:srgbClr val="76581C">
                      <a:alpha val="100000"/>
                    </a:srgbClr>
                  </a:gs>
                  <a:gs pos="100000">
                    <a:srgbClr val="5A4316">
                      <a:alpha val="100000"/>
                    </a:srgbClr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/>
              <a:p>
                <a:pPr lvl="0">
                  <a:lnSpc>
                    <a:spcPct val="100000"/>
                  </a:lnSpc>
                </a:pPr>
                <a:endParaRPr>
                  <a:solidFill>
                    <a:schemeClr val="tx1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sp>
            <p:nvSpPr>
              <p:cNvPr id="29742" name="AutoShape 77"/>
              <p:cNvSpPr/>
              <p:nvPr/>
            </p:nvSpPr>
            <p:spPr>
              <a:xfrm rot="18900000">
                <a:off x="1401" y="4820"/>
                <a:ext cx="1394235" cy="138345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100000"/>
                    </a:srgbClr>
                  </a:gs>
                  <a:gs pos="100000">
                    <a:srgbClr val="FFFFFF">
                      <a:alpha val="100000"/>
                    </a:srgbClr>
                  </a:gs>
                </a:gsLst>
                <a:lin ang="5400000" scaled="1"/>
                <a:tileRect/>
              </a:gradFill>
              <a:ln w="19050">
                <a:noFill/>
              </a:ln>
            </p:spPr>
            <p:txBody>
              <a:bodyPr anchor="ctr"/>
              <a:p>
                <a:pPr lvl="0">
                  <a:lnSpc>
                    <a:spcPct val="100000"/>
                  </a:lnSpc>
                </a:pPr>
                <a:endParaRPr sz="1600">
                  <a:solidFill>
                    <a:srgbClr val="FFFFFF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sp>
            <p:nvSpPr>
              <p:cNvPr id="29743" name="타원 127"/>
              <p:cNvSpPr/>
              <p:nvPr/>
            </p:nvSpPr>
            <p:spPr>
              <a:xfrm rot="10363707">
                <a:off x="0" y="0"/>
                <a:ext cx="1375367" cy="1375368"/>
              </a:xfrm>
              <a:prstGeom prst="ellipse">
                <a:avLst/>
              </a:prstGeom>
              <a:gradFill rotWithShape="1">
                <a:gsLst>
                  <a:gs pos="0">
                    <a:srgbClr val="FFFF00">
                      <a:alpha val="100000"/>
                    </a:srgbClr>
                  </a:gs>
                  <a:gs pos="67999">
                    <a:srgbClr val="FFFF00">
                      <a:alpha val="100000"/>
                    </a:srgbClr>
                  </a:gs>
                  <a:gs pos="92000">
                    <a:srgbClr val="FFFF99">
                      <a:alpha val="100000"/>
                    </a:srgbClr>
                  </a:gs>
                  <a:gs pos="100000">
                    <a:srgbClr val="FFFF99">
                      <a:alpha val="100000"/>
                    </a:srgbClr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/>
              <a:p>
                <a:pPr lvl="0">
                  <a:lnSpc>
                    <a:spcPct val="100000"/>
                  </a:lnSpc>
                </a:pPr>
                <a:endParaRPr>
                  <a:solidFill>
                    <a:schemeClr val="tx1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</p:grpSp>
        <p:sp>
          <p:nvSpPr>
            <p:cNvPr id="29744" name="TextBox 122"/>
            <p:cNvSpPr/>
            <p:nvPr/>
          </p:nvSpPr>
          <p:spPr>
            <a:xfrm>
              <a:off x="0" y="0"/>
              <a:ext cx="738314" cy="32860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600" dirty="0">
                  <a:solidFill>
                    <a:srgbClr val="FFD211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TEXT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29745" name="직선 연결선 123"/>
            <p:cNvSpPr/>
            <p:nvPr/>
          </p:nvSpPr>
          <p:spPr>
            <a:xfrm rot="-5400000" flipV="1">
              <a:off x="299651" y="520143"/>
              <a:ext cx="518986" cy="160632"/>
            </a:xfrm>
            <a:prstGeom prst="line">
              <a:avLst/>
            </a:prstGeom>
            <a:ln w="22225" cap="flat" cmpd="sng">
              <a:solidFill>
                <a:srgbClr val="FFD211"/>
              </a:solidFill>
              <a:prstDash val="sysDash"/>
              <a:bevel/>
              <a:headEnd type="oval" w="lg" len="lg"/>
              <a:tailEnd type="triangle" w="lg" len="lg"/>
            </a:ln>
          </p:spPr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" dur="10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3" dur="10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0" dur="10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5" dur="1000"/>
                                        <p:tgtEl>
                                          <p:spTgt spid="297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0" dur="1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6" dur="10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5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97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97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8" dur="1000"/>
                                        <p:tgtEl>
                                          <p:spTgt spid="29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400"/>
                            </p:stCondLst>
                            <p:childTnLst>
                              <p:par>
                                <p:cTn id="5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52" dur="1000"/>
                                        <p:tgtEl>
                                          <p:spTgt spid="297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9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9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57" dur="1000"/>
                                        <p:tgtEl>
                                          <p:spTgt spid="297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9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9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62" dur="1000"/>
                                        <p:tgtEl>
                                          <p:spTgt spid="297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9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67" dur="1000"/>
                                        <p:tgtEl>
                                          <p:spTgt spid="297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9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9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2" dur="1000"/>
                                        <p:tgtEl>
                                          <p:spTgt spid="297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9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9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7" dur="1000"/>
                                        <p:tgtEl>
                                          <p:spTgt spid="297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9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9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82" dur="1000"/>
                                        <p:tgtEl>
                                          <p:spTgt spid="297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9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9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87" dur="1000"/>
                                        <p:tgtEl>
                                          <p:spTgt spid="297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9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9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92" dur="1000"/>
                                        <p:tgtEl>
                                          <p:spTgt spid="297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97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97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97" dur="1000"/>
                                        <p:tgtEl>
                                          <p:spTgt spid="297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97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9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6" grpId="0" bldLvl="0"/>
      <p:bldP spid="29720" grpId="0" bldLvl="0"/>
      <p:bldP spid="29723" grpId="0" bldLvl="0"/>
      <p:bldP spid="29729" grpId="0" bldLvl="0"/>
      <p:bldP spid="29735" grpId="0" bldLvl="0"/>
      <p:bldP spid="29736" grpId="0" bldLvl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0722" name="그림 5" descr="낙엽01.png"/>
          <p:cNvPicPr>
            <a:picLocks noChangeAspect="1"/>
          </p:cNvPicPr>
          <p:nvPr/>
        </p:nvPicPr>
        <p:blipFill>
          <a:blip r:embed="rId1">
            <a:lum bright="-7999" contrast="23000"/>
          </a:blip>
          <a:stretch>
            <a:fillRect/>
          </a:stretch>
        </p:blipFill>
        <p:spPr>
          <a:xfrm rot="2260354">
            <a:off x="6350" y="158750"/>
            <a:ext cx="906463" cy="565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23" name="제목 68"/>
          <p:cNvSpPr>
            <a:spLocks noGrp="1"/>
          </p:cNvSpPr>
          <p:nvPr>
            <p:ph type="title"/>
          </p:nvPr>
        </p:nvSpPr>
        <p:spPr>
          <a:xfrm>
            <a:off x="857250" y="84138"/>
            <a:ext cx="7643813" cy="690562"/>
          </a:xfrm>
          <a:noFill/>
          <a:ln>
            <a:noFill/>
          </a:ln>
        </p:spPr>
        <p:txBody>
          <a:bodyPr anchor="ctr"/>
          <a:p>
            <a:pPr algn="l"/>
            <a:r>
              <a:rPr lang="en-US" altLang="x-none" sz="3200" kern="1200" dirty="0">
                <a:solidFill>
                  <a:srgbClr val="433119"/>
                </a:solidFill>
                <a:latin typeface="HY견고딕" pitchFamily="2" charset="-127"/>
                <a:ea typeface="HY견고딕" pitchFamily="2" charset="-127"/>
                <a:sym typeface="Malgun Gothic" panose="020B0503020000020004" charset="-127"/>
              </a:rPr>
              <a:t>ADD A TITLE SLIDE</a:t>
            </a:r>
            <a:endParaRPr lang="zh-CN" altLang="en-US" sz="3200" kern="1200" dirty="0">
              <a:solidFill>
                <a:srgbClr val="433119"/>
              </a:solidFill>
              <a:latin typeface="HY견고딕" pitchFamily="2" charset="-127"/>
              <a:ea typeface="HY견고딕" pitchFamily="2" charset="-127"/>
              <a:sym typeface="Malgun Gothic" panose="020B0503020000020004" charset="-127"/>
            </a:endParaRPr>
          </a:p>
        </p:txBody>
      </p:sp>
      <p:sp>
        <p:nvSpPr>
          <p:cNvPr id="30724" name="타원 55"/>
          <p:cNvSpPr/>
          <p:nvPr/>
        </p:nvSpPr>
        <p:spPr>
          <a:xfrm>
            <a:off x="-608012" y="5799138"/>
            <a:ext cx="10655300" cy="728662"/>
          </a:xfrm>
          <a:prstGeom prst="ellipse">
            <a:avLst/>
          </a:prstGeom>
          <a:gradFill rotWithShape="1">
            <a:gsLst>
              <a:gs pos="0">
                <a:srgbClr val="000000">
                  <a:alpha val="100000"/>
                </a:srgbClr>
              </a:gs>
              <a:gs pos="100000">
                <a:srgbClr val="000000">
                  <a:alpha val="10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grpSp>
        <p:nvGrpSpPr>
          <p:cNvPr id="30725" name="组合 30724"/>
          <p:cNvGrpSpPr/>
          <p:nvPr/>
        </p:nvGrpSpPr>
        <p:grpSpPr>
          <a:xfrm>
            <a:off x="711200" y="3201988"/>
            <a:ext cx="7599363" cy="1308100"/>
            <a:chOff x="0" y="0"/>
            <a:chExt cx="7599264" cy="1307882"/>
          </a:xfrm>
        </p:grpSpPr>
        <p:grpSp>
          <p:nvGrpSpPr>
            <p:cNvPr id="30726" name="组合 30725"/>
            <p:cNvGrpSpPr/>
            <p:nvPr/>
          </p:nvGrpSpPr>
          <p:grpSpPr>
            <a:xfrm>
              <a:off x="0" y="0"/>
              <a:ext cx="7599264" cy="1307882"/>
              <a:chOff x="0" y="0"/>
              <a:chExt cx="7599264" cy="1201661"/>
            </a:xfrm>
          </p:grpSpPr>
          <p:sp>
            <p:nvSpPr>
              <p:cNvPr id="30727" name="원통 62"/>
              <p:cNvSpPr/>
              <p:nvPr/>
            </p:nvSpPr>
            <p:spPr>
              <a:xfrm rot="16200000">
                <a:off x="6163706" y="-234782"/>
                <a:ext cx="1199486" cy="1671630"/>
              </a:xfrm>
              <a:prstGeom prst="can">
                <a:avLst>
                  <a:gd name="adj" fmla="val 41060"/>
                </a:avLst>
              </a:prstGeom>
              <a:gradFill rotWithShape="1">
                <a:gsLst>
                  <a:gs pos="0">
                    <a:srgbClr val="3F3F3F">
                      <a:alpha val="100000"/>
                    </a:srgbClr>
                  </a:gs>
                  <a:gs pos="100000">
                    <a:srgbClr val="A5A5A5">
                      <a:alpha val="100000"/>
                    </a:srgbClr>
                  </a:gs>
                </a:gsLst>
                <a:lin ang="10800000" scaled="1"/>
                <a:tileRect/>
              </a:gradFill>
              <a:ln w="25400">
                <a:noFill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>
                  <a:solidFill>
                    <a:srgbClr val="FFFFFF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sp>
            <p:nvSpPr>
              <p:cNvPr id="30728" name="원통 63"/>
              <p:cNvSpPr/>
              <p:nvPr/>
            </p:nvSpPr>
            <p:spPr>
              <a:xfrm rot="16200000">
                <a:off x="4902974" y="-389191"/>
                <a:ext cx="1199489" cy="1980450"/>
              </a:xfrm>
              <a:prstGeom prst="can">
                <a:avLst>
                  <a:gd name="adj" fmla="val 41060"/>
                </a:avLst>
              </a:prstGeom>
              <a:gradFill rotWithShape="1">
                <a:gsLst>
                  <a:gs pos="0">
                    <a:srgbClr val="777777">
                      <a:alpha val="100000"/>
                    </a:srgbClr>
                  </a:gs>
                  <a:gs pos="100000">
                    <a:srgbClr val="F2F2F2">
                      <a:alpha val="100000"/>
                    </a:srgbClr>
                  </a:gs>
                </a:gsLst>
                <a:lin ang="10800000" scaled="1"/>
                <a:tileRect/>
              </a:gradFill>
              <a:ln w="25400">
                <a:noFill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>
                  <a:solidFill>
                    <a:srgbClr val="FFFFFF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sp>
            <p:nvSpPr>
              <p:cNvPr id="30729" name="원통 64"/>
              <p:cNvSpPr/>
              <p:nvPr/>
            </p:nvSpPr>
            <p:spPr>
              <a:xfrm rot="16200000">
                <a:off x="3248082" y="-634527"/>
                <a:ext cx="1199487" cy="2472887"/>
              </a:xfrm>
              <a:prstGeom prst="can">
                <a:avLst>
                  <a:gd name="adj" fmla="val 41060"/>
                </a:avLst>
              </a:prstGeom>
              <a:gradFill rotWithShape="1">
                <a:gsLst>
                  <a:gs pos="0">
                    <a:srgbClr val="00B050">
                      <a:alpha val="100000"/>
                    </a:srgbClr>
                  </a:gs>
                  <a:gs pos="100000">
                    <a:srgbClr val="CCFF66">
                      <a:alpha val="100000"/>
                    </a:srgbClr>
                  </a:gs>
                </a:gsLst>
                <a:lin ang="10800000" scaled="1"/>
                <a:tileRect/>
              </a:gradFill>
              <a:ln w="25400">
                <a:noFill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>
                  <a:solidFill>
                    <a:srgbClr val="FFFFFF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sp>
            <p:nvSpPr>
              <p:cNvPr id="30730" name="원통 65"/>
              <p:cNvSpPr/>
              <p:nvPr/>
            </p:nvSpPr>
            <p:spPr>
              <a:xfrm rot="16200000">
                <a:off x="990921" y="-990921"/>
                <a:ext cx="1199488" cy="3181330"/>
              </a:xfrm>
              <a:prstGeom prst="can">
                <a:avLst>
                  <a:gd name="adj" fmla="val 41060"/>
                </a:avLst>
              </a:prstGeom>
              <a:gradFill rotWithShape="1">
                <a:gsLst>
                  <a:gs pos="0">
                    <a:srgbClr val="FFA709">
                      <a:alpha val="100000"/>
                    </a:srgbClr>
                  </a:gs>
                  <a:gs pos="100000">
                    <a:srgbClr val="FFD211">
                      <a:alpha val="100000"/>
                    </a:srgbClr>
                  </a:gs>
                </a:gsLst>
                <a:lin ang="10800000" scaled="1"/>
                <a:tileRect/>
              </a:gradFill>
              <a:ln w="25400">
                <a:noFill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>
                  <a:solidFill>
                    <a:srgbClr val="FFFFFF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</p:grpSp>
        <p:sp>
          <p:nvSpPr>
            <p:cNvPr id="30731" name="직사각형 58"/>
            <p:cNvSpPr/>
            <p:nvPr/>
          </p:nvSpPr>
          <p:spPr>
            <a:xfrm>
              <a:off x="1346901" y="530657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chemeClr val="bg1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0732" name="직사각형 59"/>
            <p:cNvSpPr/>
            <p:nvPr/>
          </p:nvSpPr>
          <p:spPr>
            <a:xfrm>
              <a:off x="3675456" y="530657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chemeClr val="bg1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0733" name="직사각형 60"/>
            <p:cNvSpPr/>
            <p:nvPr/>
          </p:nvSpPr>
          <p:spPr>
            <a:xfrm>
              <a:off x="5316231" y="530657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rgbClr val="595959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rgbClr val="595959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0734" name="직사각형 61"/>
            <p:cNvSpPr/>
            <p:nvPr/>
          </p:nvSpPr>
          <p:spPr>
            <a:xfrm>
              <a:off x="6559186" y="530657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chemeClr val="bg1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</p:grpSp>
      <p:grpSp>
        <p:nvGrpSpPr>
          <p:cNvPr id="30735" name="组合 30734"/>
          <p:cNvGrpSpPr/>
          <p:nvPr/>
        </p:nvGrpSpPr>
        <p:grpSpPr>
          <a:xfrm>
            <a:off x="552450" y="4922838"/>
            <a:ext cx="8070850" cy="477837"/>
            <a:chOff x="0" y="0"/>
            <a:chExt cx="8071179" cy="477613"/>
          </a:xfrm>
        </p:grpSpPr>
        <p:sp>
          <p:nvSpPr>
            <p:cNvPr id="30736" name="직선 연결선 67"/>
            <p:cNvSpPr/>
            <p:nvPr/>
          </p:nvSpPr>
          <p:spPr>
            <a:xfrm rot="10800000" flipH="1" flipV="1">
              <a:off x="182514" y="119738"/>
              <a:ext cx="7599266" cy="1287"/>
            </a:xfrm>
            <a:prstGeom prst="line">
              <a:avLst/>
            </a:prstGeom>
            <a:ln w="9525" cap="flat" cmpd="sng">
              <a:solidFill>
                <a:srgbClr val="595959"/>
              </a:solidFill>
              <a:prstDash val="solid"/>
              <a:bevel/>
              <a:headEnd type="none" w="med" len="med"/>
              <a:tailEnd type="none" w="med" len="med"/>
            </a:ln>
          </p:spPr>
        </p:sp>
        <p:sp>
          <p:nvSpPr>
            <p:cNvPr id="30737" name="직선 연결선 69"/>
            <p:cNvSpPr/>
            <p:nvPr/>
          </p:nvSpPr>
          <p:spPr>
            <a:xfrm rot="-5400000" flipH="1">
              <a:off x="75123" y="107389"/>
              <a:ext cx="215787" cy="1009"/>
            </a:xfrm>
            <a:prstGeom prst="line">
              <a:avLst/>
            </a:prstGeom>
            <a:ln w="9525" cap="flat" cmpd="sng">
              <a:solidFill>
                <a:srgbClr val="595959"/>
              </a:solidFill>
              <a:prstDash val="solid"/>
              <a:bevel/>
              <a:headEnd type="none" w="med" len="med"/>
              <a:tailEnd type="none" w="med" len="med"/>
            </a:ln>
          </p:spPr>
        </p:sp>
        <p:sp>
          <p:nvSpPr>
            <p:cNvPr id="30738" name="직선 연결선 70"/>
            <p:cNvSpPr/>
            <p:nvPr/>
          </p:nvSpPr>
          <p:spPr>
            <a:xfrm rot="-5400000" flipH="1">
              <a:off x="7673991" y="106752"/>
              <a:ext cx="220912" cy="7409"/>
            </a:xfrm>
            <a:prstGeom prst="line">
              <a:avLst/>
            </a:prstGeom>
            <a:ln w="9525" cap="flat" cmpd="sng">
              <a:solidFill>
                <a:srgbClr val="595959"/>
              </a:solidFill>
              <a:prstDash val="solid"/>
              <a:bevel/>
              <a:headEnd type="none" w="med" len="med"/>
              <a:tailEnd type="none" w="med" len="med"/>
            </a:ln>
          </p:spPr>
        </p:sp>
        <p:sp>
          <p:nvSpPr>
            <p:cNvPr id="30739" name="직선 연결선 71"/>
            <p:cNvSpPr/>
            <p:nvPr/>
          </p:nvSpPr>
          <p:spPr>
            <a:xfrm rot="5400000">
              <a:off x="886610" y="68510"/>
              <a:ext cx="108858" cy="2"/>
            </a:xfrm>
            <a:prstGeom prst="line">
              <a:avLst/>
            </a:prstGeom>
            <a:ln w="9525" cap="flat" cmpd="sng">
              <a:solidFill>
                <a:srgbClr val="595959"/>
              </a:solidFill>
              <a:prstDash val="solid"/>
              <a:bevel/>
              <a:headEnd type="none" w="med" len="med"/>
              <a:tailEnd type="none" w="med" len="med"/>
            </a:ln>
          </p:spPr>
        </p:sp>
        <p:sp>
          <p:nvSpPr>
            <p:cNvPr id="30740" name="직선 연결선 72"/>
            <p:cNvSpPr/>
            <p:nvPr/>
          </p:nvSpPr>
          <p:spPr>
            <a:xfrm rot="5400000">
              <a:off x="1607948" y="68510"/>
              <a:ext cx="108858" cy="2"/>
            </a:xfrm>
            <a:prstGeom prst="line">
              <a:avLst/>
            </a:prstGeom>
            <a:ln w="9525" cap="flat" cmpd="sng">
              <a:solidFill>
                <a:srgbClr val="595959"/>
              </a:solidFill>
              <a:prstDash val="solid"/>
              <a:bevel/>
              <a:headEnd type="none" w="med" len="med"/>
              <a:tailEnd type="none" w="med" len="med"/>
            </a:ln>
          </p:spPr>
        </p:sp>
        <p:sp>
          <p:nvSpPr>
            <p:cNvPr id="30741" name="직선 연결선 73"/>
            <p:cNvSpPr/>
            <p:nvPr/>
          </p:nvSpPr>
          <p:spPr>
            <a:xfrm rot="5400000">
              <a:off x="2393639" y="68510"/>
              <a:ext cx="108858" cy="2"/>
            </a:xfrm>
            <a:prstGeom prst="line">
              <a:avLst/>
            </a:prstGeom>
            <a:ln w="9525" cap="flat" cmpd="sng">
              <a:solidFill>
                <a:srgbClr val="595959"/>
              </a:solidFill>
              <a:prstDash val="solid"/>
              <a:bevel/>
              <a:headEnd type="none" w="med" len="med"/>
              <a:tailEnd type="none" w="med" len="med"/>
            </a:ln>
          </p:spPr>
        </p:sp>
        <p:sp>
          <p:nvSpPr>
            <p:cNvPr id="30742" name="직선 연결선 74"/>
            <p:cNvSpPr/>
            <p:nvPr/>
          </p:nvSpPr>
          <p:spPr>
            <a:xfrm rot="5400000">
              <a:off x="3125866" y="68510"/>
              <a:ext cx="108858" cy="2"/>
            </a:xfrm>
            <a:prstGeom prst="line">
              <a:avLst/>
            </a:prstGeom>
            <a:ln w="9525" cap="flat" cmpd="sng">
              <a:solidFill>
                <a:srgbClr val="595959"/>
              </a:solidFill>
              <a:prstDash val="solid"/>
              <a:bevel/>
              <a:headEnd type="none" w="med" len="med"/>
              <a:tailEnd type="none" w="med" len="med"/>
            </a:ln>
          </p:spPr>
        </p:sp>
        <p:sp>
          <p:nvSpPr>
            <p:cNvPr id="30743" name="직선 연결선 75"/>
            <p:cNvSpPr/>
            <p:nvPr/>
          </p:nvSpPr>
          <p:spPr>
            <a:xfrm rot="5400000">
              <a:off x="3896511" y="68510"/>
              <a:ext cx="108858" cy="2"/>
            </a:xfrm>
            <a:prstGeom prst="line">
              <a:avLst/>
            </a:prstGeom>
            <a:ln w="9525" cap="flat" cmpd="sng">
              <a:solidFill>
                <a:srgbClr val="595959"/>
              </a:solidFill>
              <a:prstDash val="solid"/>
              <a:bevel/>
              <a:headEnd type="none" w="med" len="med"/>
              <a:tailEnd type="none" w="med" len="med"/>
            </a:ln>
          </p:spPr>
        </p:sp>
        <p:sp>
          <p:nvSpPr>
            <p:cNvPr id="30744" name="직선 연결선 76"/>
            <p:cNvSpPr/>
            <p:nvPr/>
          </p:nvSpPr>
          <p:spPr>
            <a:xfrm rot="5400000">
              <a:off x="4715820" y="68510"/>
              <a:ext cx="108858" cy="2"/>
            </a:xfrm>
            <a:prstGeom prst="line">
              <a:avLst/>
            </a:prstGeom>
            <a:ln w="9525" cap="flat" cmpd="sng">
              <a:solidFill>
                <a:srgbClr val="595959"/>
              </a:solidFill>
              <a:prstDash val="solid"/>
              <a:bevel/>
              <a:headEnd type="none" w="med" len="med"/>
              <a:tailEnd type="none" w="med" len="med"/>
            </a:ln>
          </p:spPr>
        </p:sp>
        <p:sp>
          <p:nvSpPr>
            <p:cNvPr id="30745" name="직선 연결선 77"/>
            <p:cNvSpPr/>
            <p:nvPr/>
          </p:nvSpPr>
          <p:spPr>
            <a:xfrm rot="5400000">
              <a:off x="5512397" y="68510"/>
              <a:ext cx="108858" cy="2"/>
            </a:xfrm>
            <a:prstGeom prst="line">
              <a:avLst/>
            </a:prstGeom>
            <a:ln w="9525" cap="flat" cmpd="sng">
              <a:solidFill>
                <a:srgbClr val="595959"/>
              </a:solidFill>
              <a:prstDash val="solid"/>
              <a:bevel/>
              <a:headEnd type="none" w="med" len="med"/>
              <a:tailEnd type="none" w="med" len="med"/>
            </a:ln>
          </p:spPr>
        </p:sp>
        <p:sp>
          <p:nvSpPr>
            <p:cNvPr id="30746" name="직선 연결선 78"/>
            <p:cNvSpPr/>
            <p:nvPr/>
          </p:nvSpPr>
          <p:spPr>
            <a:xfrm rot="5400000">
              <a:off x="6244621" y="68510"/>
              <a:ext cx="108858" cy="2"/>
            </a:xfrm>
            <a:prstGeom prst="line">
              <a:avLst/>
            </a:prstGeom>
            <a:ln w="9525" cap="flat" cmpd="sng">
              <a:solidFill>
                <a:srgbClr val="595959"/>
              </a:solidFill>
              <a:prstDash val="solid"/>
              <a:bevel/>
              <a:headEnd type="none" w="med" len="med"/>
              <a:tailEnd type="none" w="med" len="med"/>
            </a:ln>
          </p:spPr>
        </p:sp>
        <p:sp>
          <p:nvSpPr>
            <p:cNvPr id="30747" name="직선 연결선 79"/>
            <p:cNvSpPr/>
            <p:nvPr/>
          </p:nvSpPr>
          <p:spPr>
            <a:xfrm rot="5400000">
              <a:off x="6974285" y="68510"/>
              <a:ext cx="108858" cy="2"/>
            </a:xfrm>
            <a:prstGeom prst="line">
              <a:avLst/>
            </a:prstGeom>
            <a:ln w="9525" cap="flat" cmpd="sng">
              <a:solidFill>
                <a:srgbClr val="595959"/>
              </a:solidFill>
              <a:prstDash val="solid"/>
              <a:bevel/>
              <a:headEnd type="none" w="med" len="med"/>
              <a:tailEnd type="none" w="med" len="med"/>
            </a:ln>
          </p:spPr>
        </p:sp>
        <p:sp>
          <p:nvSpPr>
            <p:cNvPr id="30748" name="직사각형 80"/>
            <p:cNvSpPr/>
            <p:nvPr/>
          </p:nvSpPr>
          <p:spPr>
            <a:xfrm>
              <a:off x="0" y="169836"/>
              <a:ext cx="396752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 latinLnBrk="1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595959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0</a:t>
              </a:r>
              <a:endParaRPr lang="zh-CN" altLang="en-US" sz="1400" dirty="0">
                <a:solidFill>
                  <a:srgbClr val="595959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30749" name="직사각형 81"/>
            <p:cNvSpPr/>
            <p:nvPr/>
          </p:nvSpPr>
          <p:spPr>
            <a:xfrm>
              <a:off x="3690254" y="169836"/>
              <a:ext cx="505609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 latinLnBrk="1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595959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50</a:t>
              </a:r>
              <a:endParaRPr lang="zh-CN" altLang="en-US" sz="1400" dirty="0">
                <a:solidFill>
                  <a:srgbClr val="595959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30750" name="직사각형 82"/>
            <p:cNvSpPr/>
            <p:nvPr/>
          </p:nvSpPr>
          <p:spPr>
            <a:xfrm>
              <a:off x="7472466" y="169836"/>
              <a:ext cx="598713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 latinLnBrk="1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595959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100</a:t>
              </a:r>
              <a:endParaRPr lang="zh-CN" altLang="en-US" sz="1400" dirty="0">
                <a:solidFill>
                  <a:srgbClr val="595959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30751" name="组合 30750"/>
          <p:cNvGrpSpPr/>
          <p:nvPr/>
        </p:nvGrpSpPr>
        <p:grpSpPr>
          <a:xfrm>
            <a:off x="627063" y="1820863"/>
            <a:ext cx="8191500" cy="1570037"/>
            <a:chOff x="0" y="0"/>
            <a:chExt cx="8191988" cy="1570147"/>
          </a:xfrm>
        </p:grpSpPr>
        <p:sp>
          <p:nvSpPr>
            <p:cNvPr id="30752" name="TextBox 47"/>
            <p:cNvSpPr/>
            <p:nvPr/>
          </p:nvSpPr>
          <p:spPr>
            <a:xfrm>
              <a:off x="0" y="0"/>
              <a:ext cx="8191988" cy="78637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EEAA00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400" dirty="0">
                <a:solidFill>
                  <a:srgbClr val="EEAA00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7F7F7F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in February 1998 with the fundamental  goal of providing better internet  services </a:t>
              </a:r>
              <a:endParaRPr lang="zh-CN" altLang="en-US" sz="1200" dirty="0">
                <a:solidFill>
                  <a:srgbClr val="7F7F7F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7F7F7F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to the world. Asadal stands for the "morning land" in ancient Korean. Asadal has about 35 staffs including well exper-</a:t>
              </a:r>
              <a:endParaRPr lang="zh-CN" altLang="en-US" sz="1200" dirty="0">
                <a:solidFill>
                  <a:srgbClr val="7F7F7F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7F7F7F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ienced web designers, programmers, and server engineers.</a:t>
              </a:r>
              <a:endParaRPr lang="zh-CN" altLang="en-US" sz="1200" dirty="0">
                <a:solidFill>
                  <a:srgbClr val="7F7F7F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</p:txBody>
        </p:sp>
        <p:sp>
          <p:nvSpPr>
            <p:cNvPr id="30753" name="직선 연결선 85"/>
            <p:cNvSpPr/>
            <p:nvPr/>
          </p:nvSpPr>
          <p:spPr>
            <a:xfrm rot="-5400000" flipV="1">
              <a:off x="647318" y="1216360"/>
              <a:ext cx="555173" cy="152400"/>
            </a:xfrm>
            <a:prstGeom prst="line">
              <a:avLst/>
            </a:prstGeom>
            <a:ln w="22225" cap="flat" cmpd="sng">
              <a:solidFill>
                <a:srgbClr val="DE9400"/>
              </a:solidFill>
              <a:prstDash val="sysDash"/>
              <a:bevel/>
              <a:headEnd type="oval" w="lg" len="lg"/>
              <a:tailEnd type="triangle" w="lg" len="lg"/>
            </a:ln>
          </p:spPr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" dur="1000"/>
                                        <p:tgtEl>
                                          <p:spTgt spid="307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0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14" dur="10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7" dur="1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1" dur="1000"/>
                                        <p:tgtEl>
                                          <p:spTgt spid="307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 bldLvl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6" name="제목 35"/>
          <p:cNvSpPr>
            <a:spLocks noGrp="1"/>
          </p:cNvSpPr>
          <p:nvPr>
            <p:ph type="title"/>
          </p:nvPr>
        </p:nvSpPr>
        <p:spPr>
          <a:xfrm>
            <a:off x="142875" y="-25400"/>
            <a:ext cx="8286750" cy="688975"/>
          </a:xfrm>
          <a:noFill/>
          <a:ln>
            <a:noFill/>
          </a:ln>
        </p:spPr>
        <p:txBody>
          <a:bodyPr anchor="ctr"/>
          <a:p>
            <a:pPr algn="l"/>
            <a:r>
              <a:rPr lang="en-US" altLang="x-none" sz="3200" kern="1200" dirty="0">
                <a:solidFill>
                  <a:srgbClr val="433119"/>
                </a:solidFill>
                <a:latin typeface="HY견고딕" pitchFamily="2" charset="-127"/>
                <a:ea typeface="HY견고딕" pitchFamily="2" charset="-127"/>
                <a:sym typeface="Malgun Gothic" panose="020B0503020000020004" charset="-127"/>
              </a:rPr>
              <a:t>ADD A TITLE SLIDE</a:t>
            </a:r>
            <a:endParaRPr lang="zh-CN" altLang="en-US" sz="3200" kern="1200" dirty="0">
              <a:solidFill>
                <a:srgbClr val="433119"/>
              </a:solidFill>
              <a:latin typeface="HY견고딕" pitchFamily="2" charset="-127"/>
              <a:ea typeface="HY견고딕" pitchFamily="2" charset="-127"/>
              <a:sym typeface="Malgun Gothic" panose="020B0503020000020004" charset="-127"/>
            </a:endParaRPr>
          </a:p>
        </p:txBody>
      </p:sp>
      <p:grpSp>
        <p:nvGrpSpPr>
          <p:cNvPr id="31747" name="组合 31746"/>
          <p:cNvGrpSpPr/>
          <p:nvPr/>
        </p:nvGrpSpPr>
        <p:grpSpPr>
          <a:xfrm>
            <a:off x="765175" y="1700213"/>
            <a:ext cx="3836988" cy="2335212"/>
            <a:chOff x="0" y="0"/>
            <a:chExt cx="3836775" cy="2334666"/>
          </a:xfrm>
        </p:grpSpPr>
        <p:sp>
          <p:nvSpPr>
            <p:cNvPr id="31748" name="모서리가 둥근 직사각형 20"/>
            <p:cNvSpPr/>
            <p:nvPr/>
          </p:nvSpPr>
          <p:spPr>
            <a:xfrm>
              <a:off x="0" y="0"/>
              <a:ext cx="3448298" cy="2124601"/>
            </a:xfrm>
            <a:prstGeom prst="roundRect">
              <a:avLst>
                <a:gd name="adj" fmla="val 3412"/>
              </a:avLst>
            </a:prstGeom>
            <a:solidFill>
              <a:srgbClr val="F2F2F2">
                <a:alpha val="9999"/>
              </a:srgbClr>
            </a:solidFill>
            <a:ln w="12700" cap="flat" cmpd="sng">
              <a:solidFill>
                <a:srgbClr val="FFFFFF">
                  <a:alpha val="45000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31749" name="원형 21"/>
            <p:cNvSpPr/>
            <p:nvPr/>
          </p:nvSpPr>
          <p:spPr>
            <a:xfrm>
              <a:off x="1753325" y="251216"/>
              <a:ext cx="2083450" cy="2083450"/>
            </a:xfrm>
            <a:custGeom>
              <a:avLst/>
              <a:gdLst>
                <a:gd name="txL" fmla="*/ 0 w 2083450"/>
                <a:gd name="txT" fmla="*/ 0 h 2083450"/>
                <a:gd name="txR" fmla="*/ 2083450 w 2083450"/>
                <a:gd name="txB" fmla="*/ 2083450 h 2083450"/>
              </a:gdLst>
              <a:ahLst/>
              <a:cxnLst/>
              <a:rect l="txL" t="txT" r="txR" b="txB"/>
              <a:pathLst>
                <a:path w="2083450" h="2083450">
                  <a:moveTo>
                    <a:pt x="0" y="2083450"/>
                  </a:moveTo>
                  <a:arcTo wR="2083450" hR="2083450" stAng="-10800000" swAng="5400000"/>
                  <a:lnTo>
                    <a:pt x="2083450" y="2083450"/>
                  </a:lnTo>
                  <a:close/>
                </a:path>
              </a:pathLst>
            </a:custGeom>
            <a:gradFill rotWithShape="1">
              <a:gsLst>
                <a:gs pos="0">
                  <a:srgbClr val="FFA709">
                    <a:alpha val="100000"/>
                  </a:srgbClr>
                </a:gs>
                <a:gs pos="10999">
                  <a:srgbClr val="FFA709">
                    <a:alpha val="100000"/>
                  </a:srgbClr>
                </a:gs>
                <a:gs pos="59999">
                  <a:srgbClr val="FFD211">
                    <a:alpha val="100000"/>
                  </a:srgbClr>
                </a:gs>
                <a:gs pos="100000">
                  <a:srgbClr val="FFD211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750" name="TextBox 22"/>
            <p:cNvSpPr/>
            <p:nvPr/>
          </p:nvSpPr>
          <p:spPr>
            <a:xfrm>
              <a:off x="37069" y="43002"/>
              <a:ext cx="3071800" cy="136490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FFD211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400" dirty="0">
                <a:solidFill>
                  <a:srgbClr val="FFD211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in February 1998 with the fun-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damental goal of providing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better internet services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to the world.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31751" name="직사각형 23"/>
            <p:cNvSpPr/>
            <p:nvPr/>
          </p:nvSpPr>
          <p:spPr>
            <a:xfrm>
              <a:off x="2362209" y="1194843"/>
              <a:ext cx="11843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 latinLnBrk="1">
                <a:lnSpc>
                  <a:spcPct val="100000"/>
                </a:lnSpc>
              </a:pPr>
              <a:r>
                <a:rPr lang="en-US" altLang="x-none" sz="24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TEXT</a:t>
              </a:r>
              <a:endParaRPr lang="zh-CN" altLang="en-US" sz="2400" dirty="0">
                <a:solidFill>
                  <a:schemeClr val="bg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31752" name="组合 31751"/>
          <p:cNvGrpSpPr/>
          <p:nvPr/>
        </p:nvGrpSpPr>
        <p:grpSpPr>
          <a:xfrm>
            <a:off x="765175" y="4249738"/>
            <a:ext cx="3836988" cy="2108200"/>
            <a:chOff x="0" y="0"/>
            <a:chExt cx="3836775" cy="2108159"/>
          </a:xfrm>
        </p:grpSpPr>
        <p:sp>
          <p:nvSpPr>
            <p:cNvPr id="31753" name="모서리가 둥근 직사각형 25"/>
            <p:cNvSpPr/>
            <p:nvPr/>
          </p:nvSpPr>
          <p:spPr>
            <a:xfrm>
              <a:off x="0" y="81653"/>
              <a:ext cx="3448298" cy="2026506"/>
            </a:xfrm>
            <a:prstGeom prst="roundRect">
              <a:avLst>
                <a:gd name="adj" fmla="val 3412"/>
              </a:avLst>
            </a:prstGeom>
            <a:solidFill>
              <a:srgbClr val="F2F2F2">
                <a:alpha val="9999"/>
              </a:srgbClr>
            </a:solidFill>
            <a:ln w="12700" cap="flat" cmpd="sng">
              <a:solidFill>
                <a:srgbClr val="FFFFFF">
                  <a:alpha val="45000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31754" name="원형 26"/>
            <p:cNvSpPr/>
            <p:nvPr/>
          </p:nvSpPr>
          <p:spPr>
            <a:xfrm flipV="1">
              <a:off x="1753325" y="0"/>
              <a:ext cx="2083450" cy="1984592"/>
            </a:xfrm>
            <a:custGeom>
              <a:avLst/>
              <a:gdLst>
                <a:gd name="txL" fmla="*/ 0 w 2083450"/>
                <a:gd name="txT" fmla="*/ 0 h 1984592"/>
                <a:gd name="txR" fmla="*/ 2083450 w 2083450"/>
                <a:gd name="txB" fmla="*/ 1984592 h 1984592"/>
              </a:gdLst>
              <a:ahLst/>
              <a:cxnLst/>
              <a:rect l="txL" t="txT" r="txR" b="txB"/>
              <a:pathLst>
                <a:path w="2083450" h="1984592">
                  <a:moveTo>
                    <a:pt x="0" y="1984592"/>
                  </a:moveTo>
                  <a:arcTo wR="2083450" hR="1984592" stAng="-10800000" swAng="5400000"/>
                  <a:lnTo>
                    <a:pt x="2083450" y="1984592"/>
                  </a:lnTo>
                  <a:close/>
                </a:path>
              </a:pathLst>
            </a:custGeom>
            <a:gradFill rotWithShape="1">
              <a:gsLst>
                <a:gs pos="0">
                  <a:srgbClr val="969696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755" name="TextBox 27"/>
            <p:cNvSpPr/>
            <p:nvPr/>
          </p:nvSpPr>
          <p:spPr>
            <a:xfrm>
              <a:off x="49426" y="766349"/>
              <a:ext cx="3071800" cy="13170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in Seoul Korea in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February 1998 with the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fundamental goal of providing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better internet services to the world.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chemeClr val="bg1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31756" name="직사각형 28"/>
            <p:cNvSpPr/>
            <p:nvPr/>
          </p:nvSpPr>
          <p:spPr>
            <a:xfrm>
              <a:off x="2363367" y="537783"/>
              <a:ext cx="11843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400" dirty="0">
                  <a:solidFill>
                    <a:srgbClr val="3F3F3F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400" dirty="0">
                <a:solidFill>
                  <a:srgbClr val="3F3F3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31757" name="组合 31756"/>
          <p:cNvGrpSpPr/>
          <p:nvPr/>
        </p:nvGrpSpPr>
        <p:grpSpPr>
          <a:xfrm>
            <a:off x="4835525" y="4249738"/>
            <a:ext cx="3778250" cy="2108200"/>
            <a:chOff x="0" y="0"/>
            <a:chExt cx="3777085" cy="2108159"/>
          </a:xfrm>
        </p:grpSpPr>
        <p:sp>
          <p:nvSpPr>
            <p:cNvPr id="31758" name="모서리가 둥근 직사각형 30"/>
            <p:cNvSpPr/>
            <p:nvPr/>
          </p:nvSpPr>
          <p:spPr>
            <a:xfrm>
              <a:off x="328787" y="81653"/>
              <a:ext cx="3448298" cy="2026506"/>
            </a:xfrm>
            <a:prstGeom prst="roundRect">
              <a:avLst>
                <a:gd name="adj" fmla="val 3412"/>
              </a:avLst>
            </a:prstGeom>
            <a:solidFill>
              <a:srgbClr val="F2F2F2">
                <a:alpha val="9999"/>
              </a:srgbClr>
            </a:solidFill>
            <a:ln w="12700" cap="flat" cmpd="sng">
              <a:solidFill>
                <a:srgbClr val="FFFFFF">
                  <a:alpha val="45000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31759" name="원형 31"/>
            <p:cNvSpPr/>
            <p:nvPr/>
          </p:nvSpPr>
          <p:spPr>
            <a:xfrm flipH="1" flipV="1">
              <a:off x="0" y="0"/>
              <a:ext cx="2095806" cy="1984592"/>
            </a:xfrm>
            <a:custGeom>
              <a:avLst/>
              <a:gdLst>
                <a:gd name="txL" fmla="*/ 0 w 2095806"/>
                <a:gd name="txT" fmla="*/ 0 h 1984592"/>
                <a:gd name="txR" fmla="*/ 2095806 w 2095806"/>
                <a:gd name="txB" fmla="*/ 1984592 h 1984592"/>
              </a:gdLst>
              <a:ahLst/>
              <a:cxnLst/>
              <a:rect l="txL" t="txT" r="txR" b="txB"/>
              <a:pathLst>
                <a:path w="2095806" h="1984592">
                  <a:moveTo>
                    <a:pt x="0" y="1984592"/>
                  </a:moveTo>
                  <a:arcTo wR="2095806" hR="1984592" stAng="-10800000" swAng="5400000"/>
                  <a:lnTo>
                    <a:pt x="2095806" y="1984592"/>
                  </a:lnTo>
                  <a:close/>
                </a:path>
              </a:pathLst>
            </a:custGeom>
            <a:gradFill rotWithShape="1">
              <a:gsLst>
                <a:gs pos="0">
                  <a:srgbClr val="00B050">
                    <a:alpha val="100000"/>
                  </a:srgbClr>
                </a:gs>
                <a:gs pos="100000">
                  <a:srgbClr val="CCFF66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760" name="TextBox 32"/>
            <p:cNvSpPr/>
            <p:nvPr/>
          </p:nvSpPr>
          <p:spPr>
            <a:xfrm>
              <a:off x="650062" y="766349"/>
              <a:ext cx="3071800" cy="13170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 algn="r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 algn="r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in Seoul Korea in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 algn="r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February 1998 with the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 algn="r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fundamental goal of providing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 algn="r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better internet services to the world.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 algn="r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92D050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en-US" altLang="x-none" sz="1400" dirty="0">
                <a:solidFill>
                  <a:srgbClr val="FFD211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</p:txBody>
        </p:sp>
        <p:sp>
          <p:nvSpPr>
            <p:cNvPr id="31761" name="직사각형 33"/>
            <p:cNvSpPr/>
            <p:nvPr/>
          </p:nvSpPr>
          <p:spPr>
            <a:xfrm>
              <a:off x="333165" y="546277"/>
              <a:ext cx="11843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 latinLnBrk="1">
                <a:lnSpc>
                  <a:spcPct val="100000"/>
                </a:lnSpc>
              </a:pPr>
              <a:r>
                <a:rPr lang="en-US" altLang="x-none" sz="24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TEXT</a:t>
              </a:r>
              <a:endParaRPr lang="zh-CN" altLang="en-US" sz="2400" dirty="0">
                <a:solidFill>
                  <a:schemeClr val="bg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31762" name="组合 31761"/>
          <p:cNvGrpSpPr/>
          <p:nvPr/>
        </p:nvGrpSpPr>
        <p:grpSpPr>
          <a:xfrm>
            <a:off x="4835525" y="1700213"/>
            <a:ext cx="3778250" cy="2335212"/>
            <a:chOff x="0" y="0"/>
            <a:chExt cx="3777085" cy="2334666"/>
          </a:xfrm>
        </p:grpSpPr>
        <p:sp>
          <p:nvSpPr>
            <p:cNvPr id="31763" name="모서리가 둥근 직사각형 35"/>
            <p:cNvSpPr/>
            <p:nvPr/>
          </p:nvSpPr>
          <p:spPr>
            <a:xfrm>
              <a:off x="328787" y="0"/>
              <a:ext cx="3448298" cy="2124601"/>
            </a:xfrm>
            <a:prstGeom prst="roundRect">
              <a:avLst>
                <a:gd name="adj" fmla="val 3412"/>
              </a:avLst>
            </a:prstGeom>
            <a:solidFill>
              <a:srgbClr val="F2F2F2">
                <a:alpha val="9999"/>
              </a:srgbClr>
            </a:solidFill>
            <a:ln w="12700" cap="flat" cmpd="sng">
              <a:solidFill>
                <a:srgbClr val="FFFFFF">
                  <a:alpha val="45000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31764" name="원형 36"/>
            <p:cNvSpPr/>
            <p:nvPr/>
          </p:nvSpPr>
          <p:spPr>
            <a:xfrm flipH="1">
              <a:off x="0" y="251216"/>
              <a:ext cx="2095806" cy="2083450"/>
            </a:xfrm>
            <a:custGeom>
              <a:avLst/>
              <a:gdLst>
                <a:gd name="txL" fmla="*/ 0 w 2095806"/>
                <a:gd name="txT" fmla="*/ 0 h 2083450"/>
                <a:gd name="txR" fmla="*/ 2095806 w 2095806"/>
                <a:gd name="txB" fmla="*/ 2083450 h 2083450"/>
              </a:gdLst>
              <a:ahLst/>
              <a:cxnLst/>
              <a:rect l="txL" t="txT" r="txR" b="txB"/>
              <a:pathLst>
                <a:path w="2095806" h="2083450">
                  <a:moveTo>
                    <a:pt x="0" y="2083450"/>
                  </a:moveTo>
                  <a:arcTo wR="2095806" hR="2083450" stAng="-10800000" swAng="5400000"/>
                  <a:lnTo>
                    <a:pt x="2095806" y="2083450"/>
                  </a:lnTo>
                  <a:close/>
                </a:path>
              </a:pathLst>
            </a:custGeom>
            <a:gradFill rotWithShape="1">
              <a:gsLst>
                <a:gs pos="0">
                  <a:srgbClr val="969696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765" name="TextBox 37"/>
            <p:cNvSpPr/>
            <p:nvPr/>
          </p:nvSpPr>
          <p:spPr>
            <a:xfrm>
              <a:off x="600634" y="43002"/>
              <a:ext cx="3071800" cy="136490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 algn="r">
                <a:lnSpc>
                  <a:spcPct val="100000"/>
                </a:lnSpc>
              </a:pPr>
              <a:r>
                <a:rPr lang="en-US" altLang="x-none" sz="1400" dirty="0">
                  <a:solidFill>
                    <a:schemeClr val="bg1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400" dirty="0">
                <a:solidFill>
                  <a:schemeClr val="bg1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 algn="r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 algn="r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in February 1998 with the fun-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 algn="r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damental goal of providing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 algn="r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better internet services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 algn="r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to the world.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31766" name="직사각형 38"/>
            <p:cNvSpPr/>
            <p:nvPr/>
          </p:nvSpPr>
          <p:spPr>
            <a:xfrm>
              <a:off x="282584" y="1184421"/>
              <a:ext cx="11843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400" dirty="0">
                  <a:solidFill>
                    <a:srgbClr val="3F3F3F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400" dirty="0">
                <a:solidFill>
                  <a:srgbClr val="3F3F3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sp>
        <p:nvSpPr>
          <p:cNvPr id="31767" name="원형 화살표 39"/>
          <p:cNvSpPr/>
          <p:nvPr/>
        </p:nvSpPr>
        <p:spPr>
          <a:xfrm>
            <a:off x="3709988" y="3136900"/>
            <a:ext cx="1884362" cy="1882775"/>
          </a:xfrm>
          <a:custGeom>
            <a:avLst/>
            <a:gdLst>
              <a:gd name="txL" fmla="*/ 3163 w 21600"/>
              <a:gd name="txT" fmla="*/ 3163 h 21600"/>
              <a:gd name="txR" fmla="*/ 18437 w 21600"/>
              <a:gd name="txB" fmla="*/ 18437 h 21600"/>
            </a:gdLst>
            <a:ahLst/>
            <a:cxnLst>
              <a:cxn ang="180">
                <a:pos x="52" y="11860"/>
              </a:cxn>
              <a:cxn ang="0">
                <a:pos x="19920" y="13147"/>
              </a:cxn>
              <a:cxn ang="180">
                <a:pos x="2802" y="11589"/>
              </a:cxn>
              <a:cxn ang="0">
                <a:pos x="22963" y="4943"/>
              </a:cxn>
              <a:cxn ang="0">
                <a:pos x="21056" y="10392"/>
              </a:cxn>
              <a:cxn ang="0">
                <a:pos x="15607" y="8485"/>
              </a:cxn>
            </a:cxnLst>
            <a:rect l="txL" t="txT" r="txR" b="txB"/>
            <a:pathLst>
              <a:path w="21600" h="21600">
                <a:moveTo>
                  <a:pt x="18040" y="7314"/>
                </a:moveTo>
                <a:arcTo wR="8036" hR="8036" stAng="20057533" swAng="-19191364"/>
                <a:lnTo>
                  <a:pt x="21259" y="13492"/>
                </a:lnTo>
                <a:arcTo wR="10800" hR="10800" stAng="866169" swAng="19191364"/>
                <a:lnTo>
                  <a:pt x="22963" y="4943"/>
                </a:lnTo>
                <a:lnTo>
                  <a:pt x="21056" y="10392"/>
                </a:lnTo>
                <a:lnTo>
                  <a:pt x="15607" y="8485"/>
                </a:lnTo>
                <a:lnTo>
                  <a:pt x="18040" y="7314"/>
                </a:lnTo>
                <a:close/>
              </a:path>
            </a:pathLst>
          </a:custGeom>
          <a:solidFill>
            <a:srgbClr val="262626">
              <a:alpha val="39999"/>
            </a:srgbClr>
          </a:soli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chemeClr val="tx1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" dur="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4" dur="500"/>
                                        <p:tgtEl>
                                          <p:spTgt spid="31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1" dur="5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8" dur="500"/>
                                        <p:tgtEl>
                                          <p:spTgt spid="31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9" dur="1000"/>
                                        <p:tgtEl>
                                          <p:spTgt spid="31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67" grpId="0" bldLvl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2770" name="그림 5" descr="낙엽01.png"/>
          <p:cNvPicPr>
            <a:picLocks noChangeAspect="1"/>
          </p:cNvPicPr>
          <p:nvPr/>
        </p:nvPicPr>
        <p:blipFill>
          <a:blip r:embed="rId1">
            <a:lum bright="-7999" contrast="23000"/>
          </a:blip>
          <a:stretch>
            <a:fillRect/>
          </a:stretch>
        </p:blipFill>
        <p:spPr>
          <a:xfrm rot="2260354">
            <a:off x="6350" y="158750"/>
            <a:ext cx="906463" cy="565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1" name="제목 31"/>
          <p:cNvSpPr>
            <a:spLocks noGrp="1"/>
          </p:cNvSpPr>
          <p:nvPr>
            <p:ph type="title"/>
          </p:nvPr>
        </p:nvSpPr>
        <p:spPr>
          <a:xfrm>
            <a:off x="857250" y="84138"/>
            <a:ext cx="7643813" cy="690562"/>
          </a:xfrm>
          <a:noFill/>
          <a:ln>
            <a:noFill/>
          </a:ln>
        </p:spPr>
        <p:txBody>
          <a:bodyPr anchor="ctr"/>
          <a:p>
            <a:pPr algn="l"/>
            <a:r>
              <a:rPr lang="en-US" altLang="x-none" sz="3200" kern="1200" dirty="0">
                <a:solidFill>
                  <a:srgbClr val="433119"/>
                </a:solidFill>
                <a:latin typeface="HY견고딕" pitchFamily="2" charset="-127"/>
                <a:ea typeface="HY견고딕" pitchFamily="2" charset="-127"/>
                <a:sym typeface="Malgun Gothic" panose="020B0503020000020004" charset="-127"/>
              </a:rPr>
              <a:t>ADD A TITLE SLIDE</a:t>
            </a:r>
            <a:endParaRPr lang="zh-CN" altLang="en-US" sz="3200" kern="1200" dirty="0">
              <a:solidFill>
                <a:srgbClr val="433119"/>
              </a:solidFill>
              <a:latin typeface="HY견고딕" pitchFamily="2" charset="-127"/>
              <a:ea typeface="HY견고딕" pitchFamily="2" charset="-127"/>
              <a:sym typeface="Malgun Gothic" panose="020B0503020000020004" charset="-127"/>
            </a:endParaRPr>
          </a:p>
        </p:txBody>
      </p:sp>
      <p:grpSp>
        <p:nvGrpSpPr>
          <p:cNvPr id="32772" name="组合 32771"/>
          <p:cNvGrpSpPr/>
          <p:nvPr/>
        </p:nvGrpSpPr>
        <p:grpSpPr>
          <a:xfrm>
            <a:off x="600075" y="1714500"/>
            <a:ext cx="8034338" cy="4408488"/>
            <a:chOff x="0" y="0"/>
            <a:chExt cx="8035435" cy="4408111"/>
          </a:xfrm>
        </p:grpSpPr>
        <p:grpSp>
          <p:nvGrpSpPr>
            <p:cNvPr id="32773" name="组合 32772"/>
            <p:cNvGrpSpPr/>
            <p:nvPr/>
          </p:nvGrpSpPr>
          <p:grpSpPr>
            <a:xfrm>
              <a:off x="0" y="0"/>
              <a:ext cx="8035435" cy="4408111"/>
              <a:chOff x="0" y="0"/>
              <a:chExt cx="8035435" cy="4408111"/>
            </a:xfrm>
          </p:grpSpPr>
          <p:sp>
            <p:nvSpPr>
              <p:cNvPr id="32774" name="모서리가 둥근 직사각형 114"/>
              <p:cNvSpPr/>
              <p:nvPr/>
            </p:nvSpPr>
            <p:spPr>
              <a:xfrm>
                <a:off x="1335720" y="645047"/>
                <a:ext cx="6681971" cy="3762269"/>
              </a:xfrm>
              <a:prstGeom prst="roundRect">
                <a:avLst>
                  <a:gd name="adj" fmla="val 0"/>
                </a:avLst>
              </a:prstGeom>
              <a:solidFill>
                <a:srgbClr val="595959">
                  <a:alpha val="9999"/>
                </a:srgbClr>
              </a:solidFill>
              <a:ln w="12700" cap="flat" cmpd="sng">
                <a:solidFill>
                  <a:srgbClr val="7F7F7F">
                    <a:alpha val="56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>
                  <a:solidFill>
                    <a:srgbClr val="FFFFFF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sp>
            <p:nvSpPr>
              <p:cNvPr id="32775" name="직선 연결선 115"/>
              <p:cNvSpPr/>
              <p:nvPr/>
            </p:nvSpPr>
            <p:spPr>
              <a:xfrm>
                <a:off x="1335719" y="3784525"/>
                <a:ext cx="6681972" cy="4226"/>
              </a:xfrm>
              <a:prstGeom prst="line">
                <a:avLst/>
              </a:prstGeom>
              <a:ln w="12700" cap="flat" cmpd="sng">
                <a:solidFill>
                  <a:srgbClr val="595959">
                    <a:alpha val="51999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</p:sp>
          <p:sp>
            <p:nvSpPr>
              <p:cNvPr id="32776" name="직선 연결선 116"/>
              <p:cNvSpPr/>
              <p:nvPr/>
            </p:nvSpPr>
            <p:spPr>
              <a:xfrm rot="-5400000" flipH="1">
                <a:off x="788323" y="2526180"/>
                <a:ext cx="3762269" cy="1588"/>
              </a:xfrm>
              <a:prstGeom prst="line">
                <a:avLst/>
              </a:prstGeom>
              <a:ln w="12700" cap="flat" cmpd="sng">
                <a:solidFill>
                  <a:srgbClr val="595959">
                    <a:alpha val="51999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</p:sp>
          <p:sp>
            <p:nvSpPr>
              <p:cNvPr id="32777" name="직선 연결선 117"/>
              <p:cNvSpPr/>
              <p:nvPr/>
            </p:nvSpPr>
            <p:spPr>
              <a:xfrm rot="-5400000" flipH="1">
                <a:off x="2133029" y="2526181"/>
                <a:ext cx="3762269" cy="1588"/>
              </a:xfrm>
              <a:prstGeom prst="line">
                <a:avLst/>
              </a:prstGeom>
              <a:ln w="12700" cap="flat" cmpd="sng">
                <a:solidFill>
                  <a:srgbClr val="595959">
                    <a:alpha val="51999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</p:sp>
          <p:sp>
            <p:nvSpPr>
              <p:cNvPr id="32778" name="직선 연결선 118"/>
              <p:cNvSpPr/>
              <p:nvPr/>
            </p:nvSpPr>
            <p:spPr>
              <a:xfrm rot="-5400000" flipH="1">
                <a:off x="3477734" y="2526181"/>
                <a:ext cx="3762269" cy="1588"/>
              </a:xfrm>
              <a:prstGeom prst="line">
                <a:avLst/>
              </a:prstGeom>
              <a:ln w="12700" cap="flat" cmpd="sng">
                <a:solidFill>
                  <a:srgbClr val="595959">
                    <a:alpha val="51999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</p:sp>
          <p:sp>
            <p:nvSpPr>
              <p:cNvPr id="32779" name="직선 연결선 119"/>
              <p:cNvSpPr/>
              <p:nvPr/>
            </p:nvSpPr>
            <p:spPr>
              <a:xfrm rot="-5400000" flipH="1">
                <a:off x="4822440" y="2526182"/>
                <a:ext cx="3762269" cy="1588"/>
              </a:xfrm>
              <a:prstGeom prst="line">
                <a:avLst/>
              </a:prstGeom>
              <a:ln w="12700" cap="flat" cmpd="sng">
                <a:solidFill>
                  <a:srgbClr val="595959">
                    <a:alpha val="51999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</p:sp>
          <p:sp>
            <p:nvSpPr>
              <p:cNvPr id="32780" name="직선 연결선 120"/>
              <p:cNvSpPr/>
              <p:nvPr/>
            </p:nvSpPr>
            <p:spPr>
              <a:xfrm>
                <a:off x="1335719" y="3152513"/>
                <a:ext cx="6681972" cy="4226"/>
              </a:xfrm>
              <a:prstGeom prst="line">
                <a:avLst/>
              </a:prstGeom>
              <a:ln w="12700" cap="flat" cmpd="sng">
                <a:solidFill>
                  <a:srgbClr val="595959">
                    <a:alpha val="51999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</p:sp>
          <p:sp>
            <p:nvSpPr>
              <p:cNvPr id="32781" name="직선 연결선 121"/>
              <p:cNvSpPr/>
              <p:nvPr/>
            </p:nvSpPr>
            <p:spPr>
              <a:xfrm>
                <a:off x="1335719" y="2507054"/>
                <a:ext cx="6681972" cy="4226"/>
              </a:xfrm>
              <a:prstGeom prst="line">
                <a:avLst/>
              </a:prstGeom>
              <a:ln w="12700" cap="flat" cmpd="sng">
                <a:solidFill>
                  <a:srgbClr val="595959">
                    <a:alpha val="51999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</p:sp>
          <p:sp>
            <p:nvSpPr>
              <p:cNvPr id="32782" name="직선 연결선 122"/>
              <p:cNvSpPr/>
              <p:nvPr/>
            </p:nvSpPr>
            <p:spPr>
              <a:xfrm>
                <a:off x="1335719" y="1888489"/>
                <a:ext cx="6681972" cy="4226"/>
              </a:xfrm>
              <a:prstGeom prst="line">
                <a:avLst/>
              </a:prstGeom>
              <a:ln w="12700" cap="flat" cmpd="sng">
                <a:solidFill>
                  <a:srgbClr val="595959">
                    <a:alpha val="51999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</p:sp>
          <p:sp>
            <p:nvSpPr>
              <p:cNvPr id="32783" name="직선 연결선 123"/>
              <p:cNvSpPr/>
              <p:nvPr/>
            </p:nvSpPr>
            <p:spPr>
              <a:xfrm>
                <a:off x="1335719" y="1283371"/>
                <a:ext cx="6681972" cy="4226"/>
              </a:xfrm>
              <a:prstGeom prst="line">
                <a:avLst/>
              </a:prstGeom>
              <a:ln w="12700" cap="flat" cmpd="sng">
                <a:solidFill>
                  <a:srgbClr val="595959">
                    <a:alpha val="51999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</p:sp>
          <p:sp>
            <p:nvSpPr>
              <p:cNvPr id="32784" name="직사각형 124"/>
              <p:cNvSpPr/>
              <p:nvPr/>
            </p:nvSpPr>
            <p:spPr>
              <a:xfrm>
                <a:off x="1343378" y="0"/>
                <a:ext cx="1317812" cy="628691"/>
              </a:xfrm>
              <a:prstGeom prst="rect">
                <a:avLst/>
              </a:prstGeom>
              <a:gradFill rotWithShape="1">
                <a:gsLst>
                  <a:gs pos="0">
                    <a:srgbClr val="FFA709">
                      <a:alpha val="100000"/>
                    </a:srgbClr>
                  </a:gs>
                  <a:gs pos="10999">
                    <a:srgbClr val="FFA709">
                      <a:alpha val="100000"/>
                    </a:srgbClr>
                  </a:gs>
                  <a:gs pos="59999">
                    <a:srgbClr val="FFD211">
                      <a:alpha val="100000"/>
                    </a:srgbClr>
                  </a:gs>
                  <a:gs pos="100000">
                    <a:srgbClr val="FFD211">
                      <a:alpha val="100000"/>
                    </a:srgbClr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>
                  <a:solidFill>
                    <a:srgbClr val="000000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sp>
            <p:nvSpPr>
              <p:cNvPr id="32785" name="직사각형 125"/>
              <p:cNvSpPr/>
              <p:nvPr/>
            </p:nvSpPr>
            <p:spPr>
              <a:xfrm>
                <a:off x="2682974" y="0"/>
                <a:ext cx="1317812" cy="628691"/>
              </a:xfrm>
              <a:prstGeom prst="rect">
                <a:avLst/>
              </a:prstGeom>
              <a:gradFill rotWithShape="1">
                <a:gsLst>
                  <a:gs pos="0">
                    <a:srgbClr val="FFA709">
                      <a:alpha val="100000"/>
                    </a:srgbClr>
                  </a:gs>
                  <a:gs pos="10999">
                    <a:srgbClr val="FFA709">
                      <a:alpha val="100000"/>
                    </a:srgbClr>
                  </a:gs>
                  <a:gs pos="59999">
                    <a:srgbClr val="FFD211">
                      <a:alpha val="100000"/>
                    </a:srgbClr>
                  </a:gs>
                  <a:gs pos="100000">
                    <a:srgbClr val="FFD211">
                      <a:alpha val="100000"/>
                    </a:srgbClr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>
                  <a:solidFill>
                    <a:srgbClr val="000000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sp>
            <p:nvSpPr>
              <p:cNvPr id="32786" name="직사각형 126"/>
              <p:cNvSpPr/>
              <p:nvPr/>
            </p:nvSpPr>
            <p:spPr>
              <a:xfrm>
                <a:off x="4027142" y="0"/>
                <a:ext cx="1317812" cy="628691"/>
              </a:xfrm>
              <a:prstGeom prst="rect">
                <a:avLst/>
              </a:prstGeom>
              <a:gradFill rotWithShape="1">
                <a:gsLst>
                  <a:gs pos="0">
                    <a:srgbClr val="FFA709">
                      <a:alpha val="100000"/>
                    </a:srgbClr>
                  </a:gs>
                  <a:gs pos="10999">
                    <a:srgbClr val="FFA709">
                      <a:alpha val="100000"/>
                    </a:srgbClr>
                  </a:gs>
                  <a:gs pos="59999">
                    <a:srgbClr val="FFD211">
                      <a:alpha val="100000"/>
                    </a:srgbClr>
                  </a:gs>
                  <a:gs pos="100000">
                    <a:srgbClr val="FFD211">
                      <a:alpha val="100000"/>
                    </a:srgbClr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>
                  <a:solidFill>
                    <a:srgbClr val="000000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sp>
            <p:nvSpPr>
              <p:cNvPr id="32787" name="직사각형 127"/>
              <p:cNvSpPr/>
              <p:nvPr/>
            </p:nvSpPr>
            <p:spPr>
              <a:xfrm>
                <a:off x="5373455" y="0"/>
                <a:ext cx="1317812" cy="628691"/>
              </a:xfrm>
              <a:prstGeom prst="rect">
                <a:avLst/>
              </a:prstGeom>
              <a:gradFill rotWithShape="1">
                <a:gsLst>
                  <a:gs pos="0">
                    <a:srgbClr val="FFA709">
                      <a:alpha val="100000"/>
                    </a:srgbClr>
                  </a:gs>
                  <a:gs pos="10999">
                    <a:srgbClr val="FFA709">
                      <a:alpha val="100000"/>
                    </a:srgbClr>
                  </a:gs>
                  <a:gs pos="59999">
                    <a:srgbClr val="FFD211">
                      <a:alpha val="100000"/>
                    </a:srgbClr>
                  </a:gs>
                  <a:gs pos="100000">
                    <a:srgbClr val="FFD211">
                      <a:alpha val="100000"/>
                    </a:srgbClr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>
                  <a:solidFill>
                    <a:srgbClr val="000000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sp>
            <p:nvSpPr>
              <p:cNvPr id="32788" name="직사각형 128"/>
              <p:cNvSpPr/>
              <p:nvPr/>
            </p:nvSpPr>
            <p:spPr>
              <a:xfrm>
                <a:off x="6717623" y="0"/>
                <a:ext cx="1317812" cy="628691"/>
              </a:xfrm>
              <a:prstGeom prst="rect">
                <a:avLst/>
              </a:prstGeom>
              <a:gradFill rotWithShape="1">
                <a:gsLst>
                  <a:gs pos="0">
                    <a:srgbClr val="FFA709">
                      <a:alpha val="100000"/>
                    </a:srgbClr>
                  </a:gs>
                  <a:gs pos="10999">
                    <a:srgbClr val="FFA709">
                      <a:alpha val="100000"/>
                    </a:srgbClr>
                  </a:gs>
                  <a:gs pos="59999">
                    <a:srgbClr val="FFD211">
                      <a:alpha val="100000"/>
                    </a:srgbClr>
                  </a:gs>
                  <a:gs pos="100000">
                    <a:srgbClr val="FFD211">
                      <a:alpha val="100000"/>
                    </a:srgbClr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>
                  <a:solidFill>
                    <a:srgbClr val="000000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sp>
            <p:nvSpPr>
              <p:cNvPr id="32789" name="직사각형 129"/>
              <p:cNvSpPr/>
              <p:nvPr/>
            </p:nvSpPr>
            <p:spPr>
              <a:xfrm>
                <a:off x="0" y="0"/>
                <a:ext cx="1317812" cy="628691"/>
              </a:xfrm>
              <a:prstGeom prst="rect">
                <a:avLst/>
              </a:prstGeom>
              <a:gradFill rotWithShape="1">
                <a:gsLst>
                  <a:gs pos="0">
                    <a:srgbClr val="969696">
                      <a:alpha val="100000"/>
                    </a:srgbClr>
                  </a:gs>
                  <a:gs pos="100000">
                    <a:srgbClr val="F2F2F2">
                      <a:alpha val="100000"/>
                    </a:srgbClr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>
                  <a:solidFill>
                    <a:srgbClr val="000000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sp>
            <p:nvSpPr>
              <p:cNvPr id="32790" name="직사각형 130"/>
              <p:cNvSpPr/>
              <p:nvPr/>
            </p:nvSpPr>
            <p:spPr>
              <a:xfrm>
                <a:off x="0" y="654755"/>
                <a:ext cx="1317812" cy="602747"/>
              </a:xfrm>
              <a:prstGeom prst="rect">
                <a:avLst/>
              </a:prstGeom>
              <a:gradFill rotWithShape="1">
                <a:gsLst>
                  <a:gs pos="0">
                    <a:srgbClr val="00B050">
                      <a:alpha val="100000"/>
                    </a:srgbClr>
                  </a:gs>
                  <a:gs pos="100000">
                    <a:srgbClr val="CCFF66">
                      <a:alpha val="100000"/>
                    </a:srgbClr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>
                  <a:solidFill>
                    <a:srgbClr val="000000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sp>
            <p:nvSpPr>
              <p:cNvPr id="32791" name="직사각형 131"/>
              <p:cNvSpPr/>
              <p:nvPr/>
            </p:nvSpPr>
            <p:spPr>
              <a:xfrm>
                <a:off x="0" y="1278870"/>
                <a:ext cx="1317812" cy="602747"/>
              </a:xfrm>
              <a:prstGeom prst="rect">
                <a:avLst/>
              </a:prstGeom>
              <a:gradFill rotWithShape="1">
                <a:gsLst>
                  <a:gs pos="0">
                    <a:srgbClr val="00B050">
                      <a:alpha val="100000"/>
                    </a:srgbClr>
                  </a:gs>
                  <a:gs pos="100000">
                    <a:srgbClr val="CCFF66">
                      <a:alpha val="100000"/>
                    </a:srgbClr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>
                  <a:solidFill>
                    <a:srgbClr val="000000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sp>
            <p:nvSpPr>
              <p:cNvPr id="32792" name="직사각형 132"/>
              <p:cNvSpPr/>
              <p:nvPr/>
            </p:nvSpPr>
            <p:spPr>
              <a:xfrm>
                <a:off x="0" y="1902985"/>
                <a:ext cx="1317812" cy="602747"/>
              </a:xfrm>
              <a:prstGeom prst="rect">
                <a:avLst/>
              </a:prstGeom>
              <a:gradFill rotWithShape="1">
                <a:gsLst>
                  <a:gs pos="0">
                    <a:srgbClr val="00B050">
                      <a:alpha val="100000"/>
                    </a:srgbClr>
                  </a:gs>
                  <a:gs pos="100000">
                    <a:srgbClr val="CCFF66">
                      <a:alpha val="100000"/>
                    </a:srgbClr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>
                  <a:solidFill>
                    <a:srgbClr val="000000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sp>
            <p:nvSpPr>
              <p:cNvPr id="32793" name="직사각형 133"/>
              <p:cNvSpPr/>
              <p:nvPr/>
            </p:nvSpPr>
            <p:spPr>
              <a:xfrm>
                <a:off x="0" y="3169357"/>
                <a:ext cx="1317812" cy="602747"/>
              </a:xfrm>
              <a:prstGeom prst="rect">
                <a:avLst/>
              </a:prstGeom>
              <a:gradFill rotWithShape="1">
                <a:gsLst>
                  <a:gs pos="0">
                    <a:srgbClr val="00B050">
                      <a:alpha val="100000"/>
                    </a:srgbClr>
                  </a:gs>
                  <a:gs pos="100000">
                    <a:srgbClr val="CCFF66">
                      <a:alpha val="100000"/>
                    </a:srgbClr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>
                  <a:solidFill>
                    <a:srgbClr val="000000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sp>
            <p:nvSpPr>
              <p:cNvPr id="32794" name="직사각형 134"/>
              <p:cNvSpPr/>
              <p:nvPr/>
            </p:nvSpPr>
            <p:spPr>
              <a:xfrm>
                <a:off x="0" y="3793873"/>
                <a:ext cx="1317812" cy="613231"/>
              </a:xfrm>
              <a:prstGeom prst="rect">
                <a:avLst/>
              </a:prstGeom>
              <a:gradFill rotWithShape="1">
                <a:gsLst>
                  <a:gs pos="0">
                    <a:srgbClr val="00B050">
                      <a:alpha val="100000"/>
                    </a:srgbClr>
                  </a:gs>
                  <a:gs pos="100000">
                    <a:srgbClr val="CCFF66">
                      <a:alpha val="100000"/>
                    </a:srgbClr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>
                  <a:solidFill>
                    <a:srgbClr val="000000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sp>
            <p:nvSpPr>
              <p:cNvPr id="32795" name="직사각형 135"/>
              <p:cNvSpPr/>
              <p:nvPr/>
            </p:nvSpPr>
            <p:spPr>
              <a:xfrm>
                <a:off x="0" y="2527503"/>
                <a:ext cx="1317812" cy="620488"/>
              </a:xfrm>
              <a:prstGeom prst="rect">
                <a:avLst/>
              </a:prstGeom>
              <a:gradFill rotWithShape="1">
                <a:gsLst>
                  <a:gs pos="0">
                    <a:srgbClr val="00B050">
                      <a:alpha val="100000"/>
                    </a:srgbClr>
                  </a:gs>
                  <a:gs pos="100000">
                    <a:srgbClr val="CCFF66">
                      <a:alpha val="100000"/>
                    </a:srgbClr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>
                  <a:solidFill>
                    <a:srgbClr val="000000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</p:grpSp>
        <p:sp>
          <p:nvSpPr>
            <p:cNvPr id="32796" name="직사각형 73"/>
            <p:cNvSpPr/>
            <p:nvPr/>
          </p:nvSpPr>
          <p:spPr>
            <a:xfrm>
              <a:off x="1486893" y="100086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chemeClr val="bg1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2797" name="직사각형 74"/>
            <p:cNvSpPr/>
            <p:nvPr/>
          </p:nvSpPr>
          <p:spPr>
            <a:xfrm>
              <a:off x="2829918" y="100086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chemeClr val="bg1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2798" name="직사각형 75"/>
            <p:cNvSpPr/>
            <p:nvPr/>
          </p:nvSpPr>
          <p:spPr>
            <a:xfrm>
              <a:off x="4172943" y="100086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chemeClr val="bg1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2799" name="직사각형 76"/>
            <p:cNvSpPr/>
            <p:nvPr/>
          </p:nvSpPr>
          <p:spPr>
            <a:xfrm>
              <a:off x="5535018" y="100086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chemeClr val="bg1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2800" name="직사각형 77"/>
            <p:cNvSpPr/>
            <p:nvPr/>
          </p:nvSpPr>
          <p:spPr>
            <a:xfrm>
              <a:off x="6868518" y="100086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chemeClr val="bg1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2801" name="직사각형 78"/>
            <p:cNvSpPr/>
            <p:nvPr/>
          </p:nvSpPr>
          <p:spPr>
            <a:xfrm>
              <a:off x="162918" y="747786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chemeClr val="bg1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2802" name="직사각형 79"/>
            <p:cNvSpPr/>
            <p:nvPr/>
          </p:nvSpPr>
          <p:spPr>
            <a:xfrm>
              <a:off x="162918" y="1357386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chemeClr val="bg1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2803" name="직사각형 80"/>
            <p:cNvSpPr/>
            <p:nvPr/>
          </p:nvSpPr>
          <p:spPr>
            <a:xfrm>
              <a:off x="162918" y="1995561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chemeClr val="bg1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2804" name="직사각형 81"/>
            <p:cNvSpPr/>
            <p:nvPr/>
          </p:nvSpPr>
          <p:spPr>
            <a:xfrm>
              <a:off x="162918" y="2624211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chemeClr val="bg1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2805" name="직사각형 82"/>
            <p:cNvSpPr/>
            <p:nvPr/>
          </p:nvSpPr>
          <p:spPr>
            <a:xfrm>
              <a:off x="162918" y="3252861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chemeClr val="bg1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2806" name="직사각형 83"/>
            <p:cNvSpPr/>
            <p:nvPr/>
          </p:nvSpPr>
          <p:spPr>
            <a:xfrm>
              <a:off x="162918" y="3891036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chemeClr val="bg1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2807" name="직사각형 84"/>
            <p:cNvSpPr/>
            <p:nvPr/>
          </p:nvSpPr>
          <p:spPr>
            <a:xfrm>
              <a:off x="1496418" y="747786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rgbClr val="595959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rgbClr val="595959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2808" name="직사각형 85"/>
            <p:cNvSpPr/>
            <p:nvPr/>
          </p:nvSpPr>
          <p:spPr>
            <a:xfrm>
              <a:off x="1496418" y="1357386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rgbClr val="595959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rgbClr val="595959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2809" name="직사각형 86"/>
            <p:cNvSpPr/>
            <p:nvPr/>
          </p:nvSpPr>
          <p:spPr>
            <a:xfrm>
              <a:off x="1496418" y="1995561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rgbClr val="595959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rgbClr val="595959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2810" name="직사각형 87"/>
            <p:cNvSpPr/>
            <p:nvPr/>
          </p:nvSpPr>
          <p:spPr>
            <a:xfrm>
              <a:off x="1496418" y="2624211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rgbClr val="595959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rgbClr val="595959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2811" name="직사각형 88"/>
            <p:cNvSpPr/>
            <p:nvPr/>
          </p:nvSpPr>
          <p:spPr>
            <a:xfrm>
              <a:off x="1496418" y="3252861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rgbClr val="595959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rgbClr val="595959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2812" name="직사각형 89"/>
            <p:cNvSpPr/>
            <p:nvPr/>
          </p:nvSpPr>
          <p:spPr>
            <a:xfrm>
              <a:off x="1496418" y="3891036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rgbClr val="595959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rgbClr val="595959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2813" name="직사각형 90"/>
            <p:cNvSpPr/>
            <p:nvPr/>
          </p:nvSpPr>
          <p:spPr>
            <a:xfrm>
              <a:off x="2848968" y="747786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rgbClr val="595959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rgbClr val="595959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2814" name="직사각형 91"/>
            <p:cNvSpPr/>
            <p:nvPr/>
          </p:nvSpPr>
          <p:spPr>
            <a:xfrm>
              <a:off x="2848968" y="1357386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rgbClr val="595959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rgbClr val="595959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2815" name="직사각형 92"/>
            <p:cNvSpPr/>
            <p:nvPr/>
          </p:nvSpPr>
          <p:spPr>
            <a:xfrm>
              <a:off x="2848968" y="1995561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rgbClr val="595959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rgbClr val="595959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2816" name="직사각형 93"/>
            <p:cNvSpPr/>
            <p:nvPr/>
          </p:nvSpPr>
          <p:spPr>
            <a:xfrm>
              <a:off x="2848968" y="2624211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rgbClr val="595959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rgbClr val="595959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2817" name="직사각형 94"/>
            <p:cNvSpPr/>
            <p:nvPr/>
          </p:nvSpPr>
          <p:spPr>
            <a:xfrm>
              <a:off x="2848968" y="3252861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rgbClr val="595959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rgbClr val="595959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2818" name="직사각형 95"/>
            <p:cNvSpPr/>
            <p:nvPr/>
          </p:nvSpPr>
          <p:spPr>
            <a:xfrm>
              <a:off x="2848968" y="3891036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rgbClr val="595959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rgbClr val="595959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2819" name="직사각형 96"/>
            <p:cNvSpPr/>
            <p:nvPr/>
          </p:nvSpPr>
          <p:spPr>
            <a:xfrm>
              <a:off x="4182468" y="747786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rgbClr val="595959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rgbClr val="595959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2820" name="직사각형 97"/>
            <p:cNvSpPr/>
            <p:nvPr/>
          </p:nvSpPr>
          <p:spPr>
            <a:xfrm>
              <a:off x="4182468" y="1357386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rgbClr val="595959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rgbClr val="595959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2821" name="직사각형 98"/>
            <p:cNvSpPr/>
            <p:nvPr/>
          </p:nvSpPr>
          <p:spPr>
            <a:xfrm>
              <a:off x="4182468" y="1995561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rgbClr val="595959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rgbClr val="595959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2822" name="직사각형 99"/>
            <p:cNvSpPr/>
            <p:nvPr/>
          </p:nvSpPr>
          <p:spPr>
            <a:xfrm>
              <a:off x="4182468" y="2624211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rgbClr val="595959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rgbClr val="595959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2823" name="직사각형 100"/>
            <p:cNvSpPr/>
            <p:nvPr/>
          </p:nvSpPr>
          <p:spPr>
            <a:xfrm>
              <a:off x="4182468" y="3252861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rgbClr val="595959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rgbClr val="595959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2824" name="직사각형 101"/>
            <p:cNvSpPr/>
            <p:nvPr/>
          </p:nvSpPr>
          <p:spPr>
            <a:xfrm>
              <a:off x="4182468" y="3891036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rgbClr val="595959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rgbClr val="595959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2825" name="직사각형 102"/>
            <p:cNvSpPr/>
            <p:nvPr/>
          </p:nvSpPr>
          <p:spPr>
            <a:xfrm>
              <a:off x="5544543" y="747786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rgbClr val="595959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rgbClr val="595959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2826" name="직사각형 103"/>
            <p:cNvSpPr/>
            <p:nvPr/>
          </p:nvSpPr>
          <p:spPr>
            <a:xfrm>
              <a:off x="5544543" y="1357386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rgbClr val="595959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rgbClr val="595959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2827" name="직사각형 104"/>
            <p:cNvSpPr/>
            <p:nvPr/>
          </p:nvSpPr>
          <p:spPr>
            <a:xfrm>
              <a:off x="5544543" y="1995561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rgbClr val="595959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rgbClr val="595959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2828" name="직사각형 105"/>
            <p:cNvSpPr/>
            <p:nvPr/>
          </p:nvSpPr>
          <p:spPr>
            <a:xfrm>
              <a:off x="5544543" y="2624211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rgbClr val="595959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rgbClr val="595959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2829" name="직사각형 106"/>
            <p:cNvSpPr/>
            <p:nvPr/>
          </p:nvSpPr>
          <p:spPr>
            <a:xfrm>
              <a:off x="5544543" y="3252861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rgbClr val="595959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rgbClr val="595959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2830" name="직사각형 107"/>
            <p:cNvSpPr/>
            <p:nvPr/>
          </p:nvSpPr>
          <p:spPr>
            <a:xfrm>
              <a:off x="5544543" y="3891036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rgbClr val="595959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rgbClr val="595959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2831" name="직사각형 108"/>
            <p:cNvSpPr/>
            <p:nvPr/>
          </p:nvSpPr>
          <p:spPr>
            <a:xfrm>
              <a:off x="6878043" y="747786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rgbClr val="595959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rgbClr val="595959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2832" name="직사각형 109"/>
            <p:cNvSpPr/>
            <p:nvPr/>
          </p:nvSpPr>
          <p:spPr>
            <a:xfrm>
              <a:off x="6878043" y="1357386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rgbClr val="595959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rgbClr val="595959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2833" name="직사각형 110"/>
            <p:cNvSpPr/>
            <p:nvPr/>
          </p:nvSpPr>
          <p:spPr>
            <a:xfrm>
              <a:off x="6878043" y="1995561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rgbClr val="595959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rgbClr val="595959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2834" name="직사각형 111"/>
            <p:cNvSpPr/>
            <p:nvPr/>
          </p:nvSpPr>
          <p:spPr>
            <a:xfrm>
              <a:off x="6878043" y="2624211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rgbClr val="595959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rgbClr val="595959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2835" name="직사각형 112"/>
            <p:cNvSpPr/>
            <p:nvPr/>
          </p:nvSpPr>
          <p:spPr>
            <a:xfrm>
              <a:off x="6878043" y="3252861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rgbClr val="595959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rgbClr val="595959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2836" name="직사각형 113"/>
            <p:cNvSpPr/>
            <p:nvPr/>
          </p:nvSpPr>
          <p:spPr>
            <a:xfrm>
              <a:off x="6878043" y="3891036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rgbClr val="595959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rgbClr val="595959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Right)">
                                      <p:cBhvr>
                                        <p:cTn id="7" dur="1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4" name="제목 35"/>
          <p:cNvSpPr>
            <a:spLocks noGrp="1"/>
          </p:cNvSpPr>
          <p:nvPr>
            <p:ph type="title"/>
          </p:nvPr>
        </p:nvSpPr>
        <p:spPr>
          <a:xfrm>
            <a:off x="119063" y="46038"/>
            <a:ext cx="8286750" cy="690562"/>
          </a:xfrm>
          <a:noFill/>
          <a:ln>
            <a:noFill/>
          </a:ln>
        </p:spPr>
        <p:txBody>
          <a:bodyPr anchor="ctr"/>
          <a:p>
            <a:pPr algn="l"/>
            <a:r>
              <a:rPr lang="en-US" altLang="x-none" sz="3200" kern="1200" dirty="0">
                <a:solidFill>
                  <a:srgbClr val="433119"/>
                </a:solidFill>
                <a:latin typeface="HY견고딕" pitchFamily="2" charset="-127"/>
                <a:ea typeface="HY견고딕" pitchFamily="2" charset="-127"/>
                <a:sym typeface="Malgun Gothic" panose="020B0503020000020004" charset="-127"/>
              </a:rPr>
              <a:t>ADD A TITLE SLIDE</a:t>
            </a:r>
            <a:endParaRPr lang="zh-CN" altLang="en-US" sz="3200" kern="1200" dirty="0">
              <a:solidFill>
                <a:srgbClr val="433119"/>
              </a:solidFill>
              <a:latin typeface="HY견고딕" pitchFamily="2" charset="-127"/>
              <a:ea typeface="HY견고딕" pitchFamily="2" charset="-127"/>
              <a:sym typeface="Malgun Gothic" panose="020B0503020000020004" charset="-127"/>
            </a:endParaRPr>
          </a:p>
        </p:txBody>
      </p:sp>
      <p:grpSp>
        <p:nvGrpSpPr>
          <p:cNvPr id="33795" name="组合 33794"/>
          <p:cNvGrpSpPr/>
          <p:nvPr/>
        </p:nvGrpSpPr>
        <p:grpSpPr>
          <a:xfrm>
            <a:off x="3208338" y="1857375"/>
            <a:ext cx="5002212" cy="1147763"/>
            <a:chOff x="0" y="0"/>
            <a:chExt cx="5000946" cy="1148332"/>
          </a:xfrm>
        </p:grpSpPr>
        <p:sp>
          <p:nvSpPr>
            <p:cNvPr id="33796" name="모서리가 둥근 직사각형 21"/>
            <p:cNvSpPr/>
            <p:nvPr/>
          </p:nvSpPr>
          <p:spPr>
            <a:xfrm>
              <a:off x="1148331" y="797"/>
              <a:ext cx="3703042" cy="1108826"/>
            </a:xfrm>
            <a:prstGeom prst="roundRect">
              <a:avLst>
                <a:gd name="adj" fmla="val 3412"/>
              </a:avLst>
            </a:prstGeom>
            <a:solidFill>
              <a:srgbClr val="B8F555">
                <a:alpha val="14000"/>
              </a:srgbClr>
            </a:solidFill>
            <a:ln w="12700" cap="flat" cmpd="sng">
              <a:solidFill>
                <a:srgbClr val="FFFFFF">
                  <a:alpha val="45000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33797" name="타원 22"/>
            <p:cNvSpPr/>
            <p:nvPr/>
          </p:nvSpPr>
          <p:spPr>
            <a:xfrm>
              <a:off x="644409" y="45122"/>
              <a:ext cx="1103210" cy="1103210"/>
            </a:xfrm>
            <a:prstGeom prst="ellipse">
              <a:avLst/>
            </a:prstGeom>
            <a:gradFill rotWithShape="1">
              <a:gsLst>
                <a:gs pos="0">
                  <a:srgbClr val="00B050">
                    <a:alpha val="100000"/>
                  </a:srgbClr>
                </a:gs>
                <a:gs pos="100000">
                  <a:srgbClr val="CCFF66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33798" name="TextBox 23"/>
            <p:cNvSpPr/>
            <p:nvPr/>
          </p:nvSpPr>
          <p:spPr>
            <a:xfrm>
              <a:off x="1793457" y="0"/>
              <a:ext cx="3207489" cy="11096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chemeClr val="bg1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400" dirty="0">
                <a:solidFill>
                  <a:schemeClr val="bg1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in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February 1998 with the fundamental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goal of providing better internet services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to the world.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33799" name="직사각형 24"/>
            <p:cNvSpPr/>
            <p:nvPr/>
          </p:nvSpPr>
          <p:spPr>
            <a:xfrm>
              <a:off x="687203" y="385965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chemeClr val="bg1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3800" name="직선 연결선 25"/>
            <p:cNvSpPr/>
            <p:nvPr/>
          </p:nvSpPr>
          <p:spPr>
            <a:xfrm flipV="1">
              <a:off x="0" y="635436"/>
              <a:ext cx="579897" cy="448381"/>
            </a:xfrm>
            <a:prstGeom prst="line">
              <a:avLst/>
            </a:prstGeom>
            <a:ln w="101600" cap="rnd" cmpd="sng">
              <a:solidFill>
                <a:srgbClr val="F2F2F2">
                  <a:alpha val="68999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</p:sp>
      </p:grpSp>
      <p:grpSp>
        <p:nvGrpSpPr>
          <p:cNvPr id="33801" name="组合 33800"/>
          <p:cNvGrpSpPr/>
          <p:nvPr/>
        </p:nvGrpSpPr>
        <p:grpSpPr>
          <a:xfrm>
            <a:off x="3697288" y="3367088"/>
            <a:ext cx="5162550" cy="1160462"/>
            <a:chOff x="0" y="0"/>
            <a:chExt cx="5162671" cy="1161234"/>
          </a:xfrm>
        </p:grpSpPr>
        <p:sp>
          <p:nvSpPr>
            <p:cNvPr id="33802" name="모서리가 둥근 직사각형 27"/>
            <p:cNvSpPr/>
            <p:nvPr/>
          </p:nvSpPr>
          <p:spPr>
            <a:xfrm>
              <a:off x="1304800" y="798"/>
              <a:ext cx="3703042" cy="1108826"/>
            </a:xfrm>
            <a:prstGeom prst="roundRect">
              <a:avLst>
                <a:gd name="adj" fmla="val 3412"/>
              </a:avLst>
            </a:prstGeom>
            <a:solidFill>
              <a:srgbClr val="F2F2F2">
                <a:alpha val="9999"/>
              </a:srgbClr>
            </a:solidFill>
            <a:ln w="12700" cap="flat" cmpd="sng">
              <a:solidFill>
                <a:srgbClr val="FFFFFF">
                  <a:alpha val="45000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33803" name="타원 28"/>
            <p:cNvSpPr/>
            <p:nvPr/>
          </p:nvSpPr>
          <p:spPr>
            <a:xfrm>
              <a:off x="787975" y="58024"/>
              <a:ext cx="1103210" cy="1103210"/>
            </a:xfrm>
            <a:prstGeom prst="ellipse">
              <a:avLst/>
            </a:prstGeom>
            <a:gradFill rotWithShape="1">
              <a:gsLst>
                <a:gs pos="0">
                  <a:srgbClr val="969696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33804" name="TextBox 29"/>
            <p:cNvSpPr/>
            <p:nvPr/>
          </p:nvSpPr>
          <p:spPr>
            <a:xfrm>
              <a:off x="1955182" y="0"/>
              <a:ext cx="3207489" cy="11096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chemeClr val="bg1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400" dirty="0">
                <a:solidFill>
                  <a:schemeClr val="bg1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in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February 1998 with the fundamental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goal of providing better internet services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to the world.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33805" name="직사각형 30"/>
            <p:cNvSpPr/>
            <p:nvPr/>
          </p:nvSpPr>
          <p:spPr>
            <a:xfrm>
              <a:off x="831430" y="396467"/>
              <a:ext cx="990134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 latinLnBrk="1">
                <a:lnSpc>
                  <a:spcPct val="100000"/>
                </a:lnSpc>
              </a:pPr>
              <a:r>
                <a:rPr lang="en-US" altLang="x-none" sz="2000" dirty="0">
                  <a:solidFill>
                    <a:srgbClr val="3F3F3F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rgbClr val="3F3F3F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endParaRPr>
            </a:p>
          </p:txBody>
        </p:sp>
        <p:sp>
          <p:nvSpPr>
            <p:cNvPr id="33806" name="직선 연결선 31"/>
            <p:cNvSpPr/>
            <p:nvPr/>
          </p:nvSpPr>
          <p:spPr>
            <a:xfrm flipV="1">
              <a:off x="0" y="606421"/>
              <a:ext cx="711281" cy="171"/>
            </a:xfrm>
            <a:prstGeom prst="line">
              <a:avLst/>
            </a:prstGeom>
            <a:ln w="101600" cap="rnd" cmpd="sng">
              <a:solidFill>
                <a:srgbClr val="F2F2F2">
                  <a:alpha val="68999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</p:sp>
      </p:grpSp>
      <p:grpSp>
        <p:nvGrpSpPr>
          <p:cNvPr id="33807" name="组合 33806"/>
          <p:cNvGrpSpPr/>
          <p:nvPr/>
        </p:nvGrpSpPr>
        <p:grpSpPr>
          <a:xfrm>
            <a:off x="3349625" y="4811713"/>
            <a:ext cx="4935538" cy="1147762"/>
            <a:chOff x="0" y="0"/>
            <a:chExt cx="4936504" cy="1148330"/>
          </a:xfrm>
        </p:grpSpPr>
        <p:sp>
          <p:nvSpPr>
            <p:cNvPr id="33808" name="모서리가 둥근 직사각형 33"/>
            <p:cNvSpPr/>
            <p:nvPr/>
          </p:nvSpPr>
          <p:spPr>
            <a:xfrm>
              <a:off x="1083890" y="795"/>
              <a:ext cx="3703042" cy="1108826"/>
            </a:xfrm>
            <a:prstGeom prst="roundRect">
              <a:avLst>
                <a:gd name="adj" fmla="val 3412"/>
              </a:avLst>
            </a:prstGeom>
            <a:solidFill>
              <a:srgbClr val="F2F2F2">
                <a:alpha val="9999"/>
              </a:srgbClr>
            </a:solidFill>
            <a:ln w="12700" cap="flat" cmpd="sng">
              <a:solidFill>
                <a:srgbClr val="FFFFFF">
                  <a:alpha val="45000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33809" name="타원 34"/>
            <p:cNvSpPr/>
            <p:nvPr/>
          </p:nvSpPr>
          <p:spPr>
            <a:xfrm>
              <a:off x="579967" y="45120"/>
              <a:ext cx="1103210" cy="1103210"/>
            </a:xfrm>
            <a:prstGeom prst="ellipse">
              <a:avLst/>
            </a:prstGeom>
            <a:gradFill rotWithShape="1">
              <a:gsLst>
                <a:gs pos="0">
                  <a:srgbClr val="969696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33810" name="TextBox 36"/>
            <p:cNvSpPr/>
            <p:nvPr/>
          </p:nvSpPr>
          <p:spPr>
            <a:xfrm>
              <a:off x="1729015" y="0"/>
              <a:ext cx="3207489" cy="11096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chemeClr val="bg1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400" dirty="0">
                <a:solidFill>
                  <a:schemeClr val="bg1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in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February 1998 with the fundamental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goal of providing better internet services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to the world.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33811" name="직사각형 55"/>
            <p:cNvSpPr/>
            <p:nvPr/>
          </p:nvSpPr>
          <p:spPr>
            <a:xfrm>
              <a:off x="622762" y="411770"/>
              <a:ext cx="990134" cy="4177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>
                <a:lnSpc>
                  <a:spcPct val="100000"/>
                </a:lnSpc>
              </a:pPr>
              <a:r>
                <a:rPr lang="en-US" altLang="x-none" sz="2000" dirty="0">
                  <a:solidFill>
                    <a:srgbClr val="3F3F3F"/>
                  </a:solidFill>
                  <a:latin typeface="HY견고딕" pitchFamily="2" charset="-127"/>
                  <a:ea typeface="HY견고딕" pitchFamily="2" charset="-127"/>
                  <a:sym typeface="HY견고딕" pitchFamily="2" charset="-127"/>
                </a:rPr>
                <a:t>TEXT</a:t>
              </a:r>
              <a:endParaRPr lang="zh-CN" altLang="en-US" sz="2000" dirty="0">
                <a:solidFill>
                  <a:srgbClr val="3F3F3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33812" name="직선 연결선 56"/>
            <p:cNvSpPr/>
            <p:nvPr/>
          </p:nvSpPr>
          <p:spPr>
            <a:xfrm>
              <a:off x="0" y="85647"/>
              <a:ext cx="530716" cy="275625"/>
            </a:xfrm>
            <a:prstGeom prst="line">
              <a:avLst/>
            </a:prstGeom>
            <a:ln w="101600" cap="rnd" cmpd="sng">
              <a:solidFill>
                <a:srgbClr val="F2F2F2">
                  <a:alpha val="68999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</p:sp>
      </p:grpSp>
      <p:grpSp>
        <p:nvGrpSpPr>
          <p:cNvPr id="33813" name="组合 33812"/>
          <p:cNvGrpSpPr/>
          <p:nvPr/>
        </p:nvGrpSpPr>
        <p:grpSpPr>
          <a:xfrm>
            <a:off x="736600" y="2500313"/>
            <a:ext cx="2946400" cy="2946400"/>
            <a:chOff x="0" y="0"/>
            <a:chExt cx="2946136" cy="2946136"/>
          </a:xfrm>
        </p:grpSpPr>
        <p:sp>
          <p:nvSpPr>
            <p:cNvPr id="33814" name="타원 58"/>
            <p:cNvSpPr/>
            <p:nvPr/>
          </p:nvSpPr>
          <p:spPr>
            <a:xfrm>
              <a:off x="0" y="0"/>
              <a:ext cx="2946136" cy="2946136"/>
            </a:xfrm>
            <a:prstGeom prst="ellipse">
              <a:avLst/>
            </a:prstGeom>
            <a:gradFill rotWithShape="1">
              <a:gsLst>
                <a:gs pos="0">
                  <a:srgbClr val="FFA709">
                    <a:alpha val="100000"/>
                  </a:srgbClr>
                </a:gs>
                <a:gs pos="10999">
                  <a:srgbClr val="FFA709">
                    <a:alpha val="100000"/>
                  </a:srgbClr>
                </a:gs>
                <a:gs pos="59999">
                  <a:srgbClr val="FFD211">
                    <a:alpha val="100000"/>
                  </a:srgbClr>
                </a:gs>
                <a:gs pos="100000">
                  <a:srgbClr val="FFD211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33815" name="직사각형 59"/>
            <p:cNvSpPr/>
            <p:nvPr/>
          </p:nvSpPr>
          <p:spPr>
            <a:xfrm>
              <a:off x="695241" y="1150472"/>
              <a:ext cx="1546151" cy="57846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p>
              <a:pPr lvl="0" algn="ctr" latinLnBrk="1">
                <a:lnSpc>
                  <a:spcPct val="100000"/>
                </a:lnSpc>
              </a:pPr>
              <a:r>
                <a:rPr lang="en-US" altLang="x-none" sz="3000" dirty="0">
                  <a:solidFill>
                    <a:schemeClr val="bg1"/>
                  </a:solidFill>
                  <a:latin typeface="HY견고딕" pitchFamily="2" charset="-127"/>
                  <a:ea typeface="HY견고딕" pitchFamily="2" charset="-127"/>
                  <a:sym typeface="Malgun Gothic" panose="020B0503020000020004" charset="-127"/>
                </a:rPr>
                <a:t>TEXT</a:t>
              </a:r>
              <a:endParaRPr lang="zh-CN" altLang="en-US" sz="3000" dirty="0">
                <a:solidFill>
                  <a:schemeClr val="bg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sp>
        <p:nvSpPr>
          <p:cNvPr id="33816" name="타원 60"/>
          <p:cNvSpPr/>
          <p:nvPr/>
        </p:nvSpPr>
        <p:spPr>
          <a:xfrm>
            <a:off x="98425" y="5824538"/>
            <a:ext cx="4241800" cy="890587"/>
          </a:xfrm>
          <a:prstGeom prst="ellipse">
            <a:avLst/>
          </a:prstGeom>
          <a:gradFill rotWithShape="1">
            <a:gsLst>
              <a:gs pos="0">
                <a:srgbClr val="000000">
                  <a:alpha val="100000"/>
                </a:srgbClr>
              </a:gs>
              <a:gs pos="100000">
                <a:srgbClr val="000000">
                  <a:alpha val="10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0" dur="500"/>
                                        <p:tgtEl>
                                          <p:spTgt spid="3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3" dur="500"/>
                                        <p:tgtEl>
                                          <p:spTgt spid="33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17" dur="10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21" dur="10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25" dur="10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16" grpId="0" bldLvl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4818" name="그림 5" descr="낙엽01.png"/>
          <p:cNvPicPr>
            <a:picLocks noChangeAspect="1"/>
          </p:cNvPicPr>
          <p:nvPr/>
        </p:nvPicPr>
        <p:blipFill>
          <a:blip r:embed="rId1">
            <a:lum bright="-7999" contrast="23000"/>
          </a:blip>
          <a:stretch>
            <a:fillRect/>
          </a:stretch>
        </p:blipFill>
        <p:spPr>
          <a:xfrm rot="2260354">
            <a:off x="6350" y="158750"/>
            <a:ext cx="906463" cy="565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4819" name="제목 16"/>
          <p:cNvSpPr>
            <a:spLocks noGrp="1"/>
          </p:cNvSpPr>
          <p:nvPr>
            <p:ph type="title"/>
          </p:nvPr>
        </p:nvSpPr>
        <p:spPr>
          <a:xfrm>
            <a:off x="857250" y="84138"/>
            <a:ext cx="7643813" cy="690562"/>
          </a:xfrm>
          <a:noFill/>
          <a:ln>
            <a:noFill/>
          </a:ln>
        </p:spPr>
        <p:txBody>
          <a:bodyPr anchor="ctr"/>
          <a:p>
            <a:pPr algn="l"/>
            <a:r>
              <a:rPr lang="en-US" altLang="x-none" sz="3200" kern="1200" dirty="0">
                <a:solidFill>
                  <a:srgbClr val="433119"/>
                </a:solidFill>
                <a:latin typeface="HY견고딕" pitchFamily="2" charset="-127"/>
                <a:ea typeface="HY견고딕" pitchFamily="2" charset="-127"/>
                <a:sym typeface="Malgun Gothic" panose="020B0503020000020004" charset="-127"/>
              </a:rPr>
              <a:t>ADD A TITLE SLIDE</a:t>
            </a:r>
            <a:endParaRPr lang="zh-CN" altLang="en-US" sz="3200" kern="1200" dirty="0">
              <a:solidFill>
                <a:srgbClr val="433119"/>
              </a:solidFill>
              <a:latin typeface="HY견고딕" pitchFamily="2" charset="-127"/>
              <a:ea typeface="HY견고딕" pitchFamily="2" charset="-127"/>
              <a:sym typeface="Malgun Gothic" panose="020B0503020000020004" charset="-127"/>
            </a:endParaRPr>
          </a:p>
        </p:txBody>
      </p:sp>
      <p:sp>
        <p:nvSpPr>
          <p:cNvPr id="34820" name="타원 8"/>
          <p:cNvSpPr/>
          <p:nvPr/>
        </p:nvSpPr>
        <p:spPr>
          <a:xfrm>
            <a:off x="0" y="5915025"/>
            <a:ext cx="4660900" cy="728663"/>
          </a:xfrm>
          <a:prstGeom prst="ellipse">
            <a:avLst/>
          </a:prstGeom>
          <a:gradFill rotWithShape="1">
            <a:gsLst>
              <a:gs pos="0">
                <a:srgbClr val="000000">
                  <a:alpha val="100000"/>
                </a:srgbClr>
              </a:gs>
              <a:gs pos="100000">
                <a:srgbClr val="000000">
                  <a:alpha val="10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sp>
        <p:nvSpPr>
          <p:cNvPr id="34821" name="타원 9"/>
          <p:cNvSpPr/>
          <p:nvPr/>
        </p:nvSpPr>
        <p:spPr>
          <a:xfrm>
            <a:off x="4483100" y="5915025"/>
            <a:ext cx="4660900" cy="728663"/>
          </a:xfrm>
          <a:prstGeom prst="ellipse">
            <a:avLst/>
          </a:prstGeom>
          <a:gradFill rotWithShape="1">
            <a:gsLst>
              <a:gs pos="0">
                <a:srgbClr val="000000">
                  <a:alpha val="100000"/>
                </a:srgbClr>
              </a:gs>
              <a:gs pos="100000">
                <a:srgbClr val="000000">
                  <a:alpha val="10000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>
            <a:noFill/>
          </a:ln>
        </p:spPr>
        <p:txBody>
          <a:bodyPr anchor="ctr"/>
          <a:p>
            <a:pPr lvl="0" algn="ctr">
              <a:lnSpc>
                <a:spcPct val="100000"/>
              </a:lnSpc>
            </a:pPr>
            <a:endParaRPr>
              <a:solidFill>
                <a:srgbClr val="FFFFFF"/>
              </a:solidFill>
              <a:latin typeface="Malgun Gothic" panose="020B0503020000020004" charset="-127"/>
              <a:ea typeface="Malgun Gothic" panose="020B0503020000020004" charset="-127"/>
              <a:sym typeface="Malgun Gothic" panose="020B0503020000020004" charset="-127"/>
            </a:endParaRPr>
          </a:p>
        </p:txBody>
      </p:sp>
      <p:grpSp>
        <p:nvGrpSpPr>
          <p:cNvPr id="34822" name="组合 34821"/>
          <p:cNvGrpSpPr/>
          <p:nvPr/>
        </p:nvGrpSpPr>
        <p:grpSpPr>
          <a:xfrm>
            <a:off x="927100" y="2070100"/>
            <a:ext cx="3505200" cy="3225800"/>
            <a:chOff x="0" y="0"/>
            <a:chExt cx="3505200" cy="3225800"/>
          </a:xfrm>
        </p:grpSpPr>
        <p:sp>
          <p:nvSpPr>
            <p:cNvPr id="34823" name="오른쪽 화살표 11"/>
            <p:cNvSpPr/>
            <p:nvPr/>
          </p:nvSpPr>
          <p:spPr>
            <a:xfrm>
              <a:off x="0" y="0"/>
              <a:ext cx="3505200" cy="3225800"/>
            </a:xfrm>
            <a:prstGeom prst="rightArrow">
              <a:avLst>
                <a:gd name="adj1" fmla="val 50000"/>
                <a:gd name="adj2" fmla="val 55115"/>
              </a:avLst>
            </a:prstGeom>
            <a:gradFill rotWithShape="1">
              <a:gsLst>
                <a:gs pos="0">
                  <a:srgbClr val="FFA709">
                    <a:alpha val="100000"/>
                  </a:srgbClr>
                </a:gs>
                <a:gs pos="10999">
                  <a:srgbClr val="FFA709">
                    <a:alpha val="100000"/>
                  </a:srgbClr>
                </a:gs>
                <a:gs pos="59999">
                  <a:srgbClr val="FFD211">
                    <a:alpha val="100000"/>
                  </a:srgbClr>
                </a:gs>
                <a:gs pos="100000">
                  <a:srgbClr val="FFD211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chemeClr val="tx1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34824" name="TextBox 12"/>
            <p:cNvSpPr/>
            <p:nvPr/>
          </p:nvSpPr>
          <p:spPr>
            <a:xfrm>
              <a:off x="48915" y="1041855"/>
              <a:ext cx="3207489" cy="11096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chemeClr val="bg1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400" dirty="0">
                <a:solidFill>
                  <a:schemeClr val="bg1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in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February 1998 with the fundamental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goal of providing better internet services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to the world.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34825" name="组合 34824"/>
          <p:cNvGrpSpPr/>
          <p:nvPr/>
        </p:nvGrpSpPr>
        <p:grpSpPr>
          <a:xfrm>
            <a:off x="4927600" y="2057400"/>
            <a:ext cx="3556000" cy="3225800"/>
            <a:chOff x="0" y="0"/>
            <a:chExt cx="3556000" cy="3225800"/>
          </a:xfrm>
        </p:grpSpPr>
        <p:sp>
          <p:nvSpPr>
            <p:cNvPr id="34826" name="오른쪽 화살표 14"/>
            <p:cNvSpPr/>
            <p:nvPr/>
          </p:nvSpPr>
          <p:spPr>
            <a:xfrm flipH="1">
              <a:off x="0" y="0"/>
              <a:ext cx="3556000" cy="3225800"/>
            </a:xfrm>
            <a:prstGeom prst="rightArrow">
              <a:avLst>
                <a:gd name="adj1" fmla="val 50000"/>
                <a:gd name="adj2" fmla="val 55113"/>
              </a:avLst>
            </a:prstGeom>
            <a:gradFill rotWithShape="1">
              <a:gsLst>
                <a:gs pos="0">
                  <a:srgbClr val="00B050">
                    <a:alpha val="100000"/>
                  </a:srgbClr>
                </a:gs>
                <a:gs pos="100000">
                  <a:srgbClr val="B1EC6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34827" name="TextBox 15"/>
            <p:cNvSpPr/>
            <p:nvPr/>
          </p:nvSpPr>
          <p:spPr>
            <a:xfrm>
              <a:off x="302915" y="1054555"/>
              <a:ext cx="3207489" cy="11096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 algn="r">
                <a:lnSpc>
                  <a:spcPct val="100000"/>
                </a:lnSpc>
              </a:pPr>
              <a:r>
                <a:rPr lang="en-US" altLang="x-none" sz="1400" dirty="0">
                  <a:solidFill>
                    <a:schemeClr val="bg1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400" dirty="0">
                <a:solidFill>
                  <a:schemeClr val="bg1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 algn="r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in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 algn="r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February 1998 with the fundamental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 algn="r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goal of providing better internet services 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 algn="r">
                <a:lnSpc>
                  <a:spcPct val="100000"/>
                </a:lnSpc>
              </a:pPr>
              <a:r>
                <a:rPr lang="en-US" altLang="x-none" sz="12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to the world.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5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8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1" dur="1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2" dur="1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1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1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1" dur="1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2" dur="1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" dur="1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1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 bldLvl="0"/>
      <p:bldP spid="34821" grpId="0" bldLvl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842" name="제목 63"/>
          <p:cNvSpPr>
            <a:spLocks noGrp="1"/>
          </p:cNvSpPr>
          <p:nvPr>
            <p:ph type="title"/>
          </p:nvPr>
        </p:nvSpPr>
        <p:spPr>
          <a:xfrm>
            <a:off x="119063" y="46038"/>
            <a:ext cx="8286750" cy="690562"/>
          </a:xfrm>
          <a:noFill/>
          <a:ln>
            <a:noFill/>
          </a:ln>
        </p:spPr>
        <p:txBody>
          <a:bodyPr anchor="ctr"/>
          <a:p>
            <a:pPr algn="l"/>
            <a:r>
              <a:rPr lang="en-US" altLang="x-none" sz="3200" kern="1200" dirty="0">
                <a:solidFill>
                  <a:srgbClr val="433119"/>
                </a:solidFill>
                <a:latin typeface="HY견고딕" pitchFamily="2" charset="-127"/>
                <a:ea typeface="HY견고딕" pitchFamily="2" charset="-127"/>
                <a:sym typeface="Malgun Gothic" panose="020B0503020000020004" charset="-127"/>
              </a:rPr>
              <a:t>ADD A TITLE SLIDE</a:t>
            </a:r>
            <a:endParaRPr lang="zh-CN" altLang="en-US" sz="3200" kern="1200" dirty="0">
              <a:solidFill>
                <a:srgbClr val="433119"/>
              </a:solidFill>
              <a:latin typeface="HY견고딕" pitchFamily="2" charset="-127"/>
              <a:ea typeface="HY견고딕" pitchFamily="2" charset="-127"/>
              <a:sym typeface="Malgun Gothic" panose="020B0503020000020004" charset="-127"/>
            </a:endParaRPr>
          </a:p>
        </p:txBody>
      </p:sp>
      <p:grpSp>
        <p:nvGrpSpPr>
          <p:cNvPr id="35843" name="组合 35842"/>
          <p:cNvGrpSpPr/>
          <p:nvPr/>
        </p:nvGrpSpPr>
        <p:grpSpPr>
          <a:xfrm>
            <a:off x="258763" y="1554163"/>
            <a:ext cx="1093787" cy="2571750"/>
            <a:chOff x="0" y="0"/>
            <a:chExt cx="1308632" cy="3074731"/>
          </a:xfrm>
        </p:grpSpPr>
        <p:pic>
          <p:nvPicPr>
            <p:cNvPr id="35844" name="그림 78" descr="02.pn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9631" y="0"/>
              <a:ext cx="1159356" cy="256538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5845" name="타원 79"/>
            <p:cNvSpPr/>
            <p:nvPr/>
          </p:nvSpPr>
          <p:spPr>
            <a:xfrm>
              <a:off x="0" y="2637856"/>
              <a:ext cx="1308632" cy="436875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25400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35846" name="组合 35845"/>
          <p:cNvGrpSpPr/>
          <p:nvPr/>
        </p:nvGrpSpPr>
        <p:grpSpPr>
          <a:xfrm>
            <a:off x="242888" y="4325938"/>
            <a:ext cx="1077912" cy="2532062"/>
            <a:chOff x="0" y="0"/>
            <a:chExt cx="1308632" cy="3073243"/>
          </a:xfrm>
        </p:grpSpPr>
        <p:pic>
          <p:nvPicPr>
            <p:cNvPr id="35847" name="그림 81" descr="0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5308" y="0"/>
              <a:ext cx="888018" cy="256538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5848" name="타원 82"/>
            <p:cNvSpPr/>
            <p:nvPr/>
          </p:nvSpPr>
          <p:spPr>
            <a:xfrm>
              <a:off x="0" y="2636368"/>
              <a:ext cx="1308632" cy="436875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25400">
              <a:noFill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35849" name="组合 35848"/>
          <p:cNvGrpSpPr/>
          <p:nvPr/>
        </p:nvGrpSpPr>
        <p:grpSpPr>
          <a:xfrm>
            <a:off x="1296988" y="1485900"/>
            <a:ext cx="7346950" cy="2568575"/>
            <a:chOff x="0" y="0"/>
            <a:chExt cx="7346979" cy="2568376"/>
          </a:xfrm>
        </p:grpSpPr>
        <p:sp>
          <p:nvSpPr>
            <p:cNvPr id="35850" name="TextBox 84"/>
            <p:cNvSpPr/>
            <p:nvPr/>
          </p:nvSpPr>
          <p:spPr>
            <a:xfrm>
              <a:off x="0" y="0"/>
              <a:ext cx="7346979" cy="10572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600" dirty="0">
                  <a:solidFill>
                    <a:srgbClr val="FFD211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600" dirty="0">
                <a:solidFill>
                  <a:srgbClr val="FFD211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in February 1998 with the fundamental  goal of providing 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better internet services to the world. Asadal stands for the "morning land" in ancient Korean. 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Asadal has about 35 staffs including well experienced web designers, programmers, and 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server engineers.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</p:txBody>
        </p:sp>
        <p:grpSp>
          <p:nvGrpSpPr>
            <p:cNvPr id="35851" name="组合 35850"/>
            <p:cNvGrpSpPr/>
            <p:nvPr/>
          </p:nvGrpSpPr>
          <p:grpSpPr>
            <a:xfrm>
              <a:off x="28241" y="1142984"/>
              <a:ext cx="633779" cy="1425390"/>
              <a:chOff x="0" y="0"/>
              <a:chExt cx="743128" cy="1671321"/>
            </a:xfrm>
          </p:grpSpPr>
          <p:pic>
            <p:nvPicPr>
              <p:cNvPr id="35852" name="그림 7" descr="02.png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71441" y="0"/>
                <a:ext cx="593870" cy="131409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35853" name="타원 8"/>
              <p:cNvSpPr/>
              <p:nvPr/>
            </p:nvSpPr>
            <p:spPr>
              <a:xfrm>
                <a:off x="0" y="1378138"/>
                <a:ext cx="743128" cy="293183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000000">
                      <a:alpha val="10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25400">
                <a:noFill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>
                  <a:solidFill>
                    <a:srgbClr val="FFFFFF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</p:grpSp>
        <p:grpSp>
          <p:nvGrpSpPr>
            <p:cNvPr id="35854" name="组合 35853"/>
            <p:cNvGrpSpPr/>
            <p:nvPr/>
          </p:nvGrpSpPr>
          <p:grpSpPr>
            <a:xfrm>
              <a:off x="675935" y="1142984"/>
              <a:ext cx="633779" cy="1425390"/>
              <a:chOff x="0" y="0"/>
              <a:chExt cx="743128" cy="1671321"/>
            </a:xfrm>
          </p:grpSpPr>
          <p:pic>
            <p:nvPicPr>
              <p:cNvPr id="35855" name="그림 10" descr="02.png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71441" y="0"/>
                <a:ext cx="593870" cy="131409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35856" name="타원 11"/>
              <p:cNvSpPr/>
              <p:nvPr/>
            </p:nvSpPr>
            <p:spPr>
              <a:xfrm>
                <a:off x="0" y="1378138"/>
                <a:ext cx="743128" cy="293183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000000">
                      <a:alpha val="10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25400">
                <a:noFill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>
                  <a:solidFill>
                    <a:srgbClr val="FFFFFF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</p:grpSp>
        <p:grpSp>
          <p:nvGrpSpPr>
            <p:cNvPr id="35857" name="组合 35856"/>
            <p:cNvGrpSpPr/>
            <p:nvPr/>
          </p:nvGrpSpPr>
          <p:grpSpPr>
            <a:xfrm>
              <a:off x="1324568" y="1142984"/>
              <a:ext cx="633779" cy="1425390"/>
              <a:chOff x="0" y="0"/>
              <a:chExt cx="743128" cy="1671321"/>
            </a:xfrm>
          </p:grpSpPr>
          <p:pic>
            <p:nvPicPr>
              <p:cNvPr id="35858" name="그림 13" descr="02.png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71441" y="0"/>
                <a:ext cx="593870" cy="131409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35859" name="타원 14"/>
              <p:cNvSpPr/>
              <p:nvPr/>
            </p:nvSpPr>
            <p:spPr>
              <a:xfrm>
                <a:off x="0" y="1378138"/>
                <a:ext cx="743128" cy="293183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000000">
                      <a:alpha val="10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25400">
                <a:noFill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>
                  <a:solidFill>
                    <a:srgbClr val="FFFFFF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</p:grpSp>
        <p:grpSp>
          <p:nvGrpSpPr>
            <p:cNvPr id="35860" name="组合 35859"/>
            <p:cNvGrpSpPr/>
            <p:nvPr/>
          </p:nvGrpSpPr>
          <p:grpSpPr>
            <a:xfrm>
              <a:off x="1985916" y="1142984"/>
              <a:ext cx="633779" cy="1425390"/>
              <a:chOff x="0" y="0"/>
              <a:chExt cx="743128" cy="1671321"/>
            </a:xfrm>
          </p:grpSpPr>
          <p:pic>
            <p:nvPicPr>
              <p:cNvPr id="35861" name="그림 16" descr="02.png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71441" y="0"/>
                <a:ext cx="593870" cy="131409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35862" name="타원 17"/>
              <p:cNvSpPr/>
              <p:nvPr/>
            </p:nvSpPr>
            <p:spPr>
              <a:xfrm>
                <a:off x="0" y="1378138"/>
                <a:ext cx="743128" cy="293183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000000">
                      <a:alpha val="10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25400">
                <a:noFill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>
                  <a:solidFill>
                    <a:srgbClr val="FFFFFF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</p:grpSp>
        <p:grpSp>
          <p:nvGrpSpPr>
            <p:cNvPr id="35863" name="组合 35862"/>
            <p:cNvGrpSpPr/>
            <p:nvPr/>
          </p:nvGrpSpPr>
          <p:grpSpPr>
            <a:xfrm>
              <a:off x="2641263" y="1142984"/>
              <a:ext cx="633779" cy="1425390"/>
              <a:chOff x="0" y="0"/>
              <a:chExt cx="743128" cy="1671321"/>
            </a:xfrm>
          </p:grpSpPr>
          <p:pic>
            <p:nvPicPr>
              <p:cNvPr id="35864" name="그림 19" descr="02.png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71441" y="0"/>
                <a:ext cx="593870" cy="131409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35865" name="타원 109"/>
              <p:cNvSpPr/>
              <p:nvPr/>
            </p:nvSpPr>
            <p:spPr>
              <a:xfrm>
                <a:off x="0" y="1378138"/>
                <a:ext cx="743128" cy="293183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000000">
                      <a:alpha val="10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25400">
                <a:noFill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>
                  <a:solidFill>
                    <a:srgbClr val="FFFFFF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</p:grpSp>
        <p:grpSp>
          <p:nvGrpSpPr>
            <p:cNvPr id="35866" name="组合 35865"/>
            <p:cNvGrpSpPr/>
            <p:nvPr/>
          </p:nvGrpSpPr>
          <p:grpSpPr>
            <a:xfrm>
              <a:off x="3269913" y="1142984"/>
              <a:ext cx="633779" cy="1425390"/>
              <a:chOff x="0" y="0"/>
              <a:chExt cx="743128" cy="1671321"/>
            </a:xfrm>
          </p:grpSpPr>
          <p:pic>
            <p:nvPicPr>
              <p:cNvPr id="35867" name="그림 106" descr="02.png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71441" y="0"/>
                <a:ext cx="593870" cy="131409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35868" name="타원 107"/>
              <p:cNvSpPr/>
              <p:nvPr/>
            </p:nvSpPr>
            <p:spPr>
              <a:xfrm>
                <a:off x="0" y="1378138"/>
                <a:ext cx="743128" cy="293183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000000">
                      <a:alpha val="10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25400">
                <a:noFill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>
                  <a:solidFill>
                    <a:srgbClr val="FFFFFF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</p:grpSp>
        <p:grpSp>
          <p:nvGrpSpPr>
            <p:cNvPr id="35869" name="组合 35868"/>
            <p:cNvGrpSpPr/>
            <p:nvPr/>
          </p:nvGrpSpPr>
          <p:grpSpPr>
            <a:xfrm>
              <a:off x="3919198" y="1142984"/>
              <a:ext cx="633779" cy="1425390"/>
              <a:chOff x="0" y="0"/>
              <a:chExt cx="743128" cy="1671321"/>
            </a:xfrm>
          </p:grpSpPr>
          <p:pic>
            <p:nvPicPr>
              <p:cNvPr id="35870" name="그림 104" descr="02.png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71441" y="0"/>
                <a:ext cx="593870" cy="131409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35871" name="타원 105"/>
              <p:cNvSpPr/>
              <p:nvPr/>
            </p:nvSpPr>
            <p:spPr>
              <a:xfrm>
                <a:off x="0" y="1378138"/>
                <a:ext cx="743128" cy="293183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000000">
                      <a:alpha val="10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25400">
                <a:noFill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>
                  <a:solidFill>
                    <a:srgbClr val="FFFFFF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</p:grpSp>
        <p:grpSp>
          <p:nvGrpSpPr>
            <p:cNvPr id="35872" name="组合 35871"/>
            <p:cNvGrpSpPr/>
            <p:nvPr/>
          </p:nvGrpSpPr>
          <p:grpSpPr>
            <a:xfrm>
              <a:off x="4567831" y="1142984"/>
              <a:ext cx="633779" cy="1425390"/>
              <a:chOff x="0" y="0"/>
              <a:chExt cx="743128" cy="1671321"/>
            </a:xfrm>
          </p:grpSpPr>
          <p:pic>
            <p:nvPicPr>
              <p:cNvPr id="35873" name="그림 102" descr="02.png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71441" y="0"/>
                <a:ext cx="593870" cy="131409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35874" name="타원 103"/>
              <p:cNvSpPr/>
              <p:nvPr/>
            </p:nvSpPr>
            <p:spPr>
              <a:xfrm>
                <a:off x="0" y="1378138"/>
                <a:ext cx="743128" cy="293183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000000">
                      <a:alpha val="10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25400">
                <a:noFill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>
                  <a:solidFill>
                    <a:srgbClr val="FFFFFF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</p:grpSp>
        <p:grpSp>
          <p:nvGrpSpPr>
            <p:cNvPr id="35875" name="组合 35874"/>
            <p:cNvGrpSpPr/>
            <p:nvPr/>
          </p:nvGrpSpPr>
          <p:grpSpPr>
            <a:xfrm>
              <a:off x="5229179" y="1142984"/>
              <a:ext cx="633779" cy="1425390"/>
              <a:chOff x="0" y="0"/>
              <a:chExt cx="743128" cy="1671321"/>
            </a:xfrm>
          </p:grpSpPr>
          <p:pic>
            <p:nvPicPr>
              <p:cNvPr id="35876" name="그림 100" descr="02.png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71441" y="0"/>
                <a:ext cx="593870" cy="131409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35877" name="타원 101"/>
              <p:cNvSpPr/>
              <p:nvPr/>
            </p:nvSpPr>
            <p:spPr>
              <a:xfrm>
                <a:off x="0" y="1378138"/>
                <a:ext cx="743128" cy="293183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000000">
                      <a:alpha val="10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25400">
                <a:noFill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>
                  <a:solidFill>
                    <a:srgbClr val="FFFFFF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</p:grpSp>
        <p:grpSp>
          <p:nvGrpSpPr>
            <p:cNvPr id="35878" name="组合 35877"/>
            <p:cNvGrpSpPr/>
            <p:nvPr/>
          </p:nvGrpSpPr>
          <p:grpSpPr>
            <a:xfrm>
              <a:off x="5884526" y="1142984"/>
              <a:ext cx="633779" cy="1425390"/>
              <a:chOff x="0" y="0"/>
              <a:chExt cx="743128" cy="1671321"/>
            </a:xfrm>
          </p:grpSpPr>
          <p:pic>
            <p:nvPicPr>
              <p:cNvPr id="35879" name="그림 98" descr="02.png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71441" y="0"/>
                <a:ext cx="593870" cy="131409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35880" name="타원 99"/>
              <p:cNvSpPr/>
              <p:nvPr/>
            </p:nvSpPr>
            <p:spPr>
              <a:xfrm>
                <a:off x="0" y="1378138"/>
                <a:ext cx="743128" cy="293183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000000">
                      <a:alpha val="10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25400">
                <a:noFill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>
                  <a:solidFill>
                    <a:srgbClr val="FFFFFF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</p:grpSp>
        <p:grpSp>
          <p:nvGrpSpPr>
            <p:cNvPr id="35881" name="组合 35880"/>
            <p:cNvGrpSpPr/>
            <p:nvPr/>
          </p:nvGrpSpPr>
          <p:grpSpPr>
            <a:xfrm>
              <a:off x="6513176" y="1142984"/>
              <a:ext cx="633779" cy="1425390"/>
              <a:chOff x="0" y="0"/>
              <a:chExt cx="743128" cy="1671321"/>
            </a:xfrm>
          </p:grpSpPr>
          <p:pic>
            <p:nvPicPr>
              <p:cNvPr id="35882" name="그림 96" descr="02.png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71441" y="0"/>
                <a:ext cx="593870" cy="131409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35883" name="타원 97"/>
              <p:cNvSpPr/>
              <p:nvPr/>
            </p:nvSpPr>
            <p:spPr>
              <a:xfrm>
                <a:off x="0" y="1378138"/>
                <a:ext cx="743128" cy="293183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000000">
                      <a:alpha val="10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25400">
                <a:noFill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>
                  <a:solidFill>
                    <a:srgbClr val="FFFFFF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</p:grpSp>
      </p:grpSp>
      <p:grpSp>
        <p:nvGrpSpPr>
          <p:cNvPr id="35884" name="组合 35883"/>
          <p:cNvGrpSpPr/>
          <p:nvPr/>
        </p:nvGrpSpPr>
        <p:grpSpPr>
          <a:xfrm>
            <a:off x="1296988" y="4271963"/>
            <a:ext cx="7346950" cy="2528887"/>
            <a:chOff x="0" y="0"/>
            <a:chExt cx="7346979" cy="2529515"/>
          </a:xfrm>
        </p:grpSpPr>
        <p:grpSp>
          <p:nvGrpSpPr>
            <p:cNvPr id="35885" name="组合 35884"/>
            <p:cNvGrpSpPr/>
            <p:nvPr/>
          </p:nvGrpSpPr>
          <p:grpSpPr>
            <a:xfrm>
              <a:off x="20802" y="1108467"/>
              <a:ext cx="631774" cy="1421048"/>
              <a:chOff x="0" y="0"/>
              <a:chExt cx="743128" cy="1671516"/>
            </a:xfrm>
          </p:grpSpPr>
          <p:sp>
            <p:nvSpPr>
              <p:cNvPr id="35886" name="타원 25"/>
              <p:cNvSpPr/>
              <p:nvPr/>
            </p:nvSpPr>
            <p:spPr>
              <a:xfrm>
                <a:off x="0" y="1378333"/>
                <a:ext cx="743128" cy="293183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000000">
                      <a:alpha val="10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25400">
                <a:noFill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>
                  <a:solidFill>
                    <a:srgbClr val="FFFFFF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pic>
            <p:nvPicPr>
              <p:cNvPr id="35887" name="그림 26" descr="01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0669" y="0"/>
                <a:ext cx="460159" cy="132934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35888" name="组合 35887"/>
            <p:cNvGrpSpPr/>
            <p:nvPr/>
          </p:nvGrpSpPr>
          <p:grpSpPr>
            <a:xfrm>
              <a:off x="689799" y="1108467"/>
              <a:ext cx="631774" cy="1421048"/>
              <a:chOff x="0" y="0"/>
              <a:chExt cx="743128" cy="1671516"/>
            </a:xfrm>
          </p:grpSpPr>
          <p:sp>
            <p:nvSpPr>
              <p:cNvPr id="35889" name="타원 28"/>
              <p:cNvSpPr/>
              <p:nvPr/>
            </p:nvSpPr>
            <p:spPr>
              <a:xfrm>
                <a:off x="0" y="1378333"/>
                <a:ext cx="743128" cy="293183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000000">
                      <a:alpha val="10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25400">
                <a:noFill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>
                  <a:solidFill>
                    <a:srgbClr val="FFFFFF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pic>
            <p:nvPicPr>
              <p:cNvPr id="35890" name="그림 29" descr="01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0669" y="0"/>
                <a:ext cx="460159" cy="132934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35891" name="组合 35890"/>
            <p:cNvGrpSpPr/>
            <p:nvPr/>
          </p:nvGrpSpPr>
          <p:grpSpPr>
            <a:xfrm>
              <a:off x="1331491" y="1108467"/>
              <a:ext cx="631774" cy="1421048"/>
              <a:chOff x="0" y="0"/>
              <a:chExt cx="743128" cy="1671516"/>
            </a:xfrm>
          </p:grpSpPr>
          <p:sp>
            <p:nvSpPr>
              <p:cNvPr id="35892" name="타원 31"/>
              <p:cNvSpPr/>
              <p:nvPr/>
            </p:nvSpPr>
            <p:spPr>
              <a:xfrm>
                <a:off x="0" y="1378333"/>
                <a:ext cx="743128" cy="293183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000000">
                      <a:alpha val="10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25400">
                <a:noFill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>
                  <a:solidFill>
                    <a:srgbClr val="FFFFFF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pic>
            <p:nvPicPr>
              <p:cNvPr id="35893" name="그림 32" descr="01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0669" y="0"/>
                <a:ext cx="460159" cy="132934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35894" name="组合 35893"/>
            <p:cNvGrpSpPr/>
            <p:nvPr/>
          </p:nvGrpSpPr>
          <p:grpSpPr>
            <a:xfrm>
              <a:off x="2000488" y="1108467"/>
              <a:ext cx="631774" cy="1421048"/>
              <a:chOff x="0" y="0"/>
              <a:chExt cx="743128" cy="1671516"/>
            </a:xfrm>
          </p:grpSpPr>
          <p:sp>
            <p:nvSpPr>
              <p:cNvPr id="35895" name="타원 145"/>
              <p:cNvSpPr/>
              <p:nvPr/>
            </p:nvSpPr>
            <p:spPr>
              <a:xfrm>
                <a:off x="0" y="1378333"/>
                <a:ext cx="743128" cy="293183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000000">
                      <a:alpha val="10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25400">
                <a:noFill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>
                  <a:solidFill>
                    <a:srgbClr val="FFFFFF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pic>
            <p:nvPicPr>
              <p:cNvPr id="35896" name="그림 146" descr="01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0669" y="0"/>
                <a:ext cx="460159" cy="132934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35897" name="组合 35896"/>
            <p:cNvGrpSpPr/>
            <p:nvPr/>
          </p:nvGrpSpPr>
          <p:grpSpPr>
            <a:xfrm>
              <a:off x="2628527" y="1108467"/>
              <a:ext cx="631774" cy="1421048"/>
              <a:chOff x="0" y="0"/>
              <a:chExt cx="743128" cy="1671516"/>
            </a:xfrm>
          </p:grpSpPr>
          <p:sp>
            <p:nvSpPr>
              <p:cNvPr id="35898" name="타원 143"/>
              <p:cNvSpPr/>
              <p:nvPr/>
            </p:nvSpPr>
            <p:spPr>
              <a:xfrm>
                <a:off x="0" y="1378333"/>
                <a:ext cx="743128" cy="293183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000000">
                      <a:alpha val="10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25400">
                <a:noFill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>
                  <a:solidFill>
                    <a:srgbClr val="FFFFFF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pic>
            <p:nvPicPr>
              <p:cNvPr id="35899" name="그림 144" descr="01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0669" y="0"/>
                <a:ext cx="460159" cy="132934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35900" name="组合 35899"/>
            <p:cNvGrpSpPr/>
            <p:nvPr/>
          </p:nvGrpSpPr>
          <p:grpSpPr>
            <a:xfrm>
              <a:off x="3264065" y="1108467"/>
              <a:ext cx="631774" cy="1421048"/>
              <a:chOff x="0" y="0"/>
              <a:chExt cx="743128" cy="1671516"/>
            </a:xfrm>
          </p:grpSpPr>
          <p:sp>
            <p:nvSpPr>
              <p:cNvPr id="35901" name="타원 58"/>
              <p:cNvSpPr/>
              <p:nvPr/>
            </p:nvSpPr>
            <p:spPr>
              <a:xfrm>
                <a:off x="0" y="1378333"/>
                <a:ext cx="743128" cy="293183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000000">
                      <a:alpha val="10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25400">
                <a:noFill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>
                  <a:solidFill>
                    <a:srgbClr val="FFFFFF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pic>
            <p:nvPicPr>
              <p:cNvPr id="35902" name="그림 59" descr="01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0669" y="0"/>
                <a:ext cx="460159" cy="132934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35903" name="组合 35902"/>
            <p:cNvGrpSpPr/>
            <p:nvPr/>
          </p:nvGrpSpPr>
          <p:grpSpPr>
            <a:xfrm>
              <a:off x="3933062" y="1108467"/>
              <a:ext cx="631774" cy="1421048"/>
              <a:chOff x="0" y="0"/>
              <a:chExt cx="743128" cy="1671516"/>
            </a:xfrm>
          </p:grpSpPr>
          <p:sp>
            <p:nvSpPr>
              <p:cNvPr id="35904" name="타원 61"/>
              <p:cNvSpPr/>
              <p:nvPr/>
            </p:nvSpPr>
            <p:spPr>
              <a:xfrm>
                <a:off x="0" y="1378333"/>
                <a:ext cx="743128" cy="293183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000000">
                      <a:alpha val="10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25400">
                <a:noFill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>
                  <a:solidFill>
                    <a:srgbClr val="FFFFFF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pic>
            <p:nvPicPr>
              <p:cNvPr id="35905" name="그림 62" descr="01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0669" y="0"/>
                <a:ext cx="460159" cy="132934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35906" name="组合 35905"/>
            <p:cNvGrpSpPr/>
            <p:nvPr/>
          </p:nvGrpSpPr>
          <p:grpSpPr>
            <a:xfrm>
              <a:off x="4574754" y="1108467"/>
              <a:ext cx="631774" cy="1421048"/>
              <a:chOff x="0" y="0"/>
              <a:chExt cx="743128" cy="1671516"/>
            </a:xfrm>
          </p:grpSpPr>
          <p:sp>
            <p:nvSpPr>
              <p:cNvPr id="35907" name="타원 137"/>
              <p:cNvSpPr/>
              <p:nvPr/>
            </p:nvSpPr>
            <p:spPr>
              <a:xfrm>
                <a:off x="0" y="1378333"/>
                <a:ext cx="743128" cy="293183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000000">
                      <a:alpha val="10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25400">
                <a:noFill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>
                  <a:solidFill>
                    <a:srgbClr val="FFFFFF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pic>
            <p:nvPicPr>
              <p:cNvPr id="35908" name="그림 138" descr="01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0669" y="0"/>
                <a:ext cx="460159" cy="132934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35909" name="组合 35908"/>
            <p:cNvGrpSpPr/>
            <p:nvPr/>
          </p:nvGrpSpPr>
          <p:grpSpPr>
            <a:xfrm>
              <a:off x="5243751" y="1108467"/>
              <a:ext cx="631774" cy="1421048"/>
              <a:chOff x="0" y="0"/>
              <a:chExt cx="743128" cy="1671516"/>
            </a:xfrm>
          </p:grpSpPr>
          <p:sp>
            <p:nvSpPr>
              <p:cNvPr id="35910" name="타원 135"/>
              <p:cNvSpPr/>
              <p:nvPr/>
            </p:nvSpPr>
            <p:spPr>
              <a:xfrm>
                <a:off x="0" y="1378333"/>
                <a:ext cx="743128" cy="293183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000000">
                      <a:alpha val="10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25400">
                <a:noFill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>
                  <a:solidFill>
                    <a:srgbClr val="FFFFFF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pic>
            <p:nvPicPr>
              <p:cNvPr id="35911" name="그림 136" descr="01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0669" y="0"/>
                <a:ext cx="460159" cy="132934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35912" name="组合 35911"/>
            <p:cNvGrpSpPr/>
            <p:nvPr/>
          </p:nvGrpSpPr>
          <p:grpSpPr>
            <a:xfrm>
              <a:off x="5871790" y="1108467"/>
              <a:ext cx="631774" cy="1421048"/>
              <a:chOff x="0" y="0"/>
              <a:chExt cx="743128" cy="1671516"/>
            </a:xfrm>
          </p:grpSpPr>
          <p:sp>
            <p:nvSpPr>
              <p:cNvPr id="35913" name="타원 133"/>
              <p:cNvSpPr/>
              <p:nvPr/>
            </p:nvSpPr>
            <p:spPr>
              <a:xfrm>
                <a:off x="0" y="1378333"/>
                <a:ext cx="743128" cy="293183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000000">
                      <a:alpha val="10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25400">
                <a:noFill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>
                  <a:solidFill>
                    <a:srgbClr val="FFFFFF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pic>
            <p:nvPicPr>
              <p:cNvPr id="35914" name="그림 134" descr="01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0669" y="0"/>
                <a:ext cx="460159" cy="132934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35915" name="组合 35914"/>
            <p:cNvGrpSpPr/>
            <p:nvPr/>
          </p:nvGrpSpPr>
          <p:grpSpPr>
            <a:xfrm>
              <a:off x="6471865" y="1108467"/>
              <a:ext cx="631774" cy="1421048"/>
              <a:chOff x="0" y="0"/>
              <a:chExt cx="743128" cy="1671516"/>
            </a:xfrm>
          </p:grpSpPr>
          <p:sp>
            <p:nvSpPr>
              <p:cNvPr id="35916" name="타원 131"/>
              <p:cNvSpPr/>
              <p:nvPr/>
            </p:nvSpPr>
            <p:spPr>
              <a:xfrm>
                <a:off x="0" y="1378333"/>
                <a:ext cx="743128" cy="293183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100000"/>
                    </a:srgbClr>
                  </a:gs>
                  <a:gs pos="100000">
                    <a:srgbClr val="000000">
                      <a:alpha val="10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25400">
                <a:noFill/>
              </a:ln>
            </p:spPr>
            <p:txBody>
              <a:bodyPr anchor="ctr"/>
              <a:p>
                <a:pPr lvl="0" algn="ctr">
                  <a:lnSpc>
                    <a:spcPct val="100000"/>
                  </a:lnSpc>
                </a:pPr>
                <a:endParaRPr>
                  <a:solidFill>
                    <a:srgbClr val="FFFFFF"/>
                  </a:solidFill>
                  <a:latin typeface="Malgun Gothic" panose="020B0503020000020004" charset="-127"/>
                  <a:ea typeface="Malgun Gothic" panose="020B0503020000020004" charset="-127"/>
                  <a:sym typeface="Malgun Gothic" panose="020B0503020000020004" charset="-127"/>
                </a:endParaRPr>
              </a:p>
            </p:txBody>
          </p:sp>
          <p:pic>
            <p:nvPicPr>
              <p:cNvPr id="35917" name="그림 132" descr="01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0669" y="0"/>
                <a:ext cx="460159" cy="132934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35918" name="TextBox 130"/>
            <p:cNvSpPr/>
            <p:nvPr/>
          </p:nvSpPr>
          <p:spPr>
            <a:xfrm>
              <a:off x="0" y="0"/>
              <a:ext cx="7346979" cy="10572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600" dirty="0">
                  <a:solidFill>
                    <a:srgbClr val="92D050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en-US" altLang="x-none" sz="1600" dirty="0">
                <a:solidFill>
                  <a:srgbClr val="FFD211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in February 1998 with the fundamental  goal of providing 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better internet services to the world. Asadal stands for the "morning land" in ancient Korean. 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Asadal has about 35 staffs including well experienced web designers, programmers, and 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chemeClr val="bg1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server engineers.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" dur="10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14" dur="1000"/>
                                        <p:tgtEl>
                                          <p:spTgt spid="35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8" dur="10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25" dur="1000"/>
                                        <p:tgtEl>
                                          <p:spTgt spid="35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6866" name="그림 5" descr="낙엽01.png"/>
          <p:cNvPicPr>
            <a:picLocks noChangeAspect="1"/>
          </p:cNvPicPr>
          <p:nvPr/>
        </p:nvPicPr>
        <p:blipFill>
          <a:blip r:embed="rId1">
            <a:lum bright="-7999" contrast="23000"/>
          </a:blip>
          <a:stretch>
            <a:fillRect/>
          </a:stretch>
        </p:blipFill>
        <p:spPr>
          <a:xfrm rot="2260354">
            <a:off x="6350" y="158750"/>
            <a:ext cx="906463" cy="565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6867" name="제목 35"/>
          <p:cNvSpPr>
            <a:spLocks noGrp="1"/>
          </p:cNvSpPr>
          <p:nvPr>
            <p:ph type="title"/>
          </p:nvPr>
        </p:nvSpPr>
        <p:spPr>
          <a:xfrm>
            <a:off x="857250" y="84138"/>
            <a:ext cx="7643813" cy="690562"/>
          </a:xfrm>
          <a:noFill/>
          <a:ln>
            <a:noFill/>
          </a:ln>
        </p:spPr>
        <p:txBody>
          <a:bodyPr anchor="ctr"/>
          <a:p>
            <a:pPr algn="l"/>
            <a:r>
              <a:rPr lang="en-US" altLang="x-none" sz="3200" kern="1200" dirty="0">
                <a:solidFill>
                  <a:srgbClr val="433119"/>
                </a:solidFill>
                <a:latin typeface="HY견고딕" pitchFamily="2" charset="-127"/>
                <a:ea typeface="HY견고딕" pitchFamily="2" charset="-127"/>
                <a:sym typeface="Malgun Gothic" panose="020B0503020000020004" charset="-127"/>
              </a:rPr>
              <a:t>ADD A TITLE SLIDE</a:t>
            </a:r>
            <a:endParaRPr lang="zh-CN" altLang="en-US" sz="3200" kern="1200" dirty="0">
              <a:solidFill>
                <a:srgbClr val="433119"/>
              </a:solidFill>
              <a:latin typeface="HY견고딕" pitchFamily="2" charset="-127"/>
              <a:ea typeface="HY견고딕" pitchFamily="2" charset="-127"/>
              <a:sym typeface="Malgun Gothic" panose="020B0503020000020004" charset="-127"/>
            </a:endParaRPr>
          </a:p>
        </p:txBody>
      </p:sp>
      <p:grpSp>
        <p:nvGrpSpPr>
          <p:cNvPr id="36868" name="组合 36867"/>
          <p:cNvGrpSpPr/>
          <p:nvPr/>
        </p:nvGrpSpPr>
        <p:grpSpPr>
          <a:xfrm>
            <a:off x="571500" y="1428750"/>
            <a:ext cx="3757613" cy="5022850"/>
            <a:chOff x="0" y="0"/>
            <a:chExt cx="2022485" cy="2703244"/>
          </a:xfrm>
        </p:grpSpPr>
        <p:sp>
          <p:nvSpPr>
            <p:cNvPr id="36869" name="자유형 23"/>
            <p:cNvSpPr/>
            <p:nvPr/>
          </p:nvSpPr>
          <p:spPr>
            <a:xfrm>
              <a:off x="345227" y="0"/>
              <a:ext cx="1378464" cy="920591"/>
            </a:xfrm>
            <a:custGeom>
              <a:avLst/>
              <a:gdLst>
                <a:gd name="txL" fmla="*/ 0 w 2470150"/>
                <a:gd name="txT" fmla="*/ 0 h 1638300"/>
                <a:gd name="txR" fmla="*/ 2470150 w 2470150"/>
                <a:gd name="txB" fmla="*/ 1638300 h 1638300"/>
              </a:gdLst>
              <a:ahLst/>
              <a:cxnLst>
                <a:cxn ang="0">
                  <a:pos x="463550" y="25400"/>
                </a:cxn>
                <a:cxn ang="0">
                  <a:pos x="565155" y="107965"/>
                </a:cxn>
                <a:cxn ang="0">
                  <a:pos x="619130" y="144477"/>
                </a:cxn>
                <a:cxn ang="0">
                  <a:pos x="654050" y="165100"/>
                </a:cxn>
                <a:cxn ang="0">
                  <a:pos x="869950" y="127000"/>
                </a:cxn>
                <a:cxn ang="0">
                  <a:pos x="889000" y="107950"/>
                </a:cxn>
                <a:cxn ang="0">
                  <a:pos x="914400" y="69850"/>
                </a:cxn>
                <a:cxn ang="0">
                  <a:pos x="927100" y="50800"/>
                </a:cxn>
                <a:cxn ang="0">
                  <a:pos x="946150" y="31750"/>
                </a:cxn>
                <a:cxn ang="0">
                  <a:pos x="952500" y="0"/>
                </a:cxn>
                <a:cxn ang="0">
                  <a:pos x="1924050" y="787400"/>
                </a:cxn>
                <a:cxn ang="0">
                  <a:pos x="2470150" y="1574800"/>
                </a:cxn>
                <a:cxn ang="0">
                  <a:pos x="1676400" y="1638300"/>
                </a:cxn>
                <a:cxn ang="0">
                  <a:pos x="1365250" y="1606550"/>
                </a:cxn>
                <a:cxn ang="0">
                  <a:pos x="1231900" y="1574800"/>
                </a:cxn>
                <a:cxn ang="0">
                  <a:pos x="1212850" y="1568450"/>
                </a:cxn>
                <a:cxn ang="0">
                  <a:pos x="1206500" y="1543050"/>
                </a:cxn>
                <a:cxn ang="0">
                  <a:pos x="1200150" y="1371600"/>
                </a:cxn>
                <a:cxn ang="0">
                  <a:pos x="1136652" y="1343037"/>
                </a:cxn>
                <a:cxn ang="0">
                  <a:pos x="1009650" y="1352550"/>
                </a:cxn>
                <a:cxn ang="0">
                  <a:pos x="990600" y="1358900"/>
                </a:cxn>
                <a:cxn ang="0">
                  <a:pos x="941394" y="1362094"/>
                </a:cxn>
                <a:cxn ang="0">
                  <a:pos x="919165" y="1144595"/>
                </a:cxn>
                <a:cxn ang="0">
                  <a:pos x="869950" y="1054100"/>
                </a:cxn>
                <a:cxn ang="0">
                  <a:pos x="819150" y="1009650"/>
                </a:cxn>
                <a:cxn ang="0">
                  <a:pos x="806450" y="990600"/>
                </a:cxn>
                <a:cxn ang="0">
                  <a:pos x="787400" y="971550"/>
                </a:cxn>
                <a:cxn ang="0">
                  <a:pos x="742950" y="914400"/>
                </a:cxn>
                <a:cxn ang="0">
                  <a:pos x="704850" y="857250"/>
                </a:cxn>
                <a:cxn ang="0">
                  <a:pos x="660400" y="774700"/>
                </a:cxn>
                <a:cxn ang="0">
                  <a:pos x="635000" y="736600"/>
                </a:cxn>
                <a:cxn ang="0">
                  <a:pos x="622300" y="717550"/>
                </a:cxn>
                <a:cxn ang="0">
                  <a:pos x="609600" y="698500"/>
                </a:cxn>
                <a:cxn ang="0">
                  <a:pos x="590550" y="679450"/>
                </a:cxn>
                <a:cxn ang="0">
                  <a:pos x="558800" y="647700"/>
                </a:cxn>
                <a:cxn ang="0">
                  <a:pos x="520700" y="622300"/>
                </a:cxn>
                <a:cxn ang="0">
                  <a:pos x="438150" y="590550"/>
                </a:cxn>
                <a:cxn ang="0">
                  <a:pos x="355600" y="552450"/>
                </a:cxn>
                <a:cxn ang="0">
                  <a:pos x="317500" y="539750"/>
                </a:cxn>
                <a:cxn ang="0">
                  <a:pos x="279400" y="514350"/>
                </a:cxn>
                <a:cxn ang="0">
                  <a:pos x="222250" y="495300"/>
                </a:cxn>
                <a:cxn ang="0">
                  <a:pos x="184150" y="482600"/>
                </a:cxn>
                <a:cxn ang="0">
                  <a:pos x="12709" y="433400"/>
                </a:cxn>
                <a:cxn ang="0">
                  <a:pos x="0" y="228600"/>
                </a:cxn>
                <a:cxn ang="0">
                  <a:pos x="33346" y="179402"/>
                </a:cxn>
                <a:cxn ang="0">
                  <a:pos x="215900" y="158750"/>
                </a:cxn>
                <a:cxn ang="0">
                  <a:pos x="266700" y="146050"/>
                </a:cxn>
                <a:cxn ang="0">
                  <a:pos x="419100" y="82550"/>
                </a:cxn>
                <a:cxn ang="0">
                  <a:pos x="454031" y="38115"/>
                </a:cxn>
                <a:cxn ang="0">
                  <a:pos x="463550" y="25400"/>
                </a:cxn>
              </a:cxnLst>
              <a:rect l="txL" t="txT" r="txR" b="txB"/>
              <a:pathLst>
                <a:path w="2470150" h="1638300">
                  <a:moveTo>
                    <a:pt x="463550" y="25400"/>
                  </a:moveTo>
                  <a:cubicBezTo>
                    <a:pt x="484718" y="40219"/>
                    <a:pt x="468610" y="17857"/>
                    <a:pt x="565155" y="107965"/>
                  </a:cubicBezTo>
                  <a:cubicBezTo>
                    <a:pt x="586322" y="128073"/>
                    <a:pt x="602197" y="134952"/>
                    <a:pt x="619130" y="144477"/>
                  </a:cubicBezTo>
                  <a:cubicBezTo>
                    <a:pt x="639007" y="153311"/>
                    <a:pt x="632940" y="159823"/>
                    <a:pt x="654050" y="165100"/>
                  </a:cubicBezTo>
                  <a:cubicBezTo>
                    <a:pt x="700617" y="161925"/>
                    <a:pt x="830792" y="136525"/>
                    <a:pt x="869950" y="127000"/>
                  </a:cubicBezTo>
                  <a:cubicBezTo>
                    <a:pt x="875699" y="120101"/>
                    <a:pt x="883487" y="115039"/>
                    <a:pt x="889000" y="107950"/>
                  </a:cubicBezTo>
                  <a:cubicBezTo>
                    <a:pt x="898371" y="95902"/>
                    <a:pt x="905933" y="82550"/>
                    <a:pt x="914400" y="69850"/>
                  </a:cubicBezTo>
                  <a:cubicBezTo>
                    <a:pt x="918633" y="63500"/>
                    <a:pt x="921704" y="56196"/>
                    <a:pt x="927100" y="50800"/>
                  </a:cubicBezTo>
                  <a:lnTo>
                    <a:pt x="946150" y="31750"/>
                  </a:lnTo>
                  <a:cubicBezTo>
                    <a:pt x="953013" y="4297"/>
                    <a:pt x="952500" y="15077"/>
                    <a:pt x="952500" y="0"/>
                  </a:cubicBezTo>
                  <a:lnTo>
                    <a:pt x="1924050" y="787400"/>
                  </a:lnTo>
                  <a:lnTo>
                    <a:pt x="2470150" y="1574800"/>
                  </a:lnTo>
                  <a:lnTo>
                    <a:pt x="1676400" y="1638300"/>
                  </a:lnTo>
                  <a:cubicBezTo>
                    <a:pt x="1547811" y="1627721"/>
                    <a:pt x="1481666" y="1591737"/>
                    <a:pt x="1365250" y="1606550"/>
                  </a:cubicBezTo>
                  <a:cubicBezTo>
                    <a:pt x="1291167" y="1595967"/>
                    <a:pt x="1257300" y="1581150"/>
                    <a:pt x="1231900" y="1574800"/>
                  </a:cubicBezTo>
                  <a:cubicBezTo>
                    <a:pt x="1226673" y="1570619"/>
                    <a:pt x="1219200" y="1570567"/>
                    <a:pt x="1212850" y="1568450"/>
                  </a:cubicBezTo>
                  <a:cubicBezTo>
                    <a:pt x="1210733" y="1559983"/>
                    <a:pt x="1207062" y="1551759"/>
                    <a:pt x="1206500" y="1543050"/>
                  </a:cubicBezTo>
                  <a:cubicBezTo>
                    <a:pt x="1202818" y="1485979"/>
                    <a:pt x="1207708" y="1428288"/>
                    <a:pt x="1200150" y="1371600"/>
                  </a:cubicBezTo>
                  <a:cubicBezTo>
                    <a:pt x="1169459" y="1354144"/>
                    <a:pt x="1138240" y="1349393"/>
                    <a:pt x="1136652" y="1343037"/>
                  </a:cubicBezTo>
                  <a:cubicBezTo>
                    <a:pt x="1108077" y="1343037"/>
                    <a:pt x="1035579" y="1349905"/>
                    <a:pt x="1009650" y="1352550"/>
                  </a:cubicBezTo>
                  <a:lnTo>
                    <a:pt x="990600" y="1358900"/>
                  </a:lnTo>
                  <a:cubicBezTo>
                    <a:pt x="978430" y="1351757"/>
                    <a:pt x="983467" y="1364486"/>
                    <a:pt x="941394" y="1362094"/>
                  </a:cubicBezTo>
                  <a:cubicBezTo>
                    <a:pt x="915205" y="1276647"/>
                    <a:pt x="932923" y="1183753"/>
                    <a:pt x="919165" y="1144595"/>
                  </a:cubicBezTo>
                  <a:cubicBezTo>
                    <a:pt x="906465" y="1123428"/>
                    <a:pt x="887942" y="1074208"/>
                    <a:pt x="869950" y="1054100"/>
                  </a:cubicBezTo>
                  <a:cubicBezTo>
                    <a:pt x="846597" y="1036585"/>
                    <a:pt x="838880" y="1032668"/>
                    <a:pt x="819150" y="1009650"/>
                  </a:cubicBezTo>
                  <a:cubicBezTo>
                    <a:pt x="814183" y="1003856"/>
                    <a:pt x="811336" y="996463"/>
                    <a:pt x="806450" y="990600"/>
                  </a:cubicBezTo>
                  <a:cubicBezTo>
                    <a:pt x="800701" y="983701"/>
                    <a:pt x="793244" y="978368"/>
                    <a:pt x="787400" y="971550"/>
                  </a:cubicBezTo>
                  <a:cubicBezTo>
                    <a:pt x="776817" y="958850"/>
                    <a:pt x="755650" y="930275"/>
                    <a:pt x="742950" y="914400"/>
                  </a:cubicBezTo>
                  <a:cubicBezTo>
                    <a:pt x="729192" y="895350"/>
                    <a:pt x="717550" y="876300"/>
                    <a:pt x="704850" y="857250"/>
                  </a:cubicBezTo>
                  <a:cubicBezTo>
                    <a:pt x="691092" y="833967"/>
                    <a:pt x="672042" y="794808"/>
                    <a:pt x="660400" y="774700"/>
                  </a:cubicBezTo>
                  <a:cubicBezTo>
                    <a:pt x="653574" y="761048"/>
                    <a:pt x="643467" y="749300"/>
                    <a:pt x="635000" y="736600"/>
                  </a:cubicBezTo>
                  <a:lnTo>
                    <a:pt x="622300" y="717550"/>
                  </a:lnTo>
                  <a:cubicBezTo>
                    <a:pt x="618067" y="711200"/>
                    <a:pt x="614996" y="703896"/>
                    <a:pt x="609600" y="698500"/>
                  </a:cubicBezTo>
                  <a:cubicBezTo>
                    <a:pt x="603250" y="692150"/>
                    <a:pt x="597449" y="685199"/>
                    <a:pt x="590550" y="679450"/>
                  </a:cubicBezTo>
                  <a:cubicBezTo>
                    <a:pt x="582083" y="670983"/>
                    <a:pt x="570442" y="657225"/>
                    <a:pt x="558800" y="647700"/>
                  </a:cubicBezTo>
                  <a:cubicBezTo>
                    <a:pt x="547313" y="637649"/>
                    <a:pt x="533400" y="630767"/>
                    <a:pt x="520700" y="622300"/>
                  </a:cubicBezTo>
                  <a:cubicBezTo>
                    <a:pt x="500592" y="612775"/>
                    <a:pt x="465667" y="602192"/>
                    <a:pt x="438150" y="590550"/>
                  </a:cubicBezTo>
                  <a:cubicBezTo>
                    <a:pt x="413808" y="581025"/>
                    <a:pt x="375708" y="560917"/>
                    <a:pt x="355600" y="552450"/>
                  </a:cubicBezTo>
                  <a:cubicBezTo>
                    <a:pt x="343171" y="547478"/>
                    <a:pt x="328639" y="547176"/>
                    <a:pt x="317500" y="539750"/>
                  </a:cubicBezTo>
                  <a:cubicBezTo>
                    <a:pt x="304800" y="531283"/>
                    <a:pt x="293572" y="520019"/>
                    <a:pt x="279400" y="514350"/>
                  </a:cubicBezTo>
                  <a:cubicBezTo>
                    <a:pt x="215738" y="488885"/>
                    <a:pt x="276937" y="511706"/>
                    <a:pt x="222250" y="495300"/>
                  </a:cubicBezTo>
                  <a:cubicBezTo>
                    <a:pt x="209428" y="491453"/>
                    <a:pt x="197471" y="483932"/>
                    <a:pt x="184150" y="482600"/>
                  </a:cubicBezTo>
                  <a:lnTo>
                    <a:pt x="12709" y="433400"/>
                  </a:lnTo>
                  <a:lnTo>
                    <a:pt x="0" y="228600"/>
                  </a:lnTo>
                  <a:lnTo>
                    <a:pt x="33346" y="179402"/>
                  </a:lnTo>
                  <a:cubicBezTo>
                    <a:pt x="69329" y="167760"/>
                    <a:pt x="177008" y="164309"/>
                    <a:pt x="215900" y="158750"/>
                  </a:cubicBezTo>
                  <a:cubicBezTo>
                    <a:pt x="231225" y="158750"/>
                    <a:pt x="251668" y="151061"/>
                    <a:pt x="266700" y="146050"/>
                  </a:cubicBezTo>
                  <a:cubicBezTo>
                    <a:pt x="300567" y="133350"/>
                    <a:pt x="387878" y="100539"/>
                    <a:pt x="419100" y="82550"/>
                  </a:cubicBezTo>
                  <a:cubicBezTo>
                    <a:pt x="423333" y="69850"/>
                    <a:pt x="450784" y="51102"/>
                    <a:pt x="454031" y="38115"/>
                  </a:cubicBezTo>
                  <a:cubicBezTo>
                    <a:pt x="461439" y="28590"/>
                    <a:pt x="441324" y="14814"/>
                    <a:pt x="463550" y="25400"/>
                  </a:cubicBezTo>
                  <a:close/>
                </a:path>
              </a:pathLst>
            </a:custGeom>
            <a:gradFill rotWithShape="1">
              <a:gsLst>
                <a:gs pos="0">
                  <a:srgbClr val="969696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36870" name="자유형 24"/>
            <p:cNvSpPr/>
            <p:nvPr/>
          </p:nvSpPr>
          <p:spPr>
            <a:xfrm>
              <a:off x="108045" y="247525"/>
              <a:ext cx="764592" cy="783664"/>
            </a:xfrm>
            <a:custGeom>
              <a:avLst/>
              <a:gdLst>
                <a:gd name="txL" fmla="*/ 0 w 1370116"/>
                <a:gd name="txT" fmla="*/ 0 h 1394622"/>
                <a:gd name="txR" fmla="*/ 1370116 w 1370116"/>
                <a:gd name="txB" fmla="*/ 1394622 h 1394622"/>
              </a:gdLst>
              <a:ahLst/>
              <a:cxnLst>
                <a:cxn ang="0">
                  <a:pos x="409563" y="0"/>
                </a:cxn>
                <a:cxn ang="0">
                  <a:pos x="423851" y="4763"/>
                </a:cxn>
                <a:cxn ang="0">
                  <a:pos x="442901" y="14288"/>
                </a:cxn>
                <a:cxn ang="0">
                  <a:pos x="600079" y="57175"/>
                </a:cxn>
                <a:cxn ang="0">
                  <a:pos x="714363" y="104775"/>
                </a:cxn>
                <a:cxn ang="0">
                  <a:pos x="764376" y="126218"/>
                </a:cxn>
                <a:cxn ang="0">
                  <a:pos x="857244" y="164318"/>
                </a:cxn>
                <a:cxn ang="0">
                  <a:pos x="966780" y="223849"/>
                </a:cxn>
                <a:cxn ang="0">
                  <a:pos x="1071551" y="361950"/>
                </a:cxn>
                <a:cxn ang="0">
                  <a:pos x="1109655" y="445303"/>
                </a:cxn>
                <a:cxn ang="0">
                  <a:pos x="1219194" y="581042"/>
                </a:cxn>
                <a:cxn ang="0">
                  <a:pos x="1266813" y="623888"/>
                </a:cxn>
                <a:cxn ang="0">
                  <a:pos x="1323968" y="733441"/>
                </a:cxn>
                <a:cxn ang="0">
                  <a:pos x="1328726" y="823913"/>
                </a:cxn>
                <a:cxn ang="0">
                  <a:pos x="1328726" y="1133475"/>
                </a:cxn>
                <a:cxn ang="0">
                  <a:pos x="1304916" y="1190630"/>
                </a:cxn>
                <a:cxn ang="0">
                  <a:pos x="1219192" y="1228729"/>
                </a:cxn>
                <a:cxn ang="0">
                  <a:pos x="1123942" y="1288260"/>
                </a:cxn>
                <a:cxn ang="0">
                  <a:pos x="1000118" y="1354935"/>
                </a:cxn>
                <a:cxn ang="0">
                  <a:pos x="928681" y="1393034"/>
                </a:cxn>
                <a:cxn ang="0">
                  <a:pos x="838188" y="1376363"/>
                </a:cxn>
                <a:cxn ang="0">
                  <a:pos x="759614" y="1359697"/>
                </a:cxn>
                <a:cxn ang="0">
                  <a:pos x="452426" y="1285875"/>
                </a:cxn>
                <a:cxn ang="0">
                  <a:pos x="404810" y="1269210"/>
                </a:cxn>
                <a:cxn ang="0">
                  <a:pos x="247648" y="1266829"/>
                </a:cxn>
                <a:cxn ang="0">
                  <a:pos x="269080" y="1123955"/>
                </a:cxn>
                <a:cxn ang="0">
                  <a:pos x="323838" y="1038225"/>
                </a:cxn>
                <a:cxn ang="0">
                  <a:pos x="352413" y="1019175"/>
                </a:cxn>
                <a:cxn ang="0">
                  <a:pos x="421479" y="940599"/>
                </a:cxn>
                <a:cxn ang="0">
                  <a:pos x="423868" y="919175"/>
                </a:cxn>
                <a:cxn ang="0">
                  <a:pos x="481010" y="854876"/>
                </a:cxn>
                <a:cxn ang="0">
                  <a:pos x="400055" y="754871"/>
                </a:cxn>
                <a:cxn ang="0">
                  <a:pos x="316704" y="752483"/>
                </a:cxn>
                <a:cxn ang="0">
                  <a:pos x="204787" y="716764"/>
                </a:cxn>
                <a:cxn ang="0">
                  <a:pos x="0" y="631039"/>
                </a:cxn>
                <a:cxn ang="0">
                  <a:pos x="19038" y="538163"/>
                </a:cxn>
                <a:cxn ang="0">
                  <a:pos x="52376" y="495300"/>
                </a:cxn>
                <a:cxn ang="0">
                  <a:pos x="128576" y="447675"/>
                </a:cxn>
                <a:cxn ang="0">
                  <a:pos x="142863" y="400050"/>
                </a:cxn>
                <a:cxn ang="0">
                  <a:pos x="171438" y="295275"/>
                </a:cxn>
                <a:cxn ang="0">
                  <a:pos x="180963" y="280988"/>
                </a:cxn>
                <a:cxn ang="0">
                  <a:pos x="185726" y="266700"/>
                </a:cxn>
                <a:cxn ang="0">
                  <a:pos x="200013" y="261938"/>
                </a:cxn>
                <a:cxn ang="0">
                  <a:pos x="269079" y="235755"/>
                </a:cxn>
                <a:cxn ang="0">
                  <a:pos x="342888" y="200025"/>
                </a:cxn>
                <a:cxn ang="0">
                  <a:pos x="352413" y="185738"/>
                </a:cxn>
                <a:cxn ang="0">
                  <a:pos x="419097" y="126218"/>
                </a:cxn>
                <a:cxn ang="0">
                  <a:pos x="409563" y="4763"/>
                </a:cxn>
                <a:cxn ang="0">
                  <a:pos x="409563" y="0"/>
                </a:cxn>
              </a:cxnLst>
              <a:rect l="txL" t="txT" r="txR" b="txB"/>
              <a:pathLst>
                <a:path w="1370116" h="1394622">
                  <a:moveTo>
                    <a:pt x="409563" y="0"/>
                  </a:moveTo>
                  <a:cubicBezTo>
                    <a:pt x="414326" y="1588"/>
                    <a:pt x="419237" y="2785"/>
                    <a:pt x="423851" y="4763"/>
                  </a:cubicBezTo>
                  <a:cubicBezTo>
                    <a:pt x="430376" y="7560"/>
                    <a:pt x="435923" y="12980"/>
                    <a:pt x="442901" y="14288"/>
                  </a:cubicBezTo>
                  <a:cubicBezTo>
                    <a:pt x="471476" y="23813"/>
                    <a:pt x="567535" y="46856"/>
                    <a:pt x="600079" y="57175"/>
                  </a:cubicBezTo>
                  <a:cubicBezTo>
                    <a:pt x="645323" y="72256"/>
                    <a:pt x="686979" y="92075"/>
                    <a:pt x="714363" y="104775"/>
                  </a:cubicBezTo>
                  <a:cubicBezTo>
                    <a:pt x="730238" y="108744"/>
                    <a:pt x="740563" y="116294"/>
                    <a:pt x="764376" y="126218"/>
                  </a:cubicBezTo>
                  <a:lnTo>
                    <a:pt x="857244" y="164318"/>
                  </a:lnTo>
                  <a:cubicBezTo>
                    <a:pt x="896931" y="187337"/>
                    <a:pt x="941380" y="192893"/>
                    <a:pt x="966780" y="223849"/>
                  </a:cubicBezTo>
                  <a:cubicBezTo>
                    <a:pt x="985036" y="249249"/>
                    <a:pt x="1053294" y="329802"/>
                    <a:pt x="1071551" y="361950"/>
                  </a:cubicBezTo>
                  <a:cubicBezTo>
                    <a:pt x="1081077" y="383780"/>
                    <a:pt x="1085048" y="408788"/>
                    <a:pt x="1109655" y="445303"/>
                  </a:cubicBezTo>
                  <a:cubicBezTo>
                    <a:pt x="1123150" y="465943"/>
                    <a:pt x="1199350" y="555642"/>
                    <a:pt x="1219194" y="581042"/>
                  </a:cubicBezTo>
                  <a:cubicBezTo>
                    <a:pt x="1224753" y="591049"/>
                    <a:pt x="1266813" y="623888"/>
                    <a:pt x="1266813" y="623888"/>
                  </a:cubicBezTo>
                  <a:cubicBezTo>
                    <a:pt x="1273163" y="645319"/>
                    <a:pt x="1317618" y="708835"/>
                    <a:pt x="1323968" y="733441"/>
                  </a:cubicBezTo>
                  <a:cubicBezTo>
                    <a:pt x="1334287" y="766779"/>
                    <a:pt x="1325948" y="755652"/>
                    <a:pt x="1328726" y="823913"/>
                  </a:cubicBezTo>
                  <a:cubicBezTo>
                    <a:pt x="1334381" y="970959"/>
                    <a:pt x="1370116" y="933470"/>
                    <a:pt x="1328726" y="1133475"/>
                  </a:cubicBezTo>
                  <a:cubicBezTo>
                    <a:pt x="1328421" y="1139877"/>
                    <a:pt x="1307207" y="1187767"/>
                    <a:pt x="1304916" y="1190630"/>
                  </a:cubicBezTo>
                  <a:cubicBezTo>
                    <a:pt x="1286660" y="1206506"/>
                    <a:pt x="1249354" y="1212457"/>
                    <a:pt x="1219192" y="1228729"/>
                  </a:cubicBezTo>
                  <a:cubicBezTo>
                    <a:pt x="1196173" y="1242223"/>
                    <a:pt x="1135055" y="1280323"/>
                    <a:pt x="1123942" y="1288260"/>
                  </a:cubicBezTo>
                  <a:cubicBezTo>
                    <a:pt x="1092193" y="1304533"/>
                    <a:pt x="1035836" y="1337869"/>
                    <a:pt x="1000118" y="1354935"/>
                  </a:cubicBezTo>
                  <a:cubicBezTo>
                    <a:pt x="978688" y="1363270"/>
                    <a:pt x="956462" y="1388272"/>
                    <a:pt x="928681" y="1393034"/>
                  </a:cubicBezTo>
                  <a:cubicBezTo>
                    <a:pt x="912806" y="1394622"/>
                    <a:pt x="863984" y="1383109"/>
                    <a:pt x="838188" y="1376363"/>
                  </a:cubicBezTo>
                  <a:cubicBezTo>
                    <a:pt x="810321" y="1366230"/>
                    <a:pt x="797467" y="1369849"/>
                    <a:pt x="759614" y="1359697"/>
                  </a:cubicBezTo>
                  <a:cubicBezTo>
                    <a:pt x="654844" y="1304137"/>
                    <a:pt x="554822" y="1310482"/>
                    <a:pt x="452426" y="1285875"/>
                  </a:cubicBezTo>
                  <a:cubicBezTo>
                    <a:pt x="407147" y="1263235"/>
                    <a:pt x="478522" y="1293780"/>
                    <a:pt x="404810" y="1269210"/>
                  </a:cubicBezTo>
                  <a:cubicBezTo>
                    <a:pt x="370680" y="1266036"/>
                    <a:pt x="290122" y="1266832"/>
                    <a:pt x="247648" y="1266829"/>
                  </a:cubicBezTo>
                  <a:cubicBezTo>
                    <a:pt x="248154" y="1257718"/>
                    <a:pt x="252194" y="1149285"/>
                    <a:pt x="269080" y="1123955"/>
                  </a:cubicBezTo>
                  <a:cubicBezTo>
                    <a:pt x="249243" y="1100146"/>
                    <a:pt x="305585" y="1066802"/>
                    <a:pt x="323838" y="1038225"/>
                  </a:cubicBezTo>
                  <a:cubicBezTo>
                    <a:pt x="331933" y="1030130"/>
                    <a:pt x="352413" y="1019175"/>
                    <a:pt x="352413" y="1019175"/>
                  </a:cubicBezTo>
                  <a:cubicBezTo>
                    <a:pt x="368686" y="1002904"/>
                    <a:pt x="409570" y="957266"/>
                    <a:pt x="421479" y="940599"/>
                  </a:cubicBezTo>
                  <a:lnTo>
                    <a:pt x="423868" y="919175"/>
                  </a:lnTo>
                  <a:cubicBezTo>
                    <a:pt x="436569" y="903698"/>
                    <a:pt x="484976" y="879877"/>
                    <a:pt x="481010" y="854876"/>
                  </a:cubicBezTo>
                  <a:cubicBezTo>
                    <a:pt x="472282" y="836225"/>
                    <a:pt x="422675" y="758045"/>
                    <a:pt x="400055" y="754871"/>
                  </a:cubicBezTo>
                  <a:cubicBezTo>
                    <a:pt x="360287" y="755298"/>
                    <a:pt x="357067" y="764768"/>
                    <a:pt x="316704" y="752483"/>
                  </a:cubicBezTo>
                  <a:cubicBezTo>
                    <a:pt x="282573" y="742958"/>
                    <a:pt x="232173" y="733434"/>
                    <a:pt x="204787" y="716764"/>
                  </a:cubicBezTo>
                  <a:cubicBezTo>
                    <a:pt x="152003" y="696523"/>
                    <a:pt x="30958" y="660806"/>
                    <a:pt x="0" y="631039"/>
                  </a:cubicBezTo>
                  <a:cubicBezTo>
                    <a:pt x="0" y="613505"/>
                    <a:pt x="14090" y="554985"/>
                    <a:pt x="19038" y="538163"/>
                  </a:cubicBezTo>
                  <a:cubicBezTo>
                    <a:pt x="23785" y="522023"/>
                    <a:pt x="40607" y="507069"/>
                    <a:pt x="52376" y="495300"/>
                  </a:cubicBezTo>
                  <a:cubicBezTo>
                    <a:pt x="70632" y="480219"/>
                    <a:pt x="113495" y="463550"/>
                    <a:pt x="128576" y="447675"/>
                  </a:cubicBezTo>
                  <a:cubicBezTo>
                    <a:pt x="131994" y="434001"/>
                    <a:pt x="137064" y="411647"/>
                    <a:pt x="142863" y="400050"/>
                  </a:cubicBezTo>
                  <a:cubicBezTo>
                    <a:pt x="150007" y="374650"/>
                    <a:pt x="165088" y="315119"/>
                    <a:pt x="171438" y="295275"/>
                  </a:cubicBezTo>
                  <a:cubicBezTo>
                    <a:pt x="173693" y="290014"/>
                    <a:pt x="178403" y="286107"/>
                    <a:pt x="180963" y="280988"/>
                  </a:cubicBezTo>
                  <a:cubicBezTo>
                    <a:pt x="183208" y="276498"/>
                    <a:pt x="182176" y="270250"/>
                    <a:pt x="185726" y="266700"/>
                  </a:cubicBezTo>
                  <a:cubicBezTo>
                    <a:pt x="189276" y="263150"/>
                    <a:pt x="195186" y="263317"/>
                    <a:pt x="200013" y="261938"/>
                  </a:cubicBezTo>
                  <a:cubicBezTo>
                    <a:pt x="230029" y="253362"/>
                    <a:pt x="227320" y="242715"/>
                    <a:pt x="269079" y="235755"/>
                  </a:cubicBezTo>
                  <a:cubicBezTo>
                    <a:pt x="292891" y="225436"/>
                    <a:pt x="327013" y="211138"/>
                    <a:pt x="342888" y="200025"/>
                  </a:cubicBezTo>
                  <a:cubicBezTo>
                    <a:pt x="345728" y="195055"/>
                    <a:pt x="349853" y="190857"/>
                    <a:pt x="352413" y="185738"/>
                  </a:cubicBezTo>
                  <a:cubicBezTo>
                    <a:pt x="365115" y="173437"/>
                    <a:pt x="409572" y="156380"/>
                    <a:pt x="419097" y="126218"/>
                  </a:cubicBezTo>
                  <a:cubicBezTo>
                    <a:pt x="423066" y="102406"/>
                    <a:pt x="411944" y="25400"/>
                    <a:pt x="409563" y="4763"/>
                  </a:cubicBezTo>
                  <a:lnTo>
                    <a:pt x="40956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B050">
                    <a:alpha val="100000"/>
                  </a:srgbClr>
                </a:gs>
                <a:gs pos="100000">
                  <a:srgbClr val="CCFF66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36871" name="자유형 25"/>
            <p:cNvSpPr/>
            <p:nvPr/>
          </p:nvSpPr>
          <p:spPr>
            <a:xfrm>
              <a:off x="637203" y="751016"/>
              <a:ext cx="647228" cy="668183"/>
            </a:xfrm>
            <a:custGeom>
              <a:avLst/>
              <a:gdLst>
                <a:gd name="txL" fmla="*/ 0 w 1159806"/>
                <a:gd name="txT" fmla="*/ 0 h 1189108"/>
                <a:gd name="txR" fmla="*/ 1159806 w 1159806"/>
                <a:gd name="txB" fmla="*/ 1189108 h 1189108"/>
              </a:gdLst>
              <a:ahLst/>
              <a:cxnLst>
                <a:cxn ang="0">
                  <a:pos x="429294" y="28569"/>
                </a:cxn>
                <a:cxn ang="0">
                  <a:pos x="505494" y="22219"/>
                </a:cxn>
                <a:cxn ang="0">
                  <a:pos x="537244" y="19044"/>
                </a:cxn>
                <a:cxn ang="0">
                  <a:pos x="657894" y="22219"/>
                </a:cxn>
                <a:cxn ang="0">
                  <a:pos x="670594" y="31744"/>
                </a:cxn>
                <a:cxn ang="0">
                  <a:pos x="678532" y="229392"/>
                </a:cxn>
                <a:cxn ang="0">
                  <a:pos x="724569" y="247644"/>
                </a:cxn>
                <a:cxn ang="0">
                  <a:pos x="765844" y="260344"/>
                </a:cxn>
                <a:cxn ang="0">
                  <a:pos x="781719" y="263519"/>
                </a:cxn>
                <a:cxn ang="0">
                  <a:pos x="797594" y="269869"/>
                </a:cxn>
                <a:cxn ang="0">
                  <a:pos x="826169" y="273044"/>
                </a:cxn>
                <a:cxn ang="0">
                  <a:pos x="889669" y="269869"/>
                </a:cxn>
                <a:cxn ang="0">
                  <a:pos x="905544" y="266694"/>
                </a:cxn>
                <a:cxn ang="0">
                  <a:pos x="1048414" y="285752"/>
                </a:cxn>
                <a:cxn ang="0">
                  <a:pos x="1134144" y="301619"/>
                </a:cxn>
                <a:cxn ang="0">
                  <a:pos x="1157160" y="302417"/>
                </a:cxn>
                <a:cxn ang="0">
                  <a:pos x="1150019" y="403219"/>
                </a:cxn>
                <a:cxn ang="0">
                  <a:pos x="1140494" y="409569"/>
                </a:cxn>
                <a:cxn ang="0">
                  <a:pos x="1134144" y="419094"/>
                </a:cxn>
                <a:cxn ang="0">
                  <a:pos x="1121444" y="425444"/>
                </a:cxn>
                <a:cxn ang="0">
                  <a:pos x="1080169" y="434969"/>
                </a:cxn>
                <a:cxn ang="0">
                  <a:pos x="1029369" y="450844"/>
                </a:cxn>
                <a:cxn ang="0">
                  <a:pos x="988094" y="466719"/>
                </a:cxn>
                <a:cxn ang="0">
                  <a:pos x="878556" y="499265"/>
                </a:cxn>
                <a:cxn ang="0">
                  <a:pos x="794419" y="539744"/>
                </a:cxn>
                <a:cxn ang="0">
                  <a:pos x="630907" y="634996"/>
                </a:cxn>
                <a:cxn ang="0">
                  <a:pos x="553119" y="758819"/>
                </a:cxn>
                <a:cxn ang="0">
                  <a:pos x="581694" y="873119"/>
                </a:cxn>
                <a:cxn ang="0">
                  <a:pos x="603919" y="882644"/>
                </a:cxn>
                <a:cxn ang="0">
                  <a:pos x="657894" y="933444"/>
                </a:cxn>
                <a:cxn ang="0">
                  <a:pos x="686469" y="974719"/>
                </a:cxn>
                <a:cxn ang="0">
                  <a:pos x="701550" y="1022343"/>
                </a:cxn>
                <a:cxn ang="0">
                  <a:pos x="630909" y="1152516"/>
                </a:cxn>
                <a:cxn ang="0">
                  <a:pos x="495176" y="1187442"/>
                </a:cxn>
                <a:cxn ang="0">
                  <a:pos x="388019" y="1165219"/>
                </a:cxn>
                <a:cxn ang="0">
                  <a:pos x="311028" y="1147755"/>
                </a:cxn>
                <a:cxn ang="0">
                  <a:pos x="273719" y="1082669"/>
                </a:cxn>
                <a:cxn ang="0">
                  <a:pos x="247529" y="1022343"/>
                </a:cxn>
                <a:cxn ang="0">
                  <a:pos x="219744" y="977894"/>
                </a:cxn>
                <a:cxn ang="0">
                  <a:pos x="213394" y="968369"/>
                </a:cxn>
                <a:cxn ang="0">
                  <a:pos x="135615" y="815970"/>
                </a:cxn>
                <a:cxn ang="0">
                  <a:pos x="105444" y="758819"/>
                </a:cxn>
                <a:cxn ang="0">
                  <a:pos x="92744" y="730244"/>
                </a:cxn>
                <a:cxn ang="0">
                  <a:pos x="29249" y="592927"/>
                </a:cxn>
                <a:cxn ang="0">
                  <a:pos x="669" y="511169"/>
                </a:cxn>
                <a:cxn ang="0">
                  <a:pos x="3844" y="495294"/>
                </a:cxn>
                <a:cxn ang="0">
                  <a:pos x="32419" y="479419"/>
                </a:cxn>
                <a:cxn ang="0">
                  <a:pos x="48294" y="469894"/>
                </a:cxn>
                <a:cxn ang="0">
                  <a:pos x="92744" y="447669"/>
                </a:cxn>
                <a:cxn ang="0">
                  <a:pos x="102269" y="441319"/>
                </a:cxn>
                <a:cxn ang="0">
                  <a:pos x="156244" y="406394"/>
                </a:cxn>
                <a:cxn ang="0">
                  <a:pos x="175294" y="396869"/>
                </a:cxn>
                <a:cxn ang="0">
                  <a:pos x="187994" y="393694"/>
                </a:cxn>
                <a:cxn ang="0">
                  <a:pos x="210219" y="384169"/>
                </a:cxn>
                <a:cxn ang="0">
                  <a:pos x="254669" y="355594"/>
                </a:cxn>
                <a:cxn ang="0">
                  <a:pos x="273719" y="342894"/>
                </a:cxn>
                <a:cxn ang="0">
                  <a:pos x="337219" y="304794"/>
                </a:cxn>
                <a:cxn ang="0">
                  <a:pos x="346744" y="301619"/>
                </a:cxn>
                <a:cxn ang="0">
                  <a:pos x="375319" y="298444"/>
                </a:cxn>
                <a:cxn ang="0">
                  <a:pos x="419769" y="193669"/>
                </a:cxn>
                <a:cxn ang="0">
                  <a:pos x="429294" y="126994"/>
                </a:cxn>
                <a:cxn ang="0">
                  <a:pos x="429294" y="28569"/>
                </a:cxn>
              </a:cxnLst>
              <a:rect l="txL" t="txT" r="txR" b="txB"/>
              <a:pathLst>
                <a:path w="1159806" h="1189108">
                  <a:moveTo>
                    <a:pt x="429294" y="28569"/>
                  </a:moveTo>
                  <a:cubicBezTo>
                    <a:pt x="450992" y="24606"/>
                    <a:pt x="487502" y="23807"/>
                    <a:pt x="505494" y="22219"/>
                  </a:cubicBezTo>
                  <a:cubicBezTo>
                    <a:pt x="516065" y="21044"/>
                    <a:pt x="526661" y="20102"/>
                    <a:pt x="537244" y="19044"/>
                  </a:cubicBezTo>
                  <a:cubicBezTo>
                    <a:pt x="610271" y="0"/>
                    <a:pt x="635669" y="20102"/>
                    <a:pt x="657894" y="22219"/>
                  </a:cubicBezTo>
                  <a:cubicBezTo>
                    <a:pt x="662127" y="25394"/>
                    <a:pt x="666000" y="29119"/>
                    <a:pt x="670594" y="31744"/>
                  </a:cubicBezTo>
                  <a:cubicBezTo>
                    <a:pt x="695466" y="47229"/>
                    <a:pt x="669536" y="193409"/>
                    <a:pt x="678532" y="229392"/>
                  </a:cubicBezTo>
                  <a:cubicBezTo>
                    <a:pt x="679534" y="237031"/>
                    <a:pt x="717205" y="245378"/>
                    <a:pt x="724569" y="247644"/>
                  </a:cubicBezTo>
                  <a:cubicBezTo>
                    <a:pt x="747230" y="254617"/>
                    <a:pt x="741440" y="254243"/>
                    <a:pt x="765844" y="260344"/>
                  </a:cubicBezTo>
                  <a:cubicBezTo>
                    <a:pt x="771079" y="261653"/>
                    <a:pt x="776550" y="261968"/>
                    <a:pt x="781719" y="263519"/>
                  </a:cubicBezTo>
                  <a:cubicBezTo>
                    <a:pt x="787178" y="265157"/>
                    <a:pt x="792021" y="268675"/>
                    <a:pt x="797594" y="269869"/>
                  </a:cubicBezTo>
                  <a:cubicBezTo>
                    <a:pt x="806965" y="271877"/>
                    <a:pt x="816644" y="271986"/>
                    <a:pt x="826169" y="273044"/>
                  </a:cubicBezTo>
                  <a:cubicBezTo>
                    <a:pt x="847336" y="271986"/>
                    <a:pt x="868543" y="271559"/>
                    <a:pt x="889669" y="269869"/>
                  </a:cubicBezTo>
                  <a:cubicBezTo>
                    <a:pt x="895048" y="269439"/>
                    <a:pt x="900148" y="266694"/>
                    <a:pt x="905544" y="266694"/>
                  </a:cubicBezTo>
                  <a:cubicBezTo>
                    <a:pt x="930018" y="268944"/>
                    <a:pt x="1012431" y="280460"/>
                    <a:pt x="1048414" y="285752"/>
                  </a:cubicBezTo>
                  <a:cubicBezTo>
                    <a:pt x="1086514" y="291573"/>
                    <a:pt x="1116020" y="298842"/>
                    <a:pt x="1134144" y="301619"/>
                  </a:cubicBezTo>
                  <a:cubicBezTo>
                    <a:pt x="1145731" y="303164"/>
                    <a:pt x="1145518" y="301359"/>
                    <a:pt x="1157160" y="302417"/>
                  </a:cubicBezTo>
                  <a:cubicBezTo>
                    <a:pt x="1159806" y="319350"/>
                    <a:pt x="1152797" y="385360"/>
                    <a:pt x="1150019" y="403219"/>
                  </a:cubicBezTo>
                  <a:cubicBezTo>
                    <a:pt x="1147321" y="405917"/>
                    <a:pt x="1143669" y="407452"/>
                    <a:pt x="1140494" y="409569"/>
                  </a:cubicBezTo>
                  <a:cubicBezTo>
                    <a:pt x="1138377" y="412744"/>
                    <a:pt x="1137075" y="416651"/>
                    <a:pt x="1134144" y="419094"/>
                  </a:cubicBezTo>
                  <a:cubicBezTo>
                    <a:pt x="1130508" y="422124"/>
                    <a:pt x="1125934" y="423947"/>
                    <a:pt x="1121444" y="425444"/>
                  </a:cubicBezTo>
                  <a:cubicBezTo>
                    <a:pt x="1097736" y="433347"/>
                    <a:pt x="1100318" y="429932"/>
                    <a:pt x="1080169" y="434969"/>
                  </a:cubicBezTo>
                  <a:cubicBezTo>
                    <a:pt x="1064823" y="439202"/>
                    <a:pt x="1044715" y="445552"/>
                    <a:pt x="1029369" y="450844"/>
                  </a:cubicBezTo>
                  <a:cubicBezTo>
                    <a:pt x="1017727" y="454548"/>
                    <a:pt x="1013229" y="458649"/>
                    <a:pt x="988094" y="466719"/>
                  </a:cubicBezTo>
                  <a:cubicBezTo>
                    <a:pt x="967721" y="472672"/>
                    <a:pt x="910835" y="487094"/>
                    <a:pt x="878556" y="499265"/>
                  </a:cubicBezTo>
                  <a:cubicBezTo>
                    <a:pt x="865963" y="501784"/>
                    <a:pt x="805907" y="535915"/>
                    <a:pt x="794419" y="539744"/>
                  </a:cubicBezTo>
                  <a:lnTo>
                    <a:pt x="630907" y="634996"/>
                  </a:lnTo>
                  <a:cubicBezTo>
                    <a:pt x="596248" y="677331"/>
                    <a:pt x="578654" y="708419"/>
                    <a:pt x="553119" y="758819"/>
                  </a:cubicBezTo>
                  <a:cubicBezTo>
                    <a:pt x="544917" y="798506"/>
                    <a:pt x="527984" y="819144"/>
                    <a:pt x="581694" y="873119"/>
                  </a:cubicBezTo>
                  <a:cubicBezTo>
                    <a:pt x="590161" y="878411"/>
                    <a:pt x="597040" y="878940"/>
                    <a:pt x="603919" y="882644"/>
                  </a:cubicBezTo>
                  <a:cubicBezTo>
                    <a:pt x="616619" y="892698"/>
                    <a:pt x="644665" y="919686"/>
                    <a:pt x="657894" y="933444"/>
                  </a:cubicBezTo>
                  <a:cubicBezTo>
                    <a:pt x="671652" y="948790"/>
                    <a:pt x="679193" y="959903"/>
                    <a:pt x="686469" y="974719"/>
                  </a:cubicBezTo>
                  <a:cubicBezTo>
                    <a:pt x="689512" y="984244"/>
                    <a:pt x="696523" y="995090"/>
                    <a:pt x="701550" y="1022343"/>
                  </a:cubicBezTo>
                  <a:cubicBezTo>
                    <a:pt x="695465" y="1049595"/>
                    <a:pt x="645064" y="1133730"/>
                    <a:pt x="630909" y="1152516"/>
                  </a:cubicBezTo>
                  <a:cubicBezTo>
                    <a:pt x="615034" y="1151458"/>
                    <a:pt x="510999" y="1189108"/>
                    <a:pt x="495176" y="1187442"/>
                  </a:cubicBezTo>
                  <a:cubicBezTo>
                    <a:pt x="454696" y="1165745"/>
                    <a:pt x="418710" y="1171833"/>
                    <a:pt x="388019" y="1165219"/>
                  </a:cubicBezTo>
                  <a:cubicBezTo>
                    <a:pt x="372012" y="1161779"/>
                    <a:pt x="330078" y="1161513"/>
                    <a:pt x="311028" y="1147755"/>
                  </a:cubicBezTo>
                  <a:cubicBezTo>
                    <a:pt x="303620" y="1139818"/>
                    <a:pt x="283905" y="1099602"/>
                    <a:pt x="273719" y="1082669"/>
                  </a:cubicBezTo>
                  <a:cubicBezTo>
                    <a:pt x="266708" y="1068381"/>
                    <a:pt x="256525" y="1039806"/>
                    <a:pt x="247529" y="1022343"/>
                  </a:cubicBezTo>
                  <a:lnTo>
                    <a:pt x="219744" y="977894"/>
                  </a:lnTo>
                  <a:cubicBezTo>
                    <a:pt x="218241" y="974387"/>
                    <a:pt x="215101" y="971782"/>
                    <a:pt x="213394" y="968369"/>
                  </a:cubicBezTo>
                  <a:cubicBezTo>
                    <a:pt x="202547" y="946144"/>
                    <a:pt x="149902" y="845074"/>
                    <a:pt x="135615" y="815970"/>
                  </a:cubicBezTo>
                  <a:cubicBezTo>
                    <a:pt x="117623" y="781045"/>
                    <a:pt x="112589" y="773107"/>
                    <a:pt x="105444" y="758819"/>
                  </a:cubicBezTo>
                  <a:cubicBezTo>
                    <a:pt x="101494" y="751907"/>
                    <a:pt x="94893" y="737406"/>
                    <a:pt x="92744" y="730244"/>
                  </a:cubicBezTo>
                  <a:cubicBezTo>
                    <a:pt x="80045" y="702595"/>
                    <a:pt x="44595" y="629439"/>
                    <a:pt x="29249" y="592927"/>
                  </a:cubicBezTo>
                  <a:cubicBezTo>
                    <a:pt x="16020" y="570702"/>
                    <a:pt x="4903" y="527441"/>
                    <a:pt x="669" y="511169"/>
                  </a:cubicBezTo>
                  <a:cubicBezTo>
                    <a:pt x="0" y="505814"/>
                    <a:pt x="984" y="499870"/>
                    <a:pt x="3844" y="495294"/>
                  </a:cubicBezTo>
                  <a:cubicBezTo>
                    <a:pt x="9521" y="486210"/>
                    <a:pt x="24105" y="483576"/>
                    <a:pt x="32419" y="479419"/>
                  </a:cubicBezTo>
                  <a:cubicBezTo>
                    <a:pt x="37939" y="476659"/>
                    <a:pt x="42676" y="472448"/>
                    <a:pt x="48294" y="469894"/>
                  </a:cubicBezTo>
                  <a:cubicBezTo>
                    <a:pt x="58348" y="464602"/>
                    <a:pt x="83748" y="452431"/>
                    <a:pt x="92744" y="447669"/>
                  </a:cubicBezTo>
                  <a:cubicBezTo>
                    <a:pt x="96157" y="445962"/>
                    <a:pt x="99338" y="443762"/>
                    <a:pt x="102269" y="441319"/>
                  </a:cubicBezTo>
                  <a:cubicBezTo>
                    <a:pt x="112852" y="434440"/>
                    <a:pt x="144073" y="413802"/>
                    <a:pt x="156244" y="406394"/>
                  </a:cubicBezTo>
                  <a:cubicBezTo>
                    <a:pt x="163652" y="402690"/>
                    <a:pt x="170002" y="398986"/>
                    <a:pt x="175294" y="396869"/>
                  </a:cubicBezTo>
                  <a:cubicBezTo>
                    <a:pt x="179305" y="395150"/>
                    <a:pt x="183893" y="395185"/>
                    <a:pt x="187994" y="393694"/>
                  </a:cubicBezTo>
                  <a:cubicBezTo>
                    <a:pt x="195569" y="390940"/>
                    <a:pt x="202915" y="387577"/>
                    <a:pt x="210219" y="384169"/>
                  </a:cubicBezTo>
                  <a:cubicBezTo>
                    <a:pt x="221331" y="377819"/>
                    <a:pt x="244086" y="362473"/>
                    <a:pt x="254669" y="355594"/>
                  </a:cubicBezTo>
                  <a:cubicBezTo>
                    <a:pt x="260693" y="350909"/>
                    <a:pt x="267369" y="347127"/>
                    <a:pt x="273719" y="342894"/>
                  </a:cubicBezTo>
                  <a:lnTo>
                    <a:pt x="337219" y="304794"/>
                  </a:lnTo>
                  <a:cubicBezTo>
                    <a:pt x="340486" y="304068"/>
                    <a:pt x="343443" y="302169"/>
                    <a:pt x="346744" y="301619"/>
                  </a:cubicBezTo>
                  <a:cubicBezTo>
                    <a:pt x="356197" y="300043"/>
                    <a:pt x="365794" y="299502"/>
                    <a:pt x="375319" y="298444"/>
                  </a:cubicBezTo>
                  <a:lnTo>
                    <a:pt x="419769" y="193669"/>
                  </a:lnTo>
                  <a:cubicBezTo>
                    <a:pt x="424005" y="169862"/>
                    <a:pt x="427707" y="154511"/>
                    <a:pt x="429294" y="126994"/>
                  </a:cubicBezTo>
                  <a:cubicBezTo>
                    <a:pt x="430352" y="107415"/>
                    <a:pt x="433265" y="88901"/>
                    <a:pt x="429294" y="28569"/>
                  </a:cubicBezTo>
                  <a:close/>
                </a:path>
              </a:pathLst>
            </a:custGeom>
            <a:gradFill rotWithShape="1">
              <a:gsLst>
                <a:gs pos="0">
                  <a:srgbClr val="969696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36872" name="자유형 26"/>
            <p:cNvSpPr/>
            <p:nvPr/>
          </p:nvSpPr>
          <p:spPr>
            <a:xfrm>
              <a:off x="960269" y="883350"/>
              <a:ext cx="977002" cy="713637"/>
            </a:xfrm>
            <a:custGeom>
              <a:avLst/>
              <a:gdLst>
                <a:gd name="txL" fmla="*/ 0 w 1750745"/>
                <a:gd name="txT" fmla="*/ 0 h 1270000"/>
                <a:gd name="txR" fmla="*/ 1750745 w 1750745"/>
                <a:gd name="txB" fmla="*/ 1270000 h 1270000"/>
              </a:gdLst>
              <a:ahLst/>
              <a:cxnLst>
                <a:cxn ang="0">
                  <a:pos x="1407845" y="0"/>
                </a:cxn>
                <a:cxn ang="0">
                  <a:pos x="620445" y="76200"/>
                </a:cxn>
                <a:cxn ang="0">
                  <a:pos x="620445" y="158750"/>
                </a:cxn>
                <a:cxn ang="0">
                  <a:pos x="341045" y="266700"/>
                </a:cxn>
                <a:cxn ang="0">
                  <a:pos x="93395" y="393700"/>
                </a:cxn>
                <a:cxn ang="0">
                  <a:pos x="7672" y="556419"/>
                </a:cxn>
                <a:cxn ang="0">
                  <a:pos x="67995" y="647700"/>
                </a:cxn>
                <a:cxn ang="0">
                  <a:pos x="160071" y="786605"/>
                </a:cxn>
                <a:cxn ang="0">
                  <a:pos x="95777" y="914399"/>
                </a:cxn>
                <a:cxn ang="0">
                  <a:pos x="58471" y="930273"/>
                </a:cxn>
                <a:cxn ang="0">
                  <a:pos x="302945" y="1155700"/>
                </a:cxn>
                <a:cxn ang="0">
                  <a:pos x="474395" y="1257300"/>
                </a:cxn>
                <a:cxn ang="0">
                  <a:pos x="556945" y="1270000"/>
                </a:cxn>
                <a:cxn ang="0">
                  <a:pos x="1731695" y="1206500"/>
                </a:cxn>
                <a:cxn ang="0">
                  <a:pos x="1750745" y="1174750"/>
                </a:cxn>
                <a:cxn ang="0">
                  <a:pos x="1731695" y="901700"/>
                </a:cxn>
                <a:cxn ang="0">
                  <a:pos x="1718995" y="825500"/>
                </a:cxn>
                <a:cxn ang="0">
                  <a:pos x="1668185" y="884236"/>
                </a:cxn>
                <a:cxn ang="0">
                  <a:pos x="1591995" y="927100"/>
                </a:cxn>
                <a:cxn ang="0">
                  <a:pos x="1558648" y="795336"/>
                </a:cxn>
                <a:cxn ang="0">
                  <a:pos x="1541195" y="406400"/>
                </a:cxn>
                <a:cxn ang="0">
                  <a:pos x="1407845" y="0"/>
                </a:cxn>
              </a:cxnLst>
              <a:rect l="txL" t="txT" r="txR" b="txB"/>
              <a:pathLst>
                <a:path w="1750745" h="1270000">
                  <a:moveTo>
                    <a:pt x="1407845" y="0"/>
                  </a:moveTo>
                  <a:lnTo>
                    <a:pt x="620445" y="76200"/>
                  </a:lnTo>
                  <a:lnTo>
                    <a:pt x="620445" y="158750"/>
                  </a:lnTo>
                  <a:cubicBezTo>
                    <a:pt x="572553" y="206642"/>
                    <a:pt x="460370" y="202145"/>
                    <a:pt x="341045" y="266700"/>
                  </a:cubicBezTo>
                  <a:lnTo>
                    <a:pt x="93395" y="393700"/>
                  </a:lnTo>
                  <a:cubicBezTo>
                    <a:pt x="64821" y="447940"/>
                    <a:pt x="12435" y="499799"/>
                    <a:pt x="7672" y="556419"/>
                  </a:cubicBezTo>
                  <a:cubicBezTo>
                    <a:pt x="0" y="609071"/>
                    <a:pt x="28046" y="626005"/>
                    <a:pt x="67995" y="647700"/>
                  </a:cubicBezTo>
                  <a:cubicBezTo>
                    <a:pt x="88633" y="671909"/>
                    <a:pt x="181635" y="742155"/>
                    <a:pt x="160071" y="786605"/>
                  </a:cubicBezTo>
                  <a:cubicBezTo>
                    <a:pt x="150474" y="824992"/>
                    <a:pt x="111237" y="868020"/>
                    <a:pt x="95777" y="914399"/>
                  </a:cubicBezTo>
                  <a:cubicBezTo>
                    <a:pt x="80432" y="925245"/>
                    <a:pt x="70379" y="925773"/>
                    <a:pt x="58471" y="930273"/>
                  </a:cubicBezTo>
                  <a:lnTo>
                    <a:pt x="302945" y="1155700"/>
                  </a:lnTo>
                  <a:lnTo>
                    <a:pt x="474395" y="1257300"/>
                  </a:lnTo>
                  <a:lnTo>
                    <a:pt x="556945" y="1270000"/>
                  </a:lnTo>
                  <a:lnTo>
                    <a:pt x="1731695" y="1206500"/>
                  </a:lnTo>
                  <a:lnTo>
                    <a:pt x="1750745" y="1174750"/>
                  </a:lnTo>
                  <a:cubicBezTo>
                    <a:pt x="1750745" y="1123950"/>
                    <a:pt x="1736987" y="959908"/>
                    <a:pt x="1731695" y="901700"/>
                  </a:cubicBezTo>
                  <a:cubicBezTo>
                    <a:pt x="1731695" y="859165"/>
                    <a:pt x="1728931" y="855307"/>
                    <a:pt x="1718995" y="825500"/>
                  </a:cubicBezTo>
                  <a:cubicBezTo>
                    <a:pt x="1706295" y="819150"/>
                    <a:pt x="1681943" y="875769"/>
                    <a:pt x="1668185" y="884236"/>
                  </a:cubicBezTo>
                  <a:cubicBezTo>
                    <a:pt x="1647018" y="901169"/>
                    <a:pt x="1608928" y="933450"/>
                    <a:pt x="1591995" y="927100"/>
                  </a:cubicBezTo>
                  <a:cubicBezTo>
                    <a:pt x="1583528" y="913342"/>
                    <a:pt x="1567115" y="882119"/>
                    <a:pt x="1558648" y="795336"/>
                  </a:cubicBezTo>
                  <a:lnTo>
                    <a:pt x="1541195" y="406400"/>
                  </a:lnTo>
                  <a:lnTo>
                    <a:pt x="1407845" y="0"/>
                  </a:lnTo>
                  <a:close/>
                </a:path>
              </a:pathLst>
            </a:custGeom>
            <a:gradFill rotWithShape="1">
              <a:gsLst>
                <a:gs pos="0">
                  <a:srgbClr val="969696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36873" name="자유형 27"/>
            <p:cNvSpPr/>
            <p:nvPr/>
          </p:nvSpPr>
          <p:spPr>
            <a:xfrm>
              <a:off x="0" y="960192"/>
              <a:ext cx="985124" cy="856364"/>
            </a:xfrm>
            <a:custGeom>
              <a:avLst/>
              <a:gdLst>
                <a:gd name="txL" fmla="*/ 0 w 1765300"/>
                <a:gd name="txT" fmla="*/ 0 h 1524000"/>
                <a:gd name="txR" fmla="*/ 1765300 w 1765300"/>
                <a:gd name="txB" fmla="*/ 1524000 h 1524000"/>
              </a:gdLst>
              <a:ahLst/>
              <a:cxnLst>
                <a:cxn ang="0">
                  <a:pos x="425450" y="0"/>
                </a:cxn>
                <a:cxn ang="0">
                  <a:pos x="596900" y="6350"/>
                </a:cxn>
                <a:cxn ang="0">
                  <a:pos x="650875" y="28575"/>
                </a:cxn>
                <a:cxn ang="0">
                  <a:pos x="863600" y="57150"/>
                </a:cxn>
                <a:cxn ang="0">
                  <a:pos x="955675" y="95250"/>
                </a:cxn>
                <a:cxn ang="0">
                  <a:pos x="1092205" y="122240"/>
                </a:cxn>
                <a:cxn ang="0">
                  <a:pos x="1222375" y="422275"/>
                </a:cxn>
                <a:cxn ang="0">
                  <a:pos x="1422400" y="796925"/>
                </a:cxn>
                <a:cxn ang="0">
                  <a:pos x="1552575" y="812800"/>
                </a:cxn>
                <a:cxn ang="0">
                  <a:pos x="1609725" y="828675"/>
                </a:cxn>
                <a:cxn ang="0">
                  <a:pos x="1708150" y="803275"/>
                </a:cxn>
                <a:cxn ang="0">
                  <a:pos x="1765300" y="863600"/>
                </a:cxn>
                <a:cxn ang="0">
                  <a:pos x="1765300" y="981075"/>
                </a:cxn>
                <a:cxn ang="0">
                  <a:pos x="1639889" y="1101721"/>
                </a:cxn>
                <a:cxn ang="0">
                  <a:pos x="1539875" y="1257300"/>
                </a:cxn>
                <a:cxn ang="0">
                  <a:pos x="1450975" y="1444625"/>
                </a:cxn>
                <a:cxn ang="0">
                  <a:pos x="1174750" y="1457325"/>
                </a:cxn>
                <a:cxn ang="0">
                  <a:pos x="1050925" y="1457325"/>
                </a:cxn>
                <a:cxn ang="0">
                  <a:pos x="981075" y="1444625"/>
                </a:cxn>
                <a:cxn ang="0">
                  <a:pos x="946150" y="1412875"/>
                </a:cxn>
                <a:cxn ang="0">
                  <a:pos x="927100" y="1349375"/>
                </a:cxn>
                <a:cxn ang="0">
                  <a:pos x="889000" y="1333500"/>
                </a:cxn>
                <a:cxn ang="0">
                  <a:pos x="793750" y="1320800"/>
                </a:cxn>
                <a:cxn ang="0">
                  <a:pos x="708025" y="1304925"/>
                </a:cxn>
                <a:cxn ang="0">
                  <a:pos x="654050" y="1314450"/>
                </a:cxn>
                <a:cxn ang="0">
                  <a:pos x="593725" y="1374775"/>
                </a:cxn>
                <a:cxn ang="0">
                  <a:pos x="568325" y="1482725"/>
                </a:cxn>
                <a:cxn ang="0">
                  <a:pos x="450850" y="1524000"/>
                </a:cxn>
                <a:cxn ang="0">
                  <a:pos x="384175" y="1501775"/>
                </a:cxn>
                <a:cxn ang="0">
                  <a:pos x="342900" y="1441450"/>
                </a:cxn>
                <a:cxn ang="0">
                  <a:pos x="527050" y="1200150"/>
                </a:cxn>
                <a:cxn ang="0">
                  <a:pos x="527050" y="1079500"/>
                </a:cxn>
                <a:cxn ang="0">
                  <a:pos x="482600" y="904875"/>
                </a:cxn>
                <a:cxn ang="0">
                  <a:pos x="403225" y="793750"/>
                </a:cxn>
                <a:cxn ang="0">
                  <a:pos x="311150" y="708025"/>
                </a:cxn>
                <a:cxn ang="0">
                  <a:pos x="276225" y="657225"/>
                </a:cxn>
                <a:cxn ang="0">
                  <a:pos x="288925" y="590550"/>
                </a:cxn>
                <a:cxn ang="0">
                  <a:pos x="311150" y="549275"/>
                </a:cxn>
                <a:cxn ang="0">
                  <a:pos x="346075" y="517525"/>
                </a:cxn>
                <a:cxn ang="0">
                  <a:pos x="365125" y="479425"/>
                </a:cxn>
                <a:cxn ang="0">
                  <a:pos x="374650" y="454025"/>
                </a:cxn>
                <a:cxn ang="0">
                  <a:pos x="301647" y="365127"/>
                </a:cxn>
                <a:cxn ang="0">
                  <a:pos x="152400" y="371475"/>
                </a:cxn>
                <a:cxn ang="0">
                  <a:pos x="92075" y="368300"/>
                </a:cxn>
                <a:cxn ang="0">
                  <a:pos x="0" y="260350"/>
                </a:cxn>
                <a:cxn ang="0">
                  <a:pos x="12700" y="225425"/>
                </a:cxn>
                <a:cxn ang="0">
                  <a:pos x="82550" y="200025"/>
                </a:cxn>
                <a:cxn ang="0">
                  <a:pos x="387360" y="130178"/>
                </a:cxn>
                <a:cxn ang="0">
                  <a:pos x="419100" y="53975"/>
                </a:cxn>
                <a:cxn ang="0">
                  <a:pos x="425450" y="0"/>
                </a:cxn>
              </a:cxnLst>
              <a:rect l="txL" t="txT" r="txR" b="txB"/>
              <a:pathLst>
                <a:path w="1765300" h="1524000">
                  <a:moveTo>
                    <a:pt x="425450" y="0"/>
                  </a:moveTo>
                  <a:lnTo>
                    <a:pt x="596900" y="6350"/>
                  </a:lnTo>
                  <a:lnTo>
                    <a:pt x="650875" y="28575"/>
                  </a:lnTo>
                  <a:lnTo>
                    <a:pt x="863600" y="57150"/>
                  </a:lnTo>
                  <a:lnTo>
                    <a:pt x="955675" y="95250"/>
                  </a:lnTo>
                  <a:lnTo>
                    <a:pt x="1092205" y="122240"/>
                  </a:lnTo>
                  <a:cubicBezTo>
                    <a:pt x="1119725" y="228604"/>
                    <a:pt x="1178985" y="322263"/>
                    <a:pt x="1222375" y="422275"/>
                  </a:cubicBezTo>
                  <a:lnTo>
                    <a:pt x="1422400" y="796925"/>
                  </a:lnTo>
                  <a:lnTo>
                    <a:pt x="1552575" y="812800"/>
                  </a:lnTo>
                  <a:lnTo>
                    <a:pt x="1609725" y="828675"/>
                  </a:lnTo>
                  <a:lnTo>
                    <a:pt x="1708150" y="803275"/>
                  </a:lnTo>
                  <a:lnTo>
                    <a:pt x="1765300" y="863600"/>
                  </a:lnTo>
                  <a:lnTo>
                    <a:pt x="1765300" y="981075"/>
                  </a:lnTo>
                  <a:lnTo>
                    <a:pt x="1639889" y="1101721"/>
                  </a:lnTo>
                  <a:lnTo>
                    <a:pt x="1539875" y="1257300"/>
                  </a:lnTo>
                  <a:lnTo>
                    <a:pt x="1450975" y="1444625"/>
                  </a:lnTo>
                  <a:lnTo>
                    <a:pt x="1174750" y="1457325"/>
                  </a:lnTo>
                  <a:lnTo>
                    <a:pt x="1050925" y="1457325"/>
                  </a:lnTo>
                  <a:lnTo>
                    <a:pt x="981075" y="1444625"/>
                  </a:lnTo>
                  <a:lnTo>
                    <a:pt x="946150" y="1412875"/>
                  </a:lnTo>
                  <a:lnTo>
                    <a:pt x="927100" y="1349375"/>
                  </a:lnTo>
                  <a:lnTo>
                    <a:pt x="889000" y="1333500"/>
                  </a:lnTo>
                  <a:lnTo>
                    <a:pt x="793750" y="1320800"/>
                  </a:lnTo>
                  <a:lnTo>
                    <a:pt x="708025" y="1304925"/>
                  </a:lnTo>
                  <a:lnTo>
                    <a:pt x="654050" y="1314450"/>
                  </a:lnTo>
                  <a:lnTo>
                    <a:pt x="593725" y="1374775"/>
                  </a:lnTo>
                  <a:lnTo>
                    <a:pt x="568325" y="1482725"/>
                  </a:lnTo>
                  <a:cubicBezTo>
                    <a:pt x="544513" y="1507596"/>
                    <a:pt x="489489" y="1523993"/>
                    <a:pt x="450850" y="1524000"/>
                  </a:cubicBezTo>
                  <a:cubicBezTo>
                    <a:pt x="428625" y="1516592"/>
                    <a:pt x="400060" y="1515526"/>
                    <a:pt x="384175" y="1501775"/>
                  </a:cubicBezTo>
                  <a:lnTo>
                    <a:pt x="342900" y="1441450"/>
                  </a:lnTo>
                  <a:cubicBezTo>
                    <a:pt x="404283" y="1361017"/>
                    <a:pt x="479964" y="1304390"/>
                    <a:pt x="527050" y="1200150"/>
                  </a:cubicBezTo>
                  <a:cubicBezTo>
                    <a:pt x="535526" y="1116008"/>
                    <a:pt x="534458" y="1128712"/>
                    <a:pt x="527050" y="1079500"/>
                  </a:cubicBezTo>
                  <a:lnTo>
                    <a:pt x="482600" y="904875"/>
                  </a:lnTo>
                  <a:lnTo>
                    <a:pt x="403225" y="793750"/>
                  </a:lnTo>
                  <a:lnTo>
                    <a:pt x="311150" y="708025"/>
                  </a:lnTo>
                  <a:lnTo>
                    <a:pt x="276225" y="657225"/>
                  </a:lnTo>
                  <a:lnTo>
                    <a:pt x="288925" y="590550"/>
                  </a:lnTo>
                  <a:lnTo>
                    <a:pt x="311150" y="549275"/>
                  </a:lnTo>
                  <a:lnTo>
                    <a:pt x="346075" y="517525"/>
                  </a:lnTo>
                  <a:lnTo>
                    <a:pt x="365125" y="479425"/>
                  </a:lnTo>
                  <a:lnTo>
                    <a:pt x="374650" y="454025"/>
                  </a:lnTo>
                  <a:cubicBezTo>
                    <a:pt x="337093" y="424922"/>
                    <a:pt x="324927" y="392643"/>
                    <a:pt x="301647" y="365127"/>
                  </a:cubicBezTo>
                  <a:cubicBezTo>
                    <a:pt x="204284" y="373594"/>
                    <a:pt x="202149" y="369359"/>
                    <a:pt x="152400" y="371475"/>
                  </a:cubicBezTo>
                  <a:lnTo>
                    <a:pt x="92075" y="368300"/>
                  </a:lnTo>
                  <a:cubicBezTo>
                    <a:pt x="47108" y="359306"/>
                    <a:pt x="3717" y="297922"/>
                    <a:pt x="0" y="260350"/>
                  </a:cubicBezTo>
                  <a:lnTo>
                    <a:pt x="12700" y="225425"/>
                  </a:lnTo>
                  <a:lnTo>
                    <a:pt x="82550" y="200025"/>
                  </a:lnTo>
                  <a:cubicBezTo>
                    <a:pt x="149754" y="180975"/>
                    <a:pt x="331268" y="154520"/>
                    <a:pt x="387360" y="130178"/>
                  </a:cubicBezTo>
                  <a:lnTo>
                    <a:pt x="419100" y="53975"/>
                  </a:lnTo>
                  <a:lnTo>
                    <a:pt x="425450" y="0"/>
                  </a:lnTo>
                  <a:close/>
                </a:path>
              </a:pathLst>
            </a:custGeom>
            <a:gradFill rotWithShape="1">
              <a:gsLst>
                <a:gs pos="0">
                  <a:srgbClr val="969696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36874" name="자유형 28"/>
            <p:cNvSpPr/>
            <p:nvPr/>
          </p:nvSpPr>
          <p:spPr>
            <a:xfrm>
              <a:off x="246096" y="2457909"/>
              <a:ext cx="394380" cy="245335"/>
            </a:xfrm>
            <a:custGeom>
              <a:avLst/>
              <a:gdLst>
                <a:gd name="txL" fmla="*/ 0 w 792950"/>
                <a:gd name="txT" fmla="*/ 0 h 489879"/>
                <a:gd name="txR" fmla="*/ 792950 w 792950"/>
                <a:gd name="txB" fmla="*/ 489879 h 489879"/>
              </a:gdLst>
              <a:ahLst/>
              <a:cxnLst>
                <a:cxn ang="0">
                  <a:pos x="524339" y="0"/>
                </a:cxn>
                <a:cxn ang="0">
                  <a:pos x="143339" y="182880"/>
                </a:cxn>
                <a:cxn ang="0">
                  <a:pos x="150016" y="459085"/>
                </a:cxn>
                <a:cxn ang="0">
                  <a:pos x="282413" y="459085"/>
                </a:cxn>
                <a:cxn ang="0">
                  <a:pos x="501479" y="358140"/>
                </a:cxn>
                <a:cxn ang="0">
                  <a:pos x="693896" y="327622"/>
                </a:cxn>
                <a:cxn ang="0">
                  <a:pos x="775799" y="83820"/>
                </a:cxn>
                <a:cxn ang="0">
                  <a:pos x="524339" y="0"/>
                </a:cxn>
              </a:cxnLst>
              <a:rect l="txL" t="txT" r="txR" b="txB"/>
              <a:pathLst>
                <a:path w="792950" h="489879">
                  <a:moveTo>
                    <a:pt x="524339" y="0"/>
                  </a:moveTo>
                  <a:lnTo>
                    <a:pt x="143339" y="182880"/>
                  </a:lnTo>
                  <a:cubicBezTo>
                    <a:pt x="0" y="273663"/>
                    <a:pt x="126837" y="413051"/>
                    <a:pt x="150016" y="459085"/>
                  </a:cubicBezTo>
                  <a:cubicBezTo>
                    <a:pt x="184625" y="489879"/>
                    <a:pt x="223836" y="475909"/>
                    <a:pt x="282413" y="459085"/>
                  </a:cubicBezTo>
                  <a:lnTo>
                    <a:pt x="501479" y="358140"/>
                  </a:lnTo>
                  <a:cubicBezTo>
                    <a:pt x="565618" y="347967"/>
                    <a:pt x="663101" y="394926"/>
                    <a:pt x="693896" y="327622"/>
                  </a:cubicBezTo>
                  <a:cubicBezTo>
                    <a:pt x="719619" y="279661"/>
                    <a:pt x="792950" y="222232"/>
                    <a:pt x="775799" y="83820"/>
                  </a:cubicBezTo>
                  <a:cubicBezTo>
                    <a:pt x="753898" y="55863"/>
                    <a:pt x="641503" y="13636"/>
                    <a:pt x="524339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969696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36875" name="자유형 29"/>
            <p:cNvSpPr/>
            <p:nvPr/>
          </p:nvSpPr>
          <p:spPr>
            <a:xfrm>
              <a:off x="1822438" y="622570"/>
              <a:ext cx="139124" cy="166405"/>
            </a:xfrm>
            <a:custGeom>
              <a:avLst/>
              <a:gdLst>
                <a:gd name="txL" fmla="*/ 0 w 250862"/>
                <a:gd name="txT" fmla="*/ 0 h 297988"/>
                <a:gd name="txR" fmla="*/ 250862 w 250862"/>
                <a:gd name="txB" fmla="*/ 297988 h 297988"/>
              </a:gdLst>
              <a:ahLst/>
              <a:cxnLst>
                <a:cxn ang="0">
                  <a:pos x="102593" y="76776"/>
                </a:cxn>
                <a:cxn ang="0">
                  <a:pos x="121643" y="62488"/>
                </a:cxn>
                <a:cxn ang="0">
                  <a:pos x="154980" y="10101"/>
                </a:cxn>
                <a:cxn ang="0">
                  <a:pos x="193080" y="10101"/>
                </a:cxn>
                <a:cxn ang="0">
                  <a:pos x="193080" y="200601"/>
                </a:cxn>
                <a:cxn ang="0">
                  <a:pos x="174030" y="233938"/>
                </a:cxn>
                <a:cxn ang="0">
                  <a:pos x="140693" y="272038"/>
                </a:cxn>
                <a:cxn ang="0">
                  <a:pos x="112118" y="295851"/>
                </a:cxn>
                <a:cxn ang="0">
                  <a:pos x="78780" y="276801"/>
                </a:cxn>
                <a:cxn ang="0">
                  <a:pos x="50205" y="252988"/>
                </a:cxn>
                <a:cxn ang="0">
                  <a:pos x="31155" y="224413"/>
                </a:cxn>
                <a:cxn ang="0">
                  <a:pos x="4158" y="149807"/>
                </a:cxn>
                <a:cxn ang="0">
                  <a:pos x="7343" y="119638"/>
                </a:cxn>
                <a:cxn ang="0">
                  <a:pos x="16868" y="105351"/>
                </a:cxn>
                <a:cxn ang="0">
                  <a:pos x="35918" y="86301"/>
                </a:cxn>
                <a:cxn ang="0">
                  <a:pos x="88305" y="81538"/>
                </a:cxn>
                <a:cxn ang="0">
                  <a:pos x="102593" y="76776"/>
                </a:cxn>
              </a:cxnLst>
              <a:rect l="txL" t="txT" r="txR" b="txB"/>
              <a:pathLst>
                <a:path w="250862" h="297988">
                  <a:moveTo>
                    <a:pt x="102593" y="76776"/>
                  </a:moveTo>
                  <a:cubicBezTo>
                    <a:pt x="108149" y="73601"/>
                    <a:pt x="113706" y="70425"/>
                    <a:pt x="121643" y="62488"/>
                  </a:cubicBezTo>
                  <a:cubicBezTo>
                    <a:pt x="130374" y="51375"/>
                    <a:pt x="143074" y="18832"/>
                    <a:pt x="154980" y="10101"/>
                  </a:cubicBezTo>
                  <a:cubicBezTo>
                    <a:pt x="163060" y="0"/>
                    <a:pt x="186736" y="8832"/>
                    <a:pt x="193080" y="10101"/>
                  </a:cubicBezTo>
                  <a:cubicBezTo>
                    <a:pt x="236467" y="43456"/>
                    <a:pt x="250862" y="52646"/>
                    <a:pt x="193080" y="200601"/>
                  </a:cubicBezTo>
                  <a:cubicBezTo>
                    <a:pt x="192583" y="207389"/>
                    <a:pt x="178151" y="227757"/>
                    <a:pt x="174030" y="233938"/>
                  </a:cubicBezTo>
                  <a:cubicBezTo>
                    <a:pt x="165299" y="245844"/>
                    <a:pt x="151012" y="261719"/>
                    <a:pt x="140693" y="272038"/>
                  </a:cubicBezTo>
                  <a:cubicBezTo>
                    <a:pt x="114743" y="297988"/>
                    <a:pt x="139405" y="286754"/>
                    <a:pt x="112118" y="295851"/>
                  </a:cubicBezTo>
                  <a:cubicBezTo>
                    <a:pt x="88933" y="288122"/>
                    <a:pt x="104008" y="294821"/>
                    <a:pt x="78780" y="276801"/>
                  </a:cubicBezTo>
                  <a:cubicBezTo>
                    <a:pt x="65023" y="266974"/>
                    <a:pt x="61322" y="267282"/>
                    <a:pt x="50205" y="252988"/>
                  </a:cubicBezTo>
                  <a:cubicBezTo>
                    <a:pt x="43177" y="243952"/>
                    <a:pt x="37505" y="233938"/>
                    <a:pt x="31155" y="224413"/>
                  </a:cubicBezTo>
                  <a:cubicBezTo>
                    <a:pt x="22424" y="210919"/>
                    <a:pt x="8127" y="167270"/>
                    <a:pt x="4158" y="149807"/>
                  </a:cubicBezTo>
                  <a:cubicBezTo>
                    <a:pt x="5800" y="136669"/>
                    <a:pt x="0" y="134323"/>
                    <a:pt x="7343" y="119638"/>
                  </a:cubicBezTo>
                  <a:cubicBezTo>
                    <a:pt x="9903" y="114519"/>
                    <a:pt x="13693" y="110113"/>
                    <a:pt x="16868" y="105351"/>
                  </a:cubicBezTo>
                  <a:cubicBezTo>
                    <a:pt x="21630" y="99795"/>
                    <a:pt x="24012" y="90270"/>
                    <a:pt x="35918" y="86301"/>
                  </a:cubicBezTo>
                  <a:cubicBezTo>
                    <a:pt x="53276" y="83821"/>
                    <a:pt x="70843" y="83126"/>
                    <a:pt x="88305" y="81538"/>
                  </a:cubicBezTo>
                  <a:cubicBezTo>
                    <a:pt x="93068" y="79951"/>
                    <a:pt x="99675" y="80861"/>
                    <a:pt x="102593" y="76776"/>
                  </a:cubicBezTo>
                  <a:close/>
                </a:path>
              </a:pathLst>
            </a:custGeom>
            <a:gradFill rotWithShape="1">
              <a:gsLst>
                <a:gs pos="0">
                  <a:srgbClr val="969696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36876" name="자유형 30"/>
            <p:cNvSpPr/>
            <p:nvPr/>
          </p:nvSpPr>
          <p:spPr>
            <a:xfrm>
              <a:off x="1967025" y="778916"/>
              <a:ext cx="55460" cy="61166"/>
            </a:xfrm>
            <a:custGeom>
              <a:avLst/>
              <a:gdLst>
                <a:gd name="txL" fmla="*/ 0 w 100003"/>
                <a:gd name="txT" fmla="*/ 0 h 109532"/>
                <a:gd name="txR" fmla="*/ 100003 w 100003"/>
                <a:gd name="txB" fmla="*/ 109532 h 109532"/>
              </a:gdLst>
              <a:ahLst/>
              <a:cxnLst>
                <a:cxn ang="0">
                  <a:pos x="20060" y="26982"/>
                </a:cxn>
                <a:cxn ang="0">
                  <a:pos x="61323" y="0"/>
                </a:cxn>
                <a:cxn ang="0">
                  <a:pos x="83560" y="23807"/>
                </a:cxn>
                <a:cxn ang="0">
                  <a:pos x="89910" y="33332"/>
                </a:cxn>
                <a:cxn ang="0">
                  <a:pos x="77210" y="100007"/>
                </a:cxn>
                <a:cxn ang="0">
                  <a:pos x="67685" y="106357"/>
                </a:cxn>
                <a:cxn ang="0">
                  <a:pos x="51810" y="109532"/>
                </a:cxn>
                <a:cxn ang="0">
                  <a:pos x="26410" y="106357"/>
                </a:cxn>
                <a:cxn ang="0">
                  <a:pos x="20060" y="96832"/>
                </a:cxn>
                <a:cxn ang="0">
                  <a:pos x="10535" y="87307"/>
                </a:cxn>
                <a:cxn ang="0">
                  <a:pos x="7360" y="46032"/>
                </a:cxn>
                <a:cxn ang="0">
                  <a:pos x="20060" y="26982"/>
                </a:cxn>
              </a:cxnLst>
              <a:rect l="txL" t="txT" r="txR" b="txB"/>
              <a:pathLst>
                <a:path w="100003" h="109532">
                  <a:moveTo>
                    <a:pt x="20060" y="26982"/>
                  </a:moveTo>
                  <a:lnTo>
                    <a:pt x="61323" y="0"/>
                  </a:lnTo>
                  <a:cubicBezTo>
                    <a:pt x="68399" y="3860"/>
                    <a:pt x="76854" y="19336"/>
                    <a:pt x="83560" y="23807"/>
                  </a:cubicBezTo>
                  <a:cubicBezTo>
                    <a:pt x="86735" y="25924"/>
                    <a:pt x="87793" y="30157"/>
                    <a:pt x="89910" y="33332"/>
                  </a:cubicBezTo>
                  <a:cubicBezTo>
                    <a:pt x="87435" y="77874"/>
                    <a:pt x="100003" y="81013"/>
                    <a:pt x="77210" y="100007"/>
                  </a:cubicBezTo>
                  <a:cubicBezTo>
                    <a:pt x="74279" y="102450"/>
                    <a:pt x="71258" y="105017"/>
                    <a:pt x="67685" y="106357"/>
                  </a:cubicBezTo>
                  <a:cubicBezTo>
                    <a:pt x="62632" y="108252"/>
                    <a:pt x="57102" y="108474"/>
                    <a:pt x="51810" y="109532"/>
                  </a:cubicBezTo>
                  <a:cubicBezTo>
                    <a:pt x="43343" y="108474"/>
                    <a:pt x="34332" y="109526"/>
                    <a:pt x="26410" y="106357"/>
                  </a:cubicBezTo>
                  <a:cubicBezTo>
                    <a:pt x="22867" y="104940"/>
                    <a:pt x="22503" y="99763"/>
                    <a:pt x="20060" y="96832"/>
                  </a:cubicBezTo>
                  <a:cubicBezTo>
                    <a:pt x="17185" y="93383"/>
                    <a:pt x="13710" y="90482"/>
                    <a:pt x="10535" y="87307"/>
                  </a:cubicBezTo>
                  <a:cubicBezTo>
                    <a:pt x="4715" y="69847"/>
                    <a:pt x="0" y="65168"/>
                    <a:pt x="7360" y="46032"/>
                  </a:cubicBezTo>
                  <a:cubicBezTo>
                    <a:pt x="10100" y="38909"/>
                    <a:pt x="12820" y="29395"/>
                    <a:pt x="20060" y="26982"/>
                  </a:cubicBezTo>
                  <a:close/>
                </a:path>
              </a:pathLst>
            </a:custGeom>
            <a:gradFill rotWithShape="1">
              <a:gsLst>
                <a:gs pos="0">
                  <a:srgbClr val="969696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36877" name="자유형 31"/>
            <p:cNvSpPr/>
            <p:nvPr/>
          </p:nvSpPr>
          <p:spPr>
            <a:xfrm>
              <a:off x="837899" y="1432126"/>
              <a:ext cx="1077697" cy="618022"/>
            </a:xfrm>
            <a:custGeom>
              <a:avLst/>
              <a:gdLst>
                <a:gd name="txL" fmla="*/ 0 w 1931188"/>
                <a:gd name="txT" fmla="*/ 0 h 1099843"/>
                <a:gd name="txR" fmla="*/ 1931188 w 1931188"/>
                <a:gd name="txB" fmla="*/ 1099843 h 1099843"/>
              </a:gdLst>
              <a:ahLst/>
              <a:cxnLst>
                <a:cxn ang="0">
                  <a:pos x="315113" y="0"/>
                </a:cxn>
                <a:cxn ang="0">
                  <a:pos x="502438" y="171450"/>
                </a:cxn>
                <a:cxn ang="0">
                  <a:pos x="756438" y="282575"/>
                </a:cxn>
                <a:cxn ang="0">
                  <a:pos x="1931188" y="219075"/>
                </a:cxn>
                <a:cxn ang="0">
                  <a:pos x="1845463" y="422275"/>
                </a:cxn>
                <a:cxn ang="0">
                  <a:pos x="1556538" y="784225"/>
                </a:cxn>
                <a:cxn ang="0">
                  <a:pos x="1346988" y="787400"/>
                </a:cxn>
                <a:cxn ang="0">
                  <a:pos x="1293013" y="774700"/>
                </a:cxn>
                <a:cxn ang="0">
                  <a:pos x="1161245" y="823905"/>
                </a:cxn>
                <a:cxn ang="0">
                  <a:pos x="1169188" y="895350"/>
                </a:cxn>
                <a:cxn ang="0">
                  <a:pos x="1175538" y="920750"/>
                </a:cxn>
                <a:cxn ang="0">
                  <a:pos x="1178713" y="933450"/>
                </a:cxn>
                <a:cxn ang="0">
                  <a:pos x="1181883" y="1021547"/>
                </a:cxn>
                <a:cxn ang="0">
                  <a:pos x="972334" y="1058853"/>
                </a:cxn>
                <a:cxn ang="0">
                  <a:pos x="912013" y="1003300"/>
                </a:cxn>
                <a:cxn ang="0">
                  <a:pos x="905663" y="990600"/>
                </a:cxn>
                <a:cxn ang="0">
                  <a:pos x="886613" y="962025"/>
                </a:cxn>
                <a:cxn ang="0">
                  <a:pos x="873913" y="949325"/>
                </a:cxn>
                <a:cxn ang="0">
                  <a:pos x="861213" y="930275"/>
                </a:cxn>
                <a:cxn ang="0">
                  <a:pos x="851688" y="920750"/>
                </a:cxn>
                <a:cxn ang="0">
                  <a:pos x="845338" y="911225"/>
                </a:cxn>
                <a:cxn ang="0">
                  <a:pos x="772313" y="898525"/>
                </a:cxn>
                <a:cxn ang="0">
                  <a:pos x="686588" y="914400"/>
                </a:cxn>
                <a:cxn ang="0">
                  <a:pos x="645313" y="996950"/>
                </a:cxn>
                <a:cxn ang="0">
                  <a:pos x="642138" y="1025525"/>
                </a:cxn>
                <a:cxn ang="0">
                  <a:pos x="631818" y="1085840"/>
                </a:cxn>
                <a:cxn ang="0">
                  <a:pos x="546886" y="1084243"/>
                </a:cxn>
                <a:cxn ang="0">
                  <a:pos x="499263" y="1044575"/>
                </a:cxn>
                <a:cxn ang="0">
                  <a:pos x="492913" y="1035050"/>
                </a:cxn>
                <a:cxn ang="0">
                  <a:pos x="464338" y="1012825"/>
                </a:cxn>
                <a:cxn ang="0">
                  <a:pos x="451638" y="1009650"/>
                </a:cxn>
                <a:cxn ang="0">
                  <a:pos x="426238" y="996950"/>
                </a:cxn>
                <a:cxn ang="0">
                  <a:pos x="410363" y="993775"/>
                </a:cxn>
                <a:cxn ang="0">
                  <a:pos x="400838" y="990600"/>
                </a:cxn>
                <a:cxn ang="0">
                  <a:pos x="353213" y="1012825"/>
                </a:cxn>
                <a:cxn ang="0">
                  <a:pos x="321463" y="1031875"/>
                </a:cxn>
                <a:cxn ang="0">
                  <a:pos x="305588" y="1028700"/>
                </a:cxn>
                <a:cxn ang="0">
                  <a:pos x="302413" y="984250"/>
                </a:cxn>
                <a:cxn ang="0">
                  <a:pos x="296063" y="955675"/>
                </a:cxn>
                <a:cxn ang="0">
                  <a:pos x="273838" y="873125"/>
                </a:cxn>
                <a:cxn ang="0">
                  <a:pos x="261138" y="854075"/>
                </a:cxn>
                <a:cxn ang="0">
                  <a:pos x="232563" y="831850"/>
                </a:cxn>
                <a:cxn ang="0">
                  <a:pos x="219863" y="812800"/>
                </a:cxn>
                <a:cxn ang="0">
                  <a:pos x="203988" y="790575"/>
                </a:cxn>
                <a:cxn ang="0">
                  <a:pos x="197638" y="781050"/>
                </a:cxn>
                <a:cxn ang="0">
                  <a:pos x="188113" y="771525"/>
                </a:cxn>
                <a:cxn ang="0">
                  <a:pos x="54763" y="625475"/>
                </a:cxn>
                <a:cxn ang="0">
                  <a:pos x="0" y="578631"/>
                </a:cxn>
                <a:cxn ang="0">
                  <a:pos x="80163" y="400050"/>
                </a:cxn>
                <a:cxn ang="0">
                  <a:pos x="178588" y="234950"/>
                </a:cxn>
                <a:cxn ang="0">
                  <a:pos x="311938" y="120650"/>
                </a:cxn>
                <a:cxn ang="0">
                  <a:pos x="315113" y="0"/>
                </a:cxn>
              </a:cxnLst>
              <a:rect l="txL" t="txT" r="txR" b="txB"/>
              <a:pathLst>
                <a:path w="1931188" h="1099843">
                  <a:moveTo>
                    <a:pt x="315113" y="0"/>
                  </a:moveTo>
                  <a:lnTo>
                    <a:pt x="502438" y="171450"/>
                  </a:lnTo>
                  <a:cubicBezTo>
                    <a:pt x="609328" y="225682"/>
                    <a:pt x="646899" y="274630"/>
                    <a:pt x="756438" y="282575"/>
                  </a:cubicBezTo>
                  <a:lnTo>
                    <a:pt x="1931188" y="219075"/>
                  </a:lnTo>
                  <a:lnTo>
                    <a:pt x="1845463" y="422275"/>
                  </a:lnTo>
                  <a:lnTo>
                    <a:pt x="1556538" y="784225"/>
                  </a:lnTo>
                  <a:lnTo>
                    <a:pt x="1346988" y="787400"/>
                  </a:lnTo>
                  <a:lnTo>
                    <a:pt x="1293013" y="774700"/>
                  </a:lnTo>
                  <a:cubicBezTo>
                    <a:pt x="1237603" y="771718"/>
                    <a:pt x="1189934" y="780871"/>
                    <a:pt x="1161245" y="823905"/>
                  </a:cubicBezTo>
                  <a:cubicBezTo>
                    <a:pt x="1162303" y="858830"/>
                    <a:pt x="1166638" y="860502"/>
                    <a:pt x="1169188" y="895350"/>
                  </a:cubicBezTo>
                  <a:cubicBezTo>
                    <a:pt x="1169825" y="904054"/>
                    <a:pt x="1173421" y="912283"/>
                    <a:pt x="1175538" y="920750"/>
                  </a:cubicBezTo>
                  <a:cubicBezTo>
                    <a:pt x="1176596" y="924983"/>
                    <a:pt x="1177333" y="929310"/>
                    <a:pt x="1178713" y="933450"/>
                  </a:cubicBezTo>
                  <a:lnTo>
                    <a:pt x="1181883" y="1021547"/>
                  </a:lnTo>
                  <a:cubicBezTo>
                    <a:pt x="1146428" y="1039272"/>
                    <a:pt x="1017312" y="1061894"/>
                    <a:pt x="972334" y="1058853"/>
                  </a:cubicBezTo>
                  <a:cubicBezTo>
                    <a:pt x="939526" y="1052503"/>
                    <a:pt x="923125" y="1014675"/>
                    <a:pt x="912013" y="1003300"/>
                  </a:cubicBezTo>
                  <a:cubicBezTo>
                    <a:pt x="910149" y="998950"/>
                    <a:pt x="907962" y="994737"/>
                    <a:pt x="905663" y="990600"/>
                  </a:cubicBezTo>
                  <a:cubicBezTo>
                    <a:pt x="900372" y="981076"/>
                    <a:pt x="893876" y="970325"/>
                    <a:pt x="886613" y="962025"/>
                  </a:cubicBezTo>
                  <a:cubicBezTo>
                    <a:pt x="882671" y="957519"/>
                    <a:pt x="877653" y="954000"/>
                    <a:pt x="873913" y="949325"/>
                  </a:cubicBezTo>
                  <a:cubicBezTo>
                    <a:pt x="869145" y="943366"/>
                    <a:pt x="866609" y="935671"/>
                    <a:pt x="861213" y="930275"/>
                  </a:cubicBezTo>
                  <a:cubicBezTo>
                    <a:pt x="858038" y="927100"/>
                    <a:pt x="854563" y="924199"/>
                    <a:pt x="851688" y="920750"/>
                  </a:cubicBezTo>
                  <a:cubicBezTo>
                    <a:pt x="849245" y="917819"/>
                    <a:pt x="847781" y="914156"/>
                    <a:pt x="845338" y="911225"/>
                  </a:cubicBezTo>
                  <a:cubicBezTo>
                    <a:pt x="832109" y="907521"/>
                    <a:pt x="798771" y="897996"/>
                    <a:pt x="772313" y="898525"/>
                  </a:cubicBezTo>
                  <a:cubicBezTo>
                    <a:pt x="743738" y="903817"/>
                    <a:pt x="717542" y="887668"/>
                    <a:pt x="686588" y="914400"/>
                  </a:cubicBezTo>
                  <a:cubicBezTo>
                    <a:pt x="613032" y="921270"/>
                    <a:pt x="652721" y="978429"/>
                    <a:pt x="645313" y="996950"/>
                  </a:cubicBezTo>
                  <a:cubicBezTo>
                    <a:pt x="644193" y="1006468"/>
                    <a:pt x="643714" y="1016072"/>
                    <a:pt x="642138" y="1025525"/>
                  </a:cubicBezTo>
                  <a:cubicBezTo>
                    <a:pt x="639889" y="1040340"/>
                    <a:pt x="647693" y="1076054"/>
                    <a:pt x="631818" y="1085840"/>
                  </a:cubicBezTo>
                  <a:cubicBezTo>
                    <a:pt x="616472" y="1094039"/>
                    <a:pt x="592394" y="1099843"/>
                    <a:pt x="546886" y="1084243"/>
                  </a:cubicBezTo>
                  <a:cubicBezTo>
                    <a:pt x="530482" y="1074718"/>
                    <a:pt x="507068" y="1054363"/>
                    <a:pt x="499263" y="1044575"/>
                  </a:cubicBezTo>
                  <a:cubicBezTo>
                    <a:pt x="496820" y="1041644"/>
                    <a:pt x="495356" y="1037981"/>
                    <a:pt x="492913" y="1035050"/>
                  </a:cubicBezTo>
                  <a:cubicBezTo>
                    <a:pt x="485447" y="1026090"/>
                    <a:pt x="474453" y="1017882"/>
                    <a:pt x="464338" y="1012825"/>
                  </a:cubicBezTo>
                  <a:cubicBezTo>
                    <a:pt x="460435" y="1010874"/>
                    <a:pt x="455871" y="1010708"/>
                    <a:pt x="451638" y="1009650"/>
                  </a:cubicBezTo>
                  <a:cubicBezTo>
                    <a:pt x="440917" y="1002502"/>
                    <a:pt x="440360" y="1001187"/>
                    <a:pt x="426238" y="996950"/>
                  </a:cubicBezTo>
                  <a:cubicBezTo>
                    <a:pt x="421069" y="995399"/>
                    <a:pt x="415598" y="995084"/>
                    <a:pt x="410363" y="993775"/>
                  </a:cubicBezTo>
                  <a:cubicBezTo>
                    <a:pt x="407116" y="992963"/>
                    <a:pt x="404013" y="991658"/>
                    <a:pt x="400838" y="990600"/>
                  </a:cubicBezTo>
                  <a:cubicBezTo>
                    <a:pt x="391313" y="993775"/>
                    <a:pt x="366442" y="1005946"/>
                    <a:pt x="353213" y="1012825"/>
                  </a:cubicBezTo>
                  <a:cubicBezTo>
                    <a:pt x="344746" y="1019175"/>
                    <a:pt x="329400" y="1029229"/>
                    <a:pt x="321463" y="1031875"/>
                  </a:cubicBezTo>
                  <a:cubicBezTo>
                    <a:pt x="316171" y="1030817"/>
                    <a:pt x="307592" y="1033710"/>
                    <a:pt x="305588" y="1028700"/>
                  </a:cubicBezTo>
                  <a:cubicBezTo>
                    <a:pt x="300071" y="1014908"/>
                    <a:pt x="303968" y="999023"/>
                    <a:pt x="302413" y="984250"/>
                  </a:cubicBezTo>
                  <a:cubicBezTo>
                    <a:pt x="301680" y="977288"/>
                    <a:pt x="297880" y="962943"/>
                    <a:pt x="296063" y="955675"/>
                  </a:cubicBezTo>
                  <a:cubicBezTo>
                    <a:pt x="291300" y="937154"/>
                    <a:pt x="279659" y="890058"/>
                    <a:pt x="273838" y="873125"/>
                  </a:cubicBezTo>
                  <a:cubicBezTo>
                    <a:pt x="269605" y="866775"/>
                    <a:pt x="267488" y="858308"/>
                    <a:pt x="261138" y="854075"/>
                  </a:cubicBezTo>
                  <a:cubicBezTo>
                    <a:pt x="250057" y="846688"/>
                    <a:pt x="240598" y="842180"/>
                    <a:pt x="232563" y="831850"/>
                  </a:cubicBezTo>
                  <a:cubicBezTo>
                    <a:pt x="227878" y="825826"/>
                    <a:pt x="224096" y="819150"/>
                    <a:pt x="219863" y="812800"/>
                  </a:cubicBezTo>
                  <a:cubicBezTo>
                    <a:pt x="204898" y="790352"/>
                    <a:pt x="223679" y="818142"/>
                    <a:pt x="203988" y="790575"/>
                  </a:cubicBezTo>
                  <a:cubicBezTo>
                    <a:pt x="201770" y="787470"/>
                    <a:pt x="200081" y="783981"/>
                    <a:pt x="197638" y="781050"/>
                  </a:cubicBezTo>
                  <a:cubicBezTo>
                    <a:pt x="194763" y="777601"/>
                    <a:pt x="191288" y="774700"/>
                    <a:pt x="188113" y="771525"/>
                  </a:cubicBezTo>
                  <a:lnTo>
                    <a:pt x="54763" y="625475"/>
                  </a:lnTo>
                  <a:cubicBezTo>
                    <a:pt x="22617" y="594915"/>
                    <a:pt x="29110" y="599520"/>
                    <a:pt x="0" y="578631"/>
                  </a:cubicBezTo>
                  <a:cubicBezTo>
                    <a:pt x="5821" y="542648"/>
                    <a:pt x="54763" y="460904"/>
                    <a:pt x="80163" y="400050"/>
                  </a:cubicBezTo>
                  <a:lnTo>
                    <a:pt x="178588" y="234950"/>
                  </a:lnTo>
                  <a:lnTo>
                    <a:pt x="311938" y="120650"/>
                  </a:lnTo>
                  <a:cubicBezTo>
                    <a:pt x="312996" y="80433"/>
                    <a:pt x="314055" y="40217"/>
                    <a:pt x="31511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A709">
                    <a:alpha val="100000"/>
                  </a:srgbClr>
                </a:gs>
                <a:gs pos="100000">
                  <a:srgbClr val="FFD211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36878" name="자유형 32"/>
            <p:cNvSpPr/>
            <p:nvPr/>
          </p:nvSpPr>
          <p:spPr>
            <a:xfrm>
              <a:off x="65959" y="1687309"/>
              <a:ext cx="929600" cy="615512"/>
            </a:xfrm>
            <a:custGeom>
              <a:avLst/>
              <a:gdLst>
                <a:gd name="txL" fmla="*/ 0 w 1665805"/>
                <a:gd name="txT" fmla="*/ 0 h 1095375"/>
                <a:gd name="txR" fmla="*/ 1665805 w 1665805"/>
                <a:gd name="txB" fmla="*/ 1095375 h 1095375"/>
              </a:gdLst>
              <a:ahLst/>
              <a:cxnLst>
                <a:cxn ang="0">
                  <a:pos x="252930" y="130175"/>
                </a:cxn>
                <a:cxn ang="0">
                  <a:pos x="297380" y="196850"/>
                </a:cxn>
                <a:cxn ang="0">
                  <a:pos x="354530" y="215900"/>
                </a:cxn>
                <a:cxn ang="0">
                  <a:pos x="472005" y="187325"/>
                </a:cxn>
                <a:cxn ang="0">
                  <a:pos x="497405" y="57150"/>
                </a:cxn>
                <a:cxn ang="0">
                  <a:pos x="567255" y="0"/>
                </a:cxn>
                <a:cxn ang="0">
                  <a:pos x="611705" y="0"/>
                </a:cxn>
                <a:cxn ang="0">
                  <a:pos x="799030" y="25400"/>
                </a:cxn>
                <a:cxn ang="0">
                  <a:pos x="833955" y="47625"/>
                </a:cxn>
                <a:cxn ang="0">
                  <a:pos x="853005" y="104775"/>
                </a:cxn>
                <a:cxn ang="0">
                  <a:pos x="891105" y="136525"/>
                </a:cxn>
                <a:cxn ang="0">
                  <a:pos x="945080" y="152400"/>
                </a:cxn>
                <a:cxn ang="0">
                  <a:pos x="1357830" y="136525"/>
                </a:cxn>
                <a:cxn ang="0">
                  <a:pos x="1443555" y="203200"/>
                </a:cxn>
                <a:cxn ang="0">
                  <a:pos x="1538805" y="311150"/>
                </a:cxn>
                <a:cxn ang="0">
                  <a:pos x="1599130" y="374650"/>
                </a:cxn>
                <a:cxn ang="0">
                  <a:pos x="1634055" y="422275"/>
                </a:cxn>
                <a:cxn ang="0">
                  <a:pos x="1665805" y="584200"/>
                </a:cxn>
                <a:cxn ang="0">
                  <a:pos x="1640405" y="603250"/>
                </a:cxn>
                <a:cxn ang="0">
                  <a:pos x="1656280" y="657225"/>
                </a:cxn>
                <a:cxn ang="0">
                  <a:pos x="1595955" y="758825"/>
                </a:cxn>
                <a:cxn ang="0">
                  <a:pos x="1303855" y="765175"/>
                </a:cxn>
                <a:cxn ang="0">
                  <a:pos x="1186380" y="803275"/>
                </a:cxn>
                <a:cxn ang="0">
                  <a:pos x="964130" y="847725"/>
                </a:cxn>
                <a:cxn ang="0">
                  <a:pos x="833955" y="838200"/>
                </a:cxn>
                <a:cxn ang="0">
                  <a:pos x="760930" y="892175"/>
                </a:cxn>
                <a:cxn ang="0">
                  <a:pos x="557730" y="1095375"/>
                </a:cxn>
                <a:cxn ang="0">
                  <a:pos x="506930" y="1092200"/>
                </a:cxn>
                <a:cxn ang="0">
                  <a:pos x="408505" y="1025525"/>
                </a:cxn>
                <a:cxn ang="0">
                  <a:pos x="354530" y="958850"/>
                </a:cxn>
                <a:cxn ang="0">
                  <a:pos x="329130" y="962025"/>
                </a:cxn>
                <a:cxn ang="0">
                  <a:pos x="319605" y="968375"/>
                </a:cxn>
                <a:cxn ang="0">
                  <a:pos x="300555" y="977900"/>
                </a:cxn>
                <a:cxn ang="0">
                  <a:pos x="271980" y="990600"/>
                </a:cxn>
                <a:cxn ang="0">
                  <a:pos x="198955" y="1031875"/>
                </a:cxn>
                <a:cxn ang="0">
                  <a:pos x="179905" y="1041400"/>
                </a:cxn>
                <a:cxn ang="0">
                  <a:pos x="49730" y="1028700"/>
                </a:cxn>
                <a:cxn ang="0">
                  <a:pos x="148155" y="784225"/>
                </a:cxn>
                <a:cxn ang="0">
                  <a:pos x="170380" y="752475"/>
                </a:cxn>
                <a:cxn ang="0">
                  <a:pos x="230705" y="666750"/>
                </a:cxn>
                <a:cxn ang="0">
                  <a:pos x="259280" y="635000"/>
                </a:cxn>
                <a:cxn ang="0">
                  <a:pos x="249755" y="574675"/>
                </a:cxn>
                <a:cxn ang="0">
                  <a:pos x="243405" y="555625"/>
                </a:cxn>
                <a:cxn ang="0">
                  <a:pos x="240230" y="546100"/>
                </a:cxn>
                <a:cxn ang="0">
                  <a:pos x="211655" y="447675"/>
                </a:cxn>
                <a:cxn ang="0">
                  <a:pos x="205305" y="428625"/>
                </a:cxn>
                <a:cxn ang="0">
                  <a:pos x="173555" y="228600"/>
                </a:cxn>
                <a:cxn ang="0">
                  <a:pos x="252930" y="130175"/>
                </a:cxn>
              </a:cxnLst>
              <a:rect l="txL" t="txT" r="txR" b="txB"/>
              <a:pathLst>
                <a:path w="1665805" h="1095375">
                  <a:moveTo>
                    <a:pt x="252930" y="130175"/>
                  </a:moveTo>
                  <a:lnTo>
                    <a:pt x="297380" y="196850"/>
                  </a:lnTo>
                  <a:lnTo>
                    <a:pt x="354530" y="215900"/>
                  </a:lnTo>
                  <a:lnTo>
                    <a:pt x="472005" y="187325"/>
                  </a:lnTo>
                  <a:lnTo>
                    <a:pt x="497405" y="57150"/>
                  </a:lnTo>
                  <a:lnTo>
                    <a:pt x="567255" y="0"/>
                  </a:lnTo>
                  <a:lnTo>
                    <a:pt x="611705" y="0"/>
                  </a:lnTo>
                  <a:lnTo>
                    <a:pt x="799030" y="25400"/>
                  </a:lnTo>
                  <a:lnTo>
                    <a:pt x="833955" y="47625"/>
                  </a:lnTo>
                  <a:lnTo>
                    <a:pt x="853005" y="104775"/>
                  </a:lnTo>
                  <a:lnTo>
                    <a:pt x="891105" y="136525"/>
                  </a:lnTo>
                  <a:lnTo>
                    <a:pt x="945080" y="152400"/>
                  </a:lnTo>
                  <a:lnTo>
                    <a:pt x="1357830" y="136525"/>
                  </a:lnTo>
                  <a:lnTo>
                    <a:pt x="1443555" y="203200"/>
                  </a:lnTo>
                  <a:lnTo>
                    <a:pt x="1538805" y="311150"/>
                  </a:lnTo>
                  <a:lnTo>
                    <a:pt x="1599130" y="374650"/>
                  </a:lnTo>
                  <a:lnTo>
                    <a:pt x="1634055" y="422275"/>
                  </a:lnTo>
                  <a:lnTo>
                    <a:pt x="1665805" y="584200"/>
                  </a:lnTo>
                  <a:lnTo>
                    <a:pt x="1640405" y="603250"/>
                  </a:lnTo>
                  <a:lnTo>
                    <a:pt x="1656280" y="657225"/>
                  </a:lnTo>
                  <a:lnTo>
                    <a:pt x="1595955" y="758825"/>
                  </a:lnTo>
                  <a:lnTo>
                    <a:pt x="1303855" y="765175"/>
                  </a:lnTo>
                  <a:cubicBezTo>
                    <a:pt x="1244063" y="774689"/>
                    <a:pt x="1225538" y="790575"/>
                    <a:pt x="1186380" y="803275"/>
                  </a:cubicBezTo>
                  <a:lnTo>
                    <a:pt x="964130" y="847725"/>
                  </a:lnTo>
                  <a:lnTo>
                    <a:pt x="833955" y="838200"/>
                  </a:lnTo>
                  <a:lnTo>
                    <a:pt x="760930" y="892175"/>
                  </a:lnTo>
                  <a:cubicBezTo>
                    <a:pt x="688442" y="942433"/>
                    <a:pt x="625463" y="1027642"/>
                    <a:pt x="557730" y="1095375"/>
                  </a:cubicBezTo>
                  <a:lnTo>
                    <a:pt x="506930" y="1092200"/>
                  </a:lnTo>
                  <a:lnTo>
                    <a:pt x="408505" y="1025525"/>
                  </a:lnTo>
                  <a:cubicBezTo>
                    <a:pt x="390513" y="1003300"/>
                    <a:pt x="376859" y="976713"/>
                    <a:pt x="354530" y="958850"/>
                  </a:cubicBezTo>
                  <a:cubicBezTo>
                    <a:pt x="347867" y="953520"/>
                    <a:pt x="337362" y="959780"/>
                    <a:pt x="329130" y="962025"/>
                  </a:cubicBezTo>
                  <a:cubicBezTo>
                    <a:pt x="325449" y="963029"/>
                    <a:pt x="323018" y="966668"/>
                    <a:pt x="319605" y="968375"/>
                  </a:cubicBezTo>
                  <a:cubicBezTo>
                    <a:pt x="314843" y="971021"/>
                    <a:pt x="308492" y="974196"/>
                    <a:pt x="300555" y="977900"/>
                  </a:cubicBezTo>
                  <a:cubicBezTo>
                    <a:pt x="294205" y="981075"/>
                    <a:pt x="280976" y="986367"/>
                    <a:pt x="271980" y="990600"/>
                  </a:cubicBezTo>
                  <a:cubicBezTo>
                    <a:pt x="255047" y="999596"/>
                    <a:pt x="214301" y="1023408"/>
                    <a:pt x="198955" y="1031875"/>
                  </a:cubicBezTo>
                  <a:cubicBezTo>
                    <a:pt x="186645" y="1040081"/>
                    <a:pt x="193050" y="1037018"/>
                    <a:pt x="179905" y="1041400"/>
                  </a:cubicBezTo>
                  <a:cubicBezTo>
                    <a:pt x="170200" y="1041145"/>
                    <a:pt x="74819" y="1066333"/>
                    <a:pt x="49730" y="1028700"/>
                  </a:cubicBezTo>
                  <a:cubicBezTo>
                    <a:pt x="0" y="952488"/>
                    <a:pt x="128047" y="830262"/>
                    <a:pt x="148155" y="784225"/>
                  </a:cubicBezTo>
                  <a:cubicBezTo>
                    <a:pt x="155563" y="775229"/>
                    <a:pt x="161384" y="765704"/>
                    <a:pt x="170380" y="752475"/>
                  </a:cubicBezTo>
                  <a:cubicBezTo>
                    <a:pt x="184138" y="732896"/>
                    <a:pt x="217476" y="683154"/>
                    <a:pt x="230705" y="666750"/>
                  </a:cubicBezTo>
                  <a:cubicBezTo>
                    <a:pt x="245522" y="647171"/>
                    <a:pt x="256105" y="650346"/>
                    <a:pt x="259280" y="635000"/>
                  </a:cubicBezTo>
                  <a:cubicBezTo>
                    <a:pt x="259280" y="586981"/>
                    <a:pt x="260248" y="603530"/>
                    <a:pt x="249755" y="574675"/>
                  </a:cubicBezTo>
                  <a:cubicBezTo>
                    <a:pt x="247468" y="568385"/>
                    <a:pt x="245522" y="561975"/>
                    <a:pt x="243405" y="555625"/>
                  </a:cubicBezTo>
                  <a:cubicBezTo>
                    <a:pt x="242347" y="552450"/>
                    <a:pt x="242086" y="548885"/>
                    <a:pt x="240230" y="546100"/>
                  </a:cubicBezTo>
                  <a:cubicBezTo>
                    <a:pt x="234938" y="528108"/>
                    <a:pt x="217476" y="467254"/>
                    <a:pt x="211655" y="447675"/>
                  </a:cubicBezTo>
                  <a:cubicBezTo>
                    <a:pt x="210708" y="441049"/>
                    <a:pt x="211292" y="431618"/>
                    <a:pt x="205305" y="428625"/>
                  </a:cubicBezTo>
                  <a:cubicBezTo>
                    <a:pt x="194722" y="361950"/>
                    <a:pt x="98424" y="303205"/>
                    <a:pt x="173555" y="228600"/>
                  </a:cubicBezTo>
                  <a:lnTo>
                    <a:pt x="252930" y="130175"/>
                  </a:lnTo>
                  <a:close/>
                </a:path>
              </a:pathLst>
            </a:custGeom>
            <a:gradFill rotWithShape="1">
              <a:gsLst>
                <a:gs pos="0">
                  <a:srgbClr val="969696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pPr lvl="0">
                <a:lnSpc>
                  <a:spcPct val="100000"/>
                </a:lnSpc>
              </a:pPr>
              <a:endParaRPr>
                <a:solidFill>
                  <a:srgbClr val="000000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</p:grpSp>
      <p:grpSp>
        <p:nvGrpSpPr>
          <p:cNvPr id="36879" name="组合 36878"/>
          <p:cNvGrpSpPr/>
          <p:nvPr/>
        </p:nvGrpSpPr>
        <p:grpSpPr>
          <a:xfrm>
            <a:off x="3343275" y="4578350"/>
            <a:ext cx="5257800" cy="1185863"/>
            <a:chOff x="0" y="0"/>
            <a:chExt cx="5257790" cy="1185878"/>
          </a:xfrm>
        </p:grpSpPr>
        <p:sp>
          <p:nvSpPr>
            <p:cNvPr id="36880" name="모서리가 둥근 직사각형 34"/>
            <p:cNvSpPr/>
            <p:nvPr/>
          </p:nvSpPr>
          <p:spPr>
            <a:xfrm>
              <a:off x="1943088" y="0"/>
              <a:ext cx="3314702" cy="1185878"/>
            </a:xfrm>
            <a:prstGeom prst="roundRect">
              <a:avLst>
                <a:gd name="adj" fmla="val 3412"/>
              </a:avLst>
            </a:prstGeom>
            <a:solidFill>
              <a:srgbClr val="595959">
                <a:alpha val="20000"/>
              </a:srgbClr>
            </a:solidFill>
            <a:ln w="12700" cap="flat" cmpd="sng">
              <a:solidFill>
                <a:srgbClr val="7F7F7F">
                  <a:alpha val="56000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36881" name="TextBox 36"/>
            <p:cNvSpPr/>
            <p:nvPr/>
          </p:nvSpPr>
          <p:spPr>
            <a:xfrm>
              <a:off x="2143124" y="104785"/>
              <a:ext cx="3071800" cy="9382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DE9400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400" dirty="0">
                <a:solidFill>
                  <a:srgbClr val="DE9400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</a:t>
              </a:r>
              <a:endParaRPr lang="zh-CN" altLang="en-US" sz="1200" dirty="0">
                <a:solidFill>
                  <a:srgbClr val="595959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in February 1998 with the fundamental </a:t>
              </a:r>
              <a:endParaRPr lang="zh-CN" altLang="en-US" sz="1200" dirty="0">
                <a:solidFill>
                  <a:srgbClr val="595959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goal of providing better internet services </a:t>
              </a:r>
              <a:endParaRPr lang="zh-CN" altLang="en-US" sz="1200" dirty="0">
                <a:solidFill>
                  <a:srgbClr val="595959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to the world.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36882" name="직선 연결선 37"/>
            <p:cNvSpPr/>
            <p:nvPr/>
          </p:nvSpPr>
          <p:spPr>
            <a:xfrm>
              <a:off x="0" y="42873"/>
              <a:ext cx="1800225" cy="157162"/>
            </a:xfrm>
            <a:prstGeom prst="line">
              <a:avLst/>
            </a:prstGeom>
            <a:ln w="22225" cap="flat" cmpd="sng">
              <a:solidFill>
                <a:srgbClr val="DE9400"/>
              </a:solidFill>
              <a:prstDash val="sysDash"/>
              <a:bevel/>
              <a:headEnd type="oval" w="lg" len="lg"/>
              <a:tailEnd type="triangle" w="lg" len="lg"/>
            </a:ln>
          </p:spPr>
        </p:sp>
      </p:grpSp>
      <p:grpSp>
        <p:nvGrpSpPr>
          <p:cNvPr id="36883" name="组合 36882"/>
          <p:cNvGrpSpPr/>
          <p:nvPr/>
        </p:nvGrpSpPr>
        <p:grpSpPr>
          <a:xfrm>
            <a:off x="3357563" y="3149600"/>
            <a:ext cx="5243512" cy="1185863"/>
            <a:chOff x="0" y="0"/>
            <a:chExt cx="5243502" cy="1185878"/>
          </a:xfrm>
        </p:grpSpPr>
        <p:sp>
          <p:nvSpPr>
            <p:cNvPr id="36884" name="모서리가 둥근 직사각형 39"/>
            <p:cNvSpPr/>
            <p:nvPr/>
          </p:nvSpPr>
          <p:spPr>
            <a:xfrm>
              <a:off x="1928800" y="0"/>
              <a:ext cx="3314702" cy="1185878"/>
            </a:xfrm>
            <a:prstGeom prst="roundRect">
              <a:avLst>
                <a:gd name="adj" fmla="val 3412"/>
              </a:avLst>
            </a:prstGeom>
            <a:solidFill>
              <a:srgbClr val="595959">
                <a:alpha val="20000"/>
              </a:srgbClr>
            </a:solidFill>
            <a:ln w="12700" cap="flat" cmpd="sng">
              <a:solidFill>
                <a:srgbClr val="7F7F7F">
                  <a:alpha val="56000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36885" name="TextBox 40"/>
            <p:cNvSpPr/>
            <p:nvPr/>
          </p:nvSpPr>
          <p:spPr>
            <a:xfrm>
              <a:off x="2128836" y="104789"/>
              <a:ext cx="3071800" cy="9382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595959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400" dirty="0">
                <a:solidFill>
                  <a:srgbClr val="595959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</a:t>
              </a:r>
              <a:endParaRPr lang="zh-CN" altLang="en-US" sz="1200" dirty="0">
                <a:solidFill>
                  <a:srgbClr val="595959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in February 1998 with the fundamental </a:t>
              </a:r>
              <a:endParaRPr lang="zh-CN" altLang="en-US" sz="1200" dirty="0">
                <a:solidFill>
                  <a:srgbClr val="595959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goal of providing better internet services </a:t>
              </a:r>
              <a:endParaRPr lang="zh-CN" altLang="en-US" sz="1200" dirty="0">
                <a:solidFill>
                  <a:srgbClr val="595959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to the world.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36886" name="직선 연결선 41"/>
            <p:cNvSpPr/>
            <p:nvPr/>
          </p:nvSpPr>
          <p:spPr>
            <a:xfrm flipV="1">
              <a:off x="0" y="285762"/>
              <a:ext cx="1828800" cy="85726"/>
            </a:xfrm>
            <a:prstGeom prst="line">
              <a:avLst/>
            </a:prstGeom>
            <a:ln w="22225" cap="flat" cmpd="sng">
              <a:solidFill>
                <a:srgbClr val="595959"/>
              </a:solidFill>
              <a:prstDash val="sysDash"/>
              <a:bevel/>
              <a:headEnd type="oval" w="lg" len="lg"/>
              <a:tailEnd type="triangle" w="lg" len="lg"/>
            </a:ln>
          </p:spPr>
        </p:sp>
      </p:grpSp>
      <p:grpSp>
        <p:nvGrpSpPr>
          <p:cNvPr id="36887" name="组合 36886"/>
          <p:cNvGrpSpPr/>
          <p:nvPr/>
        </p:nvGrpSpPr>
        <p:grpSpPr>
          <a:xfrm>
            <a:off x="1771650" y="1692275"/>
            <a:ext cx="6829425" cy="1185863"/>
            <a:chOff x="0" y="0"/>
            <a:chExt cx="6829415" cy="1185878"/>
          </a:xfrm>
        </p:grpSpPr>
        <p:sp>
          <p:nvSpPr>
            <p:cNvPr id="36888" name="모서리가 둥근 직사각형 43"/>
            <p:cNvSpPr/>
            <p:nvPr/>
          </p:nvSpPr>
          <p:spPr>
            <a:xfrm>
              <a:off x="3514713" y="0"/>
              <a:ext cx="3314702" cy="1185878"/>
            </a:xfrm>
            <a:prstGeom prst="roundRect">
              <a:avLst>
                <a:gd name="adj" fmla="val 3412"/>
              </a:avLst>
            </a:prstGeom>
            <a:solidFill>
              <a:srgbClr val="595959">
                <a:alpha val="20000"/>
              </a:srgbClr>
            </a:solidFill>
            <a:ln w="12700" cap="flat" cmpd="sng">
              <a:solidFill>
                <a:srgbClr val="7F7F7F">
                  <a:alpha val="56000"/>
                </a:srgbClr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ctr"/>
            <a:p>
              <a:pPr lvl="0" algn="ctr">
                <a:lnSpc>
                  <a:spcPct val="100000"/>
                </a:lnSpc>
              </a:pPr>
              <a:endParaRPr>
                <a:solidFill>
                  <a:srgbClr val="FFFFFF"/>
                </a:solidFill>
                <a:latin typeface="Malgun Gothic" panose="020B0503020000020004" charset="-127"/>
                <a:ea typeface="Malgun Gothic" panose="020B0503020000020004" charset="-127"/>
                <a:sym typeface="Malgun Gothic" panose="020B0503020000020004" charset="-127"/>
              </a:endParaRPr>
            </a:p>
          </p:txBody>
        </p:sp>
        <p:sp>
          <p:nvSpPr>
            <p:cNvPr id="36889" name="TextBox 44"/>
            <p:cNvSpPr/>
            <p:nvPr/>
          </p:nvSpPr>
          <p:spPr>
            <a:xfrm>
              <a:off x="3714749" y="119079"/>
              <a:ext cx="3071800" cy="9382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lvl="0">
                <a:lnSpc>
                  <a:spcPct val="100000"/>
                </a:lnSpc>
              </a:pPr>
              <a:r>
                <a:rPr lang="en-US" altLang="x-none" sz="1400" dirty="0">
                  <a:solidFill>
                    <a:srgbClr val="308721"/>
                  </a:solidFill>
                  <a:latin typeface="Arial Black" panose="020B0A04020102020204" pitchFamily="2" charset="0"/>
                  <a:ea typeface="HY견고딕" pitchFamily="2" charset="-127"/>
                  <a:sym typeface="Arial" panose="020B0604020202020204" pitchFamily="34" charset="0"/>
                </a:rPr>
                <a:t>ASADAL INTERNET, INC.</a:t>
              </a:r>
              <a:endParaRPr lang="zh-CN" altLang="en-US" sz="1400" dirty="0">
                <a:solidFill>
                  <a:srgbClr val="308721"/>
                </a:solidFill>
                <a:latin typeface="Arial Black" panose="020B0A04020102020204" pitchFamily="2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started its business in Seoul Korea </a:t>
              </a:r>
              <a:endParaRPr lang="zh-CN" altLang="en-US" sz="1200" dirty="0">
                <a:solidFill>
                  <a:srgbClr val="595959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in February 1998 with the fundamental </a:t>
              </a:r>
              <a:endParaRPr lang="zh-CN" altLang="en-US" sz="1200" dirty="0">
                <a:solidFill>
                  <a:srgbClr val="595959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goal of providing better internet services </a:t>
              </a:r>
              <a:endParaRPr lang="zh-CN" altLang="en-US" sz="1200" dirty="0">
                <a:solidFill>
                  <a:srgbClr val="595959"/>
                </a:solidFill>
                <a:latin typeface="Arial" panose="020B0604020202020204" pitchFamily="34" charset="0"/>
                <a:ea typeface="HY견고딕" pitchFamily="2" charset="-127"/>
                <a:sym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altLang="x-none" sz="1200" dirty="0">
                  <a:solidFill>
                    <a:srgbClr val="595959"/>
                  </a:solidFill>
                  <a:latin typeface="Arial" panose="020B0604020202020204" pitchFamily="34" charset="0"/>
                  <a:ea typeface="HY견고딕" pitchFamily="2" charset="-127"/>
                  <a:sym typeface="Arial" panose="020B0604020202020204" pitchFamily="34" charset="0"/>
                </a:rPr>
                <a:t>to the world.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36890" name="직선 연결선 45"/>
            <p:cNvSpPr/>
            <p:nvPr/>
          </p:nvSpPr>
          <p:spPr>
            <a:xfrm flipV="1">
              <a:off x="0" y="242900"/>
              <a:ext cx="3343275" cy="585788"/>
            </a:xfrm>
            <a:prstGeom prst="line">
              <a:avLst/>
            </a:prstGeom>
            <a:ln w="22225" cap="flat" cmpd="sng">
              <a:solidFill>
                <a:srgbClr val="308721"/>
              </a:solidFill>
              <a:prstDash val="sysDash"/>
              <a:bevel/>
              <a:headEnd type="oval" w="lg" len="lg"/>
              <a:tailEnd type="triangle" w="lg" len="lg"/>
            </a:ln>
          </p:spPr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14" dur="1000"/>
                                        <p:tgtEl>
                                          <p:spTgt spid="3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17" dur="1000"/>
                                        <p:tgtEl>
                                          <p:spTgt spid="36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20" dur="1000"/>
                                        <p:tgtEl>
                                          <p:spTgt spid="36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90" name="TextBox 2"/>
          <p:cNvSpPr/>
          <p:nvPr/>
        </p:nvSpPr>
        <p:spPr>
          <a:xfrm>
            <a:off x="1571625" y="2759075"/>
            <a:ext cx="5857875" cy="11699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algn="ctr">
              <a:lnSpc>
                <a:spcPct val="100000"/>
              </a:lnSpc>
            </a:pPr>
            <a:r>
              <a:rPr lang="en-US" altLang="x-none" sz="7000" i="1" dirty="0">
                <a:solidFill>
                  <a:srgbClr val="74552C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rPr>
              <a:t>Thank</a:t>
            </a:r>
            <a:r>
              <a:rPr lang="en-US" altLang="x-none" sz="7000" i="1" dirty="0">
                <a:solidFill>
                  <a:srgbClr val="4A1B1A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rPr>
              <a:t> </a:t>
            </a:r>
            <a:r>
              <a:rPr lang="en-US" altLang="x-none" sz="7000" i="1" dirty="0">
                <a:solidFill>
                  <a:srgbClr val="F07E3E"/>
                </a:solidFill>
                <a:latin typeface="HY견고딕" pitchFamily="2" charset="-127"/>
                <a:ea typeface="HY견고딕" pitchFamily="2" charset="-127"/>
                <a:sym typeface="HY견고딕" pitchFamily="2" charset="-127"/>
              </a:rPr>
              <a:t>You</a:t>
            </a:r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" dur="1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bldLvl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8914" name="그림 31" descr="낙엽_서브0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3500" y="3929063"/>
            <a:ext cx="1112838" cy="22939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915" name="그림 38" descr="동전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2188" y="1071563"/>
            <a:ext cx="1255712" cy="2841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916" name="그림 42" descr="배경_서브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925" y="3714750"/>
            <a:ext cx="3714750" cy="2786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917" name="그림 43" descr="사진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4625" y="3929063"/>
            <a:ext cx="2073275" cy="23352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918" name="그림 45" descr="시계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202022">
            <a:off x="6967538" y="1311275"/>
            <a:ext cx="1785937" cy="20081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919" name="그림 48" descr="신문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8980497">
            <a:off x="3813175" y="576263"/>
            <a:ext cx="3248025" cy="3429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920" name="그림 50" descr="전화기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33702">
            <a:off x="6211888" y="3438525"/>
            <a:ext cx="2497137" cy="3314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921" name="그림 52" descr="커피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4313" y="4071938"/>
            <a:ext cx="2401887" cy="20907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922" name="그림 29" descr="낙엽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5925" y="857250"/>
            <a:ext cx="3714750" cy="2786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923" name="그림 30" descr="낙엽0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0883166">
            <a:off x="4208463" y="4546600"/>
            <a:ext cx="1204912" cy="749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924" name="그림 44" descr="스티커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28750" y="2286000"/>
            <a:ext cx="806450" cy="785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925" name="그림 51" descr="지폐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14500" y="1428750"/>
            <a:ext cx="2108200" cy="1905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926" name="그림 49" descr="안경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85875" y="1571625"/>
            <a:ext cx="1965325" cy="9445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Malgun Gothic"/>
        <a:ea typeface="宋体"/>
        <a:cs typeface=""/>
      </a:majorFont>
      <a:minorFont>
        <a:latin typeface="Malgun Gothic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디자인 사용자 지정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Malgun Gothic"/>
        <a:ea typeface="宋体"/>
        <a:cs typeface=""/>
      </a:majorFont>
      <a:minorFont>
        <a:latin typeface="Malgun Gothic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디자인 사용자 지정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Malgun Gothic"/>
        <a:ea typeface="宋体"/>
        <a:cs typeface=""/>
      </a:majorFont>
      <a:minorFont>
        <a:latin typeface="Malgun Gothic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디자인 사용자 지정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Malgun Gothic"/>
        <a:ea typeface="宋体"/>
        <a:cs typeface=""/>
      </a:majorFont>
      <a:minorFont>
        <a:latin typeface="Malgun Gothic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디자인 사용자 지정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">
      <a:majorFont>
        <a:latin typeface="Malgun Gothic"/>
        <a:ea typeface="宋体"/>
        <a:cs typeface=""/>
      </a:majorFont>
      <a:minorFont>
        <a:latin typeface="Malgun Gothic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3C1DA"/>
      </a:accent5>
      <a:accent6>
        <a:srgbClr val="AC4744"/>
      </a:accent6>
      <a:hlink>
        <a:srgbClr val="0000FF"/>
      </a:hlink>
      <a:folHlink>
        <a:srgbClr val="80008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12253</Words>
  <Application>WPS 演示</Application>
  <PresentationFormat>화면 슬라이드 쇼(4:3)</PresentationFormat>
  <Paragraphs>705</Paragraphs>
  <Slides>30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5</vt:i4>
      </vt:variant>
      <vt:variant>
        <vt:lpstr>幻灯片标题</vt:lpstr>
      </vt:variant>
      <vt:variant>
        <vt:i4>30</vt:i4>
      </vt:variant>
    </vt:vector>
  </HeadingPairs>
  <TitlesOfParts>
    <vt:vector size="47" baseType="lpstr">
      <vt:lpstr>Arial</vt:lpstr>
      <vt:lpstr>宋体</vt:lpstr>
      <vt:lpstr>Wingdings</vt:lpstr>
      <vt:lpstr>Malgun Gothic</vt:lpstr>
      <vt:lpstr>Gulim</vt:lpstr>
      <vt:lpstr>HY견고딕</vt:lpstr>
      <vt:lpstr>Times New Roman</vt:lpstr>
      <vt:lpstr>Arial Black</vt:lpstr>
      <vt:lpstr>Batang</vt:lpstr>
      <vt:lpstr>Latha</vt:lpstr>
      <vt:lpstr>Adobe Myungjo Std M</vt:lpstr>
      <vt:lpstr>MT Extra</vt:lpstr>
      <vt:lpstr>Office 테마</vt:lpstr>
      <vt:lpstr>디자인 사용자 지정</vt:lpstr>
      <vt:lpstr>2_디자인 사용자 지정</vt:lpstr>
      <vt:lpstr>1_디자인 사용자 지정</vt:lpstr>
      <vt:lpstr>3_디자인 사용자 지정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아사달 문서디자인팀</dc:creator>
  <cp:lastModifiedBy>Administrator</cp:lastModifiedBy>
  <cp:revision>645</cp:revision>
  <dcterms:created xsi:type="dcterms:W3CDTF">2009-02-24T01:14:00Z</dcterms:created>
  <dcterms:modified xsi:type="dcterms:W3CDTF">2017-03-07T07:44:21Z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