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75" r:id="rId9"/>
    <p:sldId id="259" r:id="rId10"/>
    <p:sldId id="285" r:id="rId11"/>
    <p:sldId id="262" r:id="rId12"/>
    <p:sldId id="261" r:id="rId13"/>
    <p:sldId id="260" r:id="rId14"/>
    <p:sldId id="263" r:id="rId15"/>
    <p:sldId id="271" r:id="rId16"/>
    <p:sldId id="286" r:id="rId17"/>
    <p:sldId id="270" r:id="rId18"/>
    <p:sldId id="264" r:id="rId19"/>
    <p:sldId id="265" r:id="rId20"/>
    <p:sldId id="266" r:id="rId21"/>
    <p:sldId id="287" r:id="rId22"/>
    <p:sldId id="274" r:id="rId23"/>
    <p:sldId id="279" r:id="rId24"/>
    <p:sldId id="272" r:id="rId25"/>
    <p:sldId id="273" r:id="rId26"/>
    <p:sldId id="283" r:id="rId27"/>
    <p:sldId id="288" r:id="rId28"/>
  </p:sldIdLst>
  <p:sldSz cx="12192000" cy="6858000"/>
  <p:notesSz cx="6858000" cy="9144000"/>
  <p:embeddedFontLst>
    <p:embeddedFont>
      <p:font typeface="腾祥相思繁" panose="01010104010101010101" pitchFamily="2" charset="-122"/>
      <p:regular r:id="rId32"/>
    </p:embeddedFont>
    <p:embeddedFont>
      <p:font typeface="方正楷体简体" panose="03000509000000000000" pitchFamily="65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  <p:embeddedFont>
      <p:font typeface="Calibri Light" panose="020F0302020204030204" charset="0"/>
      <p:regular r:id="rId38"/>
      <p:italic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9F3"/>
    <a:srgbClr val="ED1B23"/>
    <a:srgbClr val="F5F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564" y="58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font" Target="fonts/font8.fntdata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510AA-8E53-44DF-B1CD-7330F33EAD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2AC2-9C31-48A7-951E-41CB00998C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file:///C:\Users\Administrator\AppData\Local\Temp\636311252178767008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9" name="PA_图片 16"/>
          <p:cNvSpPr/>
          <p:nvPr userDrawn="1">
            <p:custDataLst>
              <p:tags r:id="rId2"/>
            </p:custDataLst>
          </p:nvPr>
        </p:nvSpPr>
        <p:spPr>
          <a:xfrm>
            <a:off x="-19050" y="2650131"/>
            <a:ext cx="12230101" cy="4226920"/>
          </a:xfrm>
          <a:custGeom>
            <a:avLst/>
            <a:gdLst/>
            <a:ahLst/>
            <a:cxnLst/>
            <a:rect l="0" t="0" r="0" b="0"/>
            <a:pathLst>
              <a:path w="12230101" h="4226920">
                <a:moveTo>
                  <a:pt x="0" y="0"/>
                </a:moveTo>
                <a:lnTo>
                  <a:pt x="12230100" y="0"/>
                </a:lnTo>
                <a:lnTo>
                  <a:pt x="12230100" y="4226919"/>
                </a:lnTo>
                <a:lnTo>
                  <a:pt x="0" y="4226919"/>
                </a:lnTo>
                <a:close/>
              </a:path>
            </a:pathLst>
          </a:cu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1123237" y="0"/>
            <a:ext cx="11061290" cy="6858000"/>
            <a:chOff x="1123237" y="0"/>
            <a:chExt cx="11061290" cy="6858000"/>
          </a:xfrm>
        </p:grpSpPr>
        <p:pic>
          <p:nvPicPr>
            <p:cNvPr id="6" name="PA_组合 3"/>
            <p:cNvPicPr/>
            <p:nvPr userDrawn="1">
              <p:custDataLst>
                <p:tags r:id="rId2"/>
              </p:custDataLst>
            </p:nvPr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3237" y="0"/>
              <a:ext cx="11061290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 userDrawn="1"/>
          </p:nvSpPr>
          <p:spPr>
            <a:xfrm>
              <a:off x="11068050" y="6010275"/>
              <a:ext cx="1009650" cy="361950"/>
            </a:xfrm>
            <a:prstGeom prst="rect">
              <a:avLst/>
            </a:prstGeom>
            <a:solidFill>
              <a:srgbClr val="F8F9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tags" Target="../tags/tag5.xml"/><Relationship Id="rId4" Type="http://schemas.openxmlformats.org/officeDocument/2006/relationships/image" Target="../media/image4.png"/><Relationship Id="rId3" Type="http://schemas.openxmlformats.org/officeDocument/2006/relationships/tags" Target="../tags/tag4.xml"/><Relationship Id="rId2" Type="http://schemas.openxmlformats.org/officeDocument/2006/relationships/image" Target="../media/image3.png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6.xml"/><Relationship Id="rId17" Type="http://schemas.openxmlformats.org/officeDocument/2006/relationships/image" Target="../media/image7.png"/><Relationship Id="rId16" Type="http://schemas.microsoft.com/office/2007/relationships/media" Target="../media/media1.mp3"/><Relationship Id="rId15" Type="http://schemas.openxmlformats.org/officeDocument/2006/relationships/audio" Target="../media/media1.mp3"/><Relationship Id="rId14" Type="http://schemas.openxmlformats.org/officeDocument/2006/relationships/tags" Target="../tags/tag11.xml"/><Relationship Id="rId13" Type="http://schemas.openxmlformats.org/officeDocument/2006/relationships/image" Target="file:///C:\Users\Administrator\AppData\Local\Temp\636311267866342212.png" TargetMode="External"/><Relationship Id="rId12" Type="http://schemas.openxmlformats.org/officeDocument/2006/relationships/image" Target="../media/image6.png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tags" Target="../tags/tag14.xml"/><Relationship Id="rId3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9.xml"/><Relationship Id="rId6" Type="http://schemas.openxmlformats.org/officeDocument/2006/relationships/image" Target="file:///C:\Users\Administrator\AppData\Local\Temp\636311267866342212.png" TargetMode="External"/><Relationship Id="rId5" Type="http://schemas.openxmlformats.org/officeDocument/2006/relationships/image" Target="../media/image6.png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openxmlformats.org/officeDocument/2006/relationships/image" Target="file:///C:\Users\Administrator\AppData\Local\Temp\636311267866342212.png" TargetMode="External"/><Relationship Id="rId5" Type="http://schemas.openxmlformats.org/officeDocument/2006/relationships/image" Target="../media/image6.png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image" Target="../media/image5.png"/><Relationship Id="rId5" Type="http://schemas.openxmlformats.org/officeDocument/2006/relationships/tags" Target="../tags/tag28.xml"/><Relationship Id="rId4" Type="http://schemas.openxmlformats.org/officeDocument/2006/relationships/image" Target="../media/image4.png"/><Relationship Id="rId3" Type="http://schemas.openxmlformats.org/officeDocument/2006/relationships/tags" Target="../tags/tag27.xml"/><Relationship Id="rId2" Type="http://schemas.openxmlformats.org/officeDocument/2006/relationships/image" Target="../media/image3.png"/><Relationship Id="rId16" Type="http://schemas.openxmlformats.org/officeDocument/2006/relationships/notesSlide" Target="../notesSlides/notesSlide25.xml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34.xml"/><Relationship Id="rId13" Type="http://schemas.openxmlformats.org/officeDocument/2006/relationships/image" Target="file:///C:\Users\Administrator\AppData\Local\Temp\636311267866342212.png" TargetMode="External"/><Relationship Id="rId12" Type="http://schemas.openxmlformats.org/officeDocument/2006/relationships/image" Target="../media/image6.png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图片 23"/>
          <p:cNvSpPr/>
          <p:nvPr>
            <p:custDataLst>
              <p:tags r:id="rId1"/>
            </p:custDataLst>
          </p:nvPr>
        </p:nvSpPr>
        <p:spPr>
          <a:xfrm>
            <a:off x="0" y="-29497"/>
            <a:ext cx="12192000" cy="4493838"/>
          </a:xfrm>
          <a:custGeom>
            <a:avLst/>
            <a:gdLst/>
            <a:ahLst/>
            <a:cxnLst/>
            <a:rect l="0" t="0" r="0" b="0"/>
            <a:pathLst>
              <a:path w="12192000" h="9379735">
                <a:moveTo>
                  <a:pt x="0" y="0"/>
                </a:moveTo>
                <a:lnTo>
                  <a:pt x="12191999" y="0"/>
                </a:lnTo>
                <a:lnTo>
                  <a:pt x="12191999" y="9379734"/>
                </a:lnTo>
                <a:lnTo>
                  <a:pt x="0" y="9379734"/>
                </a:lnTo>
                <a:close/>
              </a:path>
            </a:pathLst>
          </a:custGeom>
          <a:blipFill dpi="0" rotWithShape="1">
            <a:blip r:embed="rId2">
              <a:alphaModFix amt="12000"/>
            </a:blip>
            <a:srcRect/>
            <a:stretch>
              <a:fillRect t="-108724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767"/>
            <a:ext cx="12192000" cy="5613233"/>
          </a:xfrm>
          <a:prstGeom prst="rect">
            <a:avLst/>
          </a:prstGeom>
        </p:spPr>
      </p:pic>
      <p:pic>
        <p:nvPicPr>
          <p:cNvPr id="18" name="PA_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8" t="14444" r="964" b="568"/>
          <a:stretch>
            <a:fillRect/>
          </a:stretch>
        </p:blipFill>
        <p:spPr>
          <a:xfrm>
            <a:off x="3982159" y="1459859"/>
            <a:ext cx="4277327" cy="4277327"/>
          </a:xfrm>
          <a:custGeom>
            <a:avLst/>
            <a:gdLst>
              <a:gd name="connsiteX0" fmla="*/ 1870974 w 3741948"/>
              <a:gd name="connsiteY0" fmla="*/ 0 h 3741948"/>
              <a:gd name="connsiteX1" fmla="*/ 2427345 w 3741948"/>
              <a:gd name="connsiteY1" fmla="*/ 84116 h 3741948"/>
              <a:gd name="connsiteX2" fmla="*/ 2470371 w 3741948"/>
              <a:gd name="connsiteY2" fmla="*/ 99863 h 3741948"/>
              <a:gd name="connsiteX3" fmla="*/ 2470444 w 3741948"/>
              <a:gd name="connsiteY3" fmla="*/ 100350 h 3741948"/>
              <a:gd name="connsiteX4" fmla="*/ 2489494 w 3741948"/>
              <a:gd name="connsiteY4" fmla="*/ 176550 h 3741948"/>
              <a:gd name="connsiteX5" fmla="*/ 2527594 w 3741948"/>
              <a:gd name="connsiteY5" fmla="*/ 309900 h 3741948"/>
              <a:gd name="connsiteX6" fmla="*/ 2546644 w 3741948"/>
              <a:gd name="connsiteY6" fmla="*/ 386100 h 3741948"/>
              <a:gd name="connsiteX7" fmla="*/ 2584744 w 3741948"/>
              <a:gd name="connsiteY7" fmla="*/ 481350 h 3741948"/>
              <a:gd name="connsiteX8" fmla="*/ 2603794 w 3741948"/>
              <a:gd name="connsiteY8" fmla="*/ 538500 h 3741948"/>
              <a:gd name="connsiteX9" fmla="*/ 2660944 w 3741948"/>
              <a:gd name="connsiteY9" fmla="*/ 614700 h 3741948"/>
              <a:gd name="connsiteX10" fmla="*/ 2775244 w 3741948"/>
              <a:gd name="connsiteY10" fmla="*/ 862350 h 3741948"/>
              <a:gd name="connsiteX11" fmla="*/ 2832394 w 3741948"/>
              <a:gd name="connsiteY11" fmla="*/ 919500 h 3741948"/>
              <a:gd name="connsiteX12" fmla="*/ 3003844 w 3741948"/>
              <a:gd name="connsiteY12" fmla="*/ 1110000 h 3741948"/>
              <a:gd name="connsiteX13" fmla="*/ 3099094 w 3741948"/>
              <a:gd name="connsiteY13" fmla="*/ 1205250 h 3741948"/>
              <a:gd name="connsiteX14" fmla="*/ 3213394 w 3741948"/>
              <a:gd name="connsiteY14" fmla="*/ 1281450 h 3741948"/>
              <a:gd name="connsiteX15" fmla="*/ 3289594 w 3741948"/>
              <a:gd name="connsiteY15" fmla="*/ 1338600 h 3741948"/>
              <a:gd name="connsiteX16" fmla="*/ 3441994 w 3741948"/>
              <a:gd name="connsiteY16" fmla="*/ 1452900 h 3741948"/>
              <a:gd name="connsiteX17" fmla="*/ 3556294 w 3741948"/>
              <a:gd name="connsiteY17" fmla="*/ 1529100 h 3741948"/>
              <a:gd name="connsiteX18" fmla="*/ 3651544 w 3741948"/>
              <a:gd name="connsiteY18" fmla="*/ 1643400 h 3741948"/>
              <a:gd name="connsiteX19" fmla="*/ 3727744 w 3741948"/>
              <a:gd name="connsiteY19" fmla="*/ 1738650 h 3741948"/>
              <a:gd name="connsiteX20" fmla="*/ 3735665 w 3741948"/>
              <a:gd name="connsiteY20" fmla="*/ 1746552 h 3741948"/>
              <a:gd name="connsiteX21" fmla="*/ 3741948 w 3741948"/>
              <a:gd name="connsiteY21" fmla="*/ 1870974 h 3741948"/>
              <a:gd name="connsiteX22" fmla="*/ 1870974 w 3741948"/>
              <a:gd name="connsiteY22" fmla="*/ 3741948 h 3741948"/>
              <a:gd name="connsiteX23" fmla="*/ 0 w 3741948"/>
              <a:gd name="connsiteY23" fmla="*/ 1870974 h 3741948"/>
              <a:gd name="connsiteX24" fmla="*/ 1870974 w 3741948"/>
              <a:gd name="connsiteY24" fmla="*/ 0 h 374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41948" h="3741948">
                <a:moveTo>
                  <a:pt x="1870974" y="0"/>
                </a:moveTo>
                <a:cubicBezTo>
                  <a:pt x="2064720" y="0"/>
                  <a:pt x="2251587" y="29449"/>
                  <a:pt x="2427345" y="84116"/>
                </a:cubicBezTo>
                <a:lnTo>
                  <a:pt x="2470371" y="99863"/>
                </a:lnTo>
                <a:lnTo>
                  <a:pt x="2470444" y="100350"/>
                </a:lnTo>
                <a:cubicBezTo>
                  <a:pt x="2475579" y="126023"/>
                  <a:pt x="2482605" y="151291"/>
                  <a:pt x="2489494" y="176550"/>
                </a:cubicBezTo>
                <a:cubicBezTo>
                  <a:pt x="2501658" y="221150"/>
                  <a:pt x="2515430" y="265300"/>
                  <a:pt x="2527594" y="309900"/>
                </a:cubicBezTo>
                <a:cubicBezTo>
                  <a:pt x="2534483" y="335159"/>
                  <a:pt x="2538365" y="361262"/>
                  <a:pt x="2546644" y="386100"/>
                </a:cubicBezTo>
                <a:cubicBezTo>
                  <a:pt x="2557458" y="418541"/>
                  <a:pt x="2572737" y="449331"/>
                  <a:pt x="2584744" y="481350"/>
                </a:cubicBezTo>
                <a:cubicBezTo>
                  <a:pt x="2591795" y="500152"/>
                  <a:pt x="2597444" y="519450"/>
                  <a:pt x="2603794" y="538500"/>
                </a:cubicBezTo>
                <a:lnTo>
                  <a:pt x="2660944" y="614700"/>
                </a:lnTo>
                <a:cubicBezTo>
                  <a:pt x="2693232" y="695419"/>
                  <a:pt x="2716754" y="792162"/>
                  <a:pt x="2775244" y="862350"/>
                </a:cubicBezTo>
                <a:cubicBezTo>
                  <a:pt x="2792491" y="883046"/>
                  <a:pt x="2815147" y="898804"/>
                  <a:pt x="2832394" y="919500"/>
                </a:cubicBezTo>
                <a:cubicBezTo>
                  <a:pt x="2960178" y="1072841"/>
                  <a:pt x="2703804" y="839964"/>
                  <a:pt x="3003844" y="1110000"/>
                </a:cubicBezTo>
                <a:cubicBezTo>
                  <a:pt x="3109677" y="1205250"/>
                  <a:pt x="3018661" y="1084600"/>
                  <a:pt x="3099094" y="1205250"/>
                </a:cubicBezTo>
                <a:lnTo>
                  <a:pt x="3213394" y="1281450"/>
                </a:lnTo>
                <a:cubicBezTo>
                  <a:pt x="3239812" y="1299062"/>
                  <a:pt x="3264194" y="1319550"/>
                  <a:pt x="3289594" y="1338600"/>
                </a:cubicBezTo>
                <a:lnTo>
                  <a:pt x="3441994" y="1452900"/>
                </a:lnTo>
                <a:cubicBezTo>
                  <a:pt x="3478626" y="1480374"/>
                  <a:pt x="3520149" y="1500987"/>
                  <a:pt x="3556294" y="1529100"/>
                </a:cubicBezTo>
                <a:cubicBezTo>
                  <a:pt x="3696732" y="1638329"/>
                  <a:pt x="3541477" y="1533333"/>
                  <a:pt x="3651544" y="1643400"/>
                </a:cubicBezTo>
                <a:cubicBezTo>
                  <a:pt x="3737712" y="1729568"/>
                  <a:pt x="3690658" y="1627391"/>
                  <a:pt x="3727744" y="1738650"/>
                </a:cubicBezTo>
                <a:lnTo>
                  <a:pt x="3735665" y="1746552"/>
                </a:lnTo>
                <a:lnTo>
                  <a:pt x="3741948" y="1870974"/>
                </a:lnTo>
                <a:cubicBezTo>
                  <a:pt x="3741948" y="2904284"/>
                  <a:pt x="2904284" y="3741948"/>
                  <a:pt x="1870974" y="3741948"/>
                </a:cubicBezTo>
                <a:cubicBezTo>
                  <a:pt x="837664" y="3741948"/>
                  <a:pt x="0" y="2904284"/>
                  <a:pt x="0" y="1870974"/>
                </a:cubicBezTo>
                <a:cubicBezTo>
                  <a:pt x="0" y="837664"/>
                  <a:pt x="837664" y="0"/>
                  <a:pt x="1870974" y="0"/>
                </a:cubicBezTo>
                <a:close/>
              </a:path>
            </a:pathLst>
          </a:custGeom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10" name="PA_文本框 9"/>
          <p:cNvSpPr txBox="1"/>
          <p:nvPr>
            <p:custDataLst>
              <p:tags r:id="rId7"/>
            </p:custDataLst>
          </p:nvPr>
        </p:nvSpPr>
        <p:spPr>
          <a:xfrm>
            <a:off x="4815926" y="251225"/>
            <a:ext cx="1954381" cy="2308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端</a:t>
            </a:r>
            <a:endParaRPr lang="zh-CN" altLang="en-US" sz="115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11" name="PA_矩形 10"/>
          <p:cNvSpPr/>
          <p:nvPr>
            <p:custDataLst>
              <p:tags r:id="rId8"/>
            </p:custDataLst>
          </p:nvPr>
        </p:nvSpPr>
        <p:spPr>
          <a:xfrm>
            <a:off x="5816951" y="1623757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午</a:t>
            </a:r>
            <a:endParaRPr lang="zh-CN" altLang="en-US" sz="8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cxnSp>
        <p:nvCxnSpPr>
          <p:cNvPr id="20" name="PA_直接连接符 19"/>
          <p:cNvCxnSpPr/>
          <p:nvPr>
            <p:custDataLst>
              <p:tags r:id="rId9"/>
            </p:custDataLst>
          </p:nvPr>
        </p:nvCxnSpPr>
        <p:spPr>
          <a:xfrm>
            <a:off x="5136249" y="5920421"/>
            <a:ext cx="1919502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_矩形 20"/>
          <p:cNvSpPr/>
          <p:nvPr>
            <p:custDataLst>
              <p:tags r:id="rId10"/>
            </p:custDataLst>
          </p:nvPr>
        </p:nvSpPr>
        <p:spPr>
          <a:xfrm>
            <a:off x="2902857" y="5983507"/>
            <a:ext cx="63862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11825" y="2214245"/>
            <a:ext cx="367030" cy="855980"/>
            <a:chOff x="5711934" y="2214503"/>
            <a:chExt cx="366794" cy="735072"/>
          </a:xfrm>
        </p:grpSpPr>
        <p:pic>
          <p:nvPicPr>
            <p:cNvPr id="29" name="PA_组合 27"/>
            <p:cNvPicPr/>
            <p:nvPr>
              <p:custDataLst>
                <p:tags r:id="rId11"/>
              </p:custDataLst>
            </p:nvPr>
          </p:nvPicPr>
          <p:blipFill>
            <a:blip r:embed="rId12" r:link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547" y="2214504"/>
              <a:ext cx="323031" cy="735071"/>
            </a:xfrm>
            <a:prstGeom prst="rect">
              <a:avLst/>
            </a:prstGeom>
          </p:spPr>
        </p:pic>
        <p:sp>
          <p:nvSpPr>
            <p:cNvPr id="30" name="PA_文本框 29"/>
            <p:cNvSpPr txBox="1"/>
            <p:nvPr>
              <p:custDataLst>
                <p:tags r:id="rId14"/>
              </p:custDataLst>
            </p:nvPr>
          </p:nvSpPr>
          <p:spPr>
            <a:xfrm>
              <a:off x="5711934" y="2214503"/>
              <a:ext cx="366794" cy="7033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五月初五</a:t>
              </a:r>
              <a:endParaRPr lang="zh-CN" altLang="en-US" sz="1200" b="1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pic>
        <p:nvPicPr>
          <p:cNvPr id="2" name="李玉刚 - 刚好遇见你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206135" y="993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5" grpId="0" animBg="1"/>
      <p:bldP spid="10" grpId="0"/>
      <p:bldP spid="11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文本框 9"/>
          <p:cNvSpPr txBox="1"/>
          <p:nvPr>
            <p:custDataLst>
              <p:tags r:id="rId1"/>
            </p:custDataLst>
          </p:nvPr>
        </p:nvSpPr>
        <p:spPr>
          <a:xfrm>
            <a:off x="493412" y="0"/>
            <a:ext cx="1954381" cy="2308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目</a:t>
            </a:r>
            <a:endParaRPr lang="zh-CN" altLang="en-US" sz="115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7" name="PA_矩形 10"/>
          <p:cNvSpPr/>
          <p:nvPr>
            <p:custDataLst>
              <p:tags r:id="rId2"/>
            </p:custDataLst>
          </p:nvPr>
        </p:nvSpPr>
        <p:spPr>
          <a:xfrm>
            <a:off x="1581521" y="1027816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录</a:t>
            </a:r>
            <a:endParaRPr lang="zh-CN" altLang="en-US" sz="8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216" y="1623757"/>
            <a:ext cx="737805" cy="596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476" y="1623757"/>
            <a:ext cx="737805" cy="5969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736" y="1623757"/>
            <a:ext cx="737805" cy="5969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995" y="1623757"/>
            <a:ext cx="737805" cy="596929"/>
          </a:xfrm>
          <a:prstGeom prst="rect">
            <a:avLst/>
          </a:prstGeom>
        </p:spPr>
      </p:pic>
      <p:pic>
        <p:nvPicPr>
          <p:cNvPr id="12" name="PA_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1898143"/>
            <a:ext cx="2000687" cy="1112750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 flipH="1">
            <a:off x="1828294" y="983806"/>
            <a:ext cx="2328209" cy="316383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006905" y="2477239"/>
            <a:ext cx="595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添加标题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0320" y="2580961"/>
            <a:ext cx="338554" cy="22149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是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中国民间的传统节日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03165" y="2477239"/>
            <a:ext cx="595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添加标题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16580" y="2580961"/>
            <a:ext cx="338554" cy="22149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是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中国民间的传统节日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799425" y="2477239"/>
            <a:ext cx="595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添加标题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12840" y="2580961"/>
            <a:ext cx="338554" cy="22149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是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中国民间的传统节日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95684" y="2477239"/>
            <a:ext cx="5950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添加标题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09099" y="2580961"/>
            <a:ext cx="338554" cy="22149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是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中国民间的传统节日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07850" y="1027348"/>
            <a:ext cx="723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壹</a:t>
            </a:r>
            <a:endParaRPr lang="zh-CN" altLang="en-US" sz="4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401354" y="1027348"/>
            <a:ext cx="723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贰</a:t>
            </a:r>
            <a:endParaRPr lang="zh-CN" altLang="en-US" sz="4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78921" y="1027348"/>
            <a:ext cx="723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叁</a:t>
            </a:r>
            <a:endParaRPr lang="zh-CN" altLang="en-US" sz="4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80995" y="1027348"/>
            <a:ext cx="723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肆</a:t>
            </a:r>
            <a:endParaRPr lang="zh-CN" altLang="en-US" sz="4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474"/>
                            </p:stCondLst>
                            <p:childTnLst>
                              <p:par>
                                <p:cTn id="7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74"/>
                            </p:stCondLst>
                            <p:childTnLst>
                              <p:par>
                                <p:cTn id="8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525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矩形 10"/>
          <p:cNvSpPr/>
          <p:nvPr>
            <p:custDataLst>
              <p:tags r:id="rId1"/>
            </p:custDataLst>
          </p:nvPr>
        </p:nvSpPr>
        <p:spPr>
          <a:xfrm>
            <a:off x="1974455" y="1056844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6"/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壹</a:t>
            </a:r>
            <a:endParaRPr lang="zh-CN" altLang="en-US" sz="11500" dirty="0">
              <a:solidFill>
                <a:schemeClr val="accent6"/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437894" y="983806"/>
            <a:ext cx="2328209" cy="316383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76276" y="2230496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40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0790" y="2885035"/>
            <a:ext cx="5238695" cy="10801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6" t="16846" r="25520" b="16846"/>
          <a:stretch>
            <a:fillRect/>
          </a:stretch>
        </p:blipFill>
        <p:spPr>
          <a:xfrm>
            <a:off x="8318090" y="2458314"/>
            <a:ext cx="3952568" cy="45474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48" y="997744"/>
            <a:ext cx="3661113" cy="63603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62800" y="1303024"/>
            <a:ext cx="677108" cy="30141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【 </a:t>
            </a:r>
            <a:r>
              <a:rPr lang="zh-CN" altLang="en-US" sz="3200" dirty="0" smtClean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屈 </a:t>
            </a:r>
            <a:r>
              <a:rPr lang="en-US" altLang="zh-CN" sz="3200" dirty="0" smtClean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·</a:t>
            </a:r>
            <a:r>
              <a:rPr lang="zh-CN" altLang="en-US" sz="3200" dirty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原</a:t>
            </a:r>
            <a:r>
              <a:rPr lang="en-US" altLang="zh-CN" sz="3200" dirty="0" smtClean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】</a:t>
            </a:r>
            <a:endParaRPr lang="zh-CN" altLang="en-US" sz="3200" dirty="0">
              <a:solidFill>
                <a:schemeClr val="accent6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62143" y="1794748"/>
            <a:ext cx="2400657" cy="32685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屈原是中国历史上第一位伟大的爱国诗人，中国浪漫主义文学的奠基人，被誉为“中华诗祖”、“辞赋之祖”。他是“楚辞”的创立者和代表作者，开辟了“香草美人”的传统。屈原的出现，标志着中国诗歌进入了一个由集体歌唱到个人独创的新时代。他被后人称为“诗魂</a:t>
            </a:r>
            <a:r>
              <a:rPr lang="en-US" altLang="zh-CN" sz="12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"</a:t>
            </a:r>
            <a:r>
              <a:rPr lang="zh-CN" altLang="en-US" sz="12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 </a:t>
            </a:r>
            <a:endParaRPr lang="zh-CN" altLang="en-US" sz="12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0" cy="6858000"/>
          </a:xfrm>
          <a:custGeom>
            <a:avLst/>
            <a:gdLst>
              <a:gd name="connsiteX0" fmla="*/ 0 w 6858000"/>
              <a:gd name="connsiteY0" fmla="*/ 0 h 6858000"/>
              <a:gd name="connsiteX1" fmla="*/ 1600200 w 6858000"/>
              <a:gd name="connsiteY1" fmla="*/ 0 h 6858000"/>
              <a:gd name="connsiteX2" fmla="*/ 1504950 w 6858000"/>
              <a:gd name="connsiteY2" fmla="*/ 114300 h 6858000"/>
              <a:gd name="connsiteX3" fmla="*/ 1409700 w 6858000"/>
              <a:gd name="connsiteY3" fmla="*/ 247650 h 6858000"/>
              <a:gd name="connsiteX4" fmla="*/ 1333500 w 6858000"/>
              <a:gd name="connsiteY4" fmla="*/ 381000 h 6858000"/>
              <a:gd name="connsiteX5" fmla="*/ 1257300 w 6858000"/>
              <a:gd name="connsiteY5" fmla="*/ 457200 h 6858000"/>
              <a:gd name="connsiteX6" fmla="*/ 1162050 w 6858000"/>
              <a:gd name="connsiteY6" fmla="*/ 590550 h 6858000"/>
              <a:gd name="connsiteX7" fmla="*/ 1143000 w 6858000"/>
              <a:gd name="connsiteY7" fmla="*/ 647700 h 6858000"/>
              <a:gd name="connsiteX8" fmla="*/ 1104900 w 6858000"/>
              <a:gd name="connsiteY8" fmla="*/ 704850 h 6858000"/>
              <a:gd name="connsiteX9" fmla="*/ 1085850 w 6858000"/>
              <a:gd name="connsiteY9" fmla="*/ 762000 h 6858000"/>
              <a:gd name="connsiteX10" fmla="*/ 1047750 w 6858000"/>
              <a:gd name="connsiteY10" fmla="*/ 819150 h 6858000"/>
              <a:gd name="connsiteX11" fmla="*/ 1028700 w 6858000"/>
              <a:gd name="connsiteY11" fmla="*/ 876300 h 6858000"/>
              <a:gd name="connsiteX12" fmla="*/ 990600 w 6858000"/>
              <a:gd name="connsiteY12" fmla="*/ 971550 h 6858000"/>
              <a:gd name="connsiteX13" fmla="*/ 933450 w 6858000"/>
              <a:gd name="connsiteY13" fmla="*/ 1104900 h 6858000"/>
              <a:gd name="connsiteX14" fmla="*/ 895350 w 6858000"/>
              <a:gd name="connsiteY14" fmla="*/ 1314450 h 6858000"/>
              <a:gd name="connsiteX15" fmla="*/ 876300 w 6858000"/>
              <a:gd name="connsiteY15" fmla="*/ 1581150 h 6858000"/>
              <a:gd name="connsiteX16" fmla="*/ 895350 w 6858000"/>
              <a:gd name="connsiteY16" fmla="*/ 2476500 h 6858000"/>
              <a:gd name="connsiteX17" fmla="*/ 952500 w 6858000"/>
              <a:gd name="connsiteY17" fmla="*/ 2609850 h 6858000"/>
              <a:gd name="connsiteX18" fmla="*/ 1085850 w 6858000"/>
              <a:gd name="connsiteY18" fmla="*/ 2743200 h 6858000"/>
              <a:gd name="connsiteX19" fmla="*/ 1143000 w 6858000"/>
              <a:gd name="connsiteY19" fmla="*/ 2762250 h 6858000"/>
              <a:gd name="connsiteX20" fmla="*/ 1219200 w 6858000"/>
              <a:gd name="connsiteY20" fmla="*/ 2781300 h 6858000"/>
              <a:gd name="connsiteX21" fmla="*/ 1295400 w 6858000"/>
              <a:gd name="connsiteY21" fmla="*/ 2819400 h 6858000"/>
              <a:gd name="connsiteX22" fmla="*/ 1428750 w 6858000"/>
              <a:gd name="connsiteY22" fmla="*/ 2857500 h 6858000"/>
              <a:gd name="connsiteX23" fmla="*/ 1543050 w 6858000"/>
              <a:gd name="connsiteY23" fmla="*/ 2895600 h 6858000"/>
              <a:gd name="connsiteX24" fmla="*/ 1621170 w 6858000"/>
              <a:gd name="connsiteY24" fmla="*/ 2915200 h 6858000"/>
              <a:gd name="connsiteX25" fmla="*/ 1631226 w 6858000"/>
              <a:gd name="connsiteY25" fmla="*/ 2917746 h 6858000"/>
              <a:gd name="connsiteX26" fmla="*/ 1637109 w 6858000"/>
              <a:gd name="connsiteY26" fmla="*/ 2919258 h 6858000"/>
              <a:gd name="connsiteX27" fmla="*/ 1637359 w 6858000"/>
              <a:gd name="connsiteY27" fmla="*/ 2919299 h 6858000"/>
              <a:gd name="connsiteX28" fmla="*/ 1631226 w 6858000"/>
              <a:gd name="connsiteY28" fmla="*/ 2917746 h 6858000"/>
              <a:gd name="connsiteX29" fmla="*/ 1625918 w 6858000"/>
              <a:gd name="connsiteY29" fmla="*/ 2916382 h 6858000"/>
              <a:gd name="connsiteX30" fmla="*/ 1733550 w 6858000"/>
              <a:gd name="connsiteY30" fmla="*/ 2933700 h 6858000"/>
              <a:gd name="connsiteX31" fmla="*/ 1790700 w 6858000"/>
              <a:gd name="connsiteY31" fmla="*/ 2952750 h 6858000"/>
              <a:gd name="connsiteX32" fmla="*/ 1885950 w 6858000"/>
              <a:gd name="connsiteY32" fmla="*/ 2971800 h 6858000"/>
              <a:gd name="connsiteX33" fmla="*/ 2019300 w 6858000"/>
              <a:gd name="connsiteY33" fmla="*/ 3048000 h 6858000"/>
              <a:gd name="connsiteX34" fmla="*/ 2076450 w 6858000"/>
              <a:gd name="connsiteY34" fmla="*/ 3067050 h 6858000"/>
              <a:gd name="connsiteX35" fmla="*/ 2152650 w 6858000"/>
              <a:gd name="connsiteY35" fmla="*/ 3181350 h 6858000"/>
              <a:gd name="connsiteX36" fmla="*/ 2190750 w 6858000"/>
              <a:gd name="connsiteY36" fmla="*/ 3238500 h 6858000"/>
              <a:gd name="connsiteX37" fmla="*/ 2228850 w 6858000"/>
              <a:gd name="connsiteY37" fmla="*/ 3371850 h 6858000"/>
              <a:gd name="connsiteX38" fmla="*/ 2247900 w 6858000"/>
              <a:gd name="connsiteY38" fmla="*/ 3429000 h 6858000"/>
              <a:gd name="connsiteX39" fmla="*/ 2305050 w 6858000"/>
              <a:gd name="connsiteY39" fmla="*/ 3467100 h 6858000"/>
              <a:gd name="connsiteX40" fmla="*/ 2343150 w 6858000"/>
              <a:gd name="connsiteY40" fmla="*/ 3600450 h 6858000"/>
              <a:gd name="connsiteX41" fmla="*/ 2381250 w 6858000"/>
              <a:gd name="connsiteY41" fmla="*/ 3657600 h 6858000"/>
              <a:gd name="connsiteX42" fmla="*/ 2400883 w 6858000"/>
              <a:gd name="connsiteY42" fmla="*/ 3715129 h 6858000"/>
              <a:gd name="connsiteX43" fmla="*/ 2394922 w 6858000"/>
              <a:gd name="connsiteY43" fmla="*/ 3709831 h 6858000"/>
              <a:gd name="connsiteX44" fmla="*/ 2391787 w 6858000"/>
              <a:gd name="connsiteY44" fmla="*/ 3706137 h 6858000"/>
              <a:gd name="connsiteX45" fmla="*/ 2394801 w 6858000"/>
              <a:gd name="connsiteY45" fmla="*/ 3709723 h 6858000"/>
              <a:gd name="connsiteX46" fmla="*/ 2394922 w 6858000"/>
              <a:gd name="connsiteY46" fmla="*/ 3709831 h 6858000"/>
              <a:gd name="connsiteX47" fmla="*/ 2397471 w 6858000"/>
              <a:gd name="connsiteY47" fmla="*/ 3712835 h 6858000"/>
              <a:gd name="connsiteX48" fmla="*/ 2457450 w 6858000"/>
              <a:gd name="connsiteY48" fmla="*/ 3790950 h 6858000"/>
              <a:gd name="connsiteX49" fmla="*/ 2533650 w 6858000"/>
              <a:gd name="connsiteY49" fmla="*/ 3924300 h 6858000"/>
              <a:gd name="connsiteX50" fmla="*/ 2609850 w 6858000"/>
              <a:gd name="connsiteY50" fmla="*/ 4038600 h 6858000"/>
              <a:gd name="connsiteX51" fmla="*/ 2647950 w 6858000"/>
              <a:gd name="connsiteY51" fmla="*/ 4095750 h 6858000"/>
              <a:gd name="connsiteX52" fmla="*/ 2762250 w 6858000"/>
              <a:gd name="connsiteY52" fmla="*/ 4152900 h 6858000"/>
              <a:gd name="connsiteX53" fmla="*/ 2914650 w 6858000"/>
              <a:gd name="connsiteY53" fmla="*/ 4191000 h 6858000"/>
              <a:gd name="connsiteX54" fmla="*/ 3257550 w 6858000"/>
              <a:gd name="connsiteY54" fmla="*/ 4133850 h 6858000"/>
              <a:gd name="connsiteX55" fmla="*/ 3409950 w 6858000"/>
              <a:gd name="connsiteY55" fmla="*/ 4095750 h 6858000"/>
              <a:gd name="connsiteX56" fmla="*/ 3581400 w 6858000"/>
              <a:gd name="connsiteY56" fmla="*/ 3981450 h 6858000"/>
              <a:gd name="connsiteX57" fmla="*/ 3714750 w 6858000"/>
              <a:gd name="connsiteY57" fmla="*/ 3867150 h 6858000"/>
              <a:gd name="connsiteX58" fmla="*/ 3810000 w 6858000"/>
              <a:gd name="connsiteY58" fmla="*/ 3810000 h 6858000"/>
              <a:gd name="connsiteX59" fmla="*/ 3886200 w 6858000"/>
              <a:gd name="connsiteY59" fmla="*/ 3771900 h 6858000"/>
              <a:gd name="connsiteX60" fmla="*/ 4057650 w 6858000"/>
              <a:gd name="connsiteY60" fmla="*/ 3600450 h 6858000"/>
              <a:gd name="connsiteX61" fmla="*/ 4248150 w 6858000"/>
              <a:gd name="connsiteY61" fmla="*/ 3467100 h 6858000"/>
              <a:gd name="connsiteX62" fmla="*/ 4514850 w 6858000"/>
              <a:gd name="connsiteY62" fmla="*/ 3067050 h 6858000"/>
              <a:gd name="connsiteX63" fmla="*/ 4572000 w 6858000"/>
              <a:gd name="connsiteY63" fmla="*/ 2914650 h 6858000"/>
              <a:gd name="connsiteX64" fmla="*/ 4781550 w 6858000"/>
              <a:gd name="connsiteY64" fmla="*/ 2476500 h 6858000"/>
              <a:gd name="connsiteX65" fmla="*/ 4819650 w 6858000"/>
              <a:gd name="connsiteY65" fmla="*/ 2209800 h 6858000"/>
              <a:gd name="connsiteX66" fmla="*/ 4914900 w 6858000"/>
              <a:gd name="connsiteY66" fmla="*/ 1733550 h 6858000"/>
              <a:gd name="connsiteX67" fmla="*/ 4933950 w 6858000"/>
              <a:gd name="connsiteY67" fmla="*/ 1447800 h 6858000"/>
              <a:gd name="connsiteX68" fmla="*/ 4895850 w 6858000"/>
              <a:gd name="connsiteY68" fmla="*/ 495300 h 6858000"/>
              <a:gd name="connsiteX69" fmla="*/ 4857750 w 6858000"/>
              <a:gd name="connsiteY69" fmla="*/ 361950 h 6858000"/>
              <a:gd name="connsiteX70" fmla="*/ 4781550 w 6858000"/>
              <a:gd name="connsiteY70" fmla="*/ 133350 h 6858000"/>
              <a:gd name="connsiteX71" fmla="*/ 4724400 w 6858000"/>
              <a:gd name="connsiteY71" fmla="*/ 38100 h 6858000"/>
              <a:gd name="connsiteX72" fmla="*/ 4705387 w 6858000"/>
              <a:gd name="connsiteY72" fmla="*/ 0 h 6858000"/>
              <a:gd name="connsiteX73" fmla="*/ 6858000 w 6858000"/>
              <a:gd name="connsiteY73" fmla="*/ 0 h 6858000"/>
              <a:gd name="connsiteX74" fmla="*/ 6858000 w 6858000"/>
              <a:gd name="connsiteY74" fmla="*/ 6858000 h 6858000"/>
              <a:gd name="connsiteX75" fmla="*/ 0 w 6858000"/>
              <a:gd name="connsiteY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6858000" h="6858000">
                <a:moveTo>
                  <a:pt x="0" y="0"/>
                </a:moveTo>
                <a:lnTo>
                  <a:pt x="1600200" y="0"/>
                </a:lnTo>
                <a:cubicBezTo>
                  <a:pt x="1565131" y="35069"/>
                  <a:pt x="1536700" y="76200"/>
                  <a:pt x="1504950" y="114300"/>
                </a:cubicBezTo>
                <a:cubicBezTo>
                  <a:pt x="1469947" y="219310"/>
                  <a:pt x="1508317" y="132597"/>
                  <a:pt x="1409700" y="247650"/>
                </a:cubicBezTo>
                <a:cubicBezTo>
                  <a:pt x="1307664" y="366692"/>
                  <a:pt x="1441604" y="236861"/>
                  <a:pt x="1333500" y="381000"/>
                </a:cubicBezTo>
                <a:cubicBezTo>
                  <a:pt x="1311947" y="409737"/>
                  <a:pt x="1282700" y="431800"/>
                  <a:pt x="1257300" y="457200"/>
                </a:cubicBezTo>
                <a:cubicBezTo>
                  <a:pt x="1214257" y="586329"/>
                  <a:pt x="1275049" y="432352"/>
                  <a:pt x="1162050" y="590550"/>
                </a:cubicBezTo>
                <a:cubicBezTo>
                  <a:pt x="1150378" y="606890"/>
                  <a:pt x="1151980" y="629739"/>
                  <a:pt x="1143000" y="647700"/>
                </a:cubicBezTo>
                <a:cubicBezTo>
                  <a:pt x="1132761" y="668178"/>
                  <a:pt x="1115139" y="684372"/>
                  <a:pt x="1104900" y="704850"/>
                </a:cubicBezTo>
                <a:cubicBezTo>
                  <a:pt x="1095920" y="722811"/>
                  <a:pt x="1094830" y="744039"/>
                  <a:pt x="1085850" y="762000"/>
                </a:cubicBezTo>
                <a:cubicBezTo>
                  <a:pt x="1075611" y="782478"/>
                  <a:pt x="1057989" y="798672"/>
                  <a:pt x="1047750" y="819150"/>
                </a:cubicBezTo>
                <a:cubicBezTo>
                  <a:pt x="1038770" y="837111"/>
                  <a:pt x="1035751" y="857498"/>
                  <a:pt x="1028700" y="876300"/>
                </a:cubicBezTo>
                <a:cubicBezTo>
                  <a:pt x="1016693" y="908319"/>
                  <a:pt x="1004488" y="940301"/>
                  <a:pt x="990600" y="971550"/>
                </a:cubicBezTo>
                <a:cubicBezTo>
                  <a:pt x="959446" y="1041647"/>
                  <a:pt x="950219" y="1037825"/>
                  <a:pt x="933450" y="1104900"/>
                </a:cubicBezTo>
                <a:cubicBezTo>
                  <a:pt x="920137" y="1158150"/>
                  <a:pt x="903842" y="1263497"/>
                  <a:pt x="895350" y="1314450"/>
                </a:cubicBezTo>
                <a:cubicBezTo>
                  <a:pt x="889000" y="1403350"/>
                  <a:pt x="876300" y="1492024"/>
                  <a:pt x="876300" y="1581150"/>
                </a:cubicBezTo>
                <a:cubicBezTo>
                  <a:pt x="876300" y="1879668"/>
                  <a:pt x="883652" y="2178212"/>
                  <a:pt x="895350" y="2476500"/>
                </a:cubicBezTo>
                <a:cubicBezTo>
                  <a:pt x="897305" y="2526345"/>
                  <a:pt x="919682" y="2573386"/>
                  <a:pt x="952500" y="2609850"/>
                </a:cubicBezTo>
                <a:cubicBezTo>
                  <a:pt x="994552" y="2656575"/>
                  <a:pt x="1026214" y="2723321"/>
                  <a:pt x="1085850" y="2743200"/>
                </a:cubicBezTo>
                <a:cubicBezTo>
                  <a:pt x="1104900" y="2749550"/>
                  <a:pt x="1123692" y="2756733"/>
                  <a:pt x="1143000" y="2762250"/>
                </a:cubicBezTo>
                <a:cubicBezTo>
                  <a:pt x="1168174" y="2769443"/>
                  <a:pt x="1194685" y="2772107"/>
                  <a:pt x="1219200" y="2781300"/>
                </a:cubicBezTo>
                <a:cubicBezTo>
                  <a:pt x="1245790" y="2791271"/>
                  <a:pt x="1269298" y="2808213"/>
                  <a:pt x="1295400" y="2819400"/>
                </a:cubicBezTo>
                <a:cubicBezTo>
                  <a:pt x="1345194" y="2840740"/>
                  <a:pt x="1375045" y="2841388"/>
                  <a:pt x="1428750" y="2857500"/>
                </a:cubicBezTo>
                <a:cubicBezTo>
                  <a:pt x="1467217" y="2869040"/>
                  <a:pt x="1504088" y="2885860"/>
                  <a:pt x="1543050" y="2895600"/>
                </a:cubicBezTo>
                <a:cubicBezTo>
                  <a:pt x="1581005" y="2905089"/>
                  <a:pt x="1605879" y="2911341"/>
                  <a:pt x="1621170" y="2915200"/>
                </a:cubicBezTo>
                <a:lnTo>
                  <a:pt x="1631226" y="2917746"/>
                </a:lnTo>
                <a:lnTo>
                  <a:pt x="1637109" y="2919258"/>
                </a:lnTo>
                <a:cubicBezTo>
                  <a:pt x="1642693" y="2920681"/>
                  <a:pt x="1643943" y="2920976"/>
                  <a:pt x="1637359" y="2919299"/>
                </a:cubicBezTo>
                <a:lnTo>
                  <a:pt x="1631226" y="2917746"/>
                </a:lnTo>
                <a:lnTo>
                  <a:pt x="1625918" y="2916382"/>
                </a:lnTo>
                <a:cubicBezTo>
                  <a:pt x="1580693" y="2904680"/>
                  <a:pt x="1470815" y="2875315"/>
                  <a:pt x="1733550" y="2933700"/>
                </a:cubicBezTo>
                <a:cubicBezTo>
                  <a:pt x="1753152" y="2938056"/>
                  <a:pt x="1771219" y="2947880"/>
                  <a:pt x="1790700" y="2952750"/>
                </a:cubicBezTo>
                <a:cubicBezTo>
                  <a:pt x="1822112" y="2960603"/>
                  <a:pt x="1854200" y="2965450"/>
                  <a:pt x="1885950" y="2971800"/>
                </a:cubicBezTo>
                <a:cubicBezTo>
                  <a:pt x="1943345" y="3010064"/>
                  <a:pt x="1951625" y="3018997"/>
                  <a:pt x="2019300" y="3048000"/>
                </a:cubicBezTo>
                <a:cubicBezTo>
                  <a:pt x="2037757" y="3055910"/>
                  <a:pt x="2057400" y="3060700"/>
                  <a:pt x="2076450" y="3067050"/>
                </a:cubicBezTo>
                <a:cubicBezTo>
                  <a:pt x="2184787" y="3175387"/>
                  <a:pt x="2097511" y="3071072"/>
                  <a:pt x="2152650" y="3181350"/>
                </a:cubicBezTo>
                <a:cubicBezTo>
                  <a:pt x="2162889" y="3201828"/>
                  <a:pt x="2180511" y="3218022"/>
                  <a:pt x="2190750" y="3238500"/>
                </a:cubicBezTo>
                <a:cubicBezTo>
                  <a:pt x="2205975" y="3268950"/>
                  <a:pt x="2220712" y="3343366"/>
                  <a:pt x="2228850" y="3371850"/>
                </a:cubicBezTo>
                <a:cubicBezTo>
                  <a:pt x="2234367" y="3391158"/>
                  <a:pt x="2235356" y="3413320"/>
                  <a:pt x="2247900" y="3429000"/>
                </a:cubicBezTo>
                <a:cubicBezTo>
                  <a:pt x="2262203" y="3446878"/>
                  <a:pt x="2286000" y="3454400"/>
                  <a:pt x="2305050" y="3467100"/>
                </a:cubicBezTo>
                <a:cubicBezTo>
                  <a:pt x="2317750" y="3511550"/>
                  <a:pt x="2325981" y="3557528"/>
                  <a:pt x="2343150" y="3600450"/>
                </a:cubicBezTo>
                <a:cubicBezTo>
                  <a:pt x="2351653" y="3621708"/>
                  <a:pt x="2371011" y="3637122"/>
                  <a:pt x="2381250" y="3657600"/>
                </a:cubicBezTo>
                <a:cubicBezTo>
                  <a:pt x="2408522" y="3712144"/>
                  <a:pt x="2406623" y="3718622"/>
                  <a:pt x="2400883" y="3715129"/>
                </a:cubicBezTo>
                <a:lnTo>
                  <a:pt x="2394922" y="3709831"/>
                </a:lnTo>
                <a:lnTo>
                  <a:pt x="2391787" y="3706137"/>
                </a:lnTo>
                <a:cubicBezTo>
                  <a:pt x="2391655" y="3706089"/>
                  <a:pt x="2392972" y="3707754"/>
                  <a:pt x="2394801" y="3709723"/>
                </a:cubicBezTo>
                <a:lnTo>
                  <a:pt x="2394922" y="3709831"/>
                </a:lnTo>
                <a:lnTo>
                  <a:pt x="2397471" y="3712835"/>
                </a:lnTo>
                <a:cubicBezTo>
                  <a:pt x="2405411" y="3722610"/>
                  <a:pt x="2422902" y="3744886"/>
                  <a:pt x="2457450" y="3790950"/>
                </a:cubicBezTo>
                <a:cubicBezTo>
                  <a:pt x="2489193" y="3886178"/>
                  <a:pt x="2460258" y="3819454"/>
                  <a:pt x="2533650" y="3924300"/>
                </a:cubicBezTo>
                <a:cubicBezTo>
                  <a:pt x="2559909" y="3961813"/>
                  <a:pt x="2584450" y="4000500"/>
                  <a:pt x="2609850" y="4038600"/>
                </a:cubicBezTo>
                <a:cubicBezTo>
                  <a:pt x="2622550" y="4057650"/>
                  <a:pt x="2626230" y="4088510"/>
                  <a:pt x="2647950" y="4095750"/>
                </a:cubicBezTo>
                <a:cubicBezTo>
                  <a:pt x="2791598" y="4143633"/>
                  <a:pt x="2614534" y="4079042"/>
                  <a:pt x="2762250" y="4152900"/>
                </a:cubicBezTo>
                <a:cubicBezTo>
                  <a:pt x="2801302" y="4172426"/>
                  <a:pt x="2878421" y="4183754"/>
                  <a:pt x="2914650" y="4191000"/>
                </a:cubicBezTo>
                <a:cubicBezTo>
                  <a:pt x="3403334" y="4121188"/>
                  <a:pt x="3037066" y="4182846"/>
                  <a:pt x="3257550" y="4133850"/>
                </a:cubicBezTo>
                <a:cubicBezTo>
                  <a:pt x="3395479" y="4103199"/>
                  <a:pt x="3307826" y="4129791"/>
                  <a:pt x="3409950" y="4095750"/>
                </a:cubicBezTo>
                <a:cubicBezTo>
                  <a:pt x="3599789" y="3953371"/>
                  <a:pt x="3360944" y="4128420"/>
                  <a:pt x="3581400" y="3981450"/>
                </a:cubicBezTo>
                <a:cubicBezTo>
                  <a:pt x="3862831" y="3793829"/>
                  <a:pt x="3479293" y="4043743"/>
                  <a:pt x="3714750" y="3867150"/>
                </a:cubicBezTo>
                <a:cubicBezTo>
                  <a:pt x="3744371" y="3844934"/>
                  <a:pt x="3777633" y="3827982"/>
                  <a:pt x="3810000" y="3810000"/>
                </a:cubicBezTo>
                <a:cubicBezTo>
                  <a:pt x="3834824" y="3796209"/>
                  <a:pt x="3864521" y="3790244"/>
                  <a:pt x="3886200" y="3771900"/>
                </a:cubicBezTo>
                <a:cubicBezTo>
                  <a:pt x="3947899" y="3719693"/>
                  <a:pt x="3990402" y="3645282"/>
                  <a:pt x="4057650" y="3600450"/>
                </a:cubicBezTo>
                <a:cubicBezTo>
                  <a:pt x="4076321" y="3588003"/>
                  <a:pt x="4219942" y="3495308"/>
                  <a:pt x="4248150" y="3467100"/>
                </a:cubicBezTo>
                <a:cubicBezTo>
                  <a:pt x="4353931" y="3361319"/>
                  <a:pt x="4464844" y="3200400"/>
                  <a:pt x="4514850" y="3067050"/>
                </a:cubicBezTo>
                <a:cubicBezTo>
                  <a:pt x="4533900" y="3016250"/>
                  <a:pt x="4547737" y="2963177"/>
                  <a:pt x="4572000" y="2914650"/>
                </a:cubicBezTo>
                <a:cubicBezTo>
                  <a:pt x="4799860" y="2458930"/>
                  <a:pt x="4665209" y="2825523"/>
                  <a:pt x="4781550" y="2476500"/>
                </a:cubicBezTo>
                <a:cubicBezTo>
                  <a:pt x="4794250" y="2387600"/>
                  <a:pt x="4803785" y="2298190"/>
                  <a:pt x="4819650" y="2209800"/>
                </a:cubicBezTo>
                <a:cubicBezTo>
                  <a:pt x="4848251" y="2050453"/>
                  <a:pt x="4914900" y="1733550"/>
                  <a:pt x="4914900" y="1733550"/>
                </a:cubicBezTo>
                <a:cubicBezTo>
                  <a:pt x="4921250" y="1638300"/>
                  <a:pt x="4935418" y="1543250"/>
                  <a:pt x="4933950" y="1447800"/>
                </a:cubicBezTo>
                <a:cubicBezTo>
                  <a:pt x="4929062" y="1130084"/>
                  <a:pt x="4918094" y="812274"/>
                  <a:pt x="4895850" y="495300"/>
                </a:cubicBezTo>
                <a:cubicBezTo>
                  <a:pt x="4892614" y="449185"/>
                  <a:pt x="4871671" y="406033"/>
                  <a:pt x="4857750" y="361950"/>
                </a:cubicBezTo>
                <a:cubicBezTo>
                  <a:pt x="4833563" y="285356"/>
                  <a:pt x="4812133" y="207622"/>
                  <a:pt x="4781550" y="133350"/>
                </a:cubicBezTo>
                <a:cubicBezTo>
                  <a:pt x="4767452" y="99112"/>
                  <a:pt x="4741724" y="70824"/>
                  <a:pt x="4724400" y="38100"/>
                </a:cubicBezTo>
                <a:lnTo>
                  <a:pt x="4705387" y="0"/>
                </a:ln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>
            <a:off x="7067550" y="566057"/>
            <a:ext cx="3810000" cy="5725886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887538" y="1038465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3" name="文本框 12"/>
          <p:cNvSpPr txBox="1"/>
          <p:nvPr/>
        </p:nvSpPr>
        <p:spPr>
          <a:xfrm>
            <a:off x="6815487" y="1246933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64554" y="1248729"/>
            <a:ext cx="2215991" cy="4752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正是浴兰时节动。菖蒲酒美清尊共</a:t>
            </a:r>
            <a:r>
              <a:rPr lang="zh-CN" alt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44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975738" y="1305341"/>
            <a:ext cx="600164" cy="424731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____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欧阳修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《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渔家傲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·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五月榴花妖艳烘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》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0" name="PA_文本框 9"/>
          <p:cNvSpPr txBox="1"/>
          <p:nvPr>
            <p:custDataLst>
              <p:tags r:id="rId2"/>
            </p:custDataLst>
          </p:nvPr>
        </p:nvSpPr>
        <p:spPr>
          <a:xfrm>
            <a:off x="1273450" y="609918"/>
            <a:ext cx="1954381" cy="2308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端</a:t>
            </a:r>
            <a:endParaRPr lang="zh-CN" altLang="en-US" sz="115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16" name="PA_矩形 10"/>
          <p:cNvSpPr/>
          <p:nvPr>
            <p:custDataLst>
              <p:tags r:id="rId3"/>
            </p:custDataLst>
          </p:nvPr>
        </p:nvSpPr>
        <p:spPr>
          <a:xfrm>
            <a:off x="2274475" y="1982450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午</a:t>
            </a:r>
            <a:endParaRPr lang="zh-CN" altLang="en-US" sz="8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166920" y="2573196"/>
            <a:ext cx="369332" cy="735072"/>
            <a:chOff x="5709396" y="2214503"/>
            <a:chExt cx="369332" cy="735072"/>
          </a:xfrm>
        </p:grpSpPr>
        <p:pic>
          <p:nvPicPr>
            <p:cNvPr id="18" name="PA_组合 27"/>
            <p:cNvPicPr/>
            <p:nvPr>
              <p:custDataLst>
                <p:tags r:id="rId4"/>
              </p:custDataLst>
            </p:nvPr>
          </p:nvPicPr>
          <p:blipFill>
            <a:blip r:embed="rId5" r:link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547" y="2214504"/>
              <a:ext cx="323031" cy="735071"/>
            </a:xfrm>
            <a:prstGeom prst="rect">
              <a:avLst/>
            </a:prstGeom>
          </p:spPr>
        </p:pic>
        <p:sp>
          <p:nvSpPr>
            <p:cNvPr id="19" name="PA_文本框 29"/>
            <p:cNvSpPr txBox="1"/>
            <p:nvPr>
              <p:custDataLst>
                <p:tags r:id="rId7"/>
              </p:custDataLst>
            </p:nvPr>
          </p:nvSpPr>
          <p:spPr>
            <a:xfrm>
              <a:off x="5709396" y="2214503"/>
              <a:ext cx="369332" cy="7033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五月初五</a:t>
              </a:r>
              <a:endParaRPr lang="zh-CN" altLang="en-US" sz="1200" b="1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0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560" y="2126097"/>
            <a:ext cx="5044440" cy="4731903"/>
          </a:xfrm>
          <a:prstGeom prst="rect">
            <a:avLst/>
          </a:prstGeom>
        </p:spPr>
      </p:pic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1313451" y="371475"/>
            <a:ext cx="2927350" cy="6145213"/>
          </a:xfrm>
          <a:prstGeom prst="rect">
            <a:avLst/>
          </a:prstGeom>
          <a:blipFill dpi="0" rotWithShape="1">
            <a:blip r:embed="rId2"/>
            <a:srcRect/>
            <a:stretch>
              <a:fillRect l="-74224" r="-35700"/>
            </a:stretch>
          </a:blipFill>
          <a:ln>
            <a:noFill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200" dirty="0">
              <a:solidFill>
                <a:srgbClr val="DDDDDD"/>
              </a:solidFill>
              <a:ea typeface="华文中宋" panose="020106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86696" y="802828"/>
            <a:ext cx="1015663" cy="57138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30878" y="3220532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5" name="文本框 14"/>
          <p:cNvSpPr txBox="1"/>
          <p:nvPr/>
        </p:nvSpPr>
        <p:spPr>
          <a:xfrm>
            <a:off x="958827" y="3429000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0480" y="802828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" name="文本框 16"/>
          <p:cNvSpPr txBox="1"/>
          <p:nvPr/>
        </p:nvSpPr>
        <p:spPr>
          <a:xfrm>
            <a:off x="6018429" y="1011296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utoUpdateAnimBg="0"/>
      <p:bldP spid="7" grpId="1" bldLvl="0" autoUpdateAnimBg="0"/>
      <p:bldP spid="7" grpId="2" bldLvl="0" autoUpdateAnimBg="0"/>
      <p:bldP spid="7" grpId="3" bldLvl="0" autoUpdateAnimBg="0"/>
      <p:bldP spid="7" grpId="4" bldLvl="0" autoUpdateAnimBg="0"/>
      <p:bldP spid="7" grpId="5" bldLvl="0" autoUpdateAnimBg="0"/>
      <p:bldP spid="7" grpId="6" bldLvl="0" autoUpdateAnimBg="0"/>
      <p:bldP spid="7" grpId="7" bldLvl="0" autoUpdateAnimBg="0"/>
      <p:bldP spid="7" grpId="8" bldLvl="0" autoUpdateAnimBg="0"/>
      <p:bldP spid="7" grpId="9" bldLvl="0" autoUpdateAnimBg="0"/>
      <p:bldP spid="7" grpId="10" animBg="1"/>
      <p:bldP spid="11" grpId="0"/>
      <p:bldP spid="14" grpId="0" animBg="1"/>
      <p:bldP spid="15" grpId="0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31767"/>
            <a:ext cx="5863691" cy="51185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662892" y="1367196"/>
            <a:ext cx="1292662" cy="4801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43675" y="1367196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0"/>
          <p:cNvSpPr txBox="1"/>
          <p:nvPr/>
        </p:nvSpPr>
        <p:spPr>
          <a:xfrm>
            <a:off x="6971624" y="1575664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54435" y="1367196"/>
            <a:ext cx="1292662" cy="48013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35218" y="1367196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文本框 13"/>
          <p:cNvSpPr txBox="1"/>
          <p:nvPr/>
        </p:nvSpPr>
        <p:spPr>
          <a:xfrm>
            <a:off x="10063167" y="1575664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1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71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460"/>
                            </p:stCondLst>
                            <p:childTnLst>
                              <p:par>
                                <p:cTn id="3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矩形 10"/>
          <p:cNvSpPr/>
          <p:nvPr>
            <p:custDataLst>
              <p:tags r:id="rId1"/>
            </p:custDataLst>
          </p:nvPr>
        </p:nvSpPr>
        <p:spPr>
          <a:xfrm>
            <a:off x="1974455" y="1056844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6"/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贰</a:t>
            </a:r>
            <a:endParaRPr lang="zh-CN" altLang="en-US" sz="11500" dirty="0">
              <a:solidFill>
                <a:schemeClr val="accent6"/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437894" y="983806"/>
            <a:ext cx="2328209" cy="316383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76276" y="2230496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40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0790" y="2885035"/>
            <a:ext cx="5238695" cy="10801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289669" y="2200184"/>
            <a:ext cx="4394680" cy="30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96"/>
          <a:stretch>
            <a:fillRect/>
          </a:stretch>
        </p:blipFill>
        <p:spPr>
          <a:xfrm>
            <a:off x="7025640" y="180795"/>
            <a:ext cx="4434840" cy="64964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97171" y="1611071"/>
            <a:ext cx="418694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accent6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25771" y="2200184"/>
            <a:ext cx="3722478" cy="307777"/>
            <a:chOff x="1625771" y="2200184"/>
            <a:chExt cx="3722478" cy="307777"/>
          </a:xfrm>
        </p:grpSpPr>
        <p:sp>
          <p:nvSpPr>
            <p:cNvPr id="5" name="文本框 4"/>
            <p:cNvSpPr txBox="1"/>
            <p:nvPr/>
          </p:nvSpPr>
          <p:spPr>
            <a:xfrm flipH="1">
              <a:off x="1997634" y="2200184"/>
              <a:ext cx="2978751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r">
                <a:defRPr sz="8000" b="1">
                  <a:gradFill flip="none" rotWithShape="1">
                    <a:gsLst>
                      <a:gs pos="0">
                        <a:srgbClr val="E51C3E"/>
                      </a:gs>
                      <a:gs pos="30000">
                        <a:srgbClr val="F18C64"/>
                      </a:gs>
                      <a:gs pos="83000">
                        <a:srgbClr val="F7C477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造字工房悦黑体验版常规体" pitchFamily="50" charset="-122"/>
                  <a:ea typeface="造字工房悦黑体验版常规体" pitchFamily="50" charset="-122"/>
                </a:defRPr>
              </a:lvl1pPr>
            </a:lstStyle>
            <a:p>
              <a:pPr algn="dist"/>
              <a:r>
                <a:rPr lang="en-US" altLang="zh-CN" sz="1400" b="0" dirty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ADD  YOUR TITLE HERE        </a:t>
              </a:r>
              <a:endParaRPr lang="zh-CN" altLang="en-US" sz="1400" b="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052044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625771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459110" y="278929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</a:t>
            </a:r>
            <a:endParaRPr lang="zh-CN" altLang="en-US" sz="10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41725" y="278929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</a:t>
            </a:r>
            <a:endParaRPr lang="zh-CN" altLang="en-US" sz="10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24340" y="278929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</a:t>
            </a:r>
            <a:endParaRPr lang="zh-CN" altLang="en-US" sz="10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06955" y="278929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</a:t>
            </a:r>
            <a:r>
              <a:rPr lang="zh-CN" altLang="en-US" sz="1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67"/>
          <a:stretch>
            <a:fillRect/>
          </a:stretch>
        </p:blipFill>
        <p:spPr>
          <a:xfrm>
            <a:off x="2614269" y="147541"/>
            <a:ext cx="7345071" cy="3014965"/>
          </a:xfrm>
          <a:prstGeom prst="rect">
            <a:avLst/>
          </a:prstGeom>
          <a:effectLst>
            <a:outerShdw blurRad="279400" dist="1397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1236165" y="3429000"/>
            <a:ext cx="1015663" cy="3078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39949" y="3497580"/>
            <a:ext cx="548640" cy="2522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1" name="文本框 20"/>
          <p:cNvSpPr txBox="1"/>
          <p:nvPr/>
        </p:nvSpPr>
        <p:spPr>
          <a:xfrm>
            <a:off x="2306343" y="3542550"/>
            <a:ext cx="615553" cy="2351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28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937289" y="3429000"/>
            <a:ext cx="1015663" cy="3078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41073" y="3497580"/>
            <a:ext cx="548640" cy="2522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4" name="文本框 23"/>
          <p:cNvSpPr txBox="1"/>
          <p:nvPr/>
        </p:nvSpPr>
        <p:spPr>
          <a:xfrm>
            <a:off x="6007467" y="3542550"/>
            <a:ext cx="615553" cy="2351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28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55556" y="3429000"/>
            <a:ext cx="1015663" cy="3078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959340" y="3497580"/>
            <a:ext cx="548640" cy="2522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7" name="文本框 26"/>
          <p:cNvSpPr txBox="1"/>
          <p:nvPr/>
        </p:nvSpPr>
        <p:spPr>
          <a:xfrm>
            <a:off x="9925734" y="3542550"/>
            <a:ext cx="615553" cy="23514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28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7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67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420"/>
                            </p:stCondLst>
                            <p:childTnLst>
                              <p:par>
                                <p:cTn id="3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340"/>
                            </p:stCondLst>
                            <p:childTnLst>
                              <p:par>
                                <p:cTn id="4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84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90"/>
                            </p:stCondLst>
                            <p:childTnLst>
                              <p:par>
                                <p:cTn id="5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62168" y="566057"/>
            <a:ext cx="3067664" cy="6291944"/>
          </a:xfrm>
          <a:prstGeom prst="rect">
            <a:avLst/>
          </a:prstGeom>
          <a:noFill/>
          <a:ln w="635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7" r="7777"/>
          <a:stretch>
            <a:fillRect/>
          </a:stretch>
        </p:blipFill>
        <p:spPr>
          <a:xfrm>
            <a:off x="3886199" y="268868"/>
            <a:ext cx="4324351" cy="482421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0" y="5313868"/>
            <a:ext cx="12192000" cy="15441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62152" y="5755449"/>
            <a:ext cx="10467695" cy="61600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18072" y="1390650"/>
            <a:ext cx="1015663" cy="3078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21856" y="1459230"/>
            <a:ext cx="548640" cy="2522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文本框 13"/>
          <p:cNvSpPr txBox="1"/>
          <p:nvPr/>
        </p:nvSpPr>
        <p:spPr>
          <a:xfrm>
            <a:off x="2834815" y="1630029"/>
            <a:ext cx="553998" cy="21806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24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39520" y="1390650"/>
            <a:ext cx="1015663" cy="3078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643304" y="1459230"/>
            <a:ext cx="548640" cy="2522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" name="文本框 16"/>
          <p:cNvSpPr txBox="1"/>
          <p:nvPr/>
        </p:nvSpPr>
        <p:spPr>
          <a:xfrm>
            <a:off x="9656263" y="1630029"/>
            <a:ext cx="553998" cy="21806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24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7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17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20"/>
                            </p:stCondLst>
                            <p:childTnLst>
                              <p:par>
                                <p:cTn id="4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84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34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0" grpId="0"/>
      <p:bldP spid="12" grpId="0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83" y="2082910"/>
            <a:ext cx="4766310" cy="357473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75349" y="718994"/>
            <a:ext cx="5613687" cy="1633268"/>
            <a:chOff x="5537279" y="1252394"/>
            <a:chExt cx="5613687" cy="1633268"/>
          </a:xfrm>
        </p:grpSpPr>
        <p:sp>
          <p:nvSpPr>
            <p:cNvPr id="9" name="Freeform 5"/>
            <p:cNvSpPr/>
            <p:nvPr/>
          </p:nvSpPr>
          <p:spPr bwMode="auto">
            <a:xfrm>
              <a:off x="6201571" y="1825981"/>
              <a:ext cx="919398" cy="213510"/>
            </a:xfrm>
            <a:custGeom>
              <a:avLst/>
              <a:gdLst>
                <a:gd name="T0" fmla="*/ 0 w 622"/>
                <a:gd name="T1" fmla="*/ 140 h 142"/>
                <a:gd name="T2" fmla="*/ 135 w 622"/>
                <a:gd name="T3" fmla="*/ 103 h 142"/>
                <a:gd name="T4" fmla="*/ 181 w 622"/>
                <a:gd name="T5" fmla="*/ 76 h 142"/>
                <a:gd name="T6" fmla="*/ 212 w 622"/>
                <a:gd name="T7" fmla="*/ 74 h 142"/>
                <a:gd name="T8" fmla="*/ 248 w 622"/>
                <a:gd name="T9" fmla="*/ 103 h 142"/>
                <a:gd name="T10" fmla="*/ 277 w 622"/>
                <a:gd name="T11" fmla="*/ 102 h 142"/>
                <a:gd name="T12" fmla="*/ 322 w 622"/>
                <a:gd name="T13" fmla="*/ 48 h 142"/>
                <a:gd name="T14" fmla="*/ 359 w 622"/>
                <a:gd name="T15" fmla="*/ 9 h 142"/>
                <a:gd name="T16" fmla="*/ 389 w 622"/>
                <a:gd name="T17" fmla="*/ 13 h 142"/>
                <a:gd name="T18" fmla="*/ 485 w 622"/>
                <a:gd name="T19" fmla="*/ 64 h 142"/>
                <a:gd name="T20" fmla="*/ 529 w 622"/>
                <a:gd name="T21" fmla="*/ 80 h 142"/>
                <a:gd name="T22" fmla="*/ 622 w 622"/>
                <a:gd name="T23" fmla="*/ 142 h 142"/>
                <a:gd name="T24" fmla="*/ 0 w 622"/>
                <a:gd name="T25" fmla="*/ 142 h 142"/>
                <a:gd name="T26" fmla="*/ 0 w 622"/>
                <a:gd name="T27" fmla="*/ 14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2" h="142">
                  <a:moveTo>
                    <a:pt x="0" y="140"/>
                  </a:moveTo>
                  <a:cubicBezTo>
                    <a:pt x="45" y="128"/>
                    <a:pt x="91" y="117"/>
                    <a:pt x="135" y="103"/>
                  </a:cubicBezTo>
                  <a:cubicBezTo>
                    <a:pt x="152" y="98"/>
                    <a:pt x="167" y="87"/>
                    <a:pt x="181" y="76"/>
                  </a:cubicBezTo>
                  <a:cubicBezTo>
                    <a:pt x="192" y="67"/>
                    <a:pt x="201" y="65"/>
                    <a:pt x="212" y="74"/>
                  </a:cubicBezTo>
                  <a:cubicBezTo>
                    <a:pt x="224" y="84"/>
                    <a:pt x="237" y="92"/>
                    <a:pt x="248" y="103"/>
                  </a:cubicBezTo>
                  <a:cubicBezTo>
                    <a:pt x="259" y="113"/>
                    <a:pt x="268" y="112"/>
                    <a:pt x="277" y="102"/>
                  </a:cubicBezTo>
                  <a:cubicBezTo>
                    <a:pt x="292" y="84"/>
                    <a:pt x="306" y="66"/>
                    <a:pt x="322" y="48"/>
                  </a:cubicBezTo>
                  <a:cubicBezTo>
                    <a:pt x="333" y="35"/>
                    <a:pt x="345" y="21"/>
                    <a:pt x="359" y="9"/>
                  </a:cubicBezTo>
                  <a:cubicBezTo>
                    <a:pt x="369" y="0"/>
                    <a:pt x="380" y="1"/>
                    <a:pt x="389" y="13"/>
                  </a:cubicBezTo>
                  <a:cubicBezTo>
                    <a:pt x="413" y="46"/>
                    <a:pt x="445" y="61"/>
                    <a:pt x="485" y="64"/>
                  </a:cubicBezTo>
                  <a:cubicBezTo>
                    <a:pt x="500" y="65"/>
                    <a:pt x="516" y="71"/>
                    <a:pt x="529" y="80"/>
                  </a:cubicBezTo>
                  <a:cubicBezTo>
                    <a:pt x="560" y="98"/>
                    <a:pt x="590" y="120"/>
                    <a:pt x="622" y="142"/>
                  </a:cubicBezTo>
                  <a:cubicBezTo>
                    <a:pt x="414" y="142"/>
                    <a:pt x="207" y="142"/>
                    <a:pt x="0" y="142"/>
                  </a:cubicBezTo>
                  <a:cubicBezTo>
                    <a:pt x="0" y="141"/>
                    <a:pt x="0" y="140"/>
                    <a:pt x="0" y="14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7292988" y="2275054"/>
              <a:ext cx="1692873" cy="483772"/>
            </a:xfrm>
            <a:custGeom>
              <a:avLst/>
              <a:gdLst>
                <a:gd name="T0" fmla="*/ 0 w 622"/>
                <a:gd name="T1" fmla="*/ 140 h 142"/>
                <a:gd name="T2" fmla="*/ 135 w 622"/>
                <a:gd name="T3" fmla="*/ 103 h 142"/>
                <a:gd name="T4" fmla="*/ 181 w 622"/>
                <a:gd name="T5" fmla="*/ 76 h 142"/>
                <a:gd name="T6" fmla="*/ 212 w 622"/>
                <a:gd name="T7" fmla="*/ 74 h 142"/>
                <a:gd name="T8" fmla="*/ 248 w 622"/>
                <a:gd name="T9" fmla="*/ 103 h 142"/>
                <a:gd name="T10" fmla="*/ 277 w 622"/>
                <a:gd name="T11" fmla="*/ 102 h 142"/>
                <a:gd name="T12" fmla="*/ 322 w 622"/>
                <a:gd name="T13" fmla="*/ 48 h 142"/>
                <a:gd name="T14" fmla="*/ 359 w 622"/>
                <a:gd name="T15" fmla="*/ 9 h 142"/>
                <a:gd name="T16" fmla="*/ 389 w 622"/>
                <a:gd name="T17" fmla="*/ 13 h 142"/>
                <a:gd name="T18" fmla="*/ 485 w 622"/>
                <a:gd name="T19" fmla="*/ 64 h 142"/>
                <a:gd name="T20" fmla="*/ 529 w 622"/>
                <a:gd name="T21" fmla="*/ 80 h 142"/>
                <a:gd name="T22" fmla="*/ 622 w 622"/>
                <a:gd name="T23" fmla="*/ 142 h 142"/>
                <a:gd name="T24" fmla="*/ 0 w 622"/>
                <a:gd name="T25" fmla="*/ 142 h 142"/>
                <a:gd name="T26" fmla="*/ 0 w 622"/>
                <a:gd name="T27" fmla="*/ 140 h 142"/>
                <a:gd name="connsiteX0" fmla="*/ 0 w 10000"/>
                <a:gd name="connsiteY0" fmla="*/ 9647 h 9788"/>
                <a:gd name="connsiteX1" fmla="*/ 2170 w 10000"/>
                <a:gd name="connsiteY1" fmla="*/ 7042 h 9788"/>
                <a:gd name="connsiteX2" fmla="*/ 2910 w 10000"/>
                <a:gd name="connsiteY2" fmla="*/ 5140 h 9788"/>
                <a:gd name="connsiteX3" fmla="*/ 3408 w 10000"/>
                <a:gd name="connsiteY3" fmla="*/ 4999 h 9788"/>
                <a:gd name="connsiteX4" fmla="*/ 3987 w 10000"/>
                <a:gd name="connsiteY4" fmla="*/ 7042 h 9788"/>
                <a:gd name="connsiteX5" fmla="*/ 4453 w 10000"/>
                <a:gd name="connsiteY5" fmla="*/ 6971 h 9788"/>
                <a:gd name="connsiteX6" fmla="*/ 5772 w 10000"/>
                <a:gd name="connsiteY6" fmla="*/ 422 h 9788"/>
                <a:gd name="connsiteX7" fmla="*/ 6254 w 10000"/>
                <a:gd name="connsiteY7" fmla="*/ 703 h 9788"/>
                <a:gd name="connsiteX8" fmla="*/ 7797 w 10000"/>
                <a:gd name="connsiteY8" fmla="*/ 4295 h 9788"/>
                <a:gd name="connsiteX9" fmla="*/ 8505 w 10000"/>
                <a:gd name="connsiteY9" fmla="*/ 5422 h 9788"/>
                <a:gd name="connsiteX10" fmla="*/ 10000 w 10000"/>
                <a:gd name="connsiteY10" fmla="*/ 9788 h 9788"/>
                <a:gd name="connsiteX11" fmla="*/ 0 w 10000"/>
                <a:gd name="connsiteY11" fmla="*/ 9788 h 9788"/>
                <a:gd name="connsiteX12" fmla="*/ 0 w 10000"/>
                <a:gd name="connsiteY12" fmla="*/ 9647 h 9788"/>
                <a:gd name="connsiteX0-1" fmla="*/ 0 w 10000"/>
                <a:gd name="connsiteY0-2" fmla="*/ 9856 h 10000"/>
                <a:gd name="connsiteX1-3" fmla="*/ 2170 w 10000"/>
                <a:gd name="connsiteY1-4" fmla="*/ 7195 h 10000"/>
                <a:gd name="connsiteX2-5" fmla="*/ 2910 w 10000"/>
                <a:gd name="connsiteY2-6" fmla="*/ 5251 h 10000"/>
                <a:gd name="connsiteX3-7" fmla="*/ 3408 w 10000"/>
                <a:gd name="connsiteY3-8" fmla="*/ 5107 h 10000"/>
                <a:gd name="connsiteX4-9" fmla="*/ 3987 w 10000"/>
                <a:gd name="connsiteY4-10" fmla="*/ 7195 h 10000"/>
                <a:gd name="connsiteX5-11" fmla="*/ 5772 w 10000"/>
                <a:gd name="connsiteY5-12" fmla="*/ 431 h 10000"/>
                <a:gd name="connsiteX6-13" fmla="*/ 6254 w 10000"/>
                <a:gd name="connsiteY6-14" fmla="*/ 718 h 10000"/>
                <a:gd name="connsiteX7-15" fmla="*/ 7797 w 10000"/>
                <a:gd name="connsiteY7-16" fmla="*/ 4388 h 10000"/>
                <a:gd name="connsiteX8-17" fmla="*/ 8505 w 10000"/>
                <a:gd name="connsiteY8-18" fmla="*/ 5539 h 10000"/>
                <a:gd name="connsiteX9-19" fmla="*/ 10000 w 10000"/>
                <a:gd name="connsiteY9-20" fmla="*/ 10000 h 10000"/>
                <a:gd name="connsiteX10-21" fmla="*/ 0 w 10000"/>
                <a:gd name="connsiteY10-22" fmla="*/ 10000 h 10000"/>
                <a:gd name="connsiteX11-23" fmla="*/ 0 w 10000"/>
                <a:gd name="connsiteY11-24" fmla="*/ 9856 h 10000"/>
                <a:gd name="connsiteX0-25" fmla="*/ 0 w 10000"/>
                <a:gd name="connsiteY0-26" fmla="*/ 9856 h 10000"/>
                <a:gd name="connsiteX1-27" fmla="*/ 2170 w 10000"/>
                <a:gd name="connsiteY1-28" fmla="*/ 7195 h 10000"/>
                <a:gd name="connsiteX2-29" fmla="*/ 2910 w 10000"/>
                <a:gd name="connsiteY2-30" fmla="*/ 5251 h 10000"/>
                <a:gd name="connsiteX3-31" fmla="*/ 3408 w 10000"/>
                <a:gd name="connsiteY3-32" fmla="*/ 5107 h 10000"/>
                <a:gd name="connsiteX4-33" fmla="*/ 5772 w 10000"/>
                <a:gd name="connsiteY4-34" fmla="*/ 431 h 10000"/>
                <a:gd name="connsiteX5-35" fmla="*/ 6254 w 10000"/>
                <a:gd name="connsiteY5-36" fmla="*/ 718 h 10000"/>
                <a:gd name="connsiteX6-37" fmla="*/ 7797 w 10000"/>
                <a:gd name="connsiteY6-38" fmla="*/ 4388 h 10000"/>
                <a:gd name="connsiteX7-39" fmla="*/ 8505 w 10000"/>
                <a:gd name="connsiteY7-40" fmla="*/ 5539 h 10000"/>
                <a:gd name="connsiteX8-41" fmla="*/ 10000 w 10000"/>
                <a:gd name="connsiteY8-42" fmla="*/ 10000 h 10000"/>
                <a:gd name="connsiteX9-43" fmla="*/ 0 w 10000"/>
                <a:gd name="connsiteY9-44" fmla="*/ 10000 h 10000"/>
                <a:gd name="connsiteX10-45" fmla="*/ 0 w 10000"/>
                <a:gd name="connsiteY10-46" fmla="*/ 9856 h 10000"/>
                <a:gd name="connsiteX0-47" fmla="*/ 0 w 8681"/>
                <a:gd name="connsiteY0-48" fmla="*/ 9856 h 10135"/>
                <a:gd name="connsiteX1-49" fmla="*/ 2170 w 8681"/>
                <a:gd name="connsiteY1-50" fmla="*/ 7195 h 10135"/>
                <a:gd name="connsiteX2-51" fmla="*/ 2910 w 8681"/>
                <a:gd name="connsiteY2-52" fmla="*/ 5251 h 10135"/>
                <a:gd name="connsiteX3-53" fmla="*/ 3408 w 8681"/>
                <a:gd name="connsiteY3-54" fmla="*/ 5107 h 10135"/>
                <a:gd name="connsiteX4-55" fmla="*/ 5772 w 8681"/>
                <a:gd name="connsiteY4-56" fmla="*/ 431 h 10135"/>
                <a:gd name="connsiteX5-57" fmla="*/ 6254 w 8681"/>
                <a:gd name="connsiteY5-58" fmla="*/ 718 h 10135"/>
                <a:gd name="connsiteX6-59" fmla="*/ 7797 w 8681"/>
                <a:gd name="connsiteY6-60" fmla="*/ 4388 h 10135"/>
                <a:gd name="connsiteX7-61" fmla="*/ 8505 w 8681"/>
                <a:gd name="connsiteY7-62" fmla="*/ 5539 h 10135"/>
                <a:gd name="connsiteX8-63" fmla="*/ 8681 w 8681"/>
                <a:gd name="connsiteY8-64" fmla="*/ 10135 h 10135"/>
                <a:gd name="connsiteX9-65" fmla="*/ 0 w 8681"/>
                <a:gd name="connsiteY9-66" fmla="*/ 10000 h 10135"/>
                <a:gd name="connsiteX10-67" fmla="*/ 0 w 8681"/>
                <a:gd name="connsiteY10-68" fmla="*/ 9856 h 10135"/>
                <a:gd name="connsiteX0-69" fmla="*/ 0 w 10000"/>
                <a:gd name="connsiteY0-70" fmla="*/ 9867 h 10000"/>
                <a:gd name="connsiteX1-71" fmla="*/ 2500 w 10000"/>
                <a:gd name="connsiteY1-72" fmla="*/ 7099 h 10000"/>
                <a:gd name="connsiteX2-73" fmla="*/ 3352 w 10000"/>
                <a:gd name="connsiteY2-74" fmla="*/ 5181 h 10000"/>
                <a:gd name="connsiteX3-75" fmla="*/ 3926 w 10000"/>
                <a:gd name="connsiteY3-76" fmla="*/ 5039 h 10000"/>
                <a:gd name="connsiteX4-77" fmla="*/ 6649 w 10000"/>
                <a:gd name="connsiteY4-78" fmla="*/ 425 h 10000"/>
                <a:gd name="connsiteX5-79" fmla="*/ 7204 w 10000"/>
                <a:gd name="connsiteY5-80" fmla="*/ 708 h 10000"/>
                <a:gd name="connsiteX6-81" fmla="*/ 8982 w 10000"/>
                <a:gd name="connsiteY6-82" fmla="*/ 4330 h 10000"/>
                <a:gd name="connsiteX7-83" fmla="*/ 9797 w 10000"/>
                <a:gd name="connsiteY7-84" fmla="*/ 5465 h 10000"/>
                <a:gd name="connsiteX8-85" fmla="*/ 10000 w 10000"/>
                <a:gd name="connsiteY8-86" fmla="*/ 10000 h 10000"/>
                <a:gd name="connsiteX9-87" fmla="*/ 0 w 10000"/>
                <a:gd name="connsiteY9-88" fmla="*/ 9867 h 10000"/>
                <a:gd name="connsiteX0-89" fmla="*/ 0 w 9082"/>
                <a:gd name="connsiteY0-90" fmla="*/ 9867 h 10000"/>
                <a:gd name="connsiteX1-91" fmla="*/ 1582 w 9082"/>
                <a:gd name="connsiteY1-92" fmla="*/ 7099 h 10000"/>
                <a:gd name="connsiteX2-93" fmla="*/ 2434 w 9082"/>
                <a:gd name="connsiteY2-94" fmla="*/ 5181 h 10000"/>
                <a:gd name="connsiteX3-95" fmla="*/ 3008 w 9082"/>
                <a:gd name="connsiteY3-96" fmla="*/ 5039 h 10000"/>
                <a:gd name="connsiteX4-97" fmla="*/ 5731 w 9082"/>
                <a:gd name="connsiteY4-98" fmla="*/ 425 h 10000"/>
                <a:gd name="connsiteX5-99" fmla="*/ 6286 w 9082"/>
                <a:gd name="connsiteY5-100" fmla="*/ 708 h 10000"/>
                <a:gd name="connsiteX6-101" fmla="*/ 8064 w 9082"/>
                <a:gd name="connsiteY6-102" fmla="*/ 4330 h 10000"/>
                <a:gd name="connsiteX7-103" fmla="*/ 8879 w 9082"/>
                <a:gd name="connsiteY7-104" fmla="*/ 5465 h 10000"/>
                <a:gd name="connsiteX8-105" fmla="*/ 9082 w 9082"/>
                <a:gd name="connsiteY8-106" fmla="*/ 10000 h 10000"/>
                <a:gd name="connsiteX9-107" fmla="*/ 0 w 9082"/>
                <a:gd name="connsiteY9-108" fmla="*/ 9867 h 10000"/>
                <a:gd name="connsiteX0-109" fmla="*/ 0 w 10521"/>
                <a:gd name="connsiteY0-110" fmla="*/ 9867 h 10000"/>
                <a:gd name="connsiteX1-111" fmla="*/ 1742 w 10521"/>
                <a:gd name="connsiteY1-112" fmla="*/ 7099 h 10000"/>
                <a:gd name="connsiteX2-113" fmla="*/ 2680 w 10521"/>
                <a:gd name="connsiteY2-114" fmla="*/ 5181 h 10000"/>
                <a:gd name="connsiteX3-115" fmla="*/ 3312 w 10521"/>
                <a:gd name="connsiteY3-116" fmla="*/ 5039 h 10000"/>
                <a:gd name="connsiteX4-117" fmla="*/ 6310 w 10521"/>
                <a:gd name="connsiteY4-118" fmla="*/ 425 h 10000"/>
                <a:gd name="connsiteX5-119" fmla="*/ 6921 w 10521"/>
                <a:gd name="connsiteY5-120" fmla="*/ 708 h 10000"/>
                <a:gd name="connsiteX6-121" fmla="*/ 8879 w 10521"/>
                <a:gd name="connsiteY6-122" fmla="*/ 4330 h 10000"/>
                <a:gd name="connsiteX7-123" fmla="*/ 10000 w 10521"/>
                <a:gd name="connsiteY7-124" fmla="*/ 10000 h 10000"/>
                <a:gd name="connsiteX8-125" fmla="*/ 0 w 10521"/>
                <a:gd name="connsiteY8-126" fmla="*/ 9867 h 10000"/>
                <a:gd name="connsiteX0-127" fmla="*/ 0 w 10225"/>
                <a:gd name="connsiteY0-128" fmla="*/ 9867 h 10000"/>
                <a:gd name="connsiteX1-129" fmla="*/ 1742 w 10225"/>
                <a:gd name="connsiteY1-130" fmla="*/ 7099 h 10000"/>
                <a:gd name="connsiteX2-131" fmla="*/ 2680 w 10225"/>
                <a:gd name="connsiteY2-132" fmla="*/ 5181 h 10000"/>
                <a:gd name="connsiteX3-133" fmla="*/ 3312 w 10225"/>
                <a:gd name="connsiteY3-134" fmla="*/ 5039 h 10000"/>
                <a:gd name="connsiteX4-135" fmla="*/ 6310 w 10225"/>
                <a:gd name="connsiteY4-136" fmla="*/ 425 h 10000"/>
                <a:gd name="connsiteX5-137" fmla="*/ 6921 w 10225"/>
                <a:gd name="connsiteY5-138" fmla="*/ 708 h 10000"/>
                <a:gd name="connsiteX6-139" fmla="*/ 10000 w 10225"/>
                <a:gd name="connsiteY6-140" fmla="*/ 10000 h 10000"/>
                <a:gd name="connsiteX7-141" fmla="*/ 0 w 10225"/>
                <a:gd name="connsiteY7-142" fmla="*/ 9867 h 10000"/>
                <a:gd name="connsiteX0-143" fmla="*/ 0 w 10225"/>
                <a:gd name="connsiteY0-144" fmla="*/ 9867 h 10000"/>
                <a:gd name="connsiteX1-145" fmla="*/ 1742 w 10225"/>
                <a:gd name="connsiteY1-146" fmla="*/ 7099 h 10000"/>
                <a:gd name="connsiteX2-147" fmla="*/ 2680 w 10225"/>
                <a:gd name="connsiteY2-148" fmla="*/ 5181 h 10000"/>
                <a:gd name="connsiteX3-149" fmla="*/ 4840 w 10225"/>
                <a:gd name="connsiteY3-150" fmla="*/ 6044 h 10000"/>
                <a:gd name="connsiteX4-151" fmla="*/ 6310 w 10225"/>
                <a:gd name="connsiteY4-152" fmla="*/ 425 h 10000"/>
                <a:gd name="connsiteX5-153" fmla="*/ 6921 w 10225"/>
                <a:gd name="connsiteY5-154" fmla="*/ 708 h 10000"/>
                <a:gd name="connsiteX6-155" fmla="*/ 10000 w 10225"/>
                <a:gd name="connsiteY6-156" fmla="*/ 10000 h 10000"/>
                <a:gd name="connsiteX7-157" fmla="*/ 0 w 10225"/>
                <a:gd name="connsiteY7-158" fmla="*/ 9867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0225" h="10000">
                  <a:moveTo>
                    <a:pt x="0" y="9867"/>
                  </a:moveTo>
                  <a:lnTo>
                    <a:pt x="1742" y="7099"/>
                  </a:lnTo>
                  <a:cubicBezTo>
                    <a:pt x="2089" y="6743"/>
                    <a:pt x="2395" y="5963"/>
                    <a:pt x="2680" y="5181"/>
                  </a:cubicBezTo>
                  <a:cubicBezTo>
                    <a:pt x="2905" y="4543"/>
                    <a:pt x="4617" y="5406"/>
                    <a:pt x="4840" y="6044"/>
                  </a:cubicBezTo>
                  <a:cubicBezTo>
                    <a:pt x="5445" y="5252"/>
                    <a:pt x="5709" y="1148"/>
                    <a:pt x="6310" y="425"/>
                  </a:cubicBezTo>
                  <a:cubicBezTo>
                    <a:pt x="6513" y="-214"/>
                    <a:pt x="6738" y="-143"/>
                    <a:pt x="6921" y="708"/>
                  </a:cubicBezTo>
                  <a:cubicBezTo>
                    <a:pt x="7536" y="2304"/>
                    <a:pt x="11153" y="8474"/>
                    <a:pt x="10000" y="10000"/>
                  </a:cubicBezTo>
                  <a:lnTo>
                    <a:pt x="0" y="9867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8562758" y="1252394"/>
              <a:ext cx="2588208" cy="612330"/>
            </a:xfrm>
            <a:custGeom>
              <a:avLst/>
              <a:gdLst>
                <a:gd name="T0" fmla="*/ 0 w 622"/>
                <a:gd name="T1" fmla="*/ 140 h 142"/>
                <a:gd name="T2" fmla="*/ 135 w 622"/>
                <a:gd name="T3" fmla="*/ 103 h 142"/>
                <a:gd name="T4" fmla="*/ 181 w 622"/>
                <a:gd name="T5" fmla="*/ 76 h 142"/>
                <a:gd name="T6" fmla="*/ 212 w 622"/>
                <a:gd name="T7" fmla="*/ 74 h 142"/>
                <a:gd name="T8" fmla="*/ 248 w 622"/>
                <a:gd name="T9" fmla="*/ 103 h 142"/>
                <a:gd name="T10" fmla="*/ 277 w 622"/>
                <a:gd name="T11" fmla="*/ 102 h 142"/>
                <a:gd name="T12" fmla="*/ 322 w 622"/>
                <a:gd name="T13" fmla="*/ 48 h 142"/>
                <a:gd name="T14" fmla="*/ 359 w 622"/>
                <a:gd name="T15" fmla="*/ 9 h 142"/>
                <a:gd name="T16" fmla="*/ 389 w 622"/>
                <a:gd name="T17" fmla="*/ 13 h 142"/>
                <a:gd name="T18" fmla="*/ 485 w 622"/>
                <a:gd name="T19" fmla="*/ 64 h 142"/>
                <a:gd name="T20" fmla="*/ 529 w 622"/>
                <a:gd name="T21" fmla="*/ 80 h 142"/>
                <a:gd name="T22" fmla="*/ 622 w 622"/>
                <a:gd name="T23" fmla="*/ 142 h 142"/>
                <a:gd name="T24" fmla="*/ 0 w 622"/>
                <a:gd name="T25" fmla="*/ 142 h 142"/>
                <a:gd name="T26" fmla="*/ 0 w 622"/>
                <a:gd name="T27" fmla="*/ 140 h 142"/>
                <a:gd name="connsiteX0" fmla="*/ 0 w 10000"/>
                <a:gd name="connsiteY0" fmla="*/ 9647 h 9788"/>
                <a:gd name="connsiteX1" fmla="*/ 2170 w 10000"/>
                <a:gd name="connsiteY1" fmla="*/ 7042 h 9788"/>
                <a:gd name="connsiteX2" fmla="*/ 2910 w 10000"/>
                <a:gd name="connsiteY2" fmla="*/ 5140 h 9788"/>
                <a:gd name="connsiteX3" fmla="*/ 3408 w 10000"/>
                <a:gd name="connsiteY3" fmla="*/ 4999 h 9788"/>
                <a:gd name="connsiteX4" fmla="*/ 3987 w 10000"/>
                <a:gd name="connsiteY4" fmla="*/ 7042 h 9788"/>
                <a:gd name="connsiteX5" fmla="*/ 4453 w 10000"/>
                <a:gd name="connsiteY5" fmla="*/ 6971 h 9788"/>
                <a:gd name="connsiteX6" fmla="*/ 5772 w 10000"/>
                <a:gd name="connsiteY6" fmla="*/ 422 h 9788"/>
                <a:gd name="connsiteX7" fmla="*/ 6254 w 10000"/>
                <a:gd name="connsiteY7" fmla="*/ 703 h 9788"/>
                <a:gd name="connsiteX8" fmla="*/ 7797 w 10000"/>
                <a:gd name="connsiteY8" fmla="*/ 4295 h 9788"/>
                <a:gd name="connsiteX9" fmla="*/ 8505 w 10000"/>
                <a:gd name="connsiteY9" fmla="*/ 5422 h 9788"/>
                <a:gd name="connsiteX10" fmla="*/ 10000 w 10000"/>
                <a:gd name="connsiteY10" fmla="*/ 9788 h 9788"/>
                <a:gd name="connsiteX11" fmla="*/ 0 w 10000"/>
                <a:gd name="connsiteY11" fmla="*/ 9788 h 9788"/>
                <a:gd name="connsiteX12" fmla="*/ 0 w 10000"/>
                <a:gd name="connsiteY12" fmla="*/ 9647 h 9788"/>
                <a:gd name="connsiteX0-1" fmla="*/ 0 w 10000"/>
                <a:gd name="connsiteY0-2" fmla="*/ 9856 h 10000"/>
                <a:gd name="connsiteX1-3" fmla="*/ 2170 w 10000"/>
                <a:gd name="connsiteY1-4" fmla="*/ 7195 h 10000"/>
                <a:gd name="connsiteX2-5" fmla="*/ 2910 w 10000"/>
                <a:gd name="connsiteY2-6" fmla="*/ 5251 h 10000"/>
                <a:gd name="connsiteX3-7" fmla="*/ 3408 w 10000"/>
                <a:gd name="connsiteY3-8" fmla="*/ 5107 h 10000"/>
                <a:gd name="connsiteX4-9" fmla="*/ 3987 w 10000"/>
                <a:gd name="connsiteY4-10" fmla="*/ 7195 h 10000"/>
                <a:gd name="connsiteX5-11" fmla="*/ 5772 w 10000"/>
                <a:gd name="connsiteY5-12" fmla="*/ 431 h 10000"/>
                <a:gd name="connsiteX6-13" fmla="*/ 6254 w 10000"/>
                <a:gd name="connsiteY6-14" fmla="*/ 718 h 10000"/>
                <a:gd name="connsiteX7-15" fmla="*/ 7797 w 10000"/>
                <a:gd name="connsiteY7-16" fmla="*/ 4388 h 10000"/>
                <a:gd name="connsiteX8-17" fmla="*/ 8505 w 10000"/>
                <a:gd name="connsiteY8-18" fmla="*/ 5539 h 10000"/>
                <a:gd name="connsiteX9-19" fmla="*/ 10000 w 10000"/>
                <a:gd name="connsiteY9-20" fmla="*/ 10000 h 10000"/>
                <a:gd name="connsiteX10-21" fmla="*/ 0 w 10000"/>
                <a:gd name="connsiteY10-22" fmla="*/ 10000 h 10000"/>
                <a:gd name="connsiteX11-23" fmla="*/ 0 w 10000"/>
                <a:gd name="connsiteY11-24" fmla="*/ 9856 h 10000"/>
                <a:gd name="connsiteX0-25" fmla="*/ 0 w 10000"/>
                <a:gd name="connsiteY0-26" fmla="*/ 9856 h 10000"/>
                <a:gd name="connsiteX1-27" fmla="*/ 2170 w 10000"/>
                <a:gd name="connsiteY1-28" fmla="*/ 7195 h 10000"/>
                <a:gd name="connsiteX2-29" fmla="*/ 2910 w 10000"/>
                <a:gd name="connsiteY2-30" fmla="*/ 5251 h 10000"/>
                <a:gd name="connsiteX3-31" fmla="*/ 3408 w 10000"/>
                <a:gd name="connsiteY3-32" fmla="*/ 5107 h 10000"/>
                <a:gd name="connsiteX4-33" fmla="*/ 5772 w 10000"/>
                <a:gd name="connsiteY4-34" fmla="*/ 431 h 10000"/>
                <a:gd name="connsiteX5-35" fmla="*/ 6254 w 10000"/>
                <a:gd name="connsiteY5-36" fmla="*/ 718 h 10000"/>
                <a:gd name="connsiteX6-37" fmla="*/ 7797 w 10000"/>
                <a:gd name="connsiteY6-38" fmla="*/ 4388 h 10000"/>
                <a:gd name="connsiteX7-39" fmla="*/ 8505 w 10000"/>
                <a:gd name="connsiteY7-40" fmla="*/ 5539 h 10000"/>
                <a:gd name="connsiteX8-41" fmla="*/ 10000 w 10000"/>
                <a:gd name="connsiteY8-42" fmla="*/ 10000 h 10000"/>
                <a:gd name="connsiteX9-43" fmla="*/ 0 w 10000"/>
                <a:gd name="connsiteY9-44" fmla="*/ 10000 h 10000"/>
                <a:gd name="connsiteX10-45" fmla="*/ 0 w 10000"/>
                <a:gd name="connsiteY10-46" fmla="*/ 9856 h 10000"/>
                <a:gd name="connsiteX0-47" fmla="*/ 0 w 8681"/>
                <a:gd name="connsiteY0-48" fmla="*/ 9856 h 10135"/>
                <a:gd name="connsiteX1-49" fmla="*/ 2170 w 8681"/>
                <a:gd name="connsiteY1-50" fmla="*/ 7195 h 10135"/>
                <a:gd name="connsiteX2-51" fmla="*/ 2910 w 8681"/>
                <a:gd name="connsiteY2-52" fmla="*/ 5251 h 10135"/>
                <a:gd name="connsiteX3-53" fmla="*/ 3408 w 8681"/>
                <a:gd name="connsiteY3-54" fmla="*/ 5107 h 10135"/>
                <a:gd name="connsiteX4-55" fmla="*/ 5772 w 8681"/>
                <a:gd name="connsiteY4-56" fmla="*/ 431 h 10135"/>
                <a:gd name="connsiteX5-57" fmla="*/ 6254 w 8681"/>
                <a:gd name="connsiteY5-58" fmla="*/ 718 h 10135"/>
                <a:gd name="connsiteX6-59" fmla="*/ 7797 w 8681"/>
                <a:gd name="connsiteY6-60" fmla="*/ 4388 h 10135"/>
                <a:gd name="connsiteX7-61" fmla="*/ 8505 w 8681"/>
                <a:gd name="connsiteY7-62" fmla="*/ 5539 h 10135"/>
                <a:gd name="connsiteX8-63" fmla="*/ 8681 w 8681"/>
                <a:gd name="connsiteY8-64" fmla="*/ 10135 h 10135"/>
                <a:gd name="connsiteX9-65" fmla="*/ 0 w 8681"/>
                <a:gd name="connsiteY9-66" fmla="*/ 10000 h 10135"/>
                <a:gd name="connsiteX10-67" fmla="*/ 0 w 8681"/>
                <a:gd name="connsiteY10-68" fmla="*/ 9856 h 10135"/>
                <a:gd name="connsiteX0-69" fmla="*/ 0 w 10000"/>
                <a:gd name="connsiteY0-70" fmla="*/ 9867 h 10000"/>
                <a:gd name="connsiteX1-71" fmla="*/ 2500 w 10000"/>
                <a:gd name="connsiteY1-72" fmla="*/ 7099 h 10000"/>
                <a:gd name="connsiteX2-73" fmla="*/ 3352 w 10000"/>
                <a:gd name="connsiteY2-74" fmla="*/ 5181 h 10000"/>
                <a:gd name="connsiteX3-75" fmla="*/ 3926 w 10000"/>
                <a:gd name="connsiteY3-76" fmla="*/ 5039 h 10000"/>
                <a:gd name="connsiteX4-77" fmla="*/ 6649 w 10000"/>
                <a:gd name="connsiteY4-78" fmla="*/ 425 h 10000"/>
                <a:gd name="connsiteX5-79" fmla="*/ 7204 w 10000"/>
                <a:gd name="connsiteY5-80" fmla="*/ 708 h 10000"/>
                <a:gd name="connsiteX6-81" fmla="*/ 8982 w 10000"/>
                <a:gd name="connsiteY6-82" fmla="*/ 4330 h 10000"/>
                <a:gd name="connsiteX7-83" fmla="*/ 9797 w 10000"/>
                <a:gd name="connsiteY7-84" fmla="*/ 5465 h 10000"/>
                <a:gd name="connsiteX8-85" fmla="*/ 10000 w 10000"/>
                <a:gd name="connsiteY8-86" fmla="*/ 10000 h 10000"/>
                <a:gd name="connsiteX9-87" fmla="*/ 0 w 10000"/>
                <a:gd name="connsiteY9-88" fmla="*/ 9867 h 10000"/>
                <a:gd name="connsiteX0-89" fmla="*/ 0 w 9082"/>
                <a:gd name="connsiteY0-90" fmla="*/ 9867 h 10000"/>
                <a:gd name="connsiteX1-91" fmla="*/ 1582 w 9082"/>
                <a:gd name="connsiteY1-92" fmla="*/ 7099 h 10000"/>
                <a:gd name="connsiteX2-93" fmla="*/ 2434 w 9082"/>
                <a:gd name="connsiteY2-94" fmla="*/ 5181 h 10000"/>
                <a:gd name="connsiteX3-95" fmla="*/ 3008 w 9082"/>
                <a:gd name="connsiteY3-96" fmla="*/ 5039 h 10000"/>
                <a:gd name="connsiteX4-97" fmla="*/ 5731 w 9082"/>
                <a:gd name="connsiteY4-98" fmla="*/ 425 h 10000"/>
                <a:gd name="connsiteX5-99" fmla="*/ 6286 w 9082"/>
                <a:gd name="connsiteY5-100" fmla="*/ 708 h 10000"/>
                <a:gd name="connsiteX6-101" fmla="*/ 8064 w 9082"/>
                <a:gd name="connsiteY6-102" fmla="*/ 4330 h 10000"/>
                <a:gd name="connsiteX7-103" fmla="*/ 8879 w 9082"/>
                <a:gd name="connsiteY7-104" fmla="*/ 5465 h 10000"/>
                <a:gd name="connsiteX8-105" fmla="*/ 9082 w 9082"/>
                <a:gd name="connsiteY8-106" fmla="*/ 10000 h 10000"/>
                <a:gd name="connsiteX9-107" fmla="*/ 0 w 9082"/>
                <a:gd name="connsiteY9-108" fmla="*/ 9867 h 10000"/>
                <a:gd name="connsiteX0-109" fmla="*/ 0 w 14407"/>
                <a:gd name="connsiteY0-110" fmla="*/ 9867 h 10302"/>
                <a:gd name="connsiteX1-111" fmla="*/ 1742 w 14407"/>
                <a:gd name="connsiteY1-112" fmla="*/ 7099 h 10302"/>
                <a:gd name="connsiteX2-113" fmla="*/ 2680 w 14407"/>
                <a:gd name="connsiteY2-114" fmla="*/ 5181 h 10302"/>
                <a:gd name="connsiteX3-115" fmla="*/ 3312 w 14407"/>
                <a:gd name="connsiteY3-116" fmla="*/ 5039 h 10302"/>
                <a:gd name="connsiteX4-117" fmla="*/ 6310 w 14407"/>
                <a:gd name="connsiteY4-118" fmla="*/ 425 h 10302"/>
                <a:gd name="connsiteX5-119" fmla="*/ 6921 w 14407"/>
                <a:gd name="connsiteY5-120" fmla="*/ 708 h 10302"/>
                <a:gd name="connsiteX6-121" fmla="*/ 8879 w 14407"/>
                <a:gd name="connsiteY6-122" fmla="*/ 4330 h 10302"/>
                <a:gd name="connsiteX7-123" fmla="*/ 9776 w 14407"/>
                <a:gd name="connsiteY7-124" fmla="*/ 5465 h 10302"/>
                <a:gd name="connsiteX8-125" fmla="*/ 14407 w 14407"/>
                <a:gd name="connsiteY8-126" fmla="*/ 10302 h 10302"/>
                <a:gd name="connsiteX9-127" fmla="*/ 0 w 14407"/>
                <a:gd name="connsiteY9-128" fmla="*/ 9867 h 10302"/>
                <a:gd name="connsiteX0-129" fmla="*/ 12665 w 12665"/>
                <a:gd name="connsiteY0-130" fmla="*/ 10302 h 10302"/>
                <a:gd name="connsiteX1-131" fmla="*/ 0 w 12665"/>
                <a:gd name="connsiteY1-132" fmla="*/ 7099 h 10302"/>
                <a:gd name="connsiteX2-133" fmla="*/ 938 w 12665"/>
                <a:gd name="connsiteY2-134" fmla="*/ 5181 h 10302"/>
                <a:gd name="connsiteX3-135" fmla="*/ 1570 w 12665"/>
                <a:gd name="connsiteY3-136" fmla="*/ 5039 h 10302"/>
                <a:gd name="connsiteX4-137" fmla="*/ 4568 w 12665"/>
                <a:gd name="connsiteY4-138" fmla="*/ 425 h 10302"/>
                <a:gd name="connsiteX5-139" fmla="*/ 5179 w 12665"/>
                <a:gd name="connsiteY5-140" fmla="*/ 708 h 10302"/>
                <a:gd name="connsiteX6-141" fmla="*/ 7137 w 12665"/>
                <a:gd name="connsiteY6-142" fmla="*/ 4330 h 10302"/>
                <a:gd name="connsiteX7-143" fmla="*/ 8034 w 12665"/>
                <a:gd name="connsiteY7-144" fmla="*/ 5465 h 10302"/>
                <a:gd name="connsiteX8-145" fmla="*/ 12665 w 12665"/>
                <a:gd name="connsiteY8-146" fmla="*/ 10302 h 10302"/>
                <a:gd name="connsiteX0-147" fmla="*/ 12665 w 12665"/>
                <a:gd name="connsiteY0-148" fmla="*/ 10302 h 11422"/>
                <a:gd name="connsiteX1-149" fmla="*/ 0 w 12665"/>
                <a:gd name="connsiteY1-150" fmla="*/ 11422 h 11422"/>
                <a:gd name="connsiteX2-151" fmla="*/ 938 w 12665"/>
                <a:gd name="connsiteY2-152" fmla="*/ 5181 h 11422"/>
                <a:gd name="connsiteX3-153" fmla="*/ 1570 w 12665"/>
                <a:gd name="connsiteY3-154" fmla="*/ 5039 h 11422"/>
                <a:gd name="connsiteX4-155" fmla="*/ 4568 w 12665"/>
                <a:gd name="connsiteY4-156" fmla="*/ 425 h 11422"/>
                <a:gd name="connsiteX5-157" fmla="*/ 5179 w 12665"/>
                <a:gd name="connsiteY5-158" fmla="*/ 708 h 11422"/>
                <a:gd name="connsiteX6-159" fmla="*/ 7137 w 12665"/>
                <a:gd name="connsiteY6-160" fmla="*/ 4330 h 11422"/>
                <a:gd name="connsiteX7-161" fmla="*/ 8034 w 12665"/>
                <a:gd name="connsiteY7-162" fmla="*/ 5465 h 11422"/>
                <a:gd name="connsiteX8-163" fmla="*/ 12665 w 12665"/>
                <a:gd name="connsiteY8-164" fmla="*/ 10302 h 11422"/>
                <a:gd name="connsiteX0-165" fmla="*/ 12606 w 12606"/>
                <a:gd name="connsiteY0-166" fmla="*/ 10302 h 10316"/>
                <a:gd name="connsiteX1-167" fmla="*/ 0 w 12606"/>
                <a:gd name="connsiteY1-168" fmla="*/ 10316 h 10316"/>
                <a:gd name="connsiteX2-169" fmla="*/ 879 w 12606"/>
                <a:gd name="connsiteY2-170" fmla="*/ 5181 h 10316"/>
                <a:gd name="connsiteX3-171" fmla="*/ 1511 w 12606"/>
                <a:gd name="connsiteY3-172" fmla="*/ 5039 h 10316"/>
                <a:gd name="connsiteX4-173" fmla="*/ 4509 w 12606"/>
                <a:gd name="connsiteY4-174" fmla="*/ 425 h 10316"/>
                <a:gd name="connsiteX5-175" fmla="*/ 5120 w 12606"/>
                <a:gd name="connsiteY5-176" fmla="*/ 708 h 10316"/>
                <a:gd name="connsiteX6-177" fmla="*/ 7078 w 12606"/>
                <a:gd name="connsiteY6-178" fmla="*/ 4330 h 10316"/>
                <a:gd name="connsiteX7-179" fmla="*/ 7975 w 12606"/>
                <a:gd name="connsiteY7-180" fmla="*/ 5465 h 10316"/>
                <a:gd name="connsiteX8-181" fmla="*/ 12606 w 12606"/>
                <a:gd name="connsiteY8-182" fmla="*/ 10302 h 10316"/>
                <a:gd name="connsiteX0-183" fmla="*/ 12606 w 12606"/>
                <a:gd name="connsiteY0-184" fmla="*/ 10302 h 10316"/>
                <a:gd name="connsiteX1-185" fmla="*/ 0 w 12606"/>
                <a:gd name="connsiteY1-186" fmla="*/ 10316 h 10316"/>
                <a:gd name="connsiteX2-187" fmla="*/ 879 w 12606"/>
                <a:gd name="connsiteY2-188" fmla="*/ 5181 h 10316"/>
                <a:gd name="connsiteX3-189" fmla="*/ 3186 w 12606"/>
                <a:gd name="connsiteY3-190" fmla="*/ 5542 h 10316"/>
                <a:gd name="connsiteX4-191" fmla="*/ 4509 w 12606"/>
                <a:gd name="connsiteY4-192" fmla="*/ 425 h 10316"/>
                <a:gd name="connsiteX5-193" fmla="*/ 5120 w 12606"/>
                <a:gd name="connsiteY5-194" fmla="*/ 708 h 10316"/>
                <a:gd name="connsiteX6-195" fmla="*/ 7078 w 12606"/>
                <a:gd name="connsiteY6-196" fmla="*/ 4330 h 10316"/>
                <a:gd name="connsiteX7-197" fmla="*/ 7975 w 12606"/>
                <a:gd name="connsiteY7-198" fmla="*/ 5465 h 10316"/>
                <a:gd name="connsiteX8-199" fmla="*/ 12606 w 12606"/>
                <a:gd name="connsiteY8-200" fmla="*/ 10302 h 10316"/>
                <a:gd name="connsiteX0-201" fmla="*/ 12606 w 12606"/>
                <a:gd name="connsiteY0-202" fmla="*/ 10302 h 10316"/>
                <a:gd name="connsiteX1-203" fmla="*/ 0 w 12606"/>
                <a:gd name="connsiteY1-204" fmla="*/ 10316 h 10316"/>
                <a:gd name="connsiteX2-205" fmla="*/ 879 w 12606"/>
                <a:gd name="connsiteY2-206" fmla="*/ 5181 h 10316"/>
                <a:gd name="connsiteX3-207" fmla="*/ 3186 w 12606"/>
                <a:gd name="connsiteY3-208" fmla="*/ 5542 h 10316"/>
                <a:gd name="connsiteX4-209" fmla="*/ 4509 w 12606"/>
                <a:gd name="connsiteY4-210" fmla="*/ 425 h 10316"/>
                <a:gd name="connsiteX5-211" fmla="*/ 5120 w 12606"/>
                <a:gd name="connsiteY5-212" fmla="*/ 708 h 10316"/>
                <a:gd name="connsiteX6-213" fmla="*/ 7489 w 12606"/>
                <a:gd name="connsiteY6-214" fmla="*/ 2018 h 10316"/>
                <a:gd name="connsiteX7-215" fmla="*/ 7975 w 12606"/>
                <a:gd name="connsiteY7-216" fmla="*/ 5465 h 10316"/>
                <a:gd name="connsiteX8-217" fmla="*/ 12606 w 12606"/>
                <a:gd name="connsiteY8-218" fmla="*/ 10302 h 10316"/>
                <a:gd name="connsiteX0-219" fmla="*/ 12606 w 12606"/>
                <a:gd name="connsiteY0-220" fmla="*/ 10302 h 10316"/>
                <a:gd name="connsiteX1-221" fmla="*/ 0 w 12606"/>
                <a:gd name="connsiteY1-222" fmla="*/ 10316 h 10316"/>
                <a:gd name="connsiteX2-223" fmla="*/ 879 w 12606"/>
                <a:gd name="connsiteY2-224" fmla="*/ 5181 h 10316"/>
                <a:gd name="connsiteX3-225" fmla="*/ 3186 w 12606"/>
                <a:gd name="connsiteY3-226" fmla="*/ 5542 h 10316"/>
                <a:gd name="connsiteX4-227" fmla="*/ 4509 w 12606"/>
                <a:gd name="connsiteY4-228" fmla="*/ 425 h 10316"/>
                <a:gd name="connsiteX5-229" fmla="*/ 5120 w 12606"/>
                <a:gd name="connsiteY5-230" fmla="*/ 708 h 10316"/>
                <a:gd name="connsiteX6-231" fmla="*/ 6578 w 12606"/>
                <a:gd name="connsiteY6-232" fmla="*/ 6542 h 10316"/>
                <a:gd name="connsiteX7-233" fmla="*/ 7975 w 12606"/>
                <a:gd name="connsiteY7-234" fmla="*/ 5465 h 10316"/>
                <a:gd name="connsiteX8-235" fmla="*/ 12606 w 12606"/>
                <a:gd name="connsiteY8-236" fmla="*/ 10302 h 10316"/>
                <a:gd name="connsiteX0-237" fmla="*/ 12606 w 12741"/>
                <a:gd name="connsiteY0-238" fmla="*/ 10302 h 10316"/>
                <a:gd name="connsiteX1-239" fmla="*/ 0 w 12741"/>
                <a:gd name="connsiteY1-240" fmla="*/ 10316 h 10316"/>
                <a:gd name="connsiteX2-241" fmla="*/ 879 w 12741"/>
                <a:gd name="connsiteY2-242" fmla="*/ 5181 h 10316"/>
                <a:gd name="connsiteX3-243" fmla="*/ 3186 w 12741"/>
                <a:gd name="connsiteY3-244" fmla="*/ 5542 h 10316"/>
                <a:gd name="connsiteX4-245" fmla="*/ 4509 w 12741"/>
                <a:gd name="connsiteY4-246" fmla="*/ 425 h 10316"/>
                <a:gd name="connsiteX5-247" fmla="*/ 5120 w 12741"/>
                <a:gd name="connsiteY5-248" fmla="*/ 708 h 10316"/>
                <a:gd name="connsiteX6-249" fmla="*/ 6578 w 12741"/>
                <a:gd name="connsiteY6-250" fmla="*/ 6542 h 10316"/>
                <a:gd name="connsiteX7-251" fmla="*/ 12606 w 12741"/>
                <a:gd name="connsiteY7-252" fmla="*/ 10302 h 10316"/>
                <a:gd name="connsiteX0-253" fmla="*/ 12606 w 12741"/>
                <a:gd name="connsiteY0-254" fmla="*/ 10302 h 10316"/>
                <a:gd name="connsiteX1-255" fmla="*/ 0 w 12741"/>
                <a:gd name="connsiteY1-256" fmla="*/ 10316 h 10316"/>
                <a:gd name="connsiteX2-257" fmla="*/ 1634 w 12741"/>
                <a:gd name="connsiteY2-258" fmla="*/ 5777 h 10316"/>
                <a:gd name="connsiteX3-259" fmla="*/ 3186 w 12741"/>
                <a:gd name="connsiteY3-260" fmla="*/ 5542 h 10316"/>
                <a:gd name="connsiteX4-261" fmla="*/ 4509 w 12741"/>
                <a:gd name="connsiteY4-262" fmla="*/ 425 h 10316"/>
                <a:gd name="connsiteX5-263" fmla="*/ 5120 w 12741"/>
                <a:gd name="connsiteY5-264" fmla="*/ 708 h 10316"/>
                <a:gd name="connsiteX6-265" fmla="*/ 6578 w 12741"/>
                <a:gd name="connsiteY6-266" fmla="*/ 6542 h 10316"/>
                <a:gd name="connsiteX7-267" fmla="*/ 12606 w 12741"/>
                <a:gd name="connsiteY7-268" fmla="*/ 10302 h 10316"/>
                <a:gd name="connsiteX0-269" fmla="*/ 12606 w 12741"/>
                <a:gd name="connsiteY0-270" fmla="*/ 10302 h 10316"/>
                <a:gd name="connsiteX1-271" fmla="*/ 0 w 12741"/>
                <a:gd name="connsiteY1-272" fmla="*/ 10316 h 10316"/>
                <a:gd name="connsiteX2-273" fmla="*/ 1402 w 12741"/>
                <a:gd name="connsiteY2-274" fmla="*/ 5380 h 10316"/>
                <a:gd name="connsiteX3-275" fmla="*/ 3186 w 12741"/>
                <a:gd name="connsiteY3-276" fmla="*/ 5542 h 10316"/>
                <a:gd name="connsiteX4-277" fmla="*/ 4509 w 12741"/>
                <a:gd name="connsiteY4-278" fmla="*/ 425 h 10316"/>
                <a:gd name="connsiteX5-279" fmla="*/ 5120 w 12741"/>
                <a:gd name="connsiteY5-280" fmla="*/ 708 h 10316"/>
                <a:gd name="connsiteX6-281" fmla="*/ 6578 w 12741"/>
                <a:gd name="connsiteY6-282" fmla="*/ 6542 h 10316"/>
                <a:gd name="connsiteX7-283" fmla="*/ 12606 w 12741"/>
                <a:gd name="connsiteY7-284" fmla="*/ 10302 h 10316"/>
                <a:gd name="connsiteX0-285" fmla="*/ 12606 w 12741"/>
                <a:gd name="connsiteY0-286" fmla="*/ 10302 h 10316"/>
                <a:gd name="connsiteX1-287" fmla="*/ 0 w 12741"/>
                <a:gd name="connsiteY1-288" fmla="*/ 10316 h 10316"/>
                <a:gd name="connsiteX2-289" fmla="*/ 1228 w 12741"/>
                <a:gd name="connsiteY2-290" fmla="*/ 5380 h 10316"/>
                <a:gd name="connsiteX3-291" fmla="*/ 3186 w 12741"/>
                <a:gd name="connsiteY3-292" fmla="*/ 5542 h 10316"/>
                <a:gd name="connsiteX4-293" fmla="*/ 4509 w 12741"/>
                <a:gd name="connsiteY4-294" fmla="*/ 425 h 10316"/>
                <a:gd name="connsiteX5-295" fmla="*/ 5120 w 12741"/>
                <a:gd name="connsiteY5-296" fmla="*/ 708 h 10316"/>
                <a:gd name="connsiteX6-297" fmla="*/ 6578 w 12741"/>
                <a:gd name="connsiteY6-298" fmla="*/ 6542 h 10316"/>
                <a:gd name="connsiteX7-299" fmla="*/ 12606 w 12741"/>
                <a:gd name="connsiteY7-300" fmla="*/ 10302 h 10316"/>
                <a:gd name="connsiteX0-301" fmla="*/ 12606 w 12741"/>
                <a:gd name="connsiteY0-302" fmla="*/ 10302 h 10316"/>
                <a:gd name="connsiteX1-303" fmla="*/ 0 w 12741"/>
                <a:gd name="connsiteY1-304" fmla="*/ 10316 h 10316"/>
                <a:gd name="connsiteX2-305" fmla="*/ 1228 w 12741"/>
                <a:gd name="connsiteY2-306" fmla="*/ 5380 h 10316"/>
                <a:gd name="connsiteX3-307" fmla="*/ 3186 w 12741"/>
                <a:gd name="connsiteY3-308" fmla="*/ 5542 h 10316"/>
                <a:gd name="connsiteX4-309" fmla="*/ 4509 w 12741"/>
                <a:gd name="connsiteY4-310" fmla="*/ 425 h 10316"/>
                <a:gd name="connsiteX5-311" fmla="*/ 5120 w 12741"/>
                <a:gd name="connsiteY5-312" fmla="*/ 708 h 10316"/>
                <a:gd name="connsiteX6-313" fmla="*/ 6578 w 12741"/>
                <a:gd name="connsiteY6-314" fmla="*/ 6542 h 10316"/>
                <a:gd name="connsiteX7-315" fmla="*/ 12606 w 12741"/>
                <a:gd name="connsiteY7-316" fmla="*/ 10302 h 103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2741" h="10316">
                  <a:moveTo>
                    <a:pt x="12606" y="10302"/>
                  </a:moveTo>
                  <a:lnTo>
                    <a:pt x="0" y="10316"/>
                  </a:lnTo>
                  <a:cubicBezTo>
                    <a:pt x="347" y="9960"/>
                    <a:pt x="943" y="6162"/>
                    <a:pt x="1228" y="5380"/>
                  </a:cubicBezTo>
                  <a:cubicBezTo>
                    <a:pt x="1453" y="4742"/>
                    <a:pt x="3045" y="7957"/>
                    <a:pt x="3186" y="5542"/>
                  </a:cubicBezTo>
                  <a:cubicBezTo>
                    <a:pt x="3327" y="3127"/>
                    <a:pt x="3908" y="1148"/>
                    <a:pt x="4509" y="425"/>
                  </a:cubicBezTo>
                  <a:cubicBezTo>
                    <a:pt x="4712" y="-214"/>
                    <a:pt x="4937" y="-143"/>
                    <a:pt x="5120" y="708"/>
                  </a:cubicBezTo>
                  <a:cubicBezTo>
                    <a:pt x="5610" y="3052"/>
                    <a:pt x="5330" y="4943"/>
                    <a:pt x="6578" y="6542"/>
                  </a:cubicBezTo>
                  <a:cubicBezTo>
                    <a:pt x="7826" y="8141"/>
                    <a:pt x="13702" y="9673"/>
                    <a:pt x="12606" y="1030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37279" y="1873002"/>
              <a:ext cx="1328584" cy="332978"/>
              <a:chOff x="575579" y="2484388"/>
              <a:chExt cx="1927578" cy="481258"/>
            </a:xfrm>
          </p:grpSpPr>
          <p:sp>
            <p:nvSpPr>
              <p:cNvPr id="14" name="Freeform 9"/>
              <p:cNvSpPr/>
              <p:nvPr/>
            </p:nvSpPr>
            <p:spPr bwMode="auto">
              <a:xfrm>
                <a:off x="1380222" y="2492027"/>
                <a:ext cx="1122935" cy="432878"/>
              </a:xfrm>
              <a:custGeom>
                <a:avLst/>
                <a:gdLst>
                  <a:gd name="T0" fmla="*/ 745 w 745"/>
                  <a:gd name="T1" fmla="*/ 173 h 285"/>
                  <a:gd name="T2" fmla="*/ 616 w 745"/>
                  <a:gd name="T3" fmla="*/ 211 h 285"/>
                  <a:gd name="T4" fmla="*/ 556 w 745"/>
                  <a:gd name="T5" fmla="*/ 189 h 285"/>
                  <a:gd name="T6" fmla="*/ 269 w 745"/>
                  <a:gd name="T7" fmla="*/ 228 h 285"/>
                  <a:gd name="T8" fmla="*/ 99 w 745"/>
                  <a:gd name="T9" fmla="*/ 262 h 285"/>
                  <a:gd name="T10" fmla="*/ 14 w 745"/>
                  <a:gd name="T11" fmla="*/ 107 h 285"/>
                  <a:gd name="T12" fmla="*/ 144 w 745"/>
                  <a:gd name="T13" fmla="*/ 5 h 285"/>
                  <a:gd name="T14" fmla="*/ 230 w 745"/>
                  <a:gd name="T15" fmla="*/ 114 h 285"/>
                  <a:gd name="T16" fmla="*/ 151 w 745"/>
                  <a:gd name="T17" fmla="*/ 191 h 285"/>
                  <a:gd name="T18" fmla="*/ 93 w 745"/>
                  <a:gd name="T19" fmla="*/ 143 h 285"/>
                  <a:gd name="T20" fmla="*/ 132 w 745"/>
                  <a:gd name="T21" fmla="*/ 87 h 285"/>
                  <a:gd name="T22" fmla="*/ 158 w 745"/>
                  <a:gd name="T23" fmla="*/ 94 h 285"/>
                  <a:gd name="T24" fmla="*/ 138 w 745"/>
                  <a:gd name="T25" fmla="*/ 112 h 285"/>
                  <a:gd name="T26" fmla="*/ 121 w 745"/>
                  <a:gd name="T27" fmla="*/ 149 h 285"/>
                  <a:gd name="T28" fmla="*/ 169 w 745"/>
                  <a:gd name="T29" fmla="*/ 162 h 285"/>
                  <a:gd name="T30" fmla="*/ 201 w 745"/>
                  <a:gd name="T31" fmla="*/ 78 h 285"/>
                  <a:gd name="T32" fmla="*/ 123 w 745"/>
                  <a:gd name="T33" fmla="*/ 31 h 285"/>
                  <a:gd name="T34" fmla="*/ 39 w 745"/>
                  <a:gd name="T35" fmla="*/ 154 h 285"/>
                  <a:gd name="T36" fmla="*/ 188 w 745"/>
                  <a:gd name="T37" fmla="*/ 242 h 285"/>
                  <a:gd name="T38" fmla="*/ 285 w 745"/>
                  <a:gd name="T39" fmla="*/ 183 h 285"/>
                  <a:gd name="T40" fmla="*/ 558 w 745"/>
                  <a:gd name="T41" fmla="*/ 161 h 285"/>
                  <a:gd name="T42" fmla="*/ 723 w 745"/>
                  <a:gd name="T43" fmla="*/ 170 h 285"/>
                  <a:gd name="T44" fmla="*/ 745 w 745"/>
                  <a:gd name="T45" fmla="*/ 173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45" h="285">
                    <a:moveTo>
                      <a:pt x="745" y="173"/>
                    </a:moveTo>
                    <a:cubicBezTo>
                      <a:pt x="718" y="210"/>
                      <a:pt x="664" y="225"/>
                      <a:pt x="616" y="211"/>
                    </a:cubicBezTo>
                    <a:cubicBezTo>
                      <a:pt x="596" y="205"/>
                      <a:pt x="575" y="199"/>
                      <a:pt x="556" y="189"/>
                    </a:cubicBezTo>
                    <a:cubicBezTo>
                      <a:pt x="451" y="134"/>
                      <a:pt x="356" y="155"/>
                      <a:pt x="269" y="228"/>
                    </a:cubicBezTo>
                    <a:cubicBezTo>
                      <a:pt x="218" y="270"/>
                      <a:pt x="162" y="285"/>
                      <a:pt x="99" y="262"/>
                    </a:cubicBezTo>
                    <a:cubicBezTo>
                      <a:pt x="42" y="241"/>
                      <a:pt x="0" y="163"/>
                      <a:pt x="14" y="107"/>
                    </a:cubicBezTo>
                    <a:cubicBezTo>
                      <a:pt x="30" y="44"/>
                      <a:pt x="86" y="0"/>
                      <a:pt x="144" y="5"/>
                    </a:cubicBezTo>
                    <a:cubicBezTo>
                      <a:pt x="186" y="9"/>
                      <a:pt x="236" y="48"/>
                      <a:pt x="230" y="114"/>
                    </a:cubicBezTo>
                    <a:cubicBezTo>
                      <a:pt x="226" y="160"/>
                      <a:pt x="197" y="191"/>
                      <a:pt x="151" y="191"/>
                    </a:cubicBezTo>
                    <a:cubicBezTo>
                      <a:pt x="118" y="191"/>
                      <a:pt x="98" y="176"/>
                      <a:pt x="93" y="143"/>
                    </a:cubicBezTo>
                    <a:cubicBezTo>
                      <a:pt x="87" y="112"/>
                      <a:pt x="105" y="96"/>
                      <a:pt x="132" y="87"/>
                    </a:cubicBezTo>
                    <a:cubicBezTo>
                      <a:pt x="137" y="85"/>
                      <a:pt x="145" y="90"/>
                      <a:pt x="158" y="94"/>
                    </a:cubicBezTo>
                    <a:cubicBezTo>
                      <a:pt x="148" y="102"/>
                      <a:pt x="141" y="106"/>
                      <a:pt x="138" y="112"/>
                    </a:cubicBezTo>
                    <a:cubicBezTo>
                      <a:pt x="131" y="124"/>
                      <a:pt x="126" y="136"/>
                      <a:pt x="121" y="149"/>
                    </a:cubicBezTo>
                    <a:cubicBezTo>
                      <a:pt x="137" y="154"/>
                      <a:pt x="155" y="166"/>
                      <a:pt x="169" y="162"/>
                    </a:cubicBezTo>
                    <a:cubicBezTo>
                      <a:pt x="199" y="153"/>
                      <a:pt x="213" y="110"/>
                      <a:pt x="201" y="78"/>
                    </a:cubicBezTo>
                    <a:cubicBezTo>
                      <a:pt x="189" y="45"/>
                      <a:pt x="153" y="24"/>
                      <a:pt x="123" y="31"/>
                    </a:cubicBezTo>
                    <a:cubicBezTo>
                      <a:pt x="62" y="45"/>
                      <a:pt x="25" y="100"/>
                      <a:pt x="39" y="154"/>
                    </a:cubicBezTo>
                    <a:cubicBezTo>
                      <a:pt x="58" y="225"/>
                      <a:pt x="122" y="266"/>
                      <a:pt x="188" y="242"/>
                    </a:cubicBezTo>
                    <a:cubicBezTo>
                      <a:pt x="223" y="229"/>
                      <a:pt x="253" y="203"/>
                      <a:pt x="285" y="183"/>
                    </a:cubicBezTo>
                    <a:cubicBezTo>
                      <a:pt x="372" y="126"/>
                      <a:pt x="462" y="114"/>
                      <a:pt x="558" y="161"/>
                    </a:cubicBezTo>
                    <a:cubicBezTo>
                      <a:pt x="611" y="188"/>
                      <a:pt x="666" y="208"/>
                      <a:pt x="723" y="170"/>
                    </a:cubicBezTo>
                    <a:cubicBezTo>
                      <a:pt x="727" y="167"/>
                      <a:pt x="736" y="171"/>
                      <a:pt x="745" y="173"/>
                    </a:cubicBezTo>
                    <a:close/>
                  </a:path>
                </a:pathLst>
              </a:custGeom>
              <a:solidFill>
                <a:srgbClr val="C7A16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575579" y="2484388"/>
                <a:ext cx="396592" cy="481258"/>
              </a:xfrm>
              <a:custGeom>
                <a:avLst/>
                <a:gdLst>
                  <a:gd name="T0" fmla="*/ 150 w 263"/>
                  <a:gd name="T1" fmla="*/ 99 h 317"/>
                  <a:gd name="T2" fmla="*/ 114 w 263"/>
                  <a:gd name="T3" fmla="*/ 144 h 317"/>
                  <a:gd name="T4" fmla="*/ 138 w 263"/>
                  <a:gd name="T5" fmla="*/ 169 h 317"/>
                  <a:gd name="T6" fmla="*/ 192 w 263"/>
                  <a:gd name="T7" fmla="*/ 145 h 317"/>
                  <a:gd name="T8" fmla="*/ 167 w 263"/>
                  <a:gd name="T9" fmla="*/ 45 h 317"/>
                  <a:gd name="T10" fmla="*/ 60 w 263"/>
                  <a:gd name="T11" fmla="*/ 68 h 317"/>
                  <a:gd name="T12" fmla="*/ 63 w 263"/>
                  <a:gd name="T13" fmla="*/ 214 h 317"/>
                  <a:gd name="T14" fmla="*/ 220 w 263"/>
                  <a:gd name="T15" fmla="*/ 235 h 317"/>
                  <a:gd name="T16" fmla="*/ 255 w 263"/>
                  <a:gd name="T17" fmla="*/ 213 h 317"/>
                  <a:gd name="T18" fmla="*/ 263 w 263"/>
                  <a:gd name="T19" fmla="*/ 220 h 317"/>
                  <a:gd name="T20" fmla="*/ 254 w 263"/>
                  <a:gd name="T21" fmla="*/ 241 h 317"/>
                  <a:gd name="T22" fmla="*/ 9 w 263"/>
                  <a:gd name="T23" fmla="*/ 157 h 317"/>
                  <a:gd name="T24" fmla="*/ 67 w 263"/>
                  <a:gd name="T25" fmla="*/ 30 h 317"/>
                  <a:gd name="T26" fmla="*/ 187 w 263"/>
                  <a:gd name="T27" fmla="*/ 27 h 317"/>
                  <a:gd name="T28" fmla="*/ 224 w 263"/>
                  <a:gd name="T29" fmla="*/ 139 h 317"/>
                  <a:gd name="T30" fmla="*/ 150 w 263"/>
                  <a:gd name="T31" fmla="*/ 196 h 317"/>
                  <a:gd name="T32" fmla="*/ 89 w 263"/>
                  <a:gd name="T33" fmla="*/ 152 h 317"/>
                  <a:gd name="T34" fmla="*/ 120 w 263"/>
                  <a:gd name="T35" fmla="*/ 96 h 317"/>
                  <a:gd name="T36" fmla="*/ 150 w 263"/>
                  <a:gd name="T37" fmla="*/ 99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317">
                    <a:moveTo>
                      <a:pt x="150" y="99"/>
                    </a:moveTo>
                    <a:cubicBezTo>
                      <a:pt x="134" y="119"/>
                      <a:pt x="120" y="130"/>
                      <a:pt x="114" y="144"/>
                    </a:cubicBezTo>
                    <a:cubicBezTo>
                      <a:pt x="112" y="149"/>
                      <a:pt x="131" y="170"/>
                      <a:pt x="138" y="169"/>
                    </a:cubicBezTo>
                    <a:cubicBezTo>
                      <a:pt x="157" y="166"/>
                      <a:pt x="181" y="159"/>
                      <a:pt x="192" y="145"/>
                    </a:cubicBezTo>
                    <a:cubicBezTo>
                      <a:pt x="215" y="115"/>
                      <a:pt x="200" y="68"/>
                      <a:pt x="167" y="45"/>
                    </a:cubicBezTo>
                    <a:cubicBezTo>
                      <a:pt x="138" y="26"/>
                      <a:pt x="83" y="38"/>
                      <a:pt x="60" y="68"/>
                    </a:cubicBezTo>
                    <a:cubicBezTo>
                      <a:pt x="27" y="112"/>
                      <a:pt x="28" y="173"/>
                      <a:pt x="63" y="214"/>
                    </a:cubicBezTo>
                    <a:cubicBezTo>
                      <a:pt x="98" y="256"/>
                      <a:pt x="169" y="265"/>
                      <a:pt x="220" y="235"/>
                    </a:cubicBezTo>
                    <a:cubicBezTo>
                      <a:pt x="232" y="228"/>
                      <a:pt x="243" y="220"/>
                      <a:pt x="255" y="213"/>
                    </a:cubicBezTo>
                    <a:cubicBezTo>
                      <a:pt x="258" y="216"/>
                      <a:pt x="260" y="218"/>
                      <a:pt x="263" y="220"/>
                    </a:cubicBezTo>
                    <a:cubicBezTo>
                      <a:pt x="260" y="227"/>
                      <a:pt x="259" y="237"/>
                      <a:pt x="254" y="241"/>
                    </a:cubicBezTo>
                    <a:cubicBezTo>
                      <a:pt x="164" y="317"/>
                      <a:pt x="36" y="273"/>
                      <a:pt x="9" y="157"/>
                    </a:cubicBezTo>
                    <a:cubicBezTo>
                      <a:pt x="0" y="117"/>
                      <a:pt x="26" y="55"/>
                      <a:pt x="67" y="30"/>
                    </a:cubicBezTo>
                    <a:cubicBezTo>
                      <a:pt x="105" y="6"/>
                      <a:pt x="146" y="0"/>
                      <a:pt x="187" y="27"/>
                    </a:cubicBezTo>
                    <a:cubicBezTo>
                      <a:pt x="219" y="48"/>
                      <a:pt x="236" y="98"/>
                      <a:pt x="224" y="139"/>
                    </a:cubicBezTo>
                    <a:cubicBezTo>
                      <a:pt x="213" y="176"/>
                      <a:pt x="186" y="193"/>
                      <a:pt x="150" y="196"/>
                    </a:cubicBezTo>
                    <a:cubicBezTo>
                      <a:pt x="118" y="198"/>
                      <a:pt x="96" y="184"/>
                      <a:pt x="89" y="152"/>
                    </a:cubicBezTo>
                    <a:cubicBezTo>
                      <a:pt x="83" y="124"/>
                      <a:pt x="94" y="104"/>
                      <a:pt x="120" y="96"/>
                    </a:cubicBezTo>
                    <a:cubicBezTo>
                      <a:pt x="129" y="93"/>
                      <a:pt x="141" y="98"/>
                      <a:pt x="150" y="99"/>
                    </a:cubicBezTo>
                    <a:close/>
                  </a:path>
                </a:pathLst>
              </a:custGeom>
              <a:solidFill>
                <a:srgbClr val="C7A16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1"/>
              <p:cNvSpPr/>
              <p:nvPr/>
            </p:nvSpPr>
            <p:spPr bwMode="auto">
              <a:xfrm>
                <a:off x="976627" y="2485661"/>
                <a:ext cx="395956" cy="440517"/>
              </a:xfrm>
              <a:custGeom>
                <a:avLst/>
                <a:gdLst>
                  <a:gd name="T0" fmla="*/ 145 w 263"/>
                  <a:gd name="T1" fmla="*/ 104 h 290"/>
                  <a:gd name="T2" fmla="*/ 116 w 263"/>
                  <a:gd name="T3" fmla="*/ 144 h 290"/>
                  <a:gd name="T4" fmla="*/ 136 w 263"/>
                  <a:gd name="T5" fmla="*/ 168 h 290"/>
                  <a:gd name="T6" fmla="*/ 193 w 263"/>
                  <a:gd name="T7" fmla="*/ 147 h 290"/>
                  <a:gd name="T8" fmla="*/ 186 w 263"/>
                  <a:gd name="T9" fmla="*/ 56 h 290"/>
                  <a:gd name="T10" fmla="*/ 84 w 263"/>
                  <a:gd name="T11" fmla="*/ 49 h 290"/>
                  <a:gd name="T12" fmla="*/ 55 w 263"/>
                  <a:gd name="T13" fmla="*/ 194 h 290"/>
                  <a:gd name="T14" fmla="*/ 203 w 263"/>
                  <a:gd name="T15" fmla="*/ 242 h 290"/>
                  <a:gd name="T16" fmla="*/ 263 w 263"/>
                  <a:gd name="T17" fmla="*/ 220 h 290"/>
                  <a:gd name="T18" fmla="*/ 249 w 263"/>
                  <a:gd name="T19" fmla="*/ 246 h 290"/>
                  <a:gd name="T20" fmla="*/ 54 w 263"/>
                  <a:gd name="T21" fmla="*/ 238 h 290"/>
                  <a:gd name="T22" fmla="*/ 42 w 263"/>
                  <a:gd name="T23" fmla="*/ 53 h 290"/>
                  <a:gd name="T24" fmla="*/ 160 w 263"/>
                  <a:gd name="T25" fmla="*/ 13 h 290"/>
                  <a:gd name="T26" fmla="*/ 232 w 263"/>
                  <a:gd name="T27" fmla="*/ 120 h 290"/>
                  <a:gd name="T28" fmla="*/ 171 w 263"/>
                  <a:gd name="T29" fmla="*/ 191 h 290"/>
                  <a:gd name="T30" fmla="*/ 106 w 263"/>
                  <a:gd name="T31" fmla="*/ 175 h 290"/>
                  <a:gd name="T32" fmla="*/ 101 w 263"/>
                  <a:gd name="T33" fmla="*/ 108 h 290"/>
                  <a:gd name="T34" fmla="*/ 147 w 263"/>
                  <a:gd name="T35" fmla="*/ 93 h 290"/>
                  <a:gd name="T36" fmla="*/ 145 w 263"/>
                  <a:gd name="T3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3" h="290">
                    <a:moveTo>
                      <a:pt x="145" y="104"/>
                    </a:moveTo>
                    <a:cubicBezTo>
                      <a:pt x="135" y="117"/>
                      <a:pt x="122" y="129"/>
                      <a:pt x="116" y="144"/>
                    </a:cubicBezTo>
                    <a:cubicBezTo>
                      <a:pt x="114" y="149"/>
                      <a:pt x="131" y="169"/>
                      <a:pt x="136" y="168"/>
                    </a:cubicBezTo>
                    <a:cubicBezTo>
                      <a:pt x="156" y="165"/>
                      <a:pt x="179" y="160"/>
                      <a:pt x="193" y="147"/>
                    </a:cubicBezTo>
                    <a:cubicBezTo>
                      <a:pt x="217" y="125"/>
                      <a:pt x="211" y="83"/>
                      <a:pt x="186" y="56"/>
                    </a:cubicBezTo>
                    <a:cubicBezTo>
                      <a:pt x="161" y="30"/>
                      <a:pt x="114" y="27"/>
                      <a:pt x="84" y="49"/>
                    </a:cubicBezTo>
                    <a:cubicBezTo>
                      <a:pt x="35" y="86"/>
                      <a:pt x="24" y="140"/>
                      <a:pt x="55" y="194"/>
                    </a:cubicBezTo>
                    <a:cubicBezTo>
                      <a:pt x="85" y="246"/>
                      <a:pt x="150" y="267"/>
                      <a:pt x="203" y="242"/>
                    </a:cubicBezTo>
                    <a:cubicBezTo>
                      <a:pt x="221" y="233"/>
                      <a:pt x="238" y="224"/>
                      <a:pt x="263" y="220"/>
                    </a:cubicBezTo>
                    <a:cubicBezTo>
                      <a:pt x="258" y="229"/>
                      <a:pt x="256" y="240"/>
                      <a:pt x="249" y="246"/>
                    </a:cubicBezTo>
                    <a:cubicBezTo>
                      <a:pt x="196" y="290"/>
                      <a:pt x="103" y="286"/>
                      <a:pt x="54" y="238"/>
                    </a:cubicBezTo>
                    <a:cubicBezTo>
                      <a:pt x="5" y="190"/>
                      <a:pt x="0" y="109"/>
                      <a:pt x="42" y="53"/>
                    </a:cubicBezTo>
                    <a:cubicBezTo>
                      <a:pt x="66" y="20"/>
                      <a:pt x="125" y="0"/>
                      <a:pt x="160" y="13"/>
                    </a:cubicBezTo>
                    <a:cubicBezTo>
                      <a:pt x="209" y="31"/>
                      <a:pt x="236" y="71"/>
                      <a:pt x="232" y="120"/>
                    </a:cubicBezTo>
                    <a:cubicBezTo>
                      <a:pt x="228" y="157"/>
                      <a:pt x="203" y="182"/>
                      <a:pt x="171" y="191"/>
                    </a:cubicBezTo>
                    <a:cubicBezTo>
                      <a:pt x="152" y="196"/>
                      <a:pt x="124" y="187"/>
                      <a:pt x="106" y="175"/>
                    </a:cubicBezTo>
                    <a:cubicBezTo>
                      <a:pt x="80" y="158"/>
                      <a:pt x="84" y="129"/>
                      <a:pt x="101" y="108"/>
                    </a:cubicBezTo>
                    <a:cubicBezTo>
                      <a:pt x="109" y="97"/>
                      <a:pt x="131" y="97"/>
                      <a:pt x="147" y="93"/>
                    </a:cubicBezTo>
                    <a:cubicBezTo>
                      <a:pt x="146" y="96"/>
                      <a:pt x="145" y="100"/>
                      <a:pt x="145" y="104"/>
                    </a:cubicBezTo>
                    <a:close/>
                  </a:path>
                </a:pathLst>
              </a:custGeom>
              <a:solidFill>
                <a:srgbClr val="C7A16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" name="Freeform 9"/>
            <p:cNvSpPr/>
            <p:nvPr/>
          </p:nvSpPr>
          <p:spPr bwMode="auto">
            <a:xfrm>
              <a:off x="8580382" y="2553138"/>
              <a:ext cx="810957" cy="332524"/>
            </a:xfrm>
            <a:custGeom>
              <a:avLst/>
              <a:gdLst>
                <a:gd name="T0" fmla="*/ 745 w 745"/>
                <a:gd name="T1" fmla="*/ 173 h 285"/>
                <a:gd name="T2" fmla="*/ 616 w 745"/>
                <a:gd name="T3" fmla="*/ 211 h 285"/>
                <a:gd name="T4" fmla="*/ 556 w 745"/>
                <a:gd name="T5" fmla="*/ 189 h 285"/>
                <a:gd name="T6" fmla="*/ 269 w 745"/>
                <a:gd name="T7" fmla="*/ 228 h 285"/>
                <a:gd name="T8" fmla="*/ 99 w 745"/>
                <a:gd name="T9" fmla="*/ 262 h 285"/>
                <a:gd name="T10" fmla="*/ 14 w 745"/>
                <a:gd name="T11" fmla="*/ 107 h 285"/>
                <a:gd name="T12" fmla="*/ 144 w 745"/>
                <a:gd name="T13" fmla="*/ 5 h 285"/>
                <a:gd name="T14" fmla="*/ 230 w 745"/>
                <a:gd name="T15" fmla="*/ 114 h 285"/>
                <a:gd name="T16" fmla="*/ 151 w 745"/>
                <a:gd name="T17" fmla="*/ 191 h 285"/>
                <a:gd name="T18" fmla="*/ 93 w 745"/>
                <a:gd name="T19" fmla="*/ 143 h 285"/>
                <a:gd name="T20" fmla="*/ 132 w 745"/>
                <a:gd name="T21" fmla="*/ 87 h 285"/>
                <a:gd name="T22" fmla="*/ 158 w 745"/>
                <a:gd name="T23" fmla="*/ 94 h 285"/>
                <a:gd name="T24" fmla="*/ 138 w 745"/>
                <a:gd name="T25" fmla="*/ 112 h 285"/>
                <a:gd name="T26" fmla="*/ 121 w 745"/>
                <a:gd name="T27" fmla="*/ 149 h 285"/>
                <a:gd name="T28" fmla="*/ 169 w 745"/>
                <a:gd name="T29" fmla="*/ 162 h 285"/>
                <a:gd name="T30" fmla="*/ 201 w 745"/>
                <a:gd name="T31" fmla="*/ 78 h 285"/>
                <a:gd name="T32" fmla="*/ 123 w 745"/>
                <a:gd name="T33" fmla="*/ 31 h 285"/>
                <a:gd name="T34" fmla="*/ 39 w 745"/>
                <a:gd name="T35" fmla="*/ 154 h 285"/>
                <a:gd name="T36" fmla="*/ 188 w 745"/>
                <a:gd name="T37" fmla="*/ 242 h 285"/>
                <a:gd name="T38" fmla="*/ 285 w 745"/>
                <a:gd name="T39" fmla="*/ 183 h 285"/>
                <a:gd name="T40" fmla="*/ 558 w 745"/>
                <a:gd name="T41" fmla="*/ 161 h 285"/>
                <a:gd name="T42" fmla="*/ 723 w 745"/>
                <a:gd name="T43" fmla="*/ 170 h 285"/>
                <a:gd name="T44" fmla="*/ 745 w 745"/>
                <a:gd name="T45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5" h="285">
                  <a:moveTo>
                    <a:pt x="745" y="173"/>
                  </a:moveTo>
                  <a:cubicBezTo>
                    <a:pt x="718" y="210"/>
                    <a:pt x="664" y="225"/>
                    <a:pt x="616" y="211"/>
                  </a:cubicBezTo>
                  <a:cubicBezTo>
                    <a:pt x="596" y="205"/>
                    <a:pt x="575" y="199"/>
                    <a:pt x="556" y="189"/>
                  </a:cubicBezTo>
                  <a:cubicBezTo>
                    <a:pt x="451" y="134"/>
                    <a:pt x="356" y="155"/>
                    <a:pt x="269" y="228"/>
                  </a:cubicBezTo>
                  <a:cubicBezTo>
                    <a:pt x="218" y="270"/>
                    <a:pt x="162" y="285"/>
                    <a:pt x="99" y="262"/>
                  </a:cubicBezTo>
                  <a:cubicBezTo>
                    <a:pt x="42" y="241"/>
                    <a:pt x="0" y="163"/>
                    <a:pt x="14" y="107"/>
                  </a:cubicBezTo>
                  <a:cubicBezTo>
                    <a:pt x="30" y="44"/>
                    <a:pt x="86" y="0"/>
                    <a:pt x="144" y="5"/>
                  </a:cubicBezTo>
                  <a:cubicBezTo>
                    <a:pt x="186" y="9"/>
                    <a:pt x="236" y="48"/>
                    <a:pt x="230" y="114"/>
                  </a:cubicBezTo>
                  <a:cubicBezTo>
                    <a:pt x="226" y="160"/>
                    <a:pt x="197" y="191"/>
                    <a:pt x="151" y="191"/>
                  </a:cubicBezTo>
                  <a:cubicBezTo>
                    <a:pt x="118" y="191"/>
                    <a:pt x="98" y="176"/>
                    <a:pt x="93" y="143"/>
                  </a:cubicBezTo>
                  <a:cubicBezTo>
                    <a:pt x="87" y="112"/>
                    <a:pt x="105" y="96"/>
                    <a:pt x="132" y="87"/>
                  </a:cubicBezTo>
                  <a:cubicBezTo>
                    <a:pt x="137" y="85"/>
                    <a:pt x="145" y="90"/>
                    <a:pt x="158" y="94"/>
                  </a:cubicBezTo>
                  <a:cubicBezTo>
                    <a:pt x="148" y="102"/>
                    <a:pt x="141" y="106"/>
                    <a:pt x="138" y="112"/>
                  </a:cubicBezTo>
                  <a:cubicBezTo>
                    <a:pt x="131" y="124"/>
                    <a:pt x="126" y="136"/>
                    <a:pt x="121" y="149"/>
                  </a:cubicBezTo>
                  <a:cubicBezTo>
                    <a:pt x="137" y="154"/>
                    <a:pt x="155" y="166"/>
                    <a:pt x="169" y="162"/>
                  </a:cubicBezTo>
                  <a:cubicBezTo>
                    <a:pt x="199" y="153"/>
                    <a:pt x="213" y="110"/>
                    <a:pt x="201" y="78"/>
                  </a:cubicBezTo>
                  <a:cubicBezTo>
                    <a:pt x="189" y="45"/>
                    <a:pt x="153" y="24"/>
                    <a:pt x="123" y="31"/>
                  </a:cubicBezTo>
                  <a:cubicBezTo>
                    <a:pt x="62" y="45"/>
                    <a:pt x="25" y="100"/>
                    <a:pt x="39" y="154"/>
                  </a:cubicBezTo>
                  <a:cubicBezTo>
                    <a:pt x="58" y="225"/>
                    <a:pt x="122" y="266"/>
                    <a:pt x="188" y="242"/>
                  </a:cubicBezTo>
                  <a:cubicBezTo>
                    <a:pt x="223" y="229"/>
                    <a:pt x="253" y="203"/>
                    <a:pt x="285" y="183"/>
                  </a:cubicBezTo>
                  <a:cubicBezTo>
                    <a:pt x="372" y="126"/>
                    <a:pt x="462" y="114"/>
                    <a:pt x="558" y="161"/>
                  </a:cubicBezTo>
                  <a:cubicBezTo>
                    <a:pt x="611" y="188"/>
                    <a:pt x="666" y="208"/>
                    <a:pt x="723" y="170"/>
                  </a:cubicBezTo>
                  <a:cubicBezTo>
                    <a:pt x="727" y="167"/>
                    <a:pt x="736" y="171"/>
                    <a:pt x="745" y="173"/>
                  </a:cubicBezTo>
                  <a:close/>
                </a:path>
              </a:pathLst>
            </a:custGeom>
            <a:solidFill>
              <a:srgbClr val="C7A1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7067550" y="566057"/>
            <a:ext cx="3810000" cy="5725886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887538" y="1038465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9" name="文本框 18"/>
          <p:cNvSpPr txBox="1"/>
          <p:nvPr/>
        </p:nvSpPr>
        <p:spPr>
          <a:xfrm>
            <a:off x="6815487" y="1246933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64554" y="1248729"/>
            <a:ext cx="2215991" cy="47527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轻汗微微透碧纨，</a:t>
            </a:r>
            <a:endParaRPr lang="zh-CN" altLang="en-US" sz="44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明朝端午浴芳兰。</a:t>
            </a:r>
            <a:endParaRPr lang="zh-CN" altLang="en-US" sz="44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975738" y="2369447"/>
            <a:ext cx="600164" cy="286232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____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苏轼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《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浣溪沙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·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》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466448" y="4438755"/>
            <a:ext cx="2436406" cy="1308906"/>
            <a:chOff x="3531375" y="3421114"/>
            <a:chExt cx="2436406" cy="1308906"/>
          </a:xfrm>
        </p:grpSpPr>
        <p:grpSp>
          <p:nvGrpSpPr>
            <p:cNvPr id="27" name="组合 26"/>
            <p:cNvGrpSpPr/>
            <p:nvPr/>
          </p:nvGrpSpPr>
          <p:grpSpPr>
            <a:xfrm>
              <a:off x="3596934" y="3421114"/>
              <a:ext cx="2305288" cy="617480"/>
              <a:chOff x="7025075" y="1232816"/>
              <a:chExt cx="4186947" cy="61748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7025075" y="1232816"/>
                <a:ext cx="4186947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在此添加标题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 flipH="1">
                <a:off x="7560234" y="1634852"/>
                <a:ext cx="297875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algn="r">
                  <a:defRPr sz="8000" b="1">
                    <a:gradFill flip="none" rotWithShape="1">
                      <a:gsLst>
                        <a:gs pos="0">
                          <a:srgbClr val="E51C3E"/>
                        </a:gs>
                        <a:gs pos="30000">
                          <a:srgbClr val="F18C64"/>
                        </a:gs>
                        <a:gs pos="83000">
                          <a:srgbClr val="F7C477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algn="dist"/>
                <a:r>
                  <a:rPr lang="en-US" altLang="zh-CN" sz="8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ADD  YOUR TITLE HERE        </a:t>
                </a:r>
                <a:endParaRPr lang="zh-CN" altLang="en-US" sz="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10614644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7188371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/>
            <p:cNvSpPr/>
            <p:nvPr/>
          </p:nvSpPr>
          <p:spPr>
            <a:xfrm>
              <a:off x="3531375" y="4009566"/>
              <a:ext cx="2436406" cy="7204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是中国民间的传统节日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——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端午节，它是中华民族古老的传统节日之一。</a:t>
              </a:r>
              <a:endPara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63066" y="4468522"/>
            <a:ext cx="2436406" cy="1308906"/>
            <a:chOff x="3531375" y="3421114"/>
            <a:chExt cx="2436406" cy="1308906"/>
          </a:xfrm>
        </p:grpSpPr>
        <p:grpSp>
          <p:nvGrpSpPr>
            <p:cNvPr id="34" name="组合 33"/>
            <p:cNvGrpSpPr/>
            <p:nvPr/>
          </p:nvGrpSpPr>
          <p:grpSpPr>
            <a:xfrm>
              <a:off x="3596934" y="3421114"/>
              <a:ext cx="2305288" cy="631994"/>
              <a:chOff x="7025075" y="1232816"/>
              <a:chExt cx="4186947" cy="631994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7025075" y="1232816"/>
                <a:ext cx="4186947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在此添加标题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 flipH="1">
                <a:off x="7560234" y="1649366"/>
                <a:ext cx="297875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algn="r">
                  <a:defRPr sz="8000" b="1">
                    <a:gradFill flip="none" rotWithShape="1">
                      <a:gsLst>
                        <a:gs pos="0">
                          <a:srgbClr val="E51C3E"/>
                        </a:gs>
                        <a:gs pos="30000">
                          <a:srgbClr val="F18C64"/>
                        </a:gs>
                        <a:gs pos="83000">
                          <a:srgbClr val="F7C477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algn="dist"/>
                <a:r>
                  <a:rPr lang="en-US" altLang="zh-CN" sz="8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ADD  YOUR TITLE HERE        </a:t>
                </a:r>
                <a:endParaRPr lang="zh-CN" altLang="en-US" sz="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10614644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7188371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矩形 34"/>
            <p:cNvSpPr/>
            <p:nvPr/>
          </p:nvSpPr>
          <p:spPr>
            <a:xfrm>
              <a:off x="3531375" y="4009566"/>
              <a:ext cx="2436406" cy="7204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是中国民间的传统节日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——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端午节，它是中华民族古老的传统节日之一。</a:t>
              </a:r>
              <a:endPara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23693" y="4438755"/>
            <a:ext cx="2436406" cy="1308906"/>
            <a:chOff x="3531375" y="3421114"/>
            <a:chExt cx="2436406" cy="1308906"/>
          </a:xfrm>
        </p:grpSpPr>
        <p:grpSp>
          <p:nvGrpSpPr>
            <p:cNvPr id="41" name="组合 40"/>
            <p:cNvGrpSpPr/>
            <p:nvPr/>
          </p:nvGrpSpPr>
          <p:grpSpPr>
            <a:xfrm>
              <a:off x="3596934" y="3421114"/>
              <a:ext cx="2305288" cy="631994"/>
              <a:chOff x="7025075" y="1232816"/>
              <a:chExt cx="4186947" cy="63199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7025075" y="1232816"/>
                <a:ext cx="4186947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在此添加标题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 flipH="1">
                <a:off x="7560234" y="1649366"/>
                <a:ext cx="297875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algn="r">
                  <a:defRPr sz="8000" b="1">
                    <a:gradFill flip="none" rotWithShape="1">
                      <a:gsLst>
                        <a:gs pos="0">
                          <a:srgbClr val="E51C3E"/>
                        </a:gs>
                        <a:gs pos="30000">
                          <a:srgbClr val="F18C64"/>
                        </a:gs>
                        <a:gs pos="83000">
                          <a:srgbClr val="F7C477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algn="dist"/>
                <a:r>
                  <a:rPr lang="en-US" altLang="zh-CN" sz="8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ADD  YOUR TITLE HERE        </a:t>
                </a:r>
                <a:endParaRPr lang="zh-CN" altLang="en-US" sz="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10614644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7188371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矩形 41"/>
            <p:cNvSpPr/>
            <p:nvPr/>
          </p:nvSpPr>
          <p:spPr>
            <a:xfrm>
              <a:off x="3531375" y="4009566"/>
              <a:ext cx="2436406" cy="7204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是中国民间的传统节日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——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端午节，它是中华民族古老的传统节日之一。</a:t>
              </a:r>
              <a:endPara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87826" y="4438755"/>
            <a:ext cx="2436406" cy="1308906"/>
            <a:chOff x="3531375" y="3421114"/>
            <a:chExt cx="2436406" cy="1308906"/>
          </a:xfrm>
        </p:grpSpPr>
        <p:grpSp>
          <p:nvGrpSpPr>
            <p:cNvPr id="48" name="组合 47"/>
            <p:cNvGrpSpPr/>
            <p:nvPr/>
          </p:nvGrpSpPr>
          <p:grpSpPr>
            <a:xfrm>
              <a:off x="3596934" y="3421114"/>
              <a:ext cx="2305288" cy="631994"/>
              <a:chOff x="7025075" y="1232816"/>
              <a:chExt cx="4186947" cy="631994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7025075" y="1232816"/>
                <a:ext cx="4186947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在此添加标题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 flipH="1">
                <a:off x="7560234" y="1649366"/>
                <a:ext cx="297875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algn="r">
                  <a:defRPr sz="8000" b="1">
                    <a:gradFill flip="none" rotWithShape="1">
                      <a:gsLst>
                        <a:gs pos="0">
                          <a:srgbClr val="E51C3E"/>
                        </a:gs>
                        <a:gs pos="30000">
                          <a:srgbClr val="F18C64"/>
                        </a:gs>
                        <a:gs pos="83000">
                          <a:srgbClr val="F7C477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algn="dist"/>
                <a:r>
                  <a:rPr lang="en-US" altLang="zh-CN" sz="8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ADD  YOUR TITLE HERE        </a:t>
                </a:r>
                <a:endParaRPr lang="zh-CN" altLang="en-US" sz="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10614644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7188371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矩形 48"/>
            <p:cNvSpPr/>
            <p:nvPr/>
          </p:nvSpPr>
          <p:spPr>
            <a:xfrm>
              <a:off x="3531375" y="4009566"/>
              <a:ext cx="2436406" cy="7204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是中国民间的传统节日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——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端午节，它是中华民族古老的传统节日之一。</a:t>
              </a:r>
              <a:endPara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3288824" y="2531108"/>
            <a:ext cx="0" cy="2790640"/>
          </a:xfrm>
          <a:prstGeom prst="line">
            <a:avLst/>
          </a:prstGeom>
          <a:ln w="3175">
            <a:solidFill>
              <a:schemeClr val="bg1">
                <a:lumMod val="75000"/>
                <a:alpha val="6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059488" y="2531108"/>
            <a:ext cx="0" cy="2790640"/>
          </a:xfrm>
          <a:prstGeom prst="line">
            <a:avLst/>
          </a:prstGeom>
          <a:ln w="3175">
            <a:solidFill>
              <a:schemeClr val="bg1">
                <a:lumMod val="75000"/>
                <a:alpha val="6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8839264" y="2531108"/>
            <a:ext cx="0" cy="2790640"/>
          </a:xfrm>
          <a:prstGeom prst="line">
            <a:avLst/>
          </a:prstGeom>
          <a:ln w="3175">
            <a:solidFill>
              <a:schemeClr val="bg1">
                <a:lumMod val="75000"/>
                <a:alpha val="6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87" b="75649"/>
          <a:stretch>
            <a:fillRect/>
          </a:stretch>
        </p:blipFill>
        <p:spPr>
          <a:xfrm>
            <a:off x="1064552" y="2319580"/>
            <a:ext cx="1623554" cy="1669965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0" r="39868" b="79610"/>
          <a:stretch>
            <a:fillRect/>
          </a:stretch>
        </p:blipFill>
        <p:spPr>
          <a:xfrm>
            <a:off x="3950769" y="2096013"/>
            <a:ext cx="1463487" cy="16835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02" r="10137" b="79610"/>
          <a:stretch>
            <a:fillRect/>
          </a:stretch>
        </p:blipFill>
        <p:spPr>
          <a:xfrm>
            <a:off x="6650725" y="2223704"/>
            <a:ext cx="1700796" cy="1683508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02" t="17720" r="10137" b="61890"/>
          <a:stretch>
            <a:fillRect/>
          </a:stretch>
        </p:blipFill>
        <p:spPr>
          <a:xfrm>
            <a:off x="9346955" y="2223704"/>
            <a:ext cx="1700796" cy="1683508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3925313" y="1342480"/>
            <a:ext cx="4394680" cy="30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032815" y="753367"/>
            <a:ext cx="418694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accent6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261415" y="1342480"/>
            <a:ext cx="3722478" cy="307777"/>
            <a:chOff x="1625771" y="2200184"/>
            <a:chExt cx="3722478" cy="307777"/>
          </a:xfrm>
        </p:grpSpPr>
        <p:sp>
          <p:nvSpPr>
            <p:cNvPr id="69" name="文本框 68"/>
            <p:cNvSpPr txBox="1"/>
            <p:nvPr/>
          </p:nvSpPr>
          <p:spPr>
            <a:xfrm flipH="1">
              <a:off x="1997634" y="2200184"/>
              <a:ext cx="2978751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r">
                <a:defRPr sz="8000" b="1">
                  <a:gradFill flip="none" rotWithShape="1">
                    <a:gsLst>
                      <a:gs pos="0">
                        <a:srgbClr val="E51C3E"/>
                      </a:gs>
                      <a:gs pos="30000">
                        <a:srgbClr val="F18C64"/>
                      </a:gs>
                      <a:gs pos="83000">
                        <a:srgbClr val="F7C477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造字工房悦黑体验版常规体" pitchFamily="50" charset="-122"/>
                  <a:ea typeface="造字工房悦黑体验版常规体" pitchFamily="50" charset="-122"/>
                </a:defRPr>
              </a:lvl1pPr>
            </a:lstStyle>
            <a:p>
              <a:pPr algn="dist"/>
              <a:r>
                <a:rPr lang="en-US" altLang="zh-CN" sz="1400" b="0" dirty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ADD  YOUR TITLE HERE        </a:t>
              </a:r>
              <a:endParaRPr lang="zh-CN" altLang="en-US" sz="1400" b="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>
            <a:xfrm>
              <a:off x="5052044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1625771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4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4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矩形 10"/>
          <p:cNvSpPr/>
          <p:nvPr>
            <p:custDataLst>
              <p:tags r:id="rId1"/>
            </p:custDataLst>
          </p:nvPr>
        </p:nvSpPr>
        <p:spPr>
          <a:xfrm>
            <a:off x="1974455" y="1056844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6"/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叁</a:t>
            </a:r>
            <a:endParaRPr lang="zh-CN" altLang="en-US" sz="11500" dirty="0">
              <a:solidFill>
                <a:schemeClr val="accent6"/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437894" y="983806"/>
            <a:ext cx="2328209" cy="316383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76276" y="2230496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40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0790" y="2885035"/>
            <a:ext cx="5238695" cy="10801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10" y="835146"/>
            <a:ext cx="1789180" cy="51877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39860" y="2029973"/>
            <a:ext cx="1846659" cy="3992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032" y="0"/>
            <a:ext cx="3735538" cy="3276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054" y="2537458"/>
            <a:ext cx="530522" cy="89154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200438" y="1367196"/>
            <a:ext cx="1846659" cy="37444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35218" y="1367196"/>
            <a:ext cx="548640" cy="3078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063167" y="1575664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accent6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199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699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199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949"/>
                            </p:stCondLst>
                            <p:childTnLst>
                              <p:par>
                                <p:cTn id="4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2" grpId="0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6" b="14546"/>
          <a:stretch>
            <a:fillRect/>
          </a:stretch>
        </p:blipFill>
        <p:spPr>
          <a:xfrm>
            <a:off x="5765800" y="2301240"/>
            <a:ext cx="6426200" cy="4556760"/>
          </a:xfrm>
          <a:prstGeom prst="rect">
            <a:avLst/>
          </a:prstGeom>
        </p:spPr>
      </p:pic>
      <p:sp>
        <p:nvSpPr>
          <p:cNvPr id="3" name="PA_文本框 9"/>
          <p:cNvSpPr txBox="1"/>
          <p:nvPr>
            <p:custDataLst>
              <p:tags r:id="rId2"/>
            </p:custDataLst>
          </p:nvPr>
        </p:nvSpPr>
        <p:spPr>
          <a:xfrm>
            <a:off x="7909646" y="205433"/>
            <a:ext cx="1954381" cy="2308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龙</a:t>
            </a:r>
            <a:endParaRPr lang="zh-CN" altLang="en-US" sz="115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4" name="PA_矩形 10"/>
          <p:cNvSpPr/>
          <p:nvPr>
            <p:custDataLst>
              <p:tags r:id="rId3"/>
            </p:custDataLst>
          </p:nvPr>
        </p:nvSpPr>
        <p:spPr>
          <a:xfrm>
            <a:off x="8910670" y="1577965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舟</a:t>
            </a:r>
            <a:endParaRPr lang="zh-CN" altLang="en-US" sz="8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803116" y="2168711"/>
            <a:ext cx="369332" cy="735072"/>
            <a:chOff x="8803116" y="2168711"/>
            <a:chExt cx="369332" cy="735072"/>
          </a:xfrm>
        </p:grpSpPr>
        <p:pic>
          <p:nvPicPr>
            <p:cNvPr id="5" name="PA_组合 27"/>
            <p:cNvPicPr/>
            <p:nvPr>
              <p:custDataLst>
                <p:tags r:id="rId4"/>
              </p:custDataLst>
            </p:nvPr>
          </p:nvPicPr>
          <p:blipFill>
            <a:blip r:embed="rId5" r:link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6267" y="2168712"/>
              <a:ext cx="323031" cy="73507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803116" y="2168711"/>
              <a:ext cx="369332" cy="7033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五月初五</a:t>
              </a:r>
              <a:endParaRPr lang="zh-CN" altLang="en-US" sz="1200" b="1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416867" y="1577964"/>
            <a:ext cx="1292662" cy="44480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97650" y="1577965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文本框 13"/>
          <p:cNvSpPr txBox="1"/>
          <p:nvPr/>
        </p:nvSpPr>
        <p:spPr>
          <a:xfrm>
            <a:off x="3725599" y="1786433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https://timgsa.baidu.com/timg?image&amp;quality=80&amp;size=b9999_10000&amp;sec=1495520790295&amp;di=203619e73a44fe66daa6df974e5164fb&amp;imgtype=0&amp;src=http%3A%2F%2Fuploads.cnrencai.com%2Fallimg%2F170502%2F1631415407-0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55"/>
          <a:stretch>
            <a:fillRect/>
          </a:stretch>
        </p:blipFill>
        <p:spPr bwMode="auto">
          <a:xfrm>
            <a:off x="0" y="-835693"/>
            <a:ext cx="12191999" cy="4978010"/>
          </a:xfrm>
          <a:custGeom>
            <a:avLst/>
            <a:gdLst>
              <a:gd name="connsiteX0" fmla="*/ 6272142 w 12191999"/>
              <a:gd name="connsiteY0" fmla="*/ 0 h 4978010"/>
              <a:gd name="connsiteX1" fmla="*/ 12191999 w 12191999"/>
              <a:gd name="connsiteY1" fmla="*/ 0 h 4978010"/>
              <a:gd name="connsiteX2" fmla="*/ 12191999 w 12191999"/>
              <a:gd name="connsiteY2" fmla="*/ 3068616 h 4978010"/>
              <a:gd name="connsiteX3" fmla="*/ 12083687 w 12191999"/>
              <a:gd name="connsiteY3" fmla="*/ 3160142 h 4978010"/>
              <a:gd name="connsiteX4" fmla="*/ 6300226 w 12191999"/>
              <a:gd name="connsiteY4" fmla="*/ 4977975 h 4978010"/>
              <a:gd name="connsiteX5" fmla="*/ 86259 w 12191999"/>
              <a:gd name="connsiteY5" fmla="*/ 2832401 h 4978010"/>
              <a:gd name="connsiteX6" fmla="*/ 0 w 12191999"/>
              <a:gd name="connsiteY6" fmla="*/ 2745677 h 4978010"/>
              <a:gd name="connsiteX7" fmla="*/ 0 w 12191999"/>
              <a:gd name="connsiteY7" fmla="*/ 70778 h 4978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978010">
                <a:moveTo>
                  <a:pt x="6272142" y="0"/>
                </a:moveTo>
                <a:lnTo>
                  <a:pt x="12191999" y="0"/>
                </a:lnTo>
                <a:lnTo>
                  <a:pt x="12191999" y="3068616"/>
                </a:lnTo>
                <a:lnTo>
                  <a:pt x="12083687" y="3160142"/>
                </a:lnTo>
                <a:cubicBezTo>
                  <a:pt x="10710116" y="4265466"/>
                  <a:pt x="8630560" y="4972216"/>
                  <a:pt x="6300226" y="4977975"/>
                </a:cubicBezTo>
                <a:cubicBezTo>
                  <a:pt x="3728521" y="4984331"/>
                  <a:pt x="1450359" y="4135056"/>
                  <a:pt x="86259" y="2832401"/>
                </a:cubicBezTo>
                <a:lnTo>
                  <a:pt x="0" y="2745677"/>
                </a:lnTo>
                <a:lnTo>
                  <a:pt x="0" y="707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饼形 2"/>
          <p:cNvSpPr/>
          <p:nvPr/>
        </p:nvSpPr>
        <p:spPr>
          <a:xfrm>
            <a:off x="-1248995" y="-5759269"/>
            <a:ext cx="15042271" cy="9956019"/>
          </a:xfrm>
          <a:prstGeom prst="pie">
            <a:avLst>
              <a:gd name="adj1" fmla="val 0"/>
              <a:gd name="adj2" fmla="val 10761207"/>
            </a:avLst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9" b="19539"/>
          <a:stretch>
            <a:fillRect/>
          </a:stretch>
        </p:blipFill>
        <p:spPr>
          <a:xfrm>
            <a:off x="1166611" y="2679952"/>
            <a:ext cx="9858778" cy="4178048"/>
          </a:xfrm>
          <a:custGeom>
            <a:avLst/>
            <a:gdLst>
              <a:gd name="connsiteX0" fmla="*/ 0 w 9858778"/>
              <a:gd name="connsiteY0" fmla="*/ 0 h 6858000"/>
              <a:gd name="connsiteX1" fmla="*/ 9858778 w 9858778"/>
              <a:gd name="connsiteY1" fmla="*/ 0 h 6858000"/>
              <a:gd name="connsiteX2" fmla="*/ 9858778 w 9858778"/>
              <a:gd name="connsiteY2" fmla="*/ 1443057 h 6858000"/>
              <a:gd name="connsiteX3" fmla="*/ 9635671 w 9858778"/>
              <a:gd name="connsiteY3" fmla="*/ 1424704 h 6858000"/>
              <a:gd name="connsiteX4" fmla="*/ 8969653 w 9858778"/>
              <a:gd name="connsiteY4" fmla="*/ 1403224 h 6858000"/>
              <a:gd name="connsiteX5" fmla="*/ 5664923 w 9858778"/>
              <a:gd name="connsiteY5" fmla="*/ 2460499 h 6858000"/>
              <a:gd name="connsiteX6" fmla="*/ 8969653 w 9858778"/>
              <a:gd name="connsiteY6" fmla="*/ 3517774 h 6858000"/>
              <a:gd name="connsiteX7" fmla="*/ 9635671 w 9858778"/>
              <a:gd name="connsiteY7" fmla="*/ 3496294 h 6858000"/>
              <a:gd name="connsiteX8" fmla="*/ 9858778 w 9858778"/>
              <a:gd name="connsiteY8" fmla="*/ 3477941 h 6858000"/>
              <a:gd name="connsiteX9" fmla="*/ 9858778 w 9858778"/>
              <a:gd name="connsiteY9" fmla="*/ 6858000 h 6858000"/>
              <a:gd name="connsiteX10" fmla="*/ 0 w 9858778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58778" h="6858000">
                <a:moveTo>
                  <a:pt x="0" y="0"/>
                </a:moveTo>
                <a:lnTo>
                  <a:pt x="9858778" y="0"/>
                </a:lnTo>
                <a:lnTo>
                  <a:pt x="9858778" y="1443057"/>
                </a:lnTo>
                <a:lnTo>
                  <a:pt x="9635671" y="1424704"/>
                </a:lnTo>
                <a:cubicBezTo>
                  <a:pt x="9420541" y="1410620"/>
                  <a:pt x="9197797" y="1403224"/>
                  <a:pt x="8969653" y="1403224"/>
                </a:cubicBezTo>
                <a:cubicBezTo>
                  <a:pt x="7144501" y="1403224"/>
                  <a:pt x="5664923" y="1876582"/>
                  <a:pt x="5664923" y="2460499"/>
                </a:cubicBezTo>
                <a:cubicBezTo>
                  <a:pt x="5664923" y="3044416"/>
                  <a:pt x="7144501" y="3517774"/>
                  <a:pt x="8969653" y="3517774"/>
                </a:cubicBezTo>
                <a:cubicBezTo>
                  <a:pt x="9197797" y="3517774"/>
                  <a:pt x="9420541" y="3510378"/>
                  <a:pt x="9635671" y="3496294"/>
                </a:cubicBezTo>
                <a:lnTo>
                  <a:pt x="9858778" y="3477941"/>
                </a:lnTo>
                <a:lnTo>
                  <a:pt x="985877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文本框 8"/>
          <p:cNvSpPr txBox="1"/>
          <p:nvPr/>
        </p:nvSpPr>
        <p:spPr>
          <a:xfrm>
            <a:off x="862152" y="1795056"/>
            <a:ext cx="10467695" cy="57233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1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1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1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25313" y="1166951"/>
            <a:ext cx="4394680" cy="30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032815" y="577838"/>
            <a:ext cx="418694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261415" y="1166951"/>
            <a:ext cx="3722478" cy="307777"/>
            <a:chOff x="1625771" y="2200184"/>
            <a:chExt cx="3722478" cy="307777"/>
          </a:xfrm>
        </p:grpSpPr>
        <p:sp>
          <p:nvSpPr>
            <p:cNvPr id="14" name="文本框 13"/>
            <p:cNvSpPr txBox="1"/>
            <p:nvPr/>
          </p:nvSpPr>
          <p:spPr>
            <a:xfrm flipH="1">
              <a:off x="1997634" y="2200184"/>
              <a:ext cx="2978751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r">
                <a:defRPr sz="8000" b="1">
                  <a:gradFill flip="none" rotWithShape="1">
                    <a:gsLst>
                      <a:gs pos="0">
                        <a:srgbClr val="E51C3E"/>
                      </a:gs>
                      <a:gs pos="30000">
                        <a:srgbClr val="F18C64"/>
                      </a:gs>
                      <a:gs pos="83000">
                        <a:srgbClr val="F7C477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造字工房悦黑体验版常规体" pitchFamily="50" charset="-122"/>
                  <a:ea typeface="造字工房悦黑体验版常规体" pitchFamily="50" charset="-122"/>
                </a:defRPr>
              </a:lvl1pPr>
            </a:lstStyle>
            <a:p>
              <a:pPr algn="dist"/>
              <a:r>
                <a:rPr lang="en-US" altLang="zh-CN" sz="1400" b="0" dirty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ADD  YOUR TITLE HERE        </a:t>
              </a:r>
              <a:endParaRPr lang="zh-CN" altLang="en-US" sz="1400" b="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052044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625771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1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78453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513513" y="2143034"/>
            <a:ext cx="4394680" cy="30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21015" y="1553921"/>
            <a:ext cx="418694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6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accent6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849615" y="2143034"/>
            <a:ext cx="3722478" cy="307777"/>
            <a:chOff x="1625771" y="2200184"/>
            <a:chExt cx="3722478" cy="307777"/>
          </a:xfrm>
        </p:grpSpPr>
        <p:sp>
          <p:nvSpPr>
            <p:cNvPr id="15" name="文本框 14"/>
            <p:cNvSpPr txBox="1"/>
            <p:nvPr/>
          </p:nvSpPr>
          <p:spPr>
            <a:xfrm flipH="1">
              <a:off x="1997634" y="2200184"/>
              <a:ext cx="2978751" cy="30777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r">
                <a:defRPr sz="8000" b="1">
                  <a:gradFill flip="none" rotWithShape="1">
                    <a:gsLst>
                      <a:gs pos="0">
                        <a:srgbClr val="E51C3E"/>
                      </a:gs>
                      <a:gs pos="30000">
                        <a:srgbClr val="F18C64"/>
                      </a:gs>
                      <a:gs pos="83000">
                        <a:srgbClr val="F7C477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造字工房悦黑体验版常规体" pitchFamily="50" charset="-122"/>
                  <a:ea typeface="造字工房悦黑体验版常规体" pitchFamily="50" charset="-122"/>
                </a:defRPr>
              </a:lvl1pPr>
            </a:lstStyle>
            <a:p>
              <a:pPr algn="dist"/>
              <a:r>
                <a:rPr lang="en-US" altLang="zh-CN" sz="1400" b="0" dirty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ADD  YOUR TITLE HERE        </a:t>
              </a:r>
              <a:endParaRPr lang="zh-CN" altLang="en-US" sz="1400" b="0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052044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625771" y="2354072"/>
              <a:ext cx="29620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/>
          <p:cNvSpPr/>
          <p:nvPr/>
        </p:nvSpPr>
        <p:spPr>
          <a:xfrm>
            <a:off x="6682954" y="273214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</a:t>
            </a:r>
            <a:endParaRPr lang="zh-CN" altLang="en-US" sz="10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765569" y="273214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</a:t>
            </a:r>
            <a:endParaRPr lang="zh-CN" altLang="en-US" sz="10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48184" y="273214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prstClr val="black">
                    <a:lumMod val="65000"/>
                    <a:lumOff val="35000"/>
                  </a:prst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</a:t>
            </a:r>
            <a:endParaRPr lang="zh-CN" altLang="en-US" sz="1000" spc="300" dirty="0">
              <a:solidFill>
                <a:prstClr val="black">
                  <a:lumMod val="65000"/>
                  <a:lumOff val="35000"/>
                </a:prst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930799" y="2732147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</a:t>
            </a:r>
            <a:r>
              <a:rPr lang="zh-CN" altLang="en-US" sz="1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_矩形 10"/>
          <p:cNvSpPr/>
          <p:nvPr>
            <p:custDataLst>
              <p:tags r:id="rId1"/>
            </p:custDataLst>
          </p:nvPr>
        </p:nvSpPr>
        <p:spPr>
          <a:xfrm>
            <a:off x="1974455" y="1056844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6"/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肆</a:t>
            </a:r>
            <a:endParaRPr lang="zh-CN" altLang="en-US" sz="11500" dirty="0">
              <a:solidFill>
                <a:schemeClr val="accent6"/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437894" y="983806"/>
            <a:ext cx="2328209" cy="316383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76276" y="2230496"/>
            <a:ext cx="391444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accent6">
                    <a:lumMod val="7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4000" dirty="0">
              <a:solidFill>
                <a:schemeClr val="accent6">
                  <a:lumMod val="7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0790" y="2885035"/>
            <a:ext cx="5238695" cy="108016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01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776900" y="901958"/>
            <a:ext cx="2711225" cy="3758684"/>
            <a:chOff x="3659095" y="0"/>
            <a:chExt cx="4946833" cy="6858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9095" y="0"/>
              <a:ext cx="4946833" cy="685800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4426" y="472440"/>
              <a:ext cx="4443660" cy="4480559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1465066" y="3052260"/>
            <a:ext cx="2436406" cy="1308906"/>
            <a:chOff x="3531375" y="3421114"/>
            <a:chExt cx="2436406" cy="1308906"/>
          </a:xfrm>
        </p:grpSpPr>
        <p:grpSp>
          <p:nvGrpSpPr>
            <p:cNvPr id="6" name="组合 5"/>
            <p:cNvGrpSpPr/>
            <p:nvPr/>
          </p:nvGrpSpPr>
          <p:grpSpPr>
            <a:xfrm>
              <a:off x="3596934" y="3421114"/>
              <a:ext cx="2305288" cy="646508"/>
              <a:chOff x="7025075" y="1232816"/>
              <a:chExt cx="4186947" cy="64650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7025075" y="1232816"/>
                <a:ext cx="4186947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在此添加标题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 flipH="1">
                <a:off x="7560234" y="1663880"/>
                <a:ext cx="297875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algn="r">
                  <a:defRPr sz="8000" b="1">
                    <a:gradFill flip="none" rotWithShape="1">
                      <a:gsLst>
                        <a:gs pos="0">
                          <a:srgbClr val="E51C3E"/>
                        </a:gs>
                        <a:gs pos="30000">
                          <a:srgbClr val="F18C64"/>
                        </a:gs>
                        <a:gs pos="83000">
                          <a:srgbClr val="F7C477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algn="dist"/>
                <a:r>
                  <a:rPr lang="en-US" altLang="zh-CN" sz="8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ADD  YOUR TITLE HERE        </a:t>
                </a:r>
                <a:endParaRPr lang="zh-CN" altLang="en-US" sz="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10614644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7188371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矩形 6"/>
            <p:cNvSpPr/>
            <p:nvPr/>
          </p:nvSpPr>
          <p:spPr>
            <a:xfrm>
              <a:off x="3531375" y="4009566"/>
              <a:ext cx="2436406" cy="7204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是中国民间的传统节日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——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端午节，它是中华民族古老的传统节日之一。</a:t>
              </a:r>
              <a:endPara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4066064" y="1513459"/>
            <a:ext cx="0" cy="2790640"/>
          </a:xfrm>
          <a:prstGeom prst="line">
            <a:avLst/>
          </a:prstGeom>
          <a:ln w="3175">
            <a:solidFill>
              <a:schemeClr val="bg1">
                <a:lumMod val="75000"/>
                <a:alpha val="6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1" t="20000" r="37546" b="55649"/>
          <a:stretch>
            <a:fillRect/>
          </a:stretch>
        </p:blipFill>
        <p:spPr>
          <a:xfrm>
            <a:off x="1797280" y="1287329"/>
            <a:ext cx="1623554" cy="166996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8688826" y="3052260"/>
            <a:ext cx="2436406" cy="1308906"/>
            <a:chOff x="3531375" y="3421114"/>
            <a:chExt cx="2436406" cy="1308906"/>
          </a:xfrm>
        </p:grpSpPr>
        <p:grpSp>
          <p:nvGrpSpPr>
            <p:cNvPr id="15" name="组合 14"/>
            <p:cNvGrpSpPr/>
            <p:nvPr/>
          </p:nvGrpSpPr>
          <p:grpSpPr>
            <a:xfrm>
              <a:off x="3596934" y="3421114"/>
              <a:ext cx="2305288" cy="631994"/>
              <a:chOff x="7025075" y="1232816"/>
              <a:chExt cx="4186947" cy="631994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025075" y="1232816"/>
                <a:ext cx="4186947" cy="36933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在此添加标题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 flipH="1">
                <a:off x="7560234" y="1649366"/>
                <a:ext cx="2978751" cy="21544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 algn="r">
                  <a:defRPr sz="8000" b="1">
                    <a:gradFill flip="none" rotWithShape="1">
                      <a:gsLst>
                        <a:gs pos="0">
                          <a:srgbClr val="E51C3E"/>
                        </a:gs>
                        <a:gs pos="30000">
                          <a:srgbClr val="F18C64"/>
                        </a:gs>
                        <a:gs pos="83000">
                          <a:srgbClr val="F7C477"/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algn="dist"/>
                <a:r>
                  <a:rPr lang="en-US" altLang="zh-CN" sz="8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楷体简体" panose="03000509000000000000" pitchFamily="65" charset="-122"/>
                    <a:ea typeface="方正楷体简体" panose="03000509000000000000" pitchFamily="65" charset="-122"/>
                  </a:rPr>
                  <a:t>ADD  YOUR TITLE HERE        </a:t>
                </a:r>
                <a:endParaRPr lang="zh-CN" altLang="en-US" sz="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10614644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7188371" y="1759712"/>
                <a:ext cx="296205" cy="0"/>
              </a:xfrm>
              <a:prstGeom prst="line">
                <a:avLst/>
              </a:prstGeom>
              <a:ln>
                <a:solidFill>
                  <a:srgbClr val="354C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矩形 15"/>
            <p:cNvSpPr/>
            <p:nvPr/>
          </p:nvSpPr>
          <p:spPr>
            <a:xfrm>
              <a:off x="3531375" y="4009566"/>
              <a:ext cx="2436406" cy="7204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是中国民间的传统节日</a:t>
              </a:r>
              <a:r>
                <a:rPr lang="en-US" altLang="zh-CN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——</a:t>
              </a: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端午节，它是中华民族古老的传统节日之一。</a:t>
              </a:r>
              <a:endParaRPr lang="en-US" altLang="zh-CN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8516144" y="1513459"/>
            <a:ext cx="0" cy="2790640"/>
          </a:xfrm>
          <a:prstGeom prst="line">
            <a:avLst/>
          </a:prstGeom>
          <a:ln w="3175">
            <a:solidFill>
              <a:schemeClr val="bg1">
                <a:lumMod val="75000"/>
                <a:alpha val="6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8" t="36890" r="4829" b="46214"/>
          <a:stretch>
            <a:fillRect/>
          </a:stretch>
        </p:blipFill>
        <p:spPr>
          <a:xfrm>
            <a:off x="9007381" y="1312386"/>
            <a:ext cx="1623554" cy="115869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62152" y="5431599"/>
            <a:ext cx="10467695" cy="61600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4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147560" y="1689812"/>
            <a:ext cx="5724923" cy="3979467"/>
            <a:chOff x="662780" y="-294968"/>
            <a:chExt cx="10058400" cy="659880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780" y="-294968"/>
              <a:ext cx="10058400" cy="6598804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92"/>
            <a:stretch>
              <a:fillRect/>
            </a:stretch>
          </p:blipFill>
          <p:spPr>
            <a:xfrm>
              <a:off x="1539714" y="165101"/>
              <a:ext cx="8340886" cy="5207538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11" y="773393"/>
            <a:ext cx="2698665" cy="16087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288" y="706037"/>
            <a:ext cx="2584709" cy="174346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87319" y="2590799"/>
            <a:ext cx="1569660" cy="36385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45100" y="2590799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文本框 17"/>
          <p:cNvSpPr txBox="1"/>
          <p:nvPr/>
        </p:nvSpPr>
        <p:spPr>
          <a:xfrm>
            <a:off x="2373049" y="2799267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91544" y="2590799"/>
            <a:ext cx="1569660" cy="36385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49325" y="2590799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1" name="文本框 20"/>
          <p:cNvSpPr txBox="1"/>
          <p:nvPr/>
        </p:nvSpPr>
        <p:spPr>
          <a:xfrm>
            <a:off x="5777274" y="2799267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21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210"/>
                            </p:stCondLst>
                            <p:childTnLst>
                              <p:par>
                                <p:cTn id="3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71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460"/>
                            </p:stCondLst>
                            <p:childTnLst>
                              <p:par>
                                <p:cTn id="4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51258" y="0"/>
            <a:ext cx="3456384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 useBgFill="1">
        <p:nvSpPr>
          <p:cNvPr id="4" name="椭圆 3"/>
          <p:cNvSpPr/>
          <p:nvPr/>
        </p:nvSpPr>
        <p:spPr>
          <a:xfrm>
            <a:off x="1045820" y="1052736"/>
            <a:ext cx="4610100" cy="4610100"/>
          </a:xfrm>
          <a:prstGeom prst="ellipse">
            <a:avLst/>
          </a:prstGeom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405614"/>
            <a:ext cx="6235040" cy="371687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017567" y="1676398"/>
            <a:ext cx="1292662" cy="44386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398350" y="1676399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文本框 11"/>
          <p:cNvSpPr txBox="1"/>
          <p:nvPr/>
        </p:nvSpPr>
        <p:spPr>
          <a:xfrm>
            <a:off x="9326299" y="1884867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679342">
            <a:off x="4263038" y="-1886082"/>
            <a:ext cx="3456384" cy="106301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 useBgFill="1">
        <p:nvSpPr>
          <p:cNvPr id="5" name="椭圆 4"/>
          <p:cNvSpPr/>
          <p:nvPr/>
        </p:nvSpPr>
        <p:spPr>
          <a:xfrm>
            <a:off x="3657600" y="1052736"/>
            <a:ext cx="4610100" cy="4610100"/>
          </a:xfrm>
          <a:prstGeom prst="ellipse">
            <a:avLst/>
          </a:prstGeom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845" y="1568330"/>
            <a:ext cx="5818635" cy="392483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02699" y="350519"/>
            <a:ext cx="1015663" cy="5878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06483" y="350520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5" name="文本框 14"/>
          <p:cNvSpPr txBox="1"/>
          <p:nvPr/>
        </p:nvSpPr>
        <p:spPr>
          <a:xfrm>
            <a:off x="2034432" y="558988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601657" y="722817"/>
            <a:ext cx="1015663" cy="58788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05441" y="3429000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文本框 17"/>
          <p:cNvSpPr txBox="1"/>
          <p:nvPr/>
        </p:nvSpPr>
        <p:spPr>
          <a:xfrm>
            <a:off x="10633390" y="3637468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71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21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960"/>
                            </p:stCondLst>
                            <p:childTnLst>
                              <p:par>
                                <p:cTn id="4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/>
      <p:bldP spid="14" grpId="0" animBg="1"/>
      <p:bldP spid="15" grpId="0"/>
      <p:bldP spid="16" grpId="0"/>
      <p:bldP spid="17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004308" y="0"/>
            <a:ext cx="3456384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 useBgFill="1">
        <p:nvSpPr>
          <p:cNvPr id="5" name="椭圆 4"/>
          <p:cNvSpPr/>
          <p:nvPr/>
        </p:nvSpPr>
        <p:spPr>
          <a:xfrm>
            <a:off x="6398870" y="1052736"/>
            <a:ext cx="4610100" cy="4610100"/>
          </a:xfrm>
          <a:prstGeom prst="ellipse">
            <a:avLst/>
          </a:prstGeom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548" y="1586361"/>
            <a:ext cx="5710744" cy="298590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81328" y="1493784"/>
            <a:ext cx="1292662" cy="44386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农历五月初五，是中国民间的传统节日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——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端午节，它是中华民族古老的传统节日之一。端午也称端五，端阳。此外，端午节还有许多别称，如：午日节、重五节，五月节、浴兰节、女儿节，天中节、地腊、诗人节、龙日等等。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62111" y="1493785"/>
            <a:ext cx="548640" cy="307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0"/>
          <p:cNvSpPr txBox="1"/>
          <p:nvPr/>
        </p:nvSpPr>
        <p:spPr>
          <a:xfrm>
            <a:off x="3990060" y="1702253"/>
            <a:ext cx="677108" cy="26615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在此添加标题</a:t>
            </a:r>
            <a:endParaRPr lang="zh-CN" altLang="en-US" sz="3200" dirty="0">
              <a:solidFill>
                <a:schemeClr val="bg1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图片 23"/>
          <p:cNvSpPr/>
          <p:nvPr>
            <p:custDataLst>
              <p:tags r:id="rId1"/>
            </p:custDataLst>
          </p:nvPr>
        </p:nvSpPr>
        <p:spPr>
          <a:xfrm>
            <a:off x="0" y="-29497"/>
            <a:ext cx="12192000" cy="4493838"/>
          </a:xfrm>
          <a:custGeom>
            <a:avLst/>
            <a:gdLst/>
            <a:ahLst/>
            <a:cxnLst/>
            <a:rect l="0" t="0" r="0" b="0"/>
            <a:pathLst>
              <a:path w="12192000" h="9379735">
                <a:moveTo>
                  <a:pt x="0" y="0"/>
                </a:moveTo>
                <a:lnTo>
                  <a:pt x="12191999" y="0"/>
                </a:lnTo>
                <a:lnTo>
                  <a:pt x="12191999" y="9379734"/>
                </a:lnTo>
                <a:lnTo>
                  <a:pt x="0" y="9379734"/>
                </a:lnTo>
                <a:close/>
              </a:path>
            </a:pathLst>
          </a:custGeom>
          <a:blipFill dpi="0" rotWithShape="1">
            <a:blip r:embed="rId2">
              <a:alphaModFix amt="12000"/>
            </a:blip>
            <a:srcRect/>
            <a:stretch>
              <a:fillRect t="-108724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767"/>
            <a:ext cx="12192000" cy="5613233"/>
          </a:xfrm>
          <a:prstGeom prst="rect">
            <a:avLst/>
          </a:prstGeom>
        </p:spPr>
      </p:pic>
      <p:pic>
        <p:nvPicPr>
          <p:cNvPr id="18" name="PA_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8" t="14444" r="964" b="568"/>
          <a:stretch>
            <a:fillRect/>
          </a:stretch>
        </p:blipFill>
        <p:spPr>
          <a:xfrm>
            <a:off x="3982159" y="1459859"/>
            <a:ext cx="4277327" cy="4277327"/>
          </a:xfrm>
          <a:custGeom>
            <a:avLst/>
            <a:gdLst>
              <a:gd name="connsiteX0" fmla="*/ 1870974 w 3741948"/>
              <a:gd name="connsiteY0" fmla="*/ 0 h 3741948"/>
              <a:gd name="connsiteX1" fmla="*/ 2427345 w 3741948"/>
              <a:gd name="connsiteY1" fmla="*/ 84116 h 3741948"/>
              <a:gd name="connsiteX2" fmla="*/ 2470371 w 3741948"/>
              <a:gd name="connsiteY2" fmla="*/ 99863 h 3741948"/>
              <a:gd name="connsiteX3" fmla="*/ 2470444 w 3741948"/>
              <a:gd name="connsiteY3" fmla="*/ 100350 h 3741948"/>
              <a:gd name="connsiteX4" fmla="*/ 2489494 w 3741948"/>
              <a:gd name="connsiteY4" fmla="*/ 176550 h 3741948"/>
              <a:gd name="connsiteX5" fmla="*/ 2527594 w 3741948"/>
              <a:gd name="connsiteY5" fmla="*/ 309900 h 3741948"/>
              <a:gd name="connsiteX6" fmla="*/ 2546644 w 3741948"/>
              <a:gd name="connsiteY6" fmla="*/ 386100 h 3741948"/>
              <a:gd name="connsiteX7" fmla="*/ 2584744 w 3741948"/>
              <a:gd name="connsiteY7" fmla="*/ 481350 h 3741948"/>
              <a:gd name="connsiteX8" fmla="*/ 2603794 w 3741948"/>
              <a:gd name="connsiteY8" fmla="*/ 538500 h 3741948"/>
              <a:gd name="connsiteX9" fmla="*/ 2660944 w 3741948"/>
              <a:gd name="connsiteY9" fmla="*/ 614700 h 3741948"/>
              <a:gd name="connsiteX10" fmla="*/ 2775244 w 3741948"/>
              <a:gd name="connsiteY10" fmla="*/ 862350 h 3741948"/>
              <a:gd name="connsiteX11" fmla="*/ 2832394 w 3741948"/>
              <a:gd name="connsiteY11" fmla="*/ 919500 h 3741948"/>
              <a:gd name="connsiteX12" fmla="*/ 3003844 w 3741948"/>
              <a:gd name="connsiteY12" fmla="*/ 1110000 h 3741948"/>
              <a:gd name="connsiteX13" fmla="*/ 3099094 w 3741948"/>
              <a:gd name="connsiteY13" fmla="*/ 1205250 h 3741948"/>
              <a:gd name="connsiteX14" fmla="*/ 3213394 w 3741948"/>
              <a:gd name="connsiteY14" fmla="*/ 1281450 h 3741948"/>
              <a:gd name="connsiteX15" fmla="*/ 3289594 w 3741948"/>
              <a:gd name="connsiteY15" fmla="*/ 1338600 h 3741948"/>
              <a:gd name="connsiteX16" fmla="*/ 3441994 w 3741948"/>
              <a:gd name="connsiteY16" fmla="*/ 1452900 h 3741948"/>
              <a:gd name="connsiteX17" fmla="*/ 3556294 w 3741948"/>
              <a:gd name="connsiteY17" fmla="*/ 1529100 h 3741948"/>
              <a:gd name="connsiteX18" fmla="*/ 3651544 w 3741948"/>
              <a:gd name="connsiteY18" fmla="*/ 1643400 h 3741948"/>
              <a:gd name="connsiteX19" fmla="*/ 3727744 w 3741948"/>
              <a:gd name="connsiteY19" fmla="*/ 1738650 h 3741948"/>
              <a:gd name="connsiteX20" fmla="*/ 3735665 w 3741948"/>
              <a:gd name="connsiteY20" fmla="*/ 1746552 h 3741948"/>
              <a:gd name="connsiteX21" fmla="*/ 3741948 w 3741948"/>
              <a:gd name="connsiteY21" fmla="*/ 1870974 h 3741948"/>
              <a:gd name="connsiteX22" fmla="*/ 1870974 w 3741948"/>
              <a:gd name="connsiteY22" fmla="*/ 3741948 h 3741948"/>
              <a:gd name="connsiteX23" fmla="*/ 0 w 3741948"/>
              <a:gd name="connsiteY23" fmla="*/ 1870974 h 3741948"/>
              <a:gd name="connsiteX24" fmla="*/ 1870974 w 3741948"/>
              <a:gd name="connsiteY24" fmla="*/ 0 h 374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41948" h="3741948">
                <a:moveTo>
                  <a:pt x="1870974" y="0"/>
                </a:moveTo>
                <a:cubicBezTo>
                  <a:pt x="2064720" y="0"/>
                  <a:pt x="2251587" y="29449"/>
                  <a:pt x="2427345" y="84116"/>
                </a:cubicBezTo>
                <a:lnTo>
                  <a:pt x="2470371" y="99863"/>
                </a:lnTo>
                <a:lnTo>
                  <a:pt x="2470444" y="100350"/>
                </a:lnTo>
                <a:cubicBezTo>
                  <a:pt x="2475579" y="126023"/>
                  <a:pt x="2482605" y="151291"/>
                  <a:pt x="2489494" y="176550"/>
                </a:cubicBezTo>
                <a:cubicBezTo>
                  <a:pt x="2501658" y="221150"/>
                  <a:pt x="2515430" y="265300"/>
                  <a:pt x="2527594" y="309900"/>
                </a:cubicBezTo>
                <a:cubicBezTo>
                  <a:pt x="2534483" y="335159"/>
                  <a:pt x="2538365" y="361262"/>
                  <a:pt x="2546644" y="386100"/>
                </a:cubicBezTo>
                <a:cubicBezTo>
                  <a:pt x="2557458" y="418541"/>
                  <a:pt x="2572737" y="449331"/>
                  <a:pt x="2584744" y="481350"/>
                </a:cubicBezTo>
                <a:cubicBezTo>
                  <a:pt x="2591795" y="500152"/>
                  <a:pt x="2597444" y="519450"/>
                  <a:pt x="2603794" y="538500"/>
                </a:cubicBezTo>
                <a:lnTo>
                  <a:pt x="2660944" y="614700"/>
                </a:lnTo>
                <a:cubicBezTo>
                  <a:pt x="2693232" y="695419"/>
                  <a:pt x="2716754" y="792162"/>
                  <a:pt x="2775244" y="862350"/>
                </a:cubicBezTo>
                <a:cubicBezTo>
                  <a:pt x="2792491" y="883046"/>
                  <a:pt x="2815147" y="898804"/>
                  <a:pt x="2832394" y="919500"/>
                </a:cubicBezTo>
                <a:cubicBezTo>
                  <a:pt x="2960178" y="1072841"/>
                  <a:pt x="2703804" y="839964"/>
                  <a:pt x="3003844" y="1110000"/>
                </a:cubicBezTo>
                <a:cubicBezTo>
                  <a:pt x="3109677" y="1205250"/>
                  <a:pt x="3018661" y="1084600"/>
                  <a:pt x="3099094" y="1205250"/>
                </a:cubicBezTo>
                <a:lnTo>
                  <a:pt x="3213394" y="1281450"/>
                </a:lnTo>
                <a:cubicBezTo>
                  <a:pt x="3239812" y="1299062"/>
                  <a:pt x="3264194" y="1319550"/>
                  <a:pt x="3289594" y="1338600"/>
                </a:cubicBezTo>
                <a:lnTo>
                  <a:pt x="3441994" y="1452900"/>
                </a:lnTo>
                <a:cubicBezTo>
                  <a:pt x="3478626" y="1480374"/>
                  <a:pt x="3520149" y="1500987"/>
                  <a:pt x="3556294" y="1529100"/>
                </a:cubicBezTo>
                <a:cubicBezTo>
                  <a:pt x="3696732" y="1638329"/>
                  <a:pt x="3541477" y="1533333"/>
                  <a:pt x="3651544" y="1643400"/>
                </a:cubicBezTo>
                <a:cubicBezTo>
                  <a:pt x="3737712" y="1729568"/>
                  <a:pt x="3690658" y="1627391"/>
                  <a:pt x="3727744" y="1738650"/>
                </a:cubicBezTo>
                <a:lnTo>
                  <a:pt x="3735665" y="1746552"/>
                </a:lnTo>
                <a:lnTo>
                  <a:pt x="3741948" y="1870974"/>
                </a:lnTo>
                <a:cubicBezTo>
                  <a:pt x="3741948" y="2904284"/>
                  <a:pt x="2904284" y="3741948"/>
                  <a:pt x="1870974" y="3741948"/>
                </a:cubicBezTo>
                <a:cubicBezTo>
                  <a:pt x="837664" y="3741948"/>
                  <a:pt x="0" y="2904284"/>
                  <a:pt x="0" y="1870974"/>
                </a:cubicBezTo>
                <a:cubicBezTo>
                  <a:pt x="0" y="837664"/>
                  <a:pt x="837664" y="0"/>
                  <a:pt x="1870974" y="0"/>
                </a:cubicBezTo>
                <a:close/>
              </a:path>
            </a:pathLst>
          </a:custGeom>
        </p:spPr>
      </p:pic>
      <p:sp>
        <p:nvSpPr>
          <p:cNvPr id="10" name="PA_文本框 9"/>
          <p:cNvSpPr txBox="1"/>
          <p:nvPr>
            <p:custDataLst>
              <p:tags r:id="rId7"/>
            </p:custDataLst>
          </p:nvPr>
        </p:nvSpPr>
        <p:spPr>
          <a:xfrm>
            <a:off x="4815926" y="251225"/>
            <a:ext cx="1954381" cy="2308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谢</a:t>
            </a:r>
            <a:endParaRPr lang="zh-CN" altLang="en-US" sz="115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sp>
        <p:nvSpPr>
          <p:cNvPr id="11" name="PA_矩形 10"/>
          <p:cNvSpPr/>
          <p:nvPr>
            <p:custDataLst>
              <p:tags r:id="rId8"/>
            </p:custDataLst>
          </p:nvPr>
        </p:nvSpPr>
        <p:spPr>
          <a:xfrm>
            <a:off x="5816951" y="1623757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accent6">
                    <a:lumMod val="75000"/>
                  </a:schemeClr>
                </a:solidFill>
                <a:latin typeface="腾祥相思繁" panose="01010104010101010101" pitchFamily="2" charset="-122"/>
                <a:ea typeface="腾祥相思繁" panose="01010104010101010101" pitchFamily="2" charset="-122"/>
              </a:rPr>
              <a:t>谢</a:t>
            </a:r>
            <a:endParaRPr lang="zh-CN" altLang="en-US" sz="8800" dirty="0">
              <a:solidFill>
                <a:schemeClr val="accent6">
                  <a:lumMod val="75000"/>
                </a:schemeClr>
              </a:solidFill>
              <a:latin typeface="腾祥相思繁" panose="01010104010101010101" pitchFamily="2" charset="-122"/>
              <a:ea typeface="腾祥相思繁" panose="01010104010101010101" pitchFamily="2" charset="-122"/>
            </a:endParaRPr>
          </a:p>
        </p:txBody>
      </p:sp>
      <p:cxnSp>
        <p:nvCxnSpPr>
          <p:cNvPr id="20" name="PA_直接连接符 19"/>
          <p:cNvCxnSpPr/>
          <p:nvPr>
            <p:custDataLst>
              <p:tags r:id="rId9"/>
            </p:custDataLst>
          </p:nvPr>
        </p:nvCxnSpPr>
        <p:spPr>
          <a:xfrm>
            <a:off x="5136249" y="5920421"/>
            <a:ext cx="1919502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A_矩形 20"/>
          <p:cNvSpPr/>
          <p:nvPr>
            <p:custDataLst>
              <p:tags r:id="rId10"/>
            </p:custDataLst>
          </p:nvPr>
        </p:nvSpPr>
        <p:spPr>
          <a:xfrm>
            <a:off x="2902857" y="5983507"/>
            <a:ext cx="63862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端午也称端五，端阳。此外，端午节还有许多别称，如：午日节、重五节，五月节、浴兰节、女儿节，天中节、地腊、诗人节、龙日等等。虽然名称不同，但总体上说，各地人民过节的习俗还是同多于异的。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11825" y="2214245"/>
            <a:ext cx="367030" cy="856615"/>
            <a:chOff x="5711934" y="2214503"/>
            <a:chExt cx="366794" cy="735072"/>
          </a:xfrm>
        </p:grpSpPr>
        <p:pic>
          <p:nvPicPr>
            <p:cNvPr id="29" name="PA_组合 27"/>
            <p:cNvPicPr/>
            <p:nvPr>
              <p:custDataLst>
                <p:tags r:id="rId11"/>
              </p:custDataLst>
            </p:nvPr>
          </p:nvPicPr>
          <p:blipFill>
            <a:blip r:embed="rId12" r:link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547" y="2214504"/>
              <a:ext cx="323031" cy="735071"/>
            </a:xfrm>
            <a:prstGeom prst="rect">
              <a:avLst/>
            </a:prstGeom>
          </p:spPr>
        </p:pic>
        <p:sp>
          <p:nvSpPr>
            <p:cNvPr id="30" name="PA_文本框 29"/>
            <p:cNvSpPr txBox="1"/>
            <p:nvPr>
              <p:custDataLst>
                <p:tags r:id="rId14"/>
              </p:custDataLst>
            </p:nvPr>
          </p:nvSpPr>
          <p:spPr>
            <a:xfrm>
              <a:off x="5711934" y="2214503"/>
              <a:ext cx="366794" cy="7033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方正楷体简体" panose="03000509000000000000" pitchFamily="65" charset="-122"/>
                  <a:ea typeface="方正楷体简体" panose="03000509000000000000" pitchFamily="65" charset="-122"/>
                </a:rPr>
                <a:t>粽情时刻</a:t>
              </a:r>
              <a:endParaRPr lang="zh-CN" altLang="en-US" sz="1200" b="1" dirty="0">
                <a:solidFill>
                  <a:schemeClr val="bg1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0">
        <p14:reveal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0" grpId="0"/>
      <p:bldP spid="11" grpId="0"/>
      <p:bldP spid="21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9.xml><?xml version="1.0" encoding="utf-8"?>
<p:tagLst xmlns:p="http://schemas.openxmlformats.org/presentationml/2006/main">
  <p:tag name="PA" val="v3.2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3.2.0"/>
</p:tagLst>
</file>

<file path=ppt/tags/tag12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PA" val="v3.2.0"/>
</p:tagLst>
</file>

<file path=ppt/tags/tag16.xml><?xml version="1.0" encoding="utf-8"?>
<p:tagLst xmlns:p="http://schemas.openxmlformats.org/presentationml/2006/main">
  <p:tag name="PA" val="v3.2.0"/>
</p:tagLst>
</file>

<file path=ppt/tags/tag17.xml><?xml version="1.0" encoding="utf-8"?>
<p:tagLst xmlns:p="http://schemas.openxmlformats.org/presentationml/2006/main">
  <p:tag name="PA" val="v3.2.0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PA" val="v3.2.0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3865</Words>
  <Application>WPS 演示</Application>
  <PresentationFormat>宽屏</PresentationFormat>
  <Paragraphs>239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腾祥相思繁</vt:lpstr>
      <vt:lpstr>方正楷体简体</vt:lpstr>
      <vt:lpstr>华文中宋</vt:lpstr>
      <vt:lpstr>造字工房悦黑体验版常规体</vt:lpstr>
      <vt:lpstr>Calibri</vt:lpstr>
      <vt:lpstr>微软雅黑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Administrator</cp:lastModifiedBy>
  <cp:revision>44</cp:revision>
  <dcterms:created xsi:type="dcterms:W3CDTF">2015-05-05T08:02:00Z</dcterms:created>
  <dcterms:modified xsi:type="dcterms:W3CDTF">2017-05-27T17:05:20Z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