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370" r:id="rId12"/>
    <p:sldId id="266" r:id="rId14"/>
    <p:sldId id="295" r:id="rId15"/>
    <p:sldId id="323" r:id="rId16"/>
    <p:sldId id="349" r:id="rId17"/>
    <p:sldId id="350" r:id="rId18"/>
    <p:sldId id="348" r:id="rId19"/>
    <p:sldId id="351" r:id="rId20"/>
    <p:sldId id="352" r:id="rId21"/>
    <p:sldId id="354" r:id="rId22"/>
    <p:sldId id="353" r:id="rId23"/>
    <p:sldId id="355" r:id="rId24"/>
    <p:sldId id="357" r:id="rId25"/>
    <p:sldId id="356" r:id="rId26"/>
    <p:sldId id="358" r:id="rId27"/>
    <p:sldId id="360" r:id="rId28"/>
    <p:sldId id="359" r:id="rId29"/>
    <p:sldId id="361" r:id="rId30"/>
    <p:sldId id="362" r:id="rId31"/>
    <p:sldId id="363" r:id="rId32"/>
    <p:sldId id="364" r:id="rId33"/>
    <p:sldId id="365" r:id="rId34"/>
    <p:sldId id="367" r:id="rId35"/>
    <p:sldId id="368" r:id="rId36"/>
    <p:sldId id="366" r:id="rId37"/>
    <p:sldId id="369" r:id="rId38"/>
    <p:sldId id="321" r:id="rId39"/>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3B7"/>
    <a:srgbClr val="00D0CF"/>
    <a:srgbClr val="FF9AAF"/>
    <a:srgbClr val="2C76CE"/>
    <a:srgbClr val="18D2A6"/>
    <a:srgbClr val="03A6AF"/>
    <a:srgbClr val="0374AF"/>
    <a:srgbClr val="14B28B"/>
    <a:srgbClr val="01ACBE"/>
    <a:srgbClr val="0170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57" autoAdjust="0"/>
    <p:restoredTop sz="94660"/>
  </p:normalViewPr>
  <p:slideViewPr>
    <p:cSldViewPr snapToGrid="0" showGuides="1">
      <p:cViewPr varScale="1">
        <p:scale>
          <a:sx n="66" d="100"/>
          <a:sy n="66" d="100"/>
        </p:scale>
        <p:origin x="-1086" y="-102"/>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dirty="0" smtClean="0">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endParaRPr lang="en-US" dirty="0" smtClean="0"/>
          </a:p>
          <a:p>
            <a:pPr lvl="1"/>
            <a:r>
              <a:rPr lang="en-US" dirty="0" smtClean="0"/>
              <a:t>Second level</a:t>
            </a:r>
            <a:endParaRPr lang="en-US" dirty="0" smtClean="0"/>
          </a:p>
          <a:p>
            <a:pPr lvl="2"/>
            <a:r>
              <a:rPr lang="en-US" dirty="0" smtClean="0"/>
              <a:t>Third level</a:t>
            </a:r>
            <a:endParaRPr lang="en-US" dirty="0" smtClean="0"/>
          </a:p>
          <a:p>
            <a:pPr lvl="3"/>
            <a:r>
              <a:rPr lang="en-US" dirty="0" smtClean="0"/>
              <a:t>Fourth level</a:t>
            </a:r>
            <a:endParaRPr lang="en-US" dirty="0" smtClean="0"/>
          </a:p>
          <a:p>
            <a:pPr lvl="4"/>
            <a:r>
              <a:rPr lang="en-US" dirty="0" smtClean="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dirty="0" smtClean="0">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43.xml"/><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ags" Target="../tags/tag1.xml"/><Relationship Id="rId3" Type="http://schemas.microsoft.com/office/2007/relationships/media" Target="../media/media1.mp3"/><Relationship Id="rId2" Type="http://schemas.openxmlformats.org/officeDocument/2006/relationships/audio" Target="../media/media1.mp3"/><Relationship Id="rId10" Type="http://schemas.openxmlformats.org/officeDocument/2006/relationships/notesSlide" Target="../notesSlides/notesSlide1.xml"/><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3.xml"/><Relationship Id="rId2" Type="http://schemas.openxmlformats.org/officeDocument/2006/relationships/image" Target="../media/image11.jpe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3.xml"/><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3.xml"/><Relationship Id="rId1"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3.xml"/><Relationship Id="rId2" Type="http://schemas.openxmlformats.org/officeDocument/2006/relationships/image" Target="../media/image7.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3.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3.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43.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7" name="PA_MakeIt Last.mp3">
            <a:hlinkClick r:id="" action="ppaction://media"/>
          </p:cNvPr>
          <p:cNvPicPr>
            <a:picLocks noChangeAspect="1"/>
          </p:cNvPicPr>
          <p:nvPr>
            <a:videoFile r:link="rId2"/>
            <p:extLst>
              <p:ext uri="{DAA4B4D4-6D71-4841-9C94-3DE7FCFB9230}">
                <p14:media xmlns:p14="http://schemas.microsoft.com/office/powerpoint/2010/main" r:embed="rId3"/>
              </p:ext>
            </p:extLst>
            <p:custDataLst>
              <p:tags r:id="rId4"/>
            </p:custDataLst>
          </p:nvPr>
        </p:nvPicPr>
        <p:blipFill>
          <a:blip r:embed="rId5" cstate="print"/>
          <a:stretch>
            <a:fillRect/>
          </a:stretch>
        </p:blipFill>
        <p:spPr>
          <a:xfrm>
            <a:off x="-765599" y="-1676722"/>
            <a:ext cx="609600" cy="60960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4" name="_16"/>
          <p:cNvSpPr txBox="1">
            <a:spLocks noChangeArrowheads="1"/>
          </p:cNvSpPr>
          <p:nvPr/>
        </p:nvSpPr>
        <p:spPr bwMode="auto">
          <a:xfrm>
            <a:off x="880527" y="1907143"/>
            <a:ext cx="5588982" cy="1652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1800" dirty="0" smtClean="0">
                <a:solidFill>
                  <a:srgbClr val="00B050"/>
                </a:solidFill>
                <a:latin typeface="Bodoni MT Black" panose="02070A03080606020203" pitchFamily="18" charset="0"/>
                <a:ea typeface="微软雅黑" panose="020B0503020204020204" pitchFamily="34" charset="-122"/>
              </a:rPr>
              <a:t>201X</a:t>
            </a:r>
            <a:endParaRPr lang="zh-CN" altLang="zh-CN" sz="11800" dirty="0">
              <a:solidFill>
                <a:srgbClr val="00B050"/>
              </a:solidFill>
              <a:latin typeface="Bodoni MT Black" panose="02070A03080606020203" pitchFamily="18" charset="0"/>
              <a:ea typeface="微软雅黑" panose="020B0503020204020204" pitchFamily="34" charset="-122"/>
            </a:endParaRPr>
          </a:p>
        </p:txBody>
      </p:sp>
      <p:sp>
        <p:nvSpPr>
          <p:cNvPr id="28" name="_14"/>
          <p:cNvSpPr txBox="1">
            <a:spLocks noChangeArrowheads="1"/>
          </p:cNvSpPr>
          <p:nvPr/>
        </p:nvSpPr>
        <p:spPr bwMode="auto">
          <a:xfrm>
            <a:off x="133348" y="3460275"/>
            <a:ext cx="7070326" cy="12421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200" b="1" dirty="0" smtClean="0">
                <a:solidFill>
                  <a:srgbClr val="00B050"/>
                </a:solidFill>
                <a:latin typeface="微软雅黑" panose="020B0503020204020204" pitchFamily="34" charset="-122"/>
                <a:ea typeface="微软雅黑" panose="020B0503020204020204" pitchFamily="34" charset="-122"/>
              </a:rPr>
              <a:t>清新</a:t>
            </a:r>
            <a:r>
              <a:rPr lang="zh-CN" altLang="en-US" sz="6200" b="1" dirty="0" smtClean="0">
                <a:solidFill>
                  <a:schemeClr val="accent1">
                    <a:lumMod val="75000"/>
                  </a:schemeClr>
                </a:solidFill>
                <a:latin typeface="微软雅黑" panose="020B0503020204020204" pitchFamily="34" charset="-122"/>
                <a:ea typeface="微软雅黑" panose="020B0503020204020204" pitchFamily="34" charset="-122"/>
              </a:rPr>
              <a:t>清明踏青</a:t>
            </a:r>
            <a:r>
              <a:rPr lang="en-US" altLang="zh-CN" sz="6200" b="1" dirty="0" smtClean="0">
                <a:solidFill>
                  <a:srgbClr val="00B050"/>
                </a:solidFill>
                <a:latin typeface="微软雅黑" panose="020B0503020204020204" pitchFamily="34" charset="-122"/>
                <a:ea typeface="微软雅黑" panose="020B0503020204020204" pitchFamily="34" charset="-122"/>
              </a:rPr>
              <a:t>PPT</a:t>
            </a:r>
            <a:endParaRPr lang="zh-CN" sz="6200" b="1" dirty="0">
              <a:solidFill>
                <a:srgbClr val="00B050"/>
              </a:solidFill>
              <a:latin typeface="微软雅黑" panose="020B0503020204020204" pitchFamily="34" charset="-122"/>
              <a:ea typeface="微软雅黑" panose="020B0503020204020204" pitchFamily="34" charset="-122"/>
            </a:endParaRPr>
          </a:p>
        </p:txBody>
      </p:sp>
      <p:sp>
        <p:nvSpPr>
          <p:cNvPr id="29" name="_15"/>
          <p:cNvSpPr txBox="1">
            <a:spLocks noChangeArrowheads="1"/>
          </p:cNvSpPr>
          <p:nvPr/>
        </p:nvSpPr>
        <p:spPr bwMode="auto">
          <a:xfrm>
            <a:off x="1302536" y="4767656"/>
            <a:ext cx="4717264"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400" b="0" dirty="0">
                <a:solidFill>
                  <a:srgbClr val="00B050"/>
                </a:solidFill>
                <a:latin typeface="华文细黑" panose="02010600040101010101" pitchFamily="2" charset="-122"/>
                <a:ea typeface="华文细黑" panose="02010600040101010101" pitchFamily="2" charset="-122"/>
              </a:rPr>
              <a:t>Introduction Of </a:t>
            </a:r>
            <a:r>
              <a:rPr lang="en-US" altLang="zh-CN" sz="1400" b="0" dirty="0" err="1" smtClean="0">
                <a:solidFill>
                  <a:srgbClr val="00B050"/>
                </a:solidFill>
                <a:latin typeface="华文细黑" panose="02010600040101010101" pitchFamily="2" charset="-122"/>
                <a:ea typeface="华文细黑" panose="02010600040101010101" pitchFamily="2" charset="-122"/>
              </a:rPr>
              <a:t>AtmosphericBusiness</a:t>
            </a:r>
            <a:r>
              <a:rPr lang="en-US" altLang="zh-CN" sz="1400" b="0" dirty="0" smtClean="0">
                <a:solidFill>
                  <a:srgbClr val="00B050"/>
                </a:solidFill>
                <a:latin typeface="华文细黑" panose="02010600040101010101" pitchFamily="2" charset="-122"/>
                <a:ea typeface="华文细黑" panose="02010600040101010101" pitchFamily="2" charset="-122"/>
              </a:rPr>
              <a:t> </a:t>
            </a:r>
            <a:r>
              <a:rPr lang="en-US" altLang="zh-CN" sz="1400" b="0" dirty="0">
                <a:solidFill>
                  <a:srgbClr val="00B050"/>
                </a:solidFill>
                <a:latin typeface="华文细黑" panose="02010600040101010101" pitchFamily="2" charset="-122"/>
                <a:ea typeface="华文细黑" panose="02010600040101010101" pitchFamily="2" charset="-122"/>
              </a:rPr>
              <a:t>Plan Startup Plan PPT Template, Complete Framework</a:t>
            </a:r>
            <a:endParaRPr lang="zh-CN" sz="1400" b="0" dirty="0">
              <a:solidFill>
                <a:srgbClr val="00B050"/>
              </a:solidFill>
              <a:latin typeface="华文细黑" panose="02010600040101010101" pitchFamily="2" charset="-122"/>
              <a:ea typeface="华文细黑" panose="02010600040101010101" pitchFamily="2" charset="-122"/>
            </a:endParaRPr>
          </a:p>
        </p:txBody>
      </p:sp>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72464">
            <a:off x="2957114" y="364588"/>
            <a:ext cx="2132494" cy="1528713"/>
          </a:xfrm>
          <a:prstGeom prst="rect">
            <a:avLst/>
          </a:prstGeom>
        </p:spPr>
      </p:pic>
      <p:grpSp>
        <p:nvGrpSpPr>
          <p:cNvPr id="46" name="组合 45"/>
          <p:cNvGrpSpPr/>
          <p:nvPr/>
        </p:nvGrpSpPr>
        <p:grpSpPr>
          <a:xfrm>
            <a:off x="7348820" y="5870947"/>
            <a:ext cx="4619567" cy="533140"/>
            <a:chOff x="2999900" y="5429829"/>
            <a:chExt cx="4619567" cy="533140"/>
          </a:xfrm>
        </p:grpSpPr>
        <p:sp>
          <p:nvSpPr>
            <p:cNvPr id="47" name="圆角矩形 46"/>
            <p:cNvSpPr/>
            <p:nvPr/>
          </p:nvSpPr>
          <p:spPr>
            <a:xfrm>
              <a:off x="2999900" y="5430089"/>
              <a:ext cx="1873744" cy="532880"/>
            </a:xfrm>
            <a:prstGeom prst="roundRect">
              <a:avLst>
                <a:gd name="adj" fmla="val 50000"/>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48" name="_16"/>
            <p:cNvSpPr txBox="1">
              <a:spLocks noChangeArrowheads="1"/>
            </p:cNvSpPr>
            <p:nvPr/>
          </p:nvSpPr>
          <p:spPr bwMode="auto">
            <a:xfrm>
              <a:off x="2999900" y="5577557"/>
              <a:ext cx="1886883"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讲演人：</a:t>
              </a:r>
              <a:r>
                <a:rPr lang="en-US" altLang="zh-CN" sz="1800" b="0" dirty="0" smtClean="0">
                  <a:latin typeface="微软雅黑" panose="020B0503020204020204" pitchFamily="34" charset="-122"/>
                  <a:ea typeface="微软雅黑" panose="020B0503020204020204" pitchFamily="34" charset="-122"/>
                </a:rPr>
                <a:t>XXX</a:t>
              </a:r>
              <a:endParaRPr lang="zh-CN" altLang="zh-CN" sz="1800" b="0" dirty="0">
                <a:latin typeface="微软雅黑" panose="020B0503020204020204" pitchFamily="34" charset="-122"/>
                <a:ea typeface="微软雅黑" panose="020B0503020204020204" pitchFamily="34" charset="-122"/>
              </a:endParaRPr>
            </a:p>
          </p:txBody>
        </p:sp>
        <p:sp>
          <p:nvSpPr>
            <p:cNvPr id="49" name="圆角矩形 48"/>
            <p:cNvSpPr/>
            <p:nvPr/>
          </p:nvSpPr>
          <p:spPr>
            <a:xfrm>
              <a:off x="5116348" y="5429829"/>
              <a:ext cx="2247000" cy="532880"/>
            </a:xfrm>
            <a:prstGeom prst="roundRect">
              <a:avLst>
                <a:gd name="adj" fmla="val 50000"/>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50" name="_16"/>
            <p:cNvSpPr txBox="1">
              <a:spLocks noChangeArrowheads="1"/>
            </p:cNvSpPr>
            <p:nvPr/>
          </p:nvSpPr>
          <p:spPr bwMode="auto">
            <a:xfrm>
              <a:off x="4906950" y="5523629"/>
              <a:ext cx="2712517" cy="354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时间：</a:t>
              </a:r>
              <a:r>
                <a:rPr lang="en-US" altLang="zh-CN" sz="1800" b="0" dirty="0" smtClean="0">
                  <a:latin typeface="微软雅黑" panose="020B0503020204020204" pitchFamily="34" charset="-122"/>
                  <a:ea typeface="微软雅黑" panose="020B0503020204020204" pitchFamily="34" charset="-122"/>
                </a:rPr>
                <a:t>XX</a:t>
              </a:r>
              <a:r>
                <a:rPr lang="zh-CN" altLang="en-US" sz="1800" b="0" dirty="0" smtClean="0">
                  <a:latin typeface="微软雅黑" panose="020B0503020204020204" pitchFamily="34" charset="-122"/>
                  <a:ea typeface="微软雅黑" panose="020B0503020204020204" pitchFamily="34" charset="-122"/>
                </a:rPr>
                <a:t>年</a:t>
              </a:r>
              <a:r>
                <a:rPr lang="en-US" altLang="zh-CN" sz="1800" b="0" dirty="0" smtClean="0">
                  <a:latin typeface="微软雅黑" panose="020B0503020204020204" pitchFamily="34" charset="-122"/>
                  <a:ea typeface="微软雅黑" panose="020B0503020204020204" pitchFamily="34" charset="-122"/>
                </a:rPr>
                <a:t>XX</a:t>
              </a:r>
              <a:r>
                <a:rPr lang="zh-CN" altLang="en-US" sz="1800" b="0" dirty="0" smtClean="0">
                  <a:latin typeface="微软雅黑" panose="020B0503020204020204" pitchFamily="34" charset="-122"/>
                  <a:ea typeface="微软雅黑" panose="020B0503020204020204" pitchFamily="34" charset="-122"/>
                </a:rPr>
                <a:t>月</a:t>
              </a:r>
              <a:endParaRPr lang="zh-CN" altLang="zh-CN" sz="1800" b="0" dirty="0">
                <a:latin typeface="微软雅黑" panose="020B0503020204020204" pitchFamily="34" charset="-122"/>
                <a:ea typeface="微软雅黑" panose="020B0503020204020204" pitchFamily="34" charset="-122"/>
              </a:endParaRPr>
            </a:p>
          </p:txBody>
        </p:sp>
      </p:grpSp>
      <p:pic>
        <p:nvPicPr>
          <p:cNvPr id="51" name="图片 5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27536" flipH="1">
            <a:off x="3850857" y="5657258"/>
            <a:ext cx="1060228" cy="7600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par>
                                <p:cTn id="7" presetID="2" presetClass="entr" presetSubtype="3"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3750" fill="hold"/>
                                        <p:tgtEl>
                                          <p:spTgt spid="4"/>
                                        </p:tgtEl>
                                        <p:attrNameLst>
                                          <p:attrName>ppt_x</p:attrName>
                                        </p:attrNameLst>
                                      </p:cBhvr>
                                      <p:tavLst>
                                        <p:tav tm="0">
                                          <p:val>
                                            <p:strVal val="1+#ppt_w/2"/>
                                          </p:val>
                                        </p:tav>
                                        <p:tav tm="100000">
                                          <p:val>
                                            <p:strVal val="#ppt_x"/>
                                          </p:val>
                                        </p:tav>
                                      </p:tavLst>
                                    </p:anim>
                                    <p:anim calcmode="lin" valueType="num">
                                      <p:cBhvr additive="base">
                                        <p:cTn id="10" dur="3750" fill="hold"/>
                                        <p:tgtEl>
                                          <p:spTgt spid="4"/>
                                        </p:tgtEl>
                                        <p:attrNameLst>
                                          <p:attrName>ppt_y</p:attrName>
                                        </p:attrNameLst>
                                      </p:cBhvr>
                                      <p:tavLst>
                                        <p:tav tm="0">
                                          <p:val>
                                            <p:strVal val="0-#ppt_h/2"/>
                                          </p:val>
                                        </p:tav>
                                        <p:tav tm="100000">
                                          <p:val>
                                            <p:strVal val="#ppt_y"/>
                                          </p:val>
                                        </p:tav>
                                      </p:tavLst>
                                    </p:anim>
                                  </p:childTnLst>
                                </p:cTn>
                              </p:par>
                              <p:par>
                                <p:cTn id="11" presetID="2" presetClass="entr" presetSubtype="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ppt_x"/>
                                          </p:val>
                                        </p:tav>
                                        <p:tav tm="100000">
                                          <p:val>
                                            <p:strVal val="#ppt_x"/>
                                          </p:val>
                                        </p:tav>
                                      </p:tavLst>
                                    </p:anim>
                                    <p:anim calcmode="lin" valueType="num">
                                      <p:cBhvr additive="base">
                                        <p:cTn id="14" dur="1000" fill="hold"/>
                                        <p:tgtEl>
                                          <p:spTgt spid="3"/>
                                        </p:tgtEl>
                                        <p:attrNameLst>
                                          <p:attrName>ppt_y</p:attrName>
                                        </p:attrNameLst>
                                      </p:cBhvr>
                                      <p:tavLst>
                                        <p:tav tm="0">
                                          <p:val>
                                            <p:strVal val="0-#ppt_h/2"/>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56" presetClass="entr" presetSubtype="0" fill="hold" grpId="0" nodeType="withEffect">
                                  <p:stCondLst>
                                    <p:cond delay="1250"/>
                                  </p:stCondLst>
                                  <p:iterate type="lt">
                                    <p:tmPct val="10000"/>
                                  </p:iterate>
                                  <p:childTnLst>
                                    <p:set>
                                      <p:cBhvr>
                                        <p:cTn id="21" dur="1" fill="hold">
                                          <p:stCondLst>
                                            <p:cond delay="0"/>
                                          </p:stCondLst>
                                        </p:cTn>
                                        <p:tgtEl>
                                          <p:spTgt spid="28"/>
                                        </p:tgtEl>
                                        <p:attrNameLst>
                                          <p:attrName>style.visibility</p:attrName>
                                        </p:attrNameLst>
                                      </p:cBhvr>
                                      <p:to>
                                        <p:strVal val="visible"/>
                                      </p:to>
                                    </p:set>
                                    <p:anim by="(-#ppt_w*2)" calcmode="lin" valueType="num">
                                      <p:cBhvr rctx="PPT">
                                        <p:cTn id="22" dur="500" autoRev="1" fill="hold">
                                          <p:stCondLst>
                                            <p:cond delay="0"/>
                                          </p:stCondLst>
                                        </p:cTn>
                                        <p:tgtEl>
                                          <p:spTgt spid="28"/>
                                        </p:tgtEl>
                                        <p:attrNameLst>
                                          <p:attrName>ppt_w</p:attrName>
                                        </p:attrNameLst>
                                      </p:cBhvr>
                                    </p:anim>
                                    <p:anim by="(#ppt_w*0.50)" calcmode="lin" valueType="num">
                                      <p:cBhvr>
                                        <p:cTn id="23" dur="500" decel="50000" autoRev="1" fill="hold">
                                          <p:stCondLst>
                                            <p:cond delay="0"/>
                                          </p:stCondLst>
                                        </p:cTn>
                                        <p:tgtEl>
                                          <p:spTgt spid="28"/>
                                        </p:tgtEl>
                                        <p:attrNameLst>
                                          <p:attrName>ppt_x</p:attrName>
                                        </p:attrNameLst>
                                      </p:cBhvr>
                                    </p:anim>
                                    <p:anim from="(-#ppt_h/2)" to="(#ppt_y)" calcmode="lin" valueType="num">
                                      <p:cBhvr>
                                        <p:cTn id="24" dur="1000" fill="hold">
                                          <p:stCondLst>
                                            <p:cond delay="0"/>
                                          </p:stCondLst>
                                        </p:cTn>
                                        <p:tgtEl>
                                          <p:spTgt spid="28"/>
                                        </p:tgtEl>
                                        <p:attrNameLst>
                                          <p:attrName>ppt_y</p:attrName>
                                        </p:attrNameLst>
                                      </p:cBhvr>
                                    </p:anim>
                                    <p:animRot by="21600000">
                                      <p:cBhvr>
                                        <p:cTn id="25" dur="1000" fill="hold">
                                          <p:stCondLst>
                                            <p:cond delay="0"/>
                                          </p:stCondLst>
                                        </p:cTn>
                                        <p:tgtEl>
                                          <p:spTgt spid="28"/>
                                        </p:tgtEl>
                                        <p:attrNameLst>
                                          <p:attrName>r</p:attrName>
                                        </p:attrNameLst>
                                      </p:cBhvr>
                                    </p:animRot>
                                  </p:childTnLst>
                                </p:cTn>
                              </p:par>
                              <p:par>
                                <p:cTn id="26" presetID="22" presetClass="entr" presetSubtype="8" fill="hold" grpId="0" nodeType="withEffect">
                                  <p:stCondLst>
                                    <p:cond delay="225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par>
                                <p:cTn id="29" presetID="2" presetClass="entr" presetSubtype="3" fill="hold" nodeType="withEffect">
                                  <p:stCondLst>
                                    <p:cond delay="325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1500" fill="hold"/>
                                        <p:tgtEl>
                                          <p:spTgt spid="31"/>
                                        </p:tgtEl>
                                        <p:attrNameLst>
                                          <p:attrName>ppt_x</p:attrName>
                                        </p:attrNameLst>
                                      </p:cBhvr>
                                      <p:tavLst>
                                        <p:tav tm="0">
                                          <p:val>
                                            <p:strVal val="1+#ppt_w/2"/>
                                          </p:val>
                                        </p:tav>
                                        <p:tav tm="100000">
                                          <p:val>
                                            <p:strVal val="#ppt_x"/>
                                          </p:val>
                                        </p:tav>
                                      </p:tavLst>
                                    </p:anim>
                                    <p:anim calcmode="lin" valueType="num">
                                      <p:cBhvr additive="base">
                                        <p:cTn id="32" dur="1500" fill="hold"/>
                                        <p:tgtEl>
                                          <p:spTgt spid="31"/>
                                        </p:tgtEl>
                                        <p:attrNameLst>
                                          <p:attrName>ppt_y</p:attrName>
                                        </p:attrNameLst>
                                      </p:cBhvr>
                                      <p:tavLst>
                                        <p:tav tm="0">
                                          <p:val>
                                            <p:strVal val="0-#ppt_h/2"/>
                                          </p:val>
                                        </p:tav>
                                        <p:tav tm="100000">
                                          <p:val>
                                            <p:strVal val="#ppt_y"/>
                                          </p:val>
                                        </p:tav>
                                      </p:tavLst>
                                    </p:anim>
                                  </p:childTnLst>
                                </p:cTn>
                              </p:par>
                              <p:par>
                                <p:cTn id="33" presetID="42" presetClass="entr" presetSubtype="0" fill="hold" nodeType="withEffect">
                                  <p:stCondLst>
                                    <p:cond delay="250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par>
                                <p:cTn id="38" presetID="2" presetClass="entr" presetSubtype="9" fill="hold" nodeType="withEffect">
                                  <p:stCondLst>
                                    <p:cond delay="325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1500" fill="hold"/>
                                        <p:tgtEl>
                                          <p:spTgt spid="51"/>
                                        </p:tgtEl>
                                        <p:attrNameLst>
                                          <p:attrName>ppt_x</p:attrName>
                                        </p:attrNameLst>
                                      </p:cBhvr>
                                      <p:tavLst>
                                        <p:tav tm="0">
                                          <p:val>
                                            <p:strVal val="0-#ppt_w/2"/>
                                          </p:val>
                                        </p:tav>
                                        <p:tav tm="100000">
                                          <p:val>
                                            <p:strVal val="#ppt_x"/>
                                          </p:val>
                                        </p:tav>
                                      </p:tavLst>
                                    </p:anim>
                                    <p:anim calcmode="lin" valueType="num">
                                      <p:cBhvr additive="base">
                                        <p:cTn id="41" dur="1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100000" numSld="100">
                <p:cTn id="42" fill="hold" display="0">
                  <p:stCondLst>
                    <p:cond delay="indefinite"/>
                  </p:stCondLst>
                  <p:endCondLst>
                    <p:cond evt="onStopAudio" delay="0">
                      <p:tgtEl>
                        <p:sldTgt/>
                      </p:tgtEl>
                    </p:cond>
                  </p:endCondLst>
                </p:cTn>
                <p:tgtEl>
                  <p:spTgt spid="17"/>
                </p:tgtEl>
              </p:cMediaNode>
            </p:video>
          </p:childTnLst>
        </p:cTn>
      </p:par>
    </p:tnLst>
    <p:bldLst>
      <p:bldP spid="24" grpId="0"/>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54" name="椭圆 53"/>
          <p:cNvSpPr/>
          <p:nvPr/>
        </p:nvSpPr>
        <p:spPr>
          <a:xfrm>
            <a:off x="5121121" y="5026360"/>
            <a:ext cx="890531" cy="89053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4</a:t>
            </a:r>
            <a:endParaRPr lang="zh-CN" altLang="en-US" sz="4400" dirty="0">
              <a:solidFill>
                <a:schemeClr val="bg1"/>
              </a:solidFill>
            </a:endParaRPr>
          </a:p>
        </p:txBody>
      </p:sp>
      <p:sp>
        <p:nvSpPr>
          <p:cNvPr id="55" name="椭圆 54"/>
          <p:cNvSpPr/>
          <p:nvPr/>
        </p:nvSpPr>
        <p:spPr>
          <a:xfrm>
            <a:off x="994654" y="5060916"/>
            <a:ext cx="890531" cy="8905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2</a:t>
            </a:r>
            <a:endParaRPr lang="zh-CN" altLang="en-US" sz="4400" dirty="0">
              <a:solidFill>
                <a:schemeClr val="bg1"/>
              </a:solidFill>
            </a:endParaRPr>
          </a:p>
        </p:txBody>
      </p:sp>
      <p:sp>
        <p:nvSpPr>
          <p:cNvPr id="56" name="椭圆 55"/>
          <p:cNvSpPr/>
          <p:nvPr/>
        </p:nvSpPr>
        <p:spPr>
          <a:xfrm>
            <a:off x="994654" y="3854377"/>
            <a:ext cx="890531" cy="89053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1</a:t>
            </a:r>
            <a:endParaRPr lang="zh-CN" altLang="en-US" sz="4400" dirty="0">
              <a:solidFill>
                <a:schemeClr val="bg1"/>
              </a:solidFill>
            </a:endParaRPr>
          </a:p>
        </p:txBody>
      </p:sp>
      <p:sp>
        <p:nvSpPr>
          <p:cNvPr id="57" name="椭圆 56"/>
          <p:cNvSpPr/>
          <p:nvPr/>
        </p:nvSpPr>
        <p:spPr>
          <a:xfrm>
            <a:off x="5121121" y="3819821"/>
            <a:ext cx="890531" cy="8905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3</a:t>
            </a:r>
            <a:endParaRPr lang="zh-CN" altLang="en-US" sz="4400" dirty="0">
              <a:solidFill>
                <a:schemeClr val="bg1"/>
              </a:solidFill>
            </a:endParaRPr>
          </a:p>
        </p:txBody>
      </p:sp>
      <p:grpSp>
        <p:nvGrpSpPr>
          <p:cNvPr id="58" name="组合 57"/>
          <p:cNvGrpSpPr/>
          <p:nvPr/>
        </p:nvGrpSpPr>
        <p:grpSpPr>
          <a:xfrm>
            <a:off x="1877160" y="4067932"/>
            <a:ext cx="2713464" cy="463420"/>
            <a:chOff x="3382715" y="1432965"/>
            <a:chExt cx="2713464" cy="463420"/>
          </a:xfrm>
          <a:solidFill>
            <a:srgbClr val="00B050"/>
          </a:solidFill>
        </p:grpSpPr>
        <p:sp>
          <p:nvSpPr>
            <p:cNvPr id="59" name="燕尾形 58"/>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60" name="矩形 59"/>
            <p:cNvSpPr/>
            <p:nvPr/>
          </p:nvSpPr>
          <p:spPr>
            <a:xfrm>
              <a:off x="3756119" y="1441265"/>
              <a:ext cx="2103461" cy="420564"/>
            </a:xfrm>
            <a:prstGeom prst="rect">
              <a:avLst/>
            </a:prstGeom>
            <a:grpFill/>
          </p:spPr>
          <p:txBody>
            <a:bodyPr wrap="none">
              <a:spAutoFit/>
            </a:bodyPr>
            <a:lstStyle/>
            <a:p>
              <a:pPr fontAlgn="base">
                <a:spcBef>
                  <a:spcPct val="0"/>
                </a:spcBef>
                <a:spcAft>
                  <a:spcPct val="0"/>
                </a:spcAft>
              </a:pPr>
              <a:r>
                <a:rPr lang="zh-CN" altLang="en-US" sz="2135"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2135" dirty="0">
                <a:solidFill>
                  <a:prstClr val="white"/>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1877160" y="5274471"/>
            <a:ext cx="2713464" cy="463420"/>
            <a:chOff x="4463688" y="2325220"/>
            <a:chExt cx="2713464" cy="463420"/>
          </a:xfrm>
          <a:solidFill>
            <a:schemeClr val="accent1">
              <a:lumMod val="75000"/>
            </a:schemeClr>
          </a:solidFill>
        </p:grpSpPr>
        <p:sp>
          <p:nvSpPr>
            <p:cNvPr id="62" name="燕尾形 61"/>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63" name="矩形 62"/>
            <p:cNvSpPr/>
            <p:nvPr/>
          </p:nvSpPr>
          <p:spPr>
            <a:xfrm>
              <a:off x="4831599" y="2346648"/>
              <a:ext cx="2103461" cy="420564"/>
            </a:xfrm>
            <a:prstGeom prst="rect">
              <a:avLst/>
            </a:prstGeom>
            <a:grpFill/>
          </p:spPr>
          <p:txBody>
            <a:bodyPr wrap="none">
              <a:spAutoFit/>
            </a:bodyPr>
            <a:lstStyle/>
            <a:p>
              <a:pPr fontAlgn="base">
                <a:spcBef>
                  <a:spcPct val="0"/>
                </a:spcBef>
                <a:spcAft>
                  <a:spcPct val="0"/>
                </a:spcAft>
              </a:pPr>
              <a:r>
                <a:rPr lang="zh-CN" altLang="en-US" sz="2135" dirty="0" smtClean="0">
                  <a:solidFill>
                    <a:prstClr val="white"/>
                  </a:solidFill>
                  <a:latin typeface="微软雅黑" panose="020B0503020204020204" pitchFamily="34" charset="-122"/>
                  <a:ea typeface="微软雅黑" panose="020B0503020204020204" pitchFamily="34" charset="-122"/>
                </a:rPr>
                <a:t>添加目录二文字</a:t>
              </a:r>
              <a:endParaRPr lang="zh-CN" altLang="en-US" sz="2135" dirty="0">
                <a:solidFill>
                  <a:prstClr val="white"/>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6003627" y="4033376"/>
            <a:ext cx="2713464" cy="463420"/>
            <a:chOff x="5477851" y="3221290"/>
            <a:chExt cx="2713464" cy="463420"/>
          </a:xfrm>
          <a:solidFill>
            <a:schemeClr val="accent1">
              <a:lumMod val="75000"/>
            </a:schemeClr>
          </a:solidFill>
        </p:grpSpPr>
        <p:sp>
          <p:nvSpPr>
            <p:cNvPr id="65" name="燕尾形 64"/>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66" name="矩形 65"/>
            <p:cNvSpPr/>
            <p:nvPr/>
          </p:nvSpPr>
          <p:spPr>
            <a:xfrm>
              <a:off x="5851379" y="3240464"/>
              <a:ext cx="2103461" cy="420564"/>
            </a:xfrm>
            <a:prstGeom prst="rect">
              <a:avLst/>
            </a:prstGeom>
            <a:grpFill/>
          </p:spPr>
          <p:txBody>
            <a:bodyPr wrap="none">
              <a:spAutoFit/>
            </a:bodyPr>
            <a:lstStyle/>
            <a:p>
              <a:pPr fontAlgn="base">
                <a:spcBef>
                  <a:spcPct val="0"/>
                </a:spcBef>
                <a:spcAft>
                  <a:spcPct val="0"/>
                </a:spcAft>
              </a:pPr>
              <a:r>
                <a:rPr lang="zh-CN" altLang="en-US" sz="2135" dirty="0" smtClean="0">
                  <a:solidFill>
                    <a:prstClr val="white"/>
                  </a:solidFill>
                  <a:latin typeface="微软雅黑" panose="020B0503020204020204" pitchFamily="34" charset="-122"/>
                  <a:ea typeface="微软雅黑" panose="020B0503020204020204" pitchFamily="34" charset="-122"/>
                </a:rPr>
                <a:t>添加目录三文字</a:t>
              </a:r>
              <a:endParaRPr lang="zh-CN" altLang="en-US" sz="2135" dirty="0">
                <a:solidFill>
                  <a:prstClr val="white"/>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003627" y="5239915"/>
            <a:ext cx="2713464" cy="463420"/>
            <a:chOff x="4469387" y="4122389"/>
            <a:chExt cx="2713464" cy="463420"/>
          </a:xfrm>
          <a:solidFill>
            <a:srgbClr val="00B050"/>
          </a:solidFill>
        </p:grpSpPr>
        <p:sp>
          <p:nvSpPr>
            <p:cNvPr id="68" name="燕尾形 67"/>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69" name="矩形 68"/>
            <p:cNvSpPr/>
            <p:nvPr/>
          </p:nvSpPr>
          <p:spPr>
            <a:xfrm>
              <a:off x="4868523" y="4129817"/>
              <a:ext cx="2103461" cy="420564"/>
            </a:xfrm>
            <a:prstGeom prst="rect">
              <a:avLst/>
            </a:prstGeom>
            <a:grpFill/>
          </p:spPr>
          <p:txBody>
            <a:bodyPr wrap="none">
              <a:spAutoFit/>
            </a:bodyPr>
            <a:lstStyle/>
            <a:p>
              <a:pPr fontAlgn="base">
                <a:spcBef>
                  <a:spcPct val="0"/>
                </a:spcBef>
                <a:spcAft>
                  <a:spcPct val="0"/>
                </a:spcAft>
              </a:pPr>
              <a:r>
                <a:rPr lang="zh-CN" altLang="en-US" sz="2135" dirty="0" smtClean="0">
                  <a:solidFill>
                    <a:prstClr val="white"/>
                  </a:solidFill>
                  <a:latin typeface="微软雅黑" panose="020B0503020204020204" pitchFamily="34" charset="-122"/>
                  <a:ea typeface="微软雅黑" panose="020B0503020204020204" pitchFamily="34" charset="-122"/>
                </a:rPr>
                <a:t>添加目录四文字</a:t>
              </a:r>
              <a:endParaRPr lang="zh-CN" altLang="en-US" sz="2135" dirty="0">
                <a:solidFill>
                  <a:prstClr val="white"/>
                </a:solidFill>
                <a:latin typeface="微软雅黑" panose="020B0503020204020204" pitchFamily="34" charset="-122"/>
                <a:ea typeface="微软雅黑" panose="020B0503020204020204" pitchFamily="34" charset="-122"/>
              </a:endParaRPr>
            </a:p>
          </p:txBody>
        </p:sp>
      </p:grpSp>
      <p:sp>
        <p:nvSpPr>
          <p:cNvPr id="70" name="椭圆 69"/>
          <p:cNvSpPr/>
          <p:nvPr/>
        </p:nvSpPr>
        <p:spPr>
          <a:xfrm>
            <a:off x="2339895" y="898824"/>
            <a:ext cx="2176278" cy="217627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4400" b="1" dirty="0" smtClean="0">
                <a:solidFill>
                  <a:schemeClr val="bg1"/>
                </a:solidFill>
                <a:latin typeface="微软雅黑" panose="020B0503020204020204" pitchFamily="34" charset="-122"/>
                <a:ea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750" fill="hold"/>
                                        <p:tgtEl>
                                          <p:spTgt spid="22"/>
                                        </p:tgtEl>
                                        <p:attrNameLst>
                                          <p:attrName>ppt_x</p:attrName>
                                        </p:attrNameLst>
                                      </p:cBhvr>
                                      <p:tavLst>
                                        <p:tav tm="0">
                                          <p:val>
                                            <p:strVal val="1+#ppt_w/2"/>
                                          </p:val>
                                        </p:tav>
                                        <p:tav tm="100000">
                                          <p:val>
                                            <p:strVal val="#ppt_x"/>
                                          </p:val>
                                        </p:tav>
                                      </p:tavLst>
                                    </p:anim>
                                    <p:anim calcmode="lin" valueType="num">
                                      <p:cBhvr additive="base">
                                        <p:cTn id="8" dur="37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1000" fill="hold"/>
                                        <p:tgtEl>
                                          <p:spTgt spid="38"/>
                                        </p:tgtEl>
                                        <p:attrNameLst>
                                          <p:attrName>ppt_x</p:attrName>
                                        </p:attrNameLst>
                                      </p:cBhvr>
                                      <p:tavLst>
                                        <p:tav tm="0">
                                          <p:val>
                                            <p:strVal val="#ppt_x"/>
                                          </p:val>
                                        </p:tav>
                                        <p:tav tm="100000">
                                          <p:val>
                                            <p:strVal val="#ppt_x"/>
                                          </p:val>
                                        </p:tav>
                                      </p:tavLst>
                                    </p:anim>
                                    <p:anim calcmode="lin" valueType="num">
                                      <p:cBhvr additive="base">
                                        <p:cTn id="12" dur="1000" fill="hold"/>
                                        <p:tgtEl>
                                          <p:spTgt spid="38"/>
                                        </p:tgtEl>
                                        <p:attrNameLst>
                                          <p:attrName>ppt_y</p:attrName>
                                        </p:attrNameLst>
                                      </p:cBhvr>
                                      <p:tavLst>
                                        <p:tav tm="0">
                                          <p:val>
                                            <p:strVal val="0-#ppt_h/2"/>
                                          </p:val>
                                        </p:tav>
                                        <p:tav tm="100000">
                                          <p:val>
                                            <p:strVal val="#ppt_y"/>
                                          </p:val>
                                        </p:tav>
                                      </p:tavLst>
                                    </p:anim>
                                  </p:childTnLst>
                                </p:cTn>
                              </p:par>
                              <p:par>
                                <p:cTn id="13" presetID="52" presetClass="entr" presetSubtype="0" fill="hold" grpId="0" nodeType="withEffect">
                                  <p:stCondLst>
                                    <p:cond delay="750"/>
                                  </p:stCondLst>
                                  <p:childTnLst>
                                    <p:set>
                                      <p:cBhvr>
                                        <p:cTn id="14" dur="1" fill="hold">
                                          <p:stCondLst>
                                            <p:cond delay="0"/>
                                          </p:stCondLst>
                                        </p:cTn>
                                        <p:tgtEl>
                                          <p:spTgt spid="56"/>
                                        </p:tgtEl>
                                        <p:attrNameLst>
                                          <p:attrName>style.visibility</p:attrName>
                                        </p:attrNameLst>
                                      </p:cBhvr>
                                      <p:to>
                                        <p:strVal val="visible"/>
                                      </p:to>
                                    </p:set>
                                    <p:animScale>
                                      <p:cBhvr>
                                        <p:cTn id="15"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6"/>
                                        </p:tgtEl>
                                        <p:attrNameLst>
                                          <p:attrName>ppt_x</p:attrName>
                                          <p:attrName>ppt_y</p:attrName>
                                        </p:attrNameLst>
                                      </p:cBhvr>
                                    </p:animMotion>
                                    <p:animEffect transition="in" filter="fade">
                                      <p:cBhvr>
                                        <p:cTn id="17" dur="1000"/>
                                        <p:tgtEl>
                                          <p:spTgt spid="56"/>
                                        </p:tgtEl>
                                      </p:cBhvr>
                                    </p:animEffect>
                                  </p:childTnLst>
                                </p:cTn>
                              </p:par>
                              <p:par>
                                <p:cTn id="18" presetID="52" presetClass="entr" presetSubtype="0" fill="hold" grpId="0" nodeType="withEffect">
                                  <p:stCondLst>
                                    <p:cond delay="1500"/>
                                  </p:stCondLst>
                                  <p:childTnLst>
                                    <p:set>
                                      <p:cBhvr>
                                        <p:cTn id="19" dur="1" fill="hold">
                                          <p:stCondLst>
                                            <p:cond delay="0"/>
                                          </p:stCondLst>
                                        </p:cTn>
                                        <p:tgtEl>
                                          <p:spTgt spid="55"/>
                                        </p:tgtEl>
                                        <p:attrNameLst>
                                          <p:attrName>style.visibility</p:attrName>
                                        </p:attrNameLst>
                                      </p:cBhvr>
                                      <p:to>
                                        <p:strVal val="visible"/>
                                      </p:to>
                                    </p:set>
                                    <p:animScale>
                                      <p:cBhvr>
                                        <p:cTn id="20"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5"/>
                                        </p:tgtEl>
                                        <p:attrNameLst>
                                          <p:attrName>ppt_x</p:attrName>
                                          <p:attrName>ppt_y</p:attrName>
                                        </p:attrNameLst>
                                      </p:cBhvr>
                                    </p:animMotion>
                                    <p:animEffect transition="in" filter="fade">
                                      <p:cBhvr>
                                        <p:cTn id="22" dur="1000"/>
                                        <p:tgtEl>
                                          <p:spTgt spid="55"/>
                                        </p:tgtEl>
                                      </p:cBhvr>
                                    </p:animEffect>
                                  </p:childTnLst>
                                </p:cTn>
                              </p:par>
                              <p:par>
                                <p:cTn id="23" presetID="52" presetClass="entr" presetSubtype="0" fill="hold" grpId="0" nodeType="withEffect">
                                  <p:stCondLst>
                                    <p:cond delay="1800"/>
                                  </p:stCondLst>
                                  <p:childTnLst>
                                    <p:set>
                                      <p:cBhvr>
                                        <p:cTn id="24" dur="1" fill="hold">
                                          <p:stCondLst>
                                            <p:cond delay="0"/>
                                          </p:stCondLst>
                                        </p:cTn>
                                        <p:tgtEl>
                                          <p:spTgt spid="57"/>
                                        </p:tgtEl>
                                        <p:attrNameLst>
                                          <p:attrName>style.visibility</p:attrName>
                                        </p:attrNameLst>
                                      </p:cBhvr>
                                      <p:to>
                                        <p:strVal val="visible"/>
                                      </p:to>
                                    </p:set>
                                    <p:animScale>
                                      <p:cBhvr>
                                        <p:cTn id="25"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7"/>
                                        </p:tgtEl>
                                        <p:attrNameLst>
                                          <p:attrName>ppt_x</p:attrName>
                                          <p:attrName>ppt_y</p:attrName>
                                        </p:attrNameLst>
                                      </p:cBhvr>
                                    </p:animMotion>
                                    <p:animEffect transition="in" filter="fade">
                                      <p:cBhvr>
                                        <p:cTn id="27" dur="1000"/>
                                        <p:tgtEl>
                                          <p:spTgt spid="57"/>
                                        </p:tgtEl>
                                      </p:cBhvr>
                                    </p:animEffect>
                                  </p:childTnLst>
                                </p:cTn>
                              </p:par>
                              <p:par>
                                <p:cTn id="28" presetID="52" presetClass="entr" presetSubtype="0" fill="hold" grpId="0" nodeType="withEffect">
                                  <p:stCondLst>
                                    <p:cond delay="2500"/>
                                  </p:stCondLst>
                                  <p:childTnLst>
                                    <p:set>
                                      <p:cBhvr>
                                        <p:cTn id="29" dur="1" fill="hold">
                                          <p:stCondLst>
                                            <p:cond delay="0"/>
                                          </p:stCondLst>
                                        </p:cTn>
                                        <p:tgtEl>
                                          <p:spTgt spid="54"/>
                                        </p:tgtEl>
                                        <p:attrNameLst>
                                          <p:attrName>style.visibility</p:attrName>
                                        </p:attrNameLst>
                                      </p:cBhvr>
                                      <p:to>
                                        <p:strVal val="visible"/>
                                      </p:to>
                                    </p:set>
                                    <p:animScale>
                                      <p:cBhvr>
                                        <p:cTn id="30"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54"/>
                                        </p:tgtEl>
                                        <p:attrNameLst>
                                          <p:attrName>ppt_x</p:attrName>
                                          <p:attrName>ppt_y</p:attrName>
                                        </p:attrNameLst>
                                      </p:cBhvr>
                                    </p:animMotion>
                                    <p:animEffect transition="in" filter="fade">
                                      <p:cBhvr>
                                        <p:cTn id="32" dur="1000"/>
                                        <p:tgtEl>
                                          <p:spTgt spid="54"/>
                                        </p:tgtEl>
                                      </p:cBhvr>
                                    </p:animEffect>
                                  </p:childTnLst>
                                </p:cTn>
                              </p:par>
                              <p:par>
                                <p:cTn id="33" presetID="22" presetClass="entr" presetSubtype="8" fill="hold" nodeType="withEffect">
                                  <p:stCondLst>
                                    <p:cond delay="300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par>
                                <p:cTn id="36" presetID="22" presetClass="entr" presetSubtype="8" fill="hold" nodeType="withEffect">
                                  <p:stCondLst>
                                    <p:cond delay="32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22" presetClass="entr" presetSubtype="8" fill="hold" nodeType="withEffect">
                                  <p:stCondLst>
                                    <p:cond delay="340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par>
                                <p:cTn id="42" presetID="22" presetClass="entr" presetSubtype="8" fill="hold" nodeType="withEffect">
                                  <p:stCondLst>
                                    <p:cond delay="3500"/>
                                  </p:stCondLst>
                                  <p:childTnLst>
                                    <p:set>
                                      <p:cBhvr>
                                        <p:cTn id="43" dur="1" fill="hold">
                                          <p:stCondLst>
                                            <p:cond delay="0"/>
                                          </p:stCondLst>
                                        </p:cTn>
                                        <p:tgtEl>
                                          <p:spTgt spid="67"/>
                                        </p:tgtEl>
                                        <p:attrNameLst>
                                          <p:attrName>style.visibility</p:attrName>
                                        </p:attrNameLst>
                                      </p:cBhvr>
                                      <p:to>
                                        <p:strVal val="visible"/>
                                      </p:to>
                                    </p:set>
                                    <p:animEffect transition="in" filter="wipe(left)">
                                      <p:cBhvr>
                                        <p:cTn id="44" dur="500"/>
                                        <p:tgtEl>
                                          <p:spTgt spid="67"/>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Scale>
                                      <p:cBhvr>
                                        <p:cTn id="47"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70"/>
                                        </p:tgtEl>
                                        <p:attrNameLst>
                                          <p:attrName>ppt_x</p:attrName>
                                          <p:attrName>ppt_y</p:attrName>
                                        </p:attrNameLst>
                                      </p:cBhvr>
                                    </p:animMotion>
                                    <p:animEffect transition="in" filter="fade">
                                      <p:cBhvr>
                                        <p:cTn id="49"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7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椭圆 35"/>
          <p:cNvSpPr/>
          <p:nvPr/>
        </p:nvSpPr>
        <p:spPr>
          <a:xfrm>
            <a:off x="2663745" y="1279824"/>
            <a:ext cx="2176278" cy="217627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b="1" dirty="0" smtClean="0">
                <a:solidFill>
                  <a:schemeClr val="bg1"/>
                </a:solidFill>
                <a:latin typeface="微软雅黑" panose="020B0503020204020204" pitchFamily="34" charset="-122"/>
                <a:ea typeface="微软雅黑" panose="020B0503020204020204" pitchFamily="34" charset="-122"/>
              </a:rPr>
              <a:t>1</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88849" y="3863605"/>
            <a:ext cx="6207543" cy="1754627"/>
            <a:chOff x="5158307" y="2391074"/>
            <a:chExt cx="6207543" cy="1754627"/>
          </a:xfrm>
        </p:grpSpPr>
        <p:sp>
          <p:nvSpPr>
            <p:cNvPr id="44" name="矩形 43"/>
            <p:cNvSpPr/>
            <p:nvPr/>
          </p:nvSpPr>
          <p:spPr>
            <a:xfrm>
              <a:off x="6630862" y="2391074"/>
              <a:ext cx="3262432" cy="1015663"/>
            </a:xfrm>
            <a:prstGeom prst="rect">
              <a:avLst/>
            </a:prstGeom>
          </p:spPr>
          <p:txBody>
            <a:bodyPr wrap="none">
              <a:spAutoFit/>
            </a:bodyPr>
            <a:lstStyle/>
            <a:p>
              <a:pPr algn="ctr"/>
              <a:r>
                <a:rPr kumimoji="1" lang="zh-CN" altLang="en-US" sz="6000" b="1" dirty="0" smtClean="0">
                  <a:solidFill>
                    <a:srgbClr val="00B050"/>
                  </a:solidFill>
                  <a:latin typeface="微软雅黑" panose="020B0503020204020204" pitchFamily="34" charset="-122"/>
                  <a:ea typeface="微软雅黑" panose="020B0503020204020204" pitchFamily="34" charset="-122"/>
                </a:rPr>
                <a:t>加入标题</a:t>
              </a:r>
              <a:endParaRPr kumimoji="1" lang="zh-CN" altLang="en-US" sz="6000" b="1" dirty="0">
                <a:solidFill>
                  <a:srgbClr val="00B050"/>
                </a:solidFill>
                <a:latin typeface="微软雅黑" panose="020B0503020204020204" pitchFamily="34" charset="-122"/>
                <a:ea typeface="微软雅黑" panose="020B0503020204020204" pitchFamily="34" charset="-122"/>
              </a:endParaRPr>
            </a:p>
          </p:txBody>
        </p:sp>
        <p:sp>
          <p:nvSpPr>
            <p:cNvPr id="45" name="矩形 44"/>
            <p:cNvSpPr/>
            <p:nvPr/>
          </p:nvSpPr>
          <p:spPr>
            <a:xfrm>
              <a:off x="5158307" y="3545921"/>
              <a:ext cx="6207543" cy="599780"/>
            </a:xfrm>
            <a:prstGeom prst="rect">
              <a:avLst/>
            </a:prstGeom>
          </p:spPr>
          <p:txBody>
            <a:bodyPr wrap="square">
              <a:spAutoFit/>
            </a:bodyPr>
            <a:lstStyle/>
            <a:p>
              <a:pPr algn="ctr">
                <a:lnSpc>
                  <a:spcPct val="130000"/>
                </a:lnSpc>
              </a:pP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文本内容，如关键词、部分简单介绍等</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。点击此处添加文本内容，部分</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简单介绍等。点击此处添加文本内容，如关键词、部分简单</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介。</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750" fill="hold"/>
                                        <p:tgtEl>
                                          <p:spTgt spid="10"/>
                                        </p:tgtEl>
                                        <p:attrNameLst>
                                          <p:attrName>ppt_x</p:attrName>
                                        </p:attrNameLst>
                                      </p:cBhvr>
                                      <p:tavLst>
                                        <p:tav tm="0">
                                          <p:val>
                                            <p:strVal val="1+#ppt_w/2"/>
                                          </p:val>
                                        </p:tav>
                                        <p:tav tm="100000">
                                          <p:val>
                                            <p:strVal val="#ppt_x"/>
                                          </p:val>
                                        </p:tav>
                                      </p:tavLst>
                                    </p:anim>
                                    <p:anim calcmode="lin" valueType="num">
                                      <p:cBhvr additive="base">
                                        <p:cTn id="8" dur="3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52"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Scale>
                                      <p:cBhvr>
                                        <p:cTn id="15"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6"/>
                                        </p:tgtEl>
                                        <p:attrNameLst>
                                          <p:attrName>ppt_x</p:attrName>
                                          <p:attrName>ppt_y</p:attrName>
                                        </p:attrNameLst>
                                      </p:cBhvr>
                                    </p:animMotion>
                                    <p:animEffect transition="in" filter="fade">
                                      <p:cBhvr>
                                        <p:cTn id="17" dur="1000"/>
                                        <p:tgtEl>
                                          <p:spTgt spid="36"/>
                                        </p:tgtEl>
                                      </p:cBhvr>
                                    </p:animEffect>
                                  </p:childTnLst>
                                </p:cTn>
                              </p:par>
                              <p:par>
                                <p:cTn id="18" presetID="22" presetClass="entr" presetSubtype="8" fill="hold" nodeType="withEffect">
                                  <p:stCondLst>
                                    <p:cond delay="150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Rectangle 19"/>
          <p:cNvSpPr>
            <a:spLocks noChangeArrowheads="1"/>
          </p:cNvSpPr>
          <p:nvPr/>
        </p:nvSpPr>
        <p:spPr bwMode="auto">
          <a:xfrm>
            <a:off x="1490663" y="2145370"/>
            <a:ext cx="1557337" cy="1533525"/>
          </a:xfrm>
          <a:prstGeom prst="rect">
            <a:avLst/>
          </a:prstGeom>
          <a:solidFill>
            <a:schemeClr val="accent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5" name="Rectangle 20"/>
          <p:cNvSpPr>
            <a:spLocks noChangeArrowheads="1"/>
          </p:cNvSpPr>
          <p:nvPr/>
        </p:nvSpPr>
        <p:spPr bwMode="auto">
          <a:xfrm>
            <a:off x="1490663" y="3845582"/>
            <a:ext cx="1557337" cy="1531937"/>
          </a:xfrm>
          <a:prstGeom prst="rect">
            <a:avLst/>
          </a:prstGeom>
          <a:solidFill>
            <a:srgbClr val="00B0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Rectangle 21"/>
          <p:cNvSpPr>
            <a:spLocks noChangeArrowheads="1"/>
          </p:cNvSpPr>
          <p:nvPr/>
        </p:nvSpPr>
        <p:spPr bwMode="auto">
          <a:xfrm>
            <a:off x="3189288" y="2145370"/>
            <a:ext cx="2390775" cy="2352675"/>
          </a:xfrm>
          <a:prstGeom prst="rect">
            <a:avLst/>
          </a:prstGeom>
          <a:blipFill>
            <a:blip r:embed="rId1"/>
            <a:stretch>
              <a:fillRect/>
            </a:stretch>
          </a:blipFill>
          <a:ln w="19050" cap="flat">
            <a:noFill/>
            <a:prstDash val="solid"/>
            <a:miter lim="800000"/>
          </a:ln>
          <a:effectLst/>
        </p:spPr>
        <p:txBody>
          <a:bodyPr vert="horz" wrap="square" lIns="91440" tIns="45720" rIns="91440" bIns="45720" numCol="1" anchor="t" anchorCtr="0" compatLnSpc="1"/>
          <a:lstStyle/>
          <a:p>
            <a:endParaRPr lang="zh-CN" altLang="en-US"/>
          </a:p>
        </p:txBody>
      </p:sp>
      <p:sp>
        <p:nvSpPr>
          <p:cNvPr id="7" name="Rectangle 22"/>
          <p:cNvSpPr>
            <a:spLocks noChangeArrowheads="1"/>
          </p:cNvSpPr>
          <p:nvPr/>
        </p:nvSpPr>
        <p:spPr bwMode="auto">
          <a:xfrm>
            <a:off x="3189288" y="4706007"/>
            <a:ext cx="2390775" cy="1528762"/>
          </a:xfrm>
          <a:prstGeom prst="rect">
            <a:avLst/>
          </a:prstGeom>
          <a:solidFill>
            <a:schemeClr val="accent1">
              <a:lumMod val="75000"/>
            </a:schemeClr>
          </a:solidFill>
          <a:ln w="12700" cap="flat">
            <a:noFill/>
            <a:prstDash val="solid"/>
            <a:miter lim="800000"/>
          </a:ln>
        </p:spPr>
        <p:txBody>
          <a:bodyPr vert="horz" wrap="square" lIns="144000" tIns="45720" rIns="144000" bIns="45720" numCol="1" anchor="ctr" anchorCtr="0" compatLnSpc="1"/>
          <a:lstStyle/>
          <a:p>
            <a:r>
              <a:rPr lang="zh-CN" altLang="en-US" sz="1400" dirty="0" smtClean="0">
                <a:solidFill>
                  <a:schemeClr val="bg1"/>
                </a:solidFill>
                <a:latin typeface="微软雅黑" panose="020B0503020204020204" pitchFamily="34" charset="-122"/>
                <a:ea typeface="微软雅黑" panose="020B0503020204020204" pitchFamily="34" charset="-122"/>
              </a:rPr>
              <a:t>添加标题</a:t>
            </a:r>
            <a:endParaRPr lang="en-US" altLang="zh-CN" sz="1400" dirty="0" smtClean="0">
              <a:solidFill>
                <a:schemeClr val="bg1"/>
              </a:solidFill>
              <a:latin typeface="微软雅黑" panose="020B0503020204020204" pitchFamily="34" charset="-122"/>
              <a:ea typeface="微软雅黑" panose="020B0503020204020204" pitchFamily="34" charset="-122"/>
            </a:endParaRPr>
          </a:p>
          <a:p>
            <a:endParaRPr lang="en-US" altLang="zh-CN" sz="1000" dirty="0" smtClean="0">
              <a:solidFill>
                <a:schemeClr val="bg1"/>
              </a:solidFill>
              <a:latin typeface="微软雅黑" panose="020B0503020204020204" pitchFamily="34" charset="-122"/>
              <a:ea typeface="微软雅黑" panose="020B0503020204020204" pitchFamily="34" charset="-122"/>
            </a:endParaRPr>
          </a:p>
          <a:p>
            <a:r>
              <a:rPr lang="zh-CN" altLang="en-US" sz="1000" dirty="0" smtClean="0">
                <a:solidFill>
                  <a:schemeClr val="bg1"/>
                </a:solidFill>
                <a:latin typeface="微软雅黑" panose="020B0503020204020204" pitchFamily="34" charset="-122"/>
                <a:ea typeface="微软雅黑" panose="020B0503020204020204" pitchFamily="34" charset="-122"/>
              </a:rPr>
              <a:t>您</a:t>
            </a:r>
            <a:r>
              <a:rPr lang="zh-CN" altLang="en-US" sz="1000" dirty="0">
                <a:solidFill>
                  <a:schemeClr val="bg1"/>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zh-CN" altLang="en-US" dirty="0">
              <a:solidFill>
                <a:schemeClr val="bg1"/>
              </a:solidFill>
            </a:endParaRPr>
          </a:p>
        </p:txBody>
      </p:sp>
      <p:sp>
        <p:nvSpPr>
          <p:cNvPr id="8" name="Rectangle 23"/>
          <p:cNvSpPr>
            <a:spLocks noChangeArrowheads="1"/>
          </p:cNvSpPr>
          <p:nvPr/>
        </p:nvSpPr>
        <p:spPr bwMode="auto">
          <a:xfrm>
            <a:off x="5756275" y="3845582"/>
            <a:ext cx="3248025" cy="2389187"/>
          </a:xfrm>
          <a:prstGeom prst="rect">
            <a:avLst/>
          </a:prstGeom>
          <a:blipFill dpi="0" rotWithShape="1">
            <a:blip r:embed="rId2"/>
            <a:srcRect/>
            <a:tile tx="0" ty="0" sx="30000" sy="30000" flip="none" algn="r"/>
          </a:blipFill>
          <a:ln w="19050" cap="flat">
            <a:noFill/>
            <a:prstDash val="solid"/>
            <a:miter lim="800000"/>
          </a:ln>
          <a:effectLst/>
        </p:spPr>
        <p:txBody>
          <a:bodyPr vert="horz" wrap="square" lIns="91440" tIns="45720" rIns="91440" bIns="45720" numCol="1" anchor="t" anchorCtr="0" compatLnSpc="1"/>
          <a:lstStyle/>
          <a:p>
            <a:endParaRPr lang="zh-CN" altLang="en-US"/>
          </a:p>
        </p:txBody>
      </p:sp>
      <p:sp>
        <p:nvSpPr>
          <p:cNvPr id="9" name="Rectangle 24"/>
          <p:cNvSpPr>
            <a:spLocks noChangeArrowheads="1"/>
          </p:cNvSpPr>
          <p:nvPr/>
        </p:nvSpPr>
        <p:spPr bwMode="auto">
          <a:xfrm>
            <a:off x="5756275" y="2145370"/>
            <a:ext cx="2389187" cy="1533525"/>
          </a:xfrm>
          <a:prstGeom prst="rect">
            <a:avLst/>
          </a:prstGeom>
          <a:solidFill>
            <a:srgbClr val="00B0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noAutofit/>
          </a:bodyPr>
          <a:lstStyle/>
          <a:p>
            <a:r>
              <a:rPr lang="zh-CN" altLang="en-US" sz="1000" dirty="0">
                <a:solidFill>
                  <a:schemeClr val="l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000" dirty="0">
              <a:solidFill>
                <a:schemeClr val="lt1"/>
              </a:solidFill>
              <a:latin typeface="微软雅黑" panose="020B0503020204020204" pitchFamily="34" charset="-122"/>
              <a:ea typeface="微软雅黑" panose="020B0503020204020204" pitchFamily="34" charset="-122"/>
            </a:endParaRPr>
          </a:p>
        </p:txBody>
      </p:sp>
      <p:sp>
        <p:nvSpPr>
          <p:cNvPr id="10" name="Rectangle 25"/>
          <p:cNvSpPr>
            <a:spLocks noChangeArrowheads="1"/>
          </p:cNvSpPr>
          <p:nvPr/>
        </p:nvSpPr>
        <p:spPr bwMode="auto">
          <a:xfrm>
            <a:off x="8283575" y="2145370"/>
            <a:ext cx="1557337" cy="1533525"/>
          </a:xfrm>
          <a:prstGeom prst="rect">
            <a:avLst/>
          </a:prstGeom>
          <a:solidFill>
            <a:schemeClr val="accent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lt1"/>
              </a:solidFill>
              <a:latin typeface="微软雅黑" panose="020B0503020204020204" pitchFamily="34" charset="-122"/>
              <a:ea typeface="微软雅黑" panose="020B0503020204020204" pitchFamily="34" charset="-122"/>
            </a:endParaRPr>
          </a:p>
        </p:txBody>
      </p:sp>
      <p:sp>
        <p:nvSpPr>
          <p:cNvPr id="11" name="Rectangle 26"/>
          <p:cNvSpPr>
            <a:spLocks noChangeArrowheads="1"/>
          </p:cNvSpPr>
          <p:nvPr/>
        </p:nvSpPr>
        <p:spPr bwMode="auto">
          <a:xfrm>
            <a:off x="9145588" y="3845582"/>
            <a:ext cx="1557337" cy="1531937"/>
          </a:xfrm>
          <a:prstGeom prst="rect">
            <a:avLst/>
          </a:prstGeom>
          <a:solidFill>
            <a:srgbClr val="00B0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99840" y="4259770"/>
            <a:ext cx="738982" cy="703560"/>
            <a:chOff x="985838" y="-500062"/>
            <a:chExt cx="728663" cy="693738"/>
          </a:xfrm>
          <a:solidFill>
            <a:schemeClr val="bg1"/>
          </a:solidFill>
        </p:grpSpPr>
        <p:sp>
          <p:nvSpPr>
            <p:cNvPr id="13" name="Oval 777"/>
            <p:cNvSpPr>
              <a:spLocks noChangeArrowheads="1"/>
            </p:cNvSpPr>
            <p:nvPr/>
          </p:nvSpPr>
          <p:spPr bwMode="auto">
            <a:xfrm>
              <a:off x="1492251" y="-69849"/>
              <a:ext cx="82550" cy="984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84"/>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86"/>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87"/>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88"/>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9599628" y="4221348"/>
            <a:ext cx="649257" cy="780405"/>
            <a:chOff x="7369175" y="-508000"/>
            <a:chExt cx="636588" cy="765176"/>
          </a:xfrm>
          <a:solidFill>
            <a:schemeClr val="bg1"/>
          </a:solidFill>
        </p:grpSpPr>
        <p:sp>
          <p:nvSpPr>
            <p:cNvPr id="28" name="Freeform 807"/>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08"/>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10"/>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11"/>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Freeform 937"/>
          <p:cNvSpPr>
            <a:spLocks noEditPoints="1"/>
          </p:cNvSpPr>
          <p:nvPr/>
        </p:nvSpPr>
        <p:spPr bwMode="auto">
          <a:xfrm>
            <a:off x="8739433" y="2583003"/>
            <a:ext cx="645620" cy="658258"/>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941"/>
          <p:cNvSpPr>
            <a:spLocks noEditPoints="1"/>
          </p:cNvSpPr>
          <p:nvPr/>
        </p:nvSpPr>
        <p:spPr bwMode="auto">
          <a:xfrm>
            <a:off x="1821187" y="2642065"/>
            <a:ext cx="896288" cy="540134"/>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par>
                          <p:cTn id="21" fill="hold">
                            <p:stCondLst>
                              <p:cond delay="2000"/>
                            </p:stCondLst>
                            <p:childTnLst>
                              <p:par>
                                <p:cTn id="22" presetID="2" presetClass="entr" presetSubtype="4" decel="8000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par>
                                <p:cTn id="26" presetID="2" presetClass="entr" presetSubtype="2" decel="10000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1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p:tgtEl>
                                          <p:spTgt spid="7"/>
                                        </p:tgtEl>
                                        <p:attrNameLst>
                                          <p:attrName>ppt_y</p:attrName>
                                        </p:attrNameLst>
                                      </p:cBhvr>
                                      <p:tavLst>
                                        <p:tav tm="0">
                                          <p:val>
                                            <p:strVal val="#ppt_y-#ppt_h*1.125000"/>
                                          </p:val>
                                        </p:tav>
                                        <p:tav tm="100000">
                                          <p:val>
                                            <p:strVal val="#ppt_y"/>
                                          </p:val>
                                        </p:tav>
                                      </p:tavLst>
                                    </p:anim>
                                    <p:animEffect transition="in" filter="wipe(down)">
                                      <p:cBhvr>
                                        <p:cTn id="37" dur="500"/>
                                        <p:tgtEl>
                                          <p:spTgt spid="7"/>
                                        </p:tgtEl>
                                      </p:cBhvr>
                                    </p:animEffect>
                                  </p:childTnLst>
                                </p:cTn>
                              </p:par>
                              <p:par>
                                <p:cTn id="38" presetID="2" presetClass="entr" presetSubtype="8" decel="8000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12" presetClass="entr" presetSubtype="4"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p:tgtEl>
                                          <p:spTgt spid="9"/>
                                        </p:tgtEl>
                                        <p:attrNameLst>
                                          <p:attrName>ppt_y</p:attrName>
                                        </p:attrNameLst>
                                      </p:cBhvr>
                                      <p:tavLst>
                                        <p:tav tm="0">
                                          <p:val>
                                            <p:strVal val="#ppt_y+#ppt_h*1.125000"/>
                                          </p:val>
                                        </p:tav>
                                        <p:tav tm="100000">
                                          <p:val>
                                            <p:strVal val="#ppt_y"/>
                                          </p:val>
                                        </p:tav>
                                      </p:tavLst>
                                    </p:anim>
                                    <p:animEffect transition="in" filter="wipe(up)">
                                      <p:cBhvr>
                                        <p:cTn id="45" dur="500"/>
                                        <p:tgtEl>
                                          <p:spTgt spid="9"/>
                                        </p:tgtEl>
                                      </p:cBhvr>
                                    </p:animEffect>
                                  </p:childTnLst>
                                </p:cTn>
                              </p:par>
                              <p:par>
                                <p:cTn id="46" presetID="14" presetClass="entr" presetSubtype="10"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randombar(horizontal)">
                                      <p:cBhvr>
                                        <p:cTn id="48" dur="500"/>
                                        <p:tgtEl>
                                          <p:spTgt spid="25"/>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randombar(horizontal)">
                                      <p:cBhvr>
                                        <p:cTn id="51" dur="500"/>
                                        <p:tgtEl>
                                          <p:spTgt spid="1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animEffect transition="in" filter="fade">
                                      <p:cBhvr>
                                        <p:cTn id="56" dur="500"/>
                                        <p:tgtEl>
                                          <p:spTgt spid="3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animEffect transition="in" filter="fade">
                                      <p:cBhvr>
                                        <p:cTn id="6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5" grpId="0" animBg="1"/>
      <p:bldP spid="6" grpId="0" animBg="1"/>
      <p:bldP spid="7" grpId="0" animBg="1"/>
      <p:bldP spid="8" grpId="0" animBg="1"/>
      <p:bldP spid="9" grpId="0" animBg="1"/>
      <p:bldP spid="10" grpId="0" animBg="1"/>
      <p:bldP spid="11" grpId="0" animBg="1"/>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五边形 3"/>
          <p:cNvSpPr/>
          <p:nvPr/>
        </p:nvSpPr>
        <p:spPr>
          <a:xfrm>
            <a:off x="1138371" y="1985269"/>
            <a:ext cx="3503498" cy="1518557"/>
          </a:xfrm>
          <a:prstGeom prst="homePlat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五边形 4"/>
          <p:cNvSpPr/>
          <p:nvPr/>
        </p:nvSpPr>
        <p:spPr>
          <a:xfrm>
            <a:off x="3432995" y="2470857"/>
            <a:ext cx="4037423" cy="1518557"/>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五边形 5"/>
          <p:cNvSpPr/>
          <p:nvPr/>
        </p:nvSpPr>
        <p:spPr>
          <a:xfrm>
            <a:off x="5596680" y="2956445"/>
            <a:ext cx="3699439" cy="1518557"/>
          </a:xfrm>
          <a:prstGeom prst="homePlat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五边形 6"/>
          <p:cNvSpPr/>
          <p:nvPr/>
        </p:nvSpPr>
        <p:spPr>
          <a:xfrm>
            <a:off x="7980864" y="3458735"/>
            <a:ext cx="3138827" cy="1518557"/>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13"/>
          <p:cNvSpPr txBox="1"/>
          <p:nvPr/>
        </p:nvSpPr>
        <p:spPr>
          <a:xfrm>
            <a:off x="1361134" y="2840453"/>
            <a:ext cx="1909497" cy="584775"/>
          </a:xfrm>
          <a:prstGeom prst="rect">
            <a:avLst/>
          </a:prstGeom>
          <a:noFill/>
          <a:effectLst/>
        </p:spPr>
        <p:txBody>
          <a:bodyPr wrap="none" rtlCol="0">
            <a:spAutoFit/>
          </a:bodyPr>
          <a:lstStyle/>
          <a:p>
            <a:r>
              <a:rPr lang="en-US" altLang="zh-CN" sz="3200" b="1" dirty="0" smtClean="0">
                <a:solidFill>
                  <a:schemeClr val="bg1"/>
                </a:solidFill>
              </a:rPr>
              <a:t>  </a:t>
            </a:r>
            <a:r>
              <a:rPr lang="zh-CN" altLang="en-US" sz="2000" dirty="0" smtClean="0">
                <a:solidFill>
                  <a:schemeClr val="bg1"/>
                </a:solidFill>
                <a:latin typeface="方正姚体" panose="02010601030101010101" pitchFamily="2" charset="-122"/>
              </a:rPr>
              <a:t>点此替换文本</a:t>
            </a:r>
            <a:endParaRPr lang="en-US" altLang="zh-CN" sz="1600" dirty="0" smtClean="0">
              <a:solidFill>
                <a:schemeClr val="bg1"/>
              </a:solidFill>
              <a:latin typeface="方正姚体" panose="02010601030101010101" pitchFamily="2" charset="-122"/>
            </a:endParaRPr>
          </a:p>
        </p:txBody>
      </p:sp>
      <p:sp>
        <p:nvSpPr>
          <p:cNvPr id="9" name="文本框 14"/>
          <p:cNvSpPr txBox="1"/>
          <p:nvPr/>
        </p:nvSpPr>
        <p:spPr>
          <a:xfrm>
            <a:off x="3710445" y="3296196"/>
            <a:ext cx="1909497" cy="584775"/>
          </a:xfrm>
          <a:prstGeom prst="rect">
            <a:avLst/>
          </a:prstGeom>
          <a:noFill/>
          <a:effectLst/>
        </p:spPr>
        <p:txBody>
          <a:bodyPr wrap="none" rtlCol="0">
            <a:spAutoFit/>
          </a:bodyPr>
          <a:lstStyle/>
          <a:p>
            <a:r>
              <a:rPr lang="en-US" altLang="zh-CN" sz="3200" b="1" dirty="0" smtClean="0">
                <a:solidFill>
                  <a:schemeClr val="bg1"/>
                </a:solidFill>
              </a:rPr>
              <a:t>  </a:t>
            </a:r>
            <a:r>
              <a:rPr lang="zh-CN" altLang="en-US" sz="2000" dirty="0" smtClean="0">
                <a:solidFill>
                  <a:schemeClr val="bg1"/>
                </a:solidFill>
                <a:latin typeface="方正姚体" panose="02010601030101010101" pitchFamily="2" charset="-122"/>
              </a:rPr>
              <a:t>点此替换文本</a:t>
            </a:r>
            <a:endParaRPr lang="en-US" altLang="zh-CN" sz="1600" dirty="0" smtClean="0">
              <a:solidFill>
                <a:schemeClr val="bg1"/>
              </a:solidFill>
              <a:latin typeface="方正姚体" panose="02010601030101010101" pitchFamily="2" charset="-122"/>
            </a:endParaRPr>
          </a:p>
        </p:txBody>
      </p:sp>
      <p:sp>
        <p:nvSpPr>
          <p:cNvPr id="10" name="文本框 15"/>
          <p:cNvSpPr txBox="1"/>
          <p:nvPr/>
        </p:nvSpPr>
        <p:spPr>
          <a:xfrm>
            <a:off x="8447047" y="4321715"/>
            <a:ext cx="1909497" cy="584775"/>
          </a:xfrm>
          <a:prstGeom prst="rect">
            <a:avLst/>
          </a:prstGeom>
          <a:noFill/>
          <a:effectLst/>
        </p:spPr>
        <p:txBody>
          <a:bodyPr wrap="none" rtlCol="0">
            <a:spAutoFit/>
          </a:bodyPr>
          <a:lstStyle/>
          <a:p>
            <a:r>
              <a:rPr lang="en-US" altLang="zh-CN" sz="3200" b="1" dirty="0" smtClean="0">
                <a:solidFill>
                  <a:schemeClr val="bg1"/>
                </a:solidFill>
              </a:rPr>
              <a:t>  </a:t>
            </a:r>
            <a:r>
              <a:rPr lang="zh-CN" altLang="en-US" sz="2000" dirty="0" smtClean="0">
                <a:solidFill>
                  <a:schemeClr val="bg1"/>
                </a:solidFill>
                <a:latin typeface="方正姚体" panose="02010601030101010101" pitchFamily="2" charset="-122"/>
              </a:rPr>
              <a:t>点此替换文本</a:t>
            </a:r>
            <a:endParaRPr lang="en-US" altLang="zh-CN" sz="1600" dirty="0" smtClean="0">
              <a:solidFill>
                <a:schemeClr val="bg1"/>
              </a:solidFill>
              <a:latin typeface="方正姚体" panose="02010601030101010101" pitchFamily="2" charset="-122"/>
            </a:endParaRPr>
          </a:p>
        </p:txBody>
      </p:sp>
      <p:sp>
        <p:nvSpPr>
          <p:cNvPr id="11" name="文本框 24"/>
          <p:cNvSpPr txBox="1"/>
          <p:nvPr/>
        </p:nvSpPr>
        <p:spPr>
          <a:xfrm>
            <a:off x="5931335" y="3850447"/>
            <a:ext cx="1909497" cy="584775"/>
          </a:xfrm>
          <a:prstGeom prst="rect">
            <a:avLst/>
          </a:prstGeom>
          <a:noFill/>
          <a:effectLst/>
        </p:spPr>
        <p:txBody>
          <a:bodyPr wrap="none" rtlCol="0">
            <a:spAutoFit/>
          </a:bodyPr>
          <a:lstStyle/>
          <a:p>
            <a:r>
              <a:rPr lang="en-US" altLang="zh-CN" sz="3200" b="1" dirty="0" smtClean="0">
                <a:solidFill>
                  <a:schemeClr val="bg1"/>
                </a:solidFill>
              </a:rPr>
              <a:t>  </a:t>
            </a:r>
            <a:r>
              <a:rPr lang="zh-CN" altLang="en-US" sz="2000" dirty="0" smtClean="0">
                <a:solidFill>
                  <a:schemeClr val="bg1"/>
                </a:solidFill>
                <a:latin typeface="方正姚体" panose="02010601030101010101" pitchFamily="2" charset="-122"/>
              </a:rPr>
              <a:t>点此替换文本</a:t>
            </a:r>
            <a:endParaRPr lang="en-US" altLang="zh-CN" sz="1600" dirty="0" smtClean="0">
              <a:solidFill>
                <a:schemeClr val="bg1"/>
              </a:solidFill>
              <a:latin typeface="方正姚体" panose="02010601030101010101" pitchFamily="2" charset="-122"/>
            </a:endParaRPr>
          </a:p>
        </p:txBody>
      </p:sp>
      <p:sp>
        <p:nvSpPr>
          <p:cNvPr id="12" name="文本框 25"/>
          <p:cNvSpPr txBox="1"/>
          <p:nvPr/>
        </p:nvSpPr>
        <p:spPr>
          <a:xfrm>
            <a:off x="1082500" y="3549203"/>
            <a:ext cx="2218877" cy="1754326"/>
          </a:xfrm>
          <a:prstGeom prst="rect">
            <a:avLst/>
          </a:prstGeom>
          <a:noFill/>
          <a:effectLst/>
        </p:spPr>
        <p:txBody>
          <a:bodyPr wrap="none" rtlCol="0">
            <a:spAutoFit/>
          </a:bodyPr>
          <a:lstStyle/>
          <a:p>
            <a:r>
              <a:rPr lang="en-US" altLang="zh-CN" sz="2800" b="1" dirty="0" smtClean="0">
                <a:solidFill>
                  <a:schemeClr val="bg1">
                    <a:lumMod val="50000"/>
                  </a:schemeClr>
                </a:solidFill>
                <a:latin typeface="方正姚体" panose="02010601030101010101" pitchFamily="2" charset="-122"/>
              </a:rPr>
              <a:t>    </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here</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you 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to add </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you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to the  center of 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narrative</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13" name="文本框 26"/>
          <p:cNvSpPr txBox="1"/>
          <p:nvPr/>
        </p:nvSpPr>
        <p:spPr>
          <a:xfrm>
            <a:off x="3323877" y="4014691"/>
            <a:ext cx="2218877" cy="1754326"/>
          </a:xfrm>
          <a:prstGeom prst="rect">
            <a:avLst/>
          </a:prstGeom>
          <a:noFill/>
          <a:effectLst/>
        </p:spPr>
        <p:txBody>
          <a:bodyPr wrap="none" rtlCol="0">
            <a:spAutoFit/>
          </a:bodyPr>
          <a:lstStyle/>
          <a:p>
            <a:r>
              <a:rPr lang="en-US" altLang="zh-CN" sz="2800" b="1" dirty="0" smtClean="0">
                <a:solidFill>
                  <a:schemeClr val="bg1">
                    <a:lumMod val="50000"/>
                  </a:schemeClr>
                </a:solidFill>
                <a:latin typeface="方正姚体" panose="02010601030101010101" pitchFamily="2" charset="-122"/>
              </a:rPr>
              <a:t>    </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here</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you 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to add </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you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to the  center of 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narrative</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14" name="文本框 27"/>
          <p:cNvSpPr txBox="1"/>
          <p:nvPr/>
        </p:nvSpPr>
        <p:spPr>
          <a:xfrm>
            <a:off x="5596323" y="4486307"/>
            <a:ext cx="2218877" cy="1754326"/>
          </a:xfrm>
          <a:prstGeom prst="rect">
            <a:avLst/>
          </a:prstGeom>
          <a:noFill/>
          <a:effectLst/>
        </p:spPr>
        <p:txBody>
          <a:bodyPr wrap="none" rtlCol="0">
            <a:spAutoFit/>
          </a:bodyPr>
          <a:lstStyle/>
          <a:p>
            <a:r>
              <a:rPr lang="en-US" altLang="zh-CN" sz="2800" b="1" dirty="0" smtClean="0">
                <a:solidFill>
                  <a:schemeClr val="bg1">
                    <a:lumMod val="50000"/>
                  </a:schemeClr>
                </a:solidFill>
                <a:latin typeface="方正姚体" panose="02010601030101010101" pitchFamily="2" charset="-122"/>
              </a:rPr>
              <a:t>    </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here</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you 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to add </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you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to the  center of 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narrative</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15" name="文本框 28"/>
          <p:cNvSpPr txBox="1"/>
          <p:nvPr/>
        </p:nvSpPr>
        <p:spPr>
          <a:xfrm>
            <a:off x="8154214" y="4891854"/>
            <a:ext cx="2218877" cy="1754326"/>
          </a:xfrm>
          <a:prstGeom prst="rect">
            <a:avLst/>
          </a:prstGeom>
          <a:noFill/>
          <a:effectLst/>
        </p:spPr>
        <p:txBody>
          <a:bodyPr wrap="none" rtlCol="0">
            <a:spAutoFit/>
          </a:bodyPr>
          <a:lstStyle/>
          <a:p>
            <a:r>
              <a:rPr lang="en-US" altLang="zh-CN" sz="2800" b="1" dirty="0" smtClean="0">
                <a:solidFill>
                  <a:schemeClr val="bg1">
                    <a:lumMod val="50000"/>
                  </a:schemeClr>
                </a:solidFill>
                <a:latin typeface="方正姚体" panose="02010601030101010101" pitchFamily="2" charset="-122"/>
              </a:rPr>
              <a:t>    </a:t>
            </a:r>
            <a:endParaRPr lang="en-US" altLang="zh-CN" sz="105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Click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here</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you to </a:t>
            </a:r>
            <a:r>
              <a:rPr lang="en-US" altLang="zh-CN" sz="1200" dirty="0">
                <a:solidFill>
                  <a:schemeClr val="bg1">
                    <a:lumMod val="50000"/>
                  </a:schemeClr>
                </a:solidFill>
                <a:latin typeface="方正姚体" panose="02010601030101010101" pitchFamily="2" charset="-122"/>
                <a:ea typeface="方正姚体" panose="02010601030101010101" pitchFamily="2" charset="-122"/>
              </a:rPr>
              <a:t>the  center of the </a:t>
            </a:r>
            <a:endParaRPr lang="en-US" altLang="zh-CN" sz="12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200" dirty="0" smtClean="0">
                <a:solidFill>
                  <a:schemeClr val="bg1">
                    <a:lumMod val="50000"/>
                  </a:schemeClr>
                </a:solidFill>
                <a:latin typeface="方正姚体" panose="02010601030101010101" pitchFamily="2" charset="-122"/>
                <a:ea typeface="方正姚体" panose="02010601030101010101" pitchFamily="2" charset="-122"/>
              </a:rPr>
              <a:t>narrative thought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here to add </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you </a:t>
            </a:r>
            <a:r>
              <a:rPr lang="en-US" altLang="zh-CN" sz="1100" dirty="0">
                <a:solidFill>
                  <a:schemeClr val="bg1">
                    <a:lumMod val="50000"/>
                  </a:schemeClr>
                </a:solidFill>
                <a:latin typeface="方正姚体" panose="02010601030101010101" pitchFamily="2" charset="-122"/>
                <a:ea typeface="方正姚体" panose="02010601030101010101" pitchFamily="2" charset="-122"/>
              </a:rPr>
              <a:t>to the  center of the  </a:t>
            </a:r>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 narrative</a:t>
            </a:r>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smtClean="0">
                <a:solidFill>
                  <a:schemeClr val="bg1">
                    <a:lumMod val="50000"/>
                  </a:schemeClr>
                </a:solidFill>
                <a:latin typeface="方正姚体" panose="02010601030101010101" pitchFamily="2" charset="-122"/>
                <a:ea typeface="方正姚体" panose="02010601030101010101" pitchFamily="2" charset="-122"/>
              </a:rPr>
              <a:t>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smtClean="0">
              <a:solidFill>
                <a:schemeClr val="bg1">
                  <a:lumMod val="50000"/>
                </a:schemeClr>
              </a:solidFill>
              <a:latin typeface="方正姚体" panose="02010601030101010101" pitchFamily="2" charset="-122"/>
              <a:ea typeface="方正姚体" panose="02010601030101010101" pitchFamily="2" charset="-122"/>
            </a:endParaRPr>
          </a:p>
        </p:txBody>
      </p:sp>
      <p:grpSp>
        <p:nvGrpSpPr>
          <p:cNvPr id="16" name="组合 15"/>
          <p:cNvGrpSpPr>
            <a:grpSpLocks noChangeAspect="1"/>
          </p:cNvGrpSpPr>
          <p:nvPr/>
        </p:nvGrpSpPr>
        <p:grpSpPr>
          <a:xfrm>
            <a:off x="2092945" y="2248973"/>
            <a:ext cx="407494" cy="455712"/>
            <a:chOff x="5999255" y="3275006"/>
            <a:chExt cx="402656" cy="450303"/>
          </a:xfrm>
          <a:solidFill>
            <a:schemeClr val="bg1"/>
          </a:solidFill>
        </p:grpSpPr>
        <p:sp>
          <p:nvSpPr>
            <p:cNvPr id="1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 name="组合 21"/>
          <p:cNvGrpSpPr/>
          <p:nvPr/>
        </p:nvGrpSpPr>
        <p:grpSpPr>
          <a:xfrm>
            <a:off x="4418737" y="2744547"/>
            <a:ext cx="438356" cy="471740"/>
            <a:chOff x="7005429" y="4859473"/>
            <a:chExt cx="466184" cy="501686"/>
          </a:xfrm>
          <a:solidFill>
            <a:schemeClr val="bg1"/>
          </a:solidFill>
        </p:grpSpPr>
        <p:sp>
          <p:nvSpPr>
            <p:cNvPr id="23"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0" name="组合 29"/>
          <p:cNvGrpSpPr/>
          <p:nvPr/>
        </p:nvGrpSpPr>
        <p:grpSpPr>
          <a:xfrm>
            <a:off x="6510189" y="3254759"/>
            <a:ext cx="439203" cy="422377"/>
            <a:chOff x="2607983" y="4241292"/>
            <a:chExt cx="490600" cy="471805"/>
          </a:xfrm>
          <a:solidFill>
            <a:schemeClr val="bg1"/>
          </a:solidFill>
        </p:grpSpPr>
        <p:sp>
          <p:nvSpPr>
            <p:cNvPr id="31"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p:cNvGrpSpPr/>
          <p:nvPr/>
        </p:nvGrpSpPr>
        <p:grpSpPr>
          <a:xfrm>
            <a:off x="9032124" y="3680120"/>
            <a:ext cx="463056" cy="523733"/>
            <a:chOff x="4994016" y="4872552"/>
            <a:chExt cx="406393" cy="459645"/>
          </a:xfrm>
          <a:solidFill>
            <a:schemeClr val="bg1"/>
          </a:solidFill>
        </p:grpSpPr>
        <p:sp>
          <p:nvSpPr>
            <p:cNvPr id="34"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anim calcmode="lin" valueType="num">
                                      <p:cBhvr>
                                        <p:cTn id="18" dur="250" fill="hold"/>
                                        <p:tgtEl>
                                          <p:spTgt spid="4"/>
                                        </p:tgtEl>
                                        <p:attrNameLst>
                                          <p:attrName>ppt_x</p:attrName>
                                        </p:attrNameLst>
                                      </p:cBhvr>
                                      <p:tavLst>
                                        <p:tav tm="0">
                                          <p:val>
                                            <p:strVal val="#ppt_x"/>
                                          </p:val>
                                        </p:tav>
                                        <p:tav tm="100000">
                                          <p:val>
                                            <p:strVal val="#ppt_x"/>
                                          </p:val>
                                        </p:tav>
                                      </p:tavLst>
                                    </p:anim>
                                    <p:anim calcmode="lin" valueType="num">
                                      <p:cBhvr>
                                        <p:cTn id="19" dur="25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50"/>
                                        <p:tgtEl>
                                          <p:spTgt spid="5"/>
                                        </p:tgtEl>
                                      </p:cBhvr>
                                    </p:animEffect>
                                    <p:anim calcmode="lin" valueType="num">
                                      <p:cBhvr>
                                        <p:cTn id="24" dur="250" fill="hold"/>
                                        <p:tgtEl>
                                          <p:spTgt spid="5"/>
                                        </p:tgtEl>
                                        <p:attrNameLst>
                                          <p:attrName>ppt_x</p:attrName>
                                        </p:attrNameLst>
                                      </p:cBhvr>
                                      <p:tavLst>
                                        <p:tav tm="0">
                                          <p:val>
                                            <p:strVal val="#ppt_x"/>
                                          </p:val>
                                        </p:tav>
                                        <p:tav tm="100000">
                                          <p:val>
                                            <p:strVal val="#ppt_x"/>
                                          </p:val>
                                        </p:tav>
                                      </p:tavLst>
                                    </p:anim>
                                    <p:anim calcmode="lin" valueType="num">
                                      <p:cBhvr>
                                        <p:cTn id="25" dur="2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50"/>
                                        <p:tgtEl>
                                          <p:spTgt spid="6"/>
                                        </p:tgtEl>
                                      </p:cBhvr>
                                    </p:animEffect>
                                    <p:anim calcmode="lin" valueType="num">
                                      <p:cBhvr>
                                        <p:cTn id="30" dur="250" fill="hold"/>
                                        <p:tgtEl>
                                          <p:spTgt spid="6"/>
                                        </p:tgtEl>
                                        <p:attrNameLst>
                                          <p:attrName>ppt_x</p:attrName>
                                        </p:attrNameLst>
                                      </p:cBhvr>
                                      <p:tavLst>
                                        <p:tav tm="0">
                                          <p:val>
                                            <p:strVal val="#ppt_x"/>
                                          </p:val>
                                        </p:tav>
                                        <p:tav tm="100000">
                                          <p:val>
                                            <p:strVal val="#ppt_x"/>
                                          </p:val>
                                        </p:tav>
                                      </p:tavLst>
                                    </p:anim>
                                    <p:anim calcmode="lin" valueType="num">
                                      <p:cBhvr>
                                        <p:cTn id="31" dur="25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50"/>
                                        <p:tgtEl>
                                          <p:spTgt spid="7"/>
                                        </p:tgtEl>
                                      </p:cBhvr>
                                    </p:animEffect>
                                    <p:anim calcmode="lin" valueType="num">
                                      <p:cBhvr>
                                        <p:cTn id="36" dur="250" fill="hold"/>
                                        <p:tgtEl>
                                          <p:spTgt spid="7"/>
                                        </p:tgtEl>
                                        <p:attrNameLst>
                                          <p:attrName>ppt_x</p:attrName>
                                        </p:attrNameLst>
                                      </p:cBhvr>
                                      <p:tavLst>
                                        <p:tav tm="0">
                                          <p:val>
                                            <p:strVal val="#ppt_x"/>
                                          </p:val>
                                        </p:tav>
                                        <p:tav tm="100000">
                                          <p:val>
                                            <p:strVal val="#ppt_x"/>
                                          </p:val>
                                        </p:tav>
                                      </p:tavLst>
                                    </p:anim>
                                    <p:anim calcmode="lin" valueType="num">
                                      <p:cBhvr>
                                        <p:cTn id="37" dur="25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50"/>
                                        <p:tgtEl>
                                          <p:spTgt spid="8"/>
                                        </p:tgtEl>
                                      </p:cBhvr>
                                    </p:animEffect>
                                    <p:anim calcmode="lin" valueType="num">
                                      <p:cBhvr>
                                        <p:cTn id="42" dur="250" fill="hold"/>
                                        <p:tgtEl>
                                          <p:spTgt spid="8"/>
                                        </p:tgtEl>
                                        <p:attrNameLst>
                                          <p:attrName>ppt_x</p:attrName>
                                        </p:attrNameLst>
                                      </p:cBhvr>
                                      <p:tavLst>
                                        <p:tav tm="0">
                                          <p:val>
                                            <p:strVal val="#ppt_x"/>
                                          </p:val>
                                        </p:tav>
                                        <p:tav tm="100000">
                                          <p:val>
                                            <p:strVal val="#ppt_x"/>
                                          </p:val>
                                        </p:tav>
                                      </p:tavLst>
                                    </p:anim>
                                    <p:anim calcmode="lin" valueType="num">
                                      <p:cBhvr>
                                        <p:cTn id="43" dur="25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250"/>
                                        <p:tgtEl>
                                          <p:spTgt spid="9"/>
                                        </p:tgtEl>
                                      </p:cBhvr>
                                    </p:animEffect>
                                    <p:anim calcmode="lin" valueType="num">
                                      <p:cBhvr>
                                        <p:cTn id="48" dur="250" fill="hold"/>
                                        <p:tgtEl>
                                          <p:spTgt spid="9"/>
                                        </p:tgtEl>
                                        <p:attrNameLst>
                                          <p:attrName>ppt_x</p:attrName>
                                        </p:attrNameLst>
                                      </p:cBhvr>
                                      <p:tavLst>
                                        <p:tav tm="0">
                                          <p:val>
                                            <p:strVal val="#ppt_x"/>
                                          </p:val>
                                        </p:tav>
                                        <p:tav tm="100000">
                                          <p:val>
                                            <p:strVal val="#ppt_x"/>
                                          </p:val>
                                        </p:tav>
                                      </p:tavLst>
                                    </p:anim>
                                    <p:anim calcmode="lin" valueType="num">
                                      <p:cBhvr>
                                        <p:cTn id="49" dur="25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250"/>
                                        <p:tgtEl>
                                          <p:spTgt spid="10"/>
                                        </p:tgtEl>
                                      </p:cBhvr>
                                    </p:animEffect>
                                    <p:anim calcmode="lin" valueType="num">
                                      <p:cBhvr>
                                        <p:cTn id="54" dur="250" fill="hold"/>
                                        <p:tgtEl>
                                          <p:spTgt spid="10"/>
                                        </p:tgtEl>
                                        <p:attrNameLst>
                                          <p:attrName>ppt_x</p:attrName>
                                        </p:attrNameLst>
                                      </p:cBhvr>
                                      <p:tavLst>
                                        <p:tav tm="0">
                                          <p:val>
                                            <p:strVal val="#ppt_x"/>
                                          </p:val>
                                        </p:tav>
                                        <p:tav tm="100000">
                                          <p:val>
                                            <p:strVal val="#ppt_x"/>
                                          </p:val>
                                        </p:tav>
                                      </p:tavLst>
                                    </p:anim>
                                    <p:anim calcmode="lin" valueType="num">
                                      <p:cBhvr>
                                        <p:cTn id="55" dur="2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250"/>
                                        <p:tgtEl>
                                          <p:spTgt spid="11"/>
                                        </p:tgtEl>
                                      </p:cBhvr>
                                    </p:animEffect>
                                    <p:anim calcmode="lin" valueType="num">
                                      <p:cBhvr>
                                        <p:cTn id="60" dur="250" fill="hold"/>
                                        <p:tgtEl>
                                          <p:spTgt spid="11"/>
                                        </p:tgtEl>
                                        <p:attrNameLst>
                                          <p:attrName>ppt_x</p:attrName>
                                        </p:attrNameLst>
                                      </p:cBhvr>
                                      <p:tavLst>
                                        <p:tav tm="0">
                                          <p:val>
                                            <p:strVal val="#ppt_x"/>
                                          </p:val>
                                        </p:tav>
                                        <p:tav tm="100000">
                                          <p:val>
                                            <p:strVal val="#ppt_x"/>
                                          </p:val>
                                        </p:tav>
                                      </p:tavLst>
                                    </p:anim>
                                    <p:anim calcmode="lin" valueType="num">
                                      <p:cBhvr>
                                        <p:cTn id="61" dur="25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250"/>
                                        <p:tgtEl>
                                          <p:spTgt spid="12"/>
                                        </p:tgtEl>
                                      </p:cBhvr>
                                    </p:animEffect>
                                    <p:anim calcmode="lin" valueType="num">
                                      <p:cBhvr>
                                        <p:cTn id="66" dur="250" fill="hold"/>
                                        <p:tgtEl>
                                          <p:spTgt spid="12"/>
                                        </p:tgtEl>
                                        <p:attrNameLst>
                                          <p:attrName>ppt_x</p:attrName>
                                        </p:attrNameLst>
                                      </p:cBhvr>
                                      <p:tavLst>
                                        <p:tav tm="0">
                                          <p:val>
                                            <p:strVal val="#ppt_x"/>
                                          </p:val>
                                        </p:tav>
                                        <p:tav tm="100000">
                                          <p:val>
                                            <p:strVal val="#ppt_x"/>
                                          </p:val>
                                        </p:tav>
                                      </p:tavLst>
                                    </p:anim>
                                    <p:anim calcmode="lin" valueType="num">
                                      <p:cBhvr>
                                        <p:cTn id="67" dur="25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42" presetClass="entr" presetSubtype="0"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250"/>
                                        <p:tgtEl>
                                          <p:spTgt spid="13"/>
                                        </p:tgtEl>
                                      </p:cBhvr>
                                    </p:animEffect>
                                    <p:anim calcmode="lin" valueType="num">
                                      <p:cBhvr>
                                        <p:cTn id="72" dur="250" fill="hold"/>
                                        <p:tgtEl>
                                          <p:spTgt spid="13"/>
                                        </p:tgtEl>
                                        <p:attrNameLst>
                                          <p:attrName>ppt_x</p:attrName>
                                        </p:attrNameLst>
                                      </p:cBhvr>
                                      <p:tavLst>
                                        <p:tav tm="0">
                                          <p:val>
                                            <p:strVal val="#ppt_x"/>
                                          </p:val>
                                        </p:tav>
                                        <p:tav tm="100000">
                                          <p:val>
                                            <p:strVal val="#ppt_x"/>
                                          </p:val>
                                        </p:tav>
                                      </p:tavLst>
                                    </p:anim>
                                    <p:anim calcmode="lin" valueType="num">
                                      <p:cBhvr>
                                        <p:cTn id="73" dur="25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250"/>
                                        <p:tgtEl>
                                          <p:spTgt spid="14"/>
                                        </p:tgtEl>
                                      </p:cBhvr>
                                    </p:animEffect>
                                    <p:anim calcmode="lin" valueType="num">
                                      <p:cBhvr>
                                        <p:cTn id="78" dur="250" fill="hold"/>
                                        <p:tgtEl>
                                          <p:spTgt spid="14"/>
                                        </p:tgtEl>
                                        <p:attrNameLst>
                                          <p:attrName>ppt_x</p:attrName>
                                        </p:attrNameLst>
                                      </p:cBhvr>
                                      <p:tavLst>
                                        <p:tav tm="0">
                                          <p:val>
                                            <p:strVal val="#ppt_x"/>
                                          </p:val>
                                        </p:tav>
                                        <p:tav tm="100000">
                                          <p:val>
                                            <p:strVal val="#ppt_x"/>
                                          </p:val>
                                        </p:tav>
                                      </p:tavLst>
                                    </p:anim>
                                    <p:anim calcmode="lin" valueType="num">
                                      <p:cBhvr>
                                        <p:cTn id="79" dur="250" fill="hold"/>
                                        <p:tgtEl>
                                          <p:spTgt spid="14"/>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42"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50"/>
                                        <p:tgtEl>
                                          <p:spTgt spid="15"/>
                                        </p:tgtEl>
                                      </p:cBhvr>
                                    </p:animEffect>
                                    <p:anim calcmode="lin" valueType="num">
                                      <p:cBhvr>
                                        <p:cTn id="84" dur="250" fill="hold"/>
                                        <p:tgtEl>
                                          <p:spTgt spid="15"/>
                                        </p:tgtEl>
                                        <p:attrNameLst>
                                          <p:attrName>ppt_x</p:attrName>
                                        </p:attrNameLst>
                                      </p:cBhvr>
                                      <p:tavLst>
                                        <p:tav tm="0">
                                          <p:val>
                                            <p:strVal val="#ppt_x"/>
                                          </p:val>
                                        </p:tav>
                                        <p:tav tm="100000">
                                          <p:val>
                                            <p:strVal val="#ppt_x"/>
                                          </p:val>
                                        </p:tav>
                                      </p:tavLst>
                                    </p:anim>
                                    <p:anim calcmode="lin" valueType="num">
                                      <p:cBhvr>
                                        <p:cTn id="85" dur="250" fill="hold"/>
                                        <p:tgtEl>
                                          <p:spTgt spid="15"/>
                                        </p:tgtEl>
                                        <p:attrNameLst>
                                          <p:attrName>ppt_y</p:attrName>
                                        </p:attrNameLst>
                                      </p:cBhvr>
                                      <p:tavLst>
                                        <p:tav tm="0">
                                          <p:val>
                                            <p:strVal val="#ppt_y+.1"/>
                                          </p:val>
                                        </p:tav>
                                        <p:tav tm="100000">
                                          <p:val>
                                            <p:strVal val="#ppt_y"/>
                                          </p:val>
                                        </p:tav>
                                      </p:tavLst>
                                    </p:anim>
                                  </p:childTnLst>
                                </p:cTn>
                              </p:par>
                            </p:childTnLst>
                          </p:cTn>
                        </p:par>
                        <p:par>
                          <p:cTn id="86" fill="hold">
                            <p:stCondLst>
                              <p:cond delay="7500"/>
                            </p:stCondLst>
                            <p:childTnLst>
                              <p:par>
                                <p:cTn id="87" presetID="42" presetClass="entr" presetSubtype="0" fill="hold"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250"/>
                                        <p:tgtEl>
                                          <p:spTgt spid="16"/>
                                        </p:tgtEl>
                                      </p:cBhvr>
                                    </p:animEffect>
                                    <p:anim calcmode="lin" valueType="num">
                                      <p:cBhvr>
                                        <p:cTn id="90" dur="250" fill="hold"/>
                                        <p:tgtEl>
                                          <p:spTgt spid="16"/>
                                        </p:tgtEl>
                                        <p:attrNameLst>
                                          <p:attrName>ppt_x</p:attrName>
                                        </p:attrNameLst>
                                      </p:cBhvr>
                                      <p:tavLst>
                                        <p:tav tm="0">
                                          <p:val>
                                            <p:strVal val="#ppt_x"/>
                                          </p:val>
                                        </p:tav>
                                        <p:tav tm="100000">
                                          <p:val>
                                            <p:strVal val="#ppt_x"/>
                                          </p:val>
                                        </p:tav>
                                      </p:tavLst>
                                    </p:anim>
                                    <p:anim calcmode="lin" valueType="num">
                                      <p:cBhvr>
                                        <p:cTn id="91" dur="250" fill="hold"/>
                                        <p:tgtEl>
                                          <p:spTgt spid="16"/>
                                        </p:tgtEl>
                                        <p:attrNameLst>
                                          <p:attrName>ppt_y</p:attrName>
                                        </p:attrNameLst>
                                      </p:cBhvr>
                                      <p:tavLst>
                                        <p:tav tm="0">
                                          <p:val>
                                            <p:strVal val="#ppt_y+.1"/>
                                          </p:val>
                                        </p:tav>
                                        <p:tav tm="100000">
                                          <p:val>
                                            <p:strVal val="#ppt_y"/>
                                          </p:val>
                                        </p:tav>
                                      </p:tavLst>
                                    </p:anim>
                                  </p:childTnLst>
                                </p:cTn>
                              </p:par>
                            </p:childTnLst>
                          </p:cTn>
                        </p:par>
                        <p:par>
                          <p:cTn id="92" fill="hold">
                            <p:stCondLst>
                              <p:cond delay="8000"/>
                            </p:stCondLst>
                            <p:childTnLst>
                              <p:par>
                                <p:cTn id="93" presetID="42"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250"/>
                                        <p:tgtEl>
                                          <p:spTgt spid="22"/>
                                        </p:tgtEl>
                                      </p:cBhvr>
                                    </p:animEffect>
                                    <p:anim calcmode="lin" valueType="num">
                                      <p:cBhvr>
                                        <p:cTn id="96" dur="250" fill="hold"/>
                                        <p:tgtEl>
                                          <p:spTgt spid="22"/>
                                        </p:tgtEl>
                                        <p:attrNameLst>
                                          <p:attrName>ppt_x</p:attrName>
                                        </p:attrNameLst>
                                      </p:cBhvr>
                                      <p:tavLst>
                                        <p:tav tm="0">
                                          <p:val>
                                            <p:strVal val="#ppt_x"/>
                                          </p:val>
                                        </p:tav>
                                        <p:tav tm="100000">
                                          <p:val>
                                            <p:strVal val="#ppt_x"/>
                                          </p:val>
                                        </p:tav>
                                      </p:tavLst>
                                    </p:anim>
                                    <p:anim calcmode="lin" valueType="num">
                                      <p:cBhvr>
                                        <p:cTn id="97" dur="250" fill="hold"/>
                                        <p:tgtEl>
                                          <p:spTgt spid="22"/>
                                        </p:tgtEl>
                                        <p:attrNameLst>
                                          <p:attrName>ppt_y</p:attrName>
                                        </p:attrNameLst>
                                      </p:cBhvr>
                                      <p:tavLst>
                                        <p:tav tm="0">
                                          <p:val>
                                            <p:strVal val="#ppt_y+.1"/>
                                          </p:val>
                                        </p:tav>
                                        <p:tav tm="100000">
                                          <p:val>
                                            <p:strVal val="#ppt_y"/>
                                          </p:val>
                                        </p:tav>
                                      </p:tavLst>
                                    </p:anim>
                                  </p:childTnLst>
                                </p:cTn>
                              </p:par>
                            </p:childTnLst>
                          </p:cTn>
                        </p:par>
                        <p:par>
                          <p:cTn id="98" fill="hold">
                            <p:stCondLst>
                              <p:cond delay="8500"/>
                            </p:stCondLst>
                            <p:childTnLst>
                              <p:par>
                                <p:cTn id="99" presetID="42" presetClass="entr" presetSubtype="0" fill="hold"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anim calcmode="lin" valueType="num">
                                      <p:cBhvr>
                                        <p:cTn id="102" dur="250" fill="hold"/>
                                        <p:tgtEl>
                                          <p:spTgt spid="30"/>
                                        </p:tgtEl>
                                        <p:attrNameLst>
                                          <p:attrName>ppt_x</p:attrName>
                                        </p:attrNameLst>
                                      </p:cBhvr>
                                      <p:tavLst>
                                        <p:tav tm="0">
                                          <p:val>
                                            <p:strVal val="#ppt_x"/>
                                          </p:val>
                                        </p:tav>
                                        <p:tav tm="100000">
                                          <p:val>
                                            <p:strVal val="#ppt_x"/>
                                          </p:val>
                                        </p:tav>
                                      </p:tavLst>
                                    </p:anim>
                                    <p:anim calcmode="lin" valueType="num">
                                      <p:cBhvr>
                                        <p:cTn id="103" dur="250" fill="hold"/>
                                        <p:tgtEl>
                                          <p:spTgt spid="30"/>
                                        </p:tgtEl>
                                        <p:attrNameLst>
                                          <p:attrName>ppt_y</p:attrName>
                                        </p:attrNameLst>
                                      </p:cBhvr>
                                      <p:tavLst>
                                        <p:tav tm="0">
                                          <p:val>
                                            <p:strVal val="#ppt_y+.1"/>
                                          </p:val>
                                        </p:tav>
                                        <p:tav tm="100000">
                                          <p:val>
                                            <p:strVal val="#ppt_y"/>
                                          </p:val>
                                        </p:tav>
                                      </p:tavLst>
                                    </p:anim>
                                  </p:childTnLst>
                                </p:cTn>
                              </p:par>
                            </p:childTnLst>
                          </p:cTn>
                        </p:par>
                        <p:par>
                          <p:cTn id="104" fill="hold">
                            <p:stCondLst>
                              <p:cond delay="9000"/>
                            </p:stCondLst>
                            <p:childTnLst>
                              <p:par>
                                <p:cTn id="105" presetID="42" presetClass="entr" presetSubtype="0" fill="hold"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250"/>
                                        <p:tgtEl>
                                          <p:spTgt spid="33"/>
                                        </p:tgtEl>
                                      </p:cBhvr>
                                    </p:animEffect>
                                    <p:anim calcmode="lin" valueType="num">
                                      <p:cBhvr>
                                        <p:cTn id="108" dur="250" fill="hold"/>
                                        <p:tgtEl>
                                          <p:spTgt spid="33"/>
                                        </p:tgtEl>
                                        <p:attrNameLst>
                                          <p:attrName>ppt_x</p:attrName>
                                        </p:attrNameLst>
                                      </p:cBhvr>
                                      <p:tavLst>
                                        <p:tav tm="0">
                                          <p:val>
                                            <p:strVal val="#ppt_x"/>
                                          </p:val>
                                        </p:tav>
                                        <p:tav tm="100000">
                                          <p:val>
                                            <p:strVal val="#ppt_x"/>
                                          </p:val>
                                        </p:tav>
                                      </p:tavLst>
                                    </p:anim>
                                    <p:anim calcmode="lin" valueType="num">
                                      <p:cBhvr>
                                        <p:cTn id="109"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文本框 15"/>
          <p:cNvSpPr txBox="1">
            <a:spLocks noChangeArrowheads="1"/>
          </p:cNvSpPr>
          <p:nvPr/>
        </p:nvSpPr>
        <p:spPr bwMode="auto">
          <a:xfrm>
            <a:off x="1663460" y="2905773"/>
            <a:ext cx="2431616"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 Click here</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to add  you to the Center of the </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文本框 4"/>
          <p:cNvSpPr txBox="1">
            <a:spLocks noChangeArrowheads="1"/>
          </p:cNvSpPr>
          <p:nvPr/>
        </p:nvSpPr>
        <p:spPr bwMode="auto">
          <a:xfrm>
            <a:off x="5187822" y="2905772"/>
            <a:ext cx="242980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 Click here</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to add  you to the Center of the </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文本框 5"/>
          <p:cNvSpPr txBox="1">
            <a:spLocks noChangeArrowheads="1"/>
          </p:cNvSpPr>
          <p:nvPr/>
        </p:nvSpPr>
        <p:spPr bwMode="auto">
          <a:xfrm>
            <a:off x="8721597" y="2918472"/>
            <a:ext cx="242980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 Click here</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to add  you to the Center of the </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endParaRPr>
          </a:p>
          <a:p>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任意多边形 6"/>
          <p:cNvSpPr>
            <a:spLocks noChangeAspect="1"/>
          </p:cNvSpPr>
          <p:nvPr/>
        </p:nvSpPr>
        <p:spPr>
          <a:xfrm rot="16200000">
            <a:off x="1367288" y="2500745"/>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8" name="任意多边形 7"/>
          <p:cNvSpPr>
            <a:spLocks noChangeAspect="1"/>
          </p:cNvSpPr>
          <p:nvPr/>
        </p:nvSpPr>
        <p:spPr>
          <a:xfrm rot="16200000">
            <a:off x="4888251" y="2500745"/>
            <a:ext cx="2795812"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9" name="任意多边形 8"/>
          <p:cNvSpPr>
            <a:spLocks noChangeAspect="1"/>
          </p:cNvSpPr>
          <p:nvPr/>
        </p:nvSpPr>
        <p:spPr>
          <a:xfrm rot="16200000">
            <a:off x="8411026" y="2500745"/>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0" name="文本框 12"/>
          <p:cNvSpPr txBox="1">
            <a:spLocks noChangeArrowheads="1"/>
          </p:cNvSpPr>
          <p:nvPr/>
        </p:nvSpPr>
        <p:spPr bwMode="auto">
          <a:xfrm>
            <a:off x="2434421" y="4710465"/>
            <a:ext cx="6414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sp>
        <p:nvSpPr>
          <p:cNvPr id="11" name="文本框 13"/>
          <p:cNvSpPr txBox="1">
            <a:spLocks noChangeArrowheads="1"/>
          </p:cNvSpPr>
          <p:nvPr/>
        </p:nvSpPr>
        <p:spPr bwMode="auto">
          <a:xfrm>
            <a:off x="5958368" y="4711251"/>
            <a:ext cx="6975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sp>
        <p:nvSpPr>
          <p:cNvPr id="12" name="文本框 14"/>
          <p:cNvSpPr txBox="1">
            <a:spLocks noChangeArrowheads="1"/>
          </p:cNvSpPr>
          <p:nvPr/>
        </p:nvSpPr>
        <p:spPr bwMode="auto">
          <a:xfrm>
            <a:off x="9465957" y="4727126"/>
            <a:ext cx="7102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anim calcmode="lin" valueType="num">
                                      <p:cBhvr>
                                        <p:cTn id="18" dur="250" fill="hold"/>
                                        <p:tgtEl>
                                          <p:spTgt spid="7"/>
                                        </p:tgtEl>
                                        <p:attrNameLst>
                                          <p:attrName>ppt_x</p:attrName>
                                        </p:attrNameLst>
                                      </p:cBhvr>
                                      <p:tavLst>
                                        <p:tav tm="0">
                                          <p:val>
                                            <p:strVal val="#ppt_x"/>
                                          </p:val>
                                        </p:tav>
                                        <p:tav tm="100000">
                                          <p:val>
                                            <p:strVal val="#ppt_x"/>
                                          </p:val>
                                        </p:tav>
                                      </p:tavLst>
                                    </p:anim>
                                    <p:anim calcmode="lin" valueType="num">
                                      <p:cBhvr>
                                        <p:cTn id="19" dur="25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50"/>
                                        <p:tgtEl>
                                          <p:spTgt spid="8"/>
                                        </p:tgtEl>
                                      </p:cBhvr>
                                    </p:animEffect>
                                    <p:anim calcmode="lin" valueType="num">
                                      <p:cBhvr>
                                        <p:cTn id="24" dur="250" fill="hold"/>
                                        <p:tgtEl>
                                          <p:spTgt spid="8"/>
                                        </p:tgtEl>
                                        <p:attrNameLst>
                                          <p:attrName>ppt_x</p:attrName>
                                        </p:attrNameLst>
                                      </p:cBhvr>
                                      <p:tavLst>
                                        <p:tav tm="0">
                                          <p:val>
                                            <p:strVal val="#ppt_x"/>
                                          </p:val>
                                        </p:tav>
                                        <p:tav tm="100000">
                                          <p:val>
                                            <p:strVal val="#ppt_x"/>
                                          </p:val>
                                        </p:tav>
                                      </p:tavLst>
                                    </p:anim>
                                    <p:anim calcmode="lin" valueType="num">
                                      <p:cBhvr>
                                        <p:cTn id="25" dur="25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250"/>
                                        <p:tgtEl>
                                          <p:spTgt spid="11"/>
                                        </p:tgtEl>
                                      </p:cBhvr>
                                    </p:animEffect>
                                    <p:anim calcmode="lin" valueType="num">
                                      <p:cBhvr>
                                        <p:cTn id="42" dur="250" fill="hold"/>
                                        <p:tgtEl>
                                          <p:spTgt spid="11"/>
                                        </p:tgtEl>
                                        <p:attrNameLst>
                                          <p:attrName>ppt_x</p:attrName>
                                        </p:attrNameLst>
                                      </p:cBhvr>
                                      <p:tavLst>
                                        <p:tav tm="0">
                                          <p:val>
                                            <p:strVal val="#ppt_x"/>
                                          </p:val>
                                        </p:tav>
                                        <p:tav tm="100000">
                                          <p:val>
                                            <p:strVal val="#ppt_x"/>
                                          </p:val>
                                        </p:tav>
                                      </p:tavLst>
                                    </p:anim>
                                    <p:anim calcmode="lin" valueType="num">
                                      <p:cBhvr>
                                        <p:cTn id="43" dur="25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250"/>
                                        <p:tgtEl>
                                          <p:spTgt spid="4"/>
                                        </p:tgtEl>
                                      </p:cBhvr>
                                    </p:animEffect>
                                    <p:anim calcmode="lin" valueType="num">
                                      <p:cBhvr>
                                        <p:cTn id="54" dur="250" fill="hold"/>
                                        <p:tgtEl>
                                          <p:spTgt spid="4"/>
                                        </p:tgtEl>
                                        <p:attrNameLst>
                                          <p:attrName>ppt_x</p:attrName>
                                        </p:attrNameLst>
                                      </p:cBhvr>
                                      <p:tavLst>
                                        <p:tav tm="0">
                                          <p:val>
                                            <p:strVal val="#ppt_x"/>
                                          </p:val>
                                        </p:tav>
                                        <p:tav tm="100000">
                                          <p:val>
                                            <p:strVal val="#ppt_x"/>
                                          </p:val>
                                        </p:tav>
                                      </p:tavLst>
                                    </p:anim>
                                    <p:anim calcmode="lin" valueType="num">
                                      <p:cBhvr>
                                        <p:cTn id="55" dur="250" fill="hold"/>
                                        <p:tgtEl>
                                          <p:spTgt spid="4"/>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anim calcmode="lin" valueType="num">
                                      <p:cBhvr>
                                        <p:cTn id="60" dur="250" fill="hold"/>
                                        <p:tgtEl>
                                          <p:spTgt spid="5"/>
                                        </p:tgtEl>
                                        <p:attrNameLst>
                                          <p:attrName>ppt_x</p:attrName>
                                        </p:attrNameLst>
                                      </p:cBhvr>
                                      <p:tavLst>
                                        <p:tav tm="0">
                                          <p:val>
                                            <p:strVal val="#ppt_x"/>
                                          </p:val>
                                        </p:tav>
                                        <p:tav tm="100000">
                                          <p:val>
                                            <p:strVal val="#ppt_x"/>
                                          </p:val>
                                        </p:tav>
                                      </p:tavLst>
                                    </p:anim>
                                    <p:anim calcmode="lin" valueType="num">
                                      <p:cBhvr>
                                        <p:cTn id="61" dur="250" fill="hold"/>
                                        <p:tgtEl>
                                          <p:spTgt spid="5"/>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250"/>
                                        <p:tgtEl>
                                          <p:spTgt spid="6"/>
                                        </p:tgtEl>
                                      </p:cBhvr>
                                    </p:animEffect>
                                    <p:anim calcmode="lin" valueType="num">
                                      <p:cBhvr>
                                        <p:cTn id="66" dur="250" fill="hold"/>
                                        <p:tgtEl>
                                          <p:spTgt spid="6"/>
                                        </p:tgtEl>
                                        <p:attrNameLst>
                                          <p:attrName>ppt_x</p:attrName>
                                        </p:attrNameLst>
                                      </p:cBhvr>
                                      <p:tavLst>
                                        <p:tav tm="0">
                                          <p:val>
                                            <p:strVal val="#ppt_x"/>
                                          </p:val>
                                        </p:tav>
                                        <p:tav tm="100000">
                                          <p:val>
                                            <p:strVal val="#ppt_x"/>
                                          </p:val>
                                        </p:tav>
                                      </p:tavLst>
                                    </p:anim>
                                    <p:anim calcmode="lin" valueType="num">
                                      <p:cBhvr>
                                        <p:cTn id="67" dur="2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p:bldP spid="5" grpId="0"/>
      <p:bldP spid="6" grpId="0"/>
      <p:bldP spid="7" grpId="0" animBg="1"/>
      <p:bldP spid="8" grpId="0" animBg="1"/>
      <p:bldP spid="9" grpId="0" animBg="1"/>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304800" y="1994157"/>
            <a:ext cx="11561758" cy="4095750"/>
            <a:chOff x="304800" y="1047750"/>
            <a:chExt cx="6075699" cy="2152315"/>
          </a:xfrm>
        </p:grpSpPr>
        <p:sp>
          <p:nvSpPr>
            <p:cNvPr id="5" name="Freeform 5"/>
            <p:cNvSpPr/>
            <p:nvPr/>
          </p:nvSpPr>
          <p:spPr bwMode="auto">
            <a:xfrm>
              <a:off x="2037100"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6" name="Freeform 6"/>
            <p:cNvSpPr/>
            <p:nvPr/>
          </p:nvSpPr>
          <p:spPr bwMode="auto">
            <a:xfrm>
              <a:off x="3120044"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00B050"/>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7" name="Freeform 7"/>
            <p:cNvSpPr/>
            <p:nvPr/>
          </p:nvSpPr>
          <p:spPr bwMode="auto">
            <a:xfrm>
              <a:off x="2577064" y="2025115"/>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rgbClr val="00B050"/>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8" name="Freeform 8"/>
            <p:cNvSpPr/>
            <p:nvPr/>
          </p:nvSpPr>
          <p:spPr bwMode="auto">
            <a:xfrm>
              <a:off x="3658500" y="2025115"/>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sz="3200">
                <a:solidFill>
                  <a:schemeClr val="bg1">
                    <a:lumMod val="50000"/>
                  </a:schemeClr>
                </a:solidFill>
              </a:endParaRPr>
            </a:p>
          </p:txBody>
        </p:sp>
        <p:grpSp>
          <p:nvGrpSpPr>
            <p:cNvPr id="9" name="Group 12"/>
            <p:cNvGrpSpPr/>
            <p:nvPr/>
          </p:nvGrpSpPr>
          <p:grpSpPr>
            <a:xfrm>
              <a:off x="3398669" y="1384932"/>
              <a:ext cx="423131" cy="530541"/>
              <a:chOff x="5106627" y="2260366"/>
              <a:chExt cx="324452" cy="406813"/>
            </a:xfrm>
            <a:solidFill>
              <a:schemeClr val="bg1"/>
            </a:solidFill>
          </p:grpSpPr>
          <p:sp>
            <p:nvSpPr>
              <p:cNvPr id="2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8"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9"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10" name="Group 17"/>
            <p:cNvGrpSpPr/>
            <p:nvPr/>
          </p:nvGrpSpPr>
          <p:grpSpPr>
            <a:xfrm>
              <a:off x="2871209" y="2358712"/>
              <a:ext cx="390583" cy="507758"/>
              <a:chOff x="6421904" y="4798576"/>
              <a:chExt cx="299494" cy="389342"/>
            </a:xfrm>
            <a:solidFill>
              <a:schemeClr val="bg1"/>
            </a:solidFill>
          </p:grpSpPr>
          <p:sp>
            <p:nvSpPr>
              <p:cNvPr id="2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11" name="Group 20"/>
            <p:cNvGrpSpPr/>
            <p:nvPr/>
          </p:nvGrpSpPr>
          <p:grpSpPr>
            <a:xfrm>
              <a:off x="2316846" y="1443100"/>
              <a:ext cx="420888" cy="414208"/>
              <a:chOff x="1587575" y="2265358"/>
              <a:chExt cx="314468" cy="309477"/>
            </a:xfrm>
            <a:solidFill>
              <a:schemeClr val="bg1"/>
            </a:solidFill>
          </p:grpSpPr>
          <p:sp>
            <p:nvSpPr>
              <p:cNvPr id="2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2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grpSp>
          <p:nvGrpSpPr>
            <p:cNvPr id="12" name="Group 23"/>
            <p:cNvGrpSpPr/>
            <p:nvPr/>
          </p:nvGrpSpPr>
          <p:grpSpPr>
            <a:xfrm>
              <a:off x="3894839" y="2425087"/>
              <a:ext cx="507701" cy="375007"/>
              <a:chOff x="2563427" y="3717902"/>
              <a:chExt cx="439257" cy="324452"/>
            </a:xfrm>
            <a:solidFill>
              <a:schemeClr val="bg1"/>
            </a:solidFill>
          </p:grpSpPr>
          <p:sp>
            <p:nvSpPr>
              <p:cNvPr id="17"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8"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sp>
            <p:nvSpPr>
              <p:cNvPr id="19"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3200">
                  <a:solidFill>
                    <a:schemeClr val="bg1">
                      <a:lumMod val="50000"/>
                    </a:schemeClr>
                  </a:solidFill>
                </a:endParaRPr>
              </a:p>
            </p:txBody>
          </p:sp>
        </p:grpSp>
        <p:sp>
          <p:nvSpPr>
            <p:cNvPr id="13" name="Text Box 10"/>
            <p:cNvSpPr txBox="1">
              <a:spLocks noChangeArrowheads="1"/>
            </p:cNvSpPr>
            <p:nvPr/>
          </p:nvSpPr>
          <p:spPr bwMode="auto">
            <a:xfrm>
              <a:off x="4170699" y="1091340"/>
              <a:ext cx="1656099" cy="606512"/>
            </a:xfrm>
            <a:prstGeom prst="rect">
              <a:avLst/>
            </a:prstGeom>
            <a:noFill/>
            <a:ln w="9525">
              <a:noFill/>
              <a:miter lim="800000"/>
            </a:ln>
          </p:spPr>
          <p:txBody>
            <a:bodyPr wrap="square" lIns="45720" tIns="22860" rIns="45720" bIns="22860">
              <a:spAutoFit/>
            </a:bodyPr>
            <a:lstStyle/>
            <a:p>
              <a:pPr defTabSz="1087755">
                <a:lnSpc>
                  <a:spcPct val="200000"/>
                </a:lnSpc>
              </a:pPr>
              <a:r>
                <a:rPr lang="zh-CN" altLang="en-US" sz="2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Nunc 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Box 10"/>
            <p:cNvSpPr txBox="1">
              <a:spLocks noChangeArrowheads="1"/>
            </p:cNvSpPr>
            <p:nvPr/>
          </p:nvSpPr>
          <p:spPr bwMode="auto">
            <a:xfrm>
              <a:off x="4724400" y="2140969"/>
              <a:ext cx="1656099" cy="606512"/>
            </a:xfrm>
            <a:prstGeom prst="rect">
              <a:avLst/>
            </a:prstGeom>
            <a:noFill/>
            <a:ln w="9525">
              <a:noFill/>
              <a:miter lim="800000"/>
            </a:ln>
          </p:spPr>
          <p:txBody>
            <a:bodyPr wrap="square" lIns="45720" tIns="22860" rIns="45720" bIns="22860">
              <a:spAutoFit/>
            </a:bodyPr>
            <a:lstStyle/>
            <a:p>
              <a:pPr defTabSz="1087755">
                <a:lnSpc>
                  <a:spcPct val="200000"/>
                </a:lnSpc>
              </a:pPr>
              <a:r>
                <a:rPr lang="zh-CN" altLang="en-US" sz="2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Nunc 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Box 10"/>
            <p:cNvSpPr txBox="1">
              <a:spLocks noChangeArrowheads="1"/>
            </p:cNvSpPr>
            <p:nvPr/>
          </p:nvSpPr>
          <p:spPr bwMode="auto">
            <a:xfrm>
              <a:off x="304800" y="1091340"/>
              <a:ext cx="1656099" cy="606512"/>
            </a:xfrm>
            <a:prstGeom prst="rect">
              <a:avLst/>
            </a:prstGeom>
            <a:noFill/>
            <a:ln w="9525">
              <a:noFill/>
              <a:miter lim="800000"/>
            </a:ln>
          </p:spPr>
          <p:txBody>
            <a:bodyPr wrap="square" lIns="45720" tIns="22860" rIns="45720" bIns="22860">
              <a:spAutoFit/>
            </a:bodyPr>
            <a:lstStyle/>
            <a:p>
              <a:pPr algn="r" defTabSz="1087755">
                <a:lnSpc>
                  <a:spcPct val="200000"/>
                </a:lnSpc>
              </a:pPr>
              <a:r>
                <a:rPr lang="zh-CN" altLang="en-US" sz="2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7755"/>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Box 10"/>
            <p:cNvSpPr txBox="1">
              <a:spLocks noChangeArrowheads="1"/>
            </p:cNvSpPr>
            <p:nvPr/>
          </p:nvSpPr>
          <p:spPr bwMode="auto">
            <a:xfrm>
              <a:off x="827766" y="2140969"/>
              <a:ext cx="1656099" cy="606512"/>
            </a:xfrm>
            <a:prstGeom prst="rect">
              <a:avLst/>
            </a:prstGeom>
            <a:noFill/>
            <a:ln w="9525">
              <a:noFill/>
              <a:miter lim="800000"/>
            </a:ln>
          </p:spPr>
          <p:txBody>
            <a:bodyPr wrap="square" lIns="45720" tIns="22860" rIns="45720" bIns="22860">
              <a:spAutoFit/>
            </a:bodyPr>
            <a:lstStyle/>
            <a:p>
              <a:pPr algn="r" defTabSz="1087755">
                <a:lnSpc>
                  <a:spcPct val="200000"/>
                </a:lnSpc>
              </a:pPr>
              <a:r>
                <a:rPr lang="zh-CN" altLang="en-US" sz="2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sz="2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r" defTabSz="1087755"/>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Nunc 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6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任意多边形 3"/>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4"/>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5"/>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solidFill>
            <a:srgbClr val="00B05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6"/>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solidFill>
            <a:srgbClr val="00B05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8" name="组合 7"/>
          <p:cNvGrpSpPr/>
          <p:nvPr/>
        </p:nvGrpSpPr>
        <p:grpSpPr>
          <a:xfrm>
            <a:off x="9077368" y="5267629"/>
            <a:ext cx="427622" cy="448285"/>
            <a:chOff x="7002627" y="828237"/>
            <a:chExt cx="444697" cy="466185"/>
          </a:xfrm>
          <a:solidFill>
            <a:schemeClr val="accent1">
              <a:lumMod val="75000"/>
            </a:schemeClr>
          </a:solidFill>
          <a:effectLst/>
        </p:grpSpPr>
        <p:sp>
          <p:nvSpPr>
            <p:cNvPr id="9"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0"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1"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2"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3"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4"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5"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6"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17" name="组合 16"/>
          <p:cNvGrpSpPr>
            <a:grpSpLocks noChangeAspect="1"/>
          </p:cNvGrpSpPr>
          <p:nvPr/>
        </p:nvGrpSpPr>
        <p:grpSpPr>
          <a:xfrm>
            <a:off x="2582411" y="2212805"/>
            <a:ext cx="351981" cy="393631"/>
            <a:chOff x="5999255" y="3275006"/>
            <a:chExt cx="402656" cy="450303"/>
          </a:xfrm>
          <a:solidFill>
            <a:srgbClr val="00B050"/>
          </a:solidFill>
          <a:effectLst/>
        </p:grpSpPr>
        <p:sp>
          <p:nvSpPr>
            <p:cNvPr id="18"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 name="组合 22"/>
          <p:cNvGrpSpPr/>
          <p:nvPr/>
        </p:nvGrpSpPr>
        <p:grpSpPr>
          <a:xfrm>
            <a:off x="4744114" y="5388293"/>
            <a:ext cx="322827" cy="319497"/>
            <a:chOff x="6967126" y="4092464"/>
            <a:chExt cx="453105" cy="448433"/>
          </a:xfrm>
          <a:solidFill>
            <a:schemeClr val="accent1">
              <a:lumMod val="75000"/>
            </a:schemeClr>
          </a:solidFill>
          <a:effectLst/>
        </p:grpSpPr>
        <p:sp>
          <p:nvSpPr>
            <p:cNvPr id="24"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28" name="组合 27"/>
          <p:cNvGrpSpPr/>
          <p:nvPr/>
        </p:nvGrpSpPr>
        <p:grpSpPr>
          <a:xfrm>
            <a:off x="6936769" y="2203373"/>
            <a:ext cx="336252" cy="361860"/>
            <a:chOff x="7005429" y="4859473"/>
            <a:chExt cx="466184" cy="501686"/>
          </a:xfrm>
          <a:solidFill>
            <a:srgbClr val="00B050"/>
          </a:solidFill>
          <a:effectLst/>
        </p:grpSpPr>
        <p:sp>
          <p:nvSpPr>
            <p:cNvPr id="29"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文本框 85"/>
          <p:cNvSpPr txBox="1"/>
          <p:nvPr/>
        </p:nvSpPr>
        <p:spPr>
          <a:xfrm>
            <a:off x="1683889" y="4602561"/>
            <a:ext cx="2678938" cy="800219"/>
          </a:xfrm>
          <a:prstGeom prst="rect">
            <a:avLst/>
          </a:prstGeom>
          <a:noFill/>
          <a:effectLst/>
        </p:spPr>
        <p:txBody>
          <a:bodyPr wrap="none" rtlCol="0">
            <a:spAutoFit/>
          </a:bodyPr>
          <a:lstStyle/>
          <a:p>
            <a:r>
              <a:rPr lang="zh-CN" altLang="en-US"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35" name="文本框 86"/>
          <p:cNvSpPr txBox="1"/>
          <p:nvPr/>
        </p:nvSpPr>
        <p:spPr>
          <a:xfrm>
            <a:off x="3885759" y="2438569"/>
            <a:ext cx="2678938" cy="800219"/>
          </a:xfrm>
          <a:prstGeom prst="rect">
            <a:avLst/>
          </a:prstGeom>
          <a:noFill/>
          <a:effectLst/>
        </p:spPr>
        <p:txBody>
          <a:bodyPr wrap="none" rtlCol="0">
            <a:spAutoFit/>
          </a:bodyPr>
          <a:lstStyle/>
          <a:p>
            <a:r>
              <a:rPr lang="zh-CN" altLang="en-US"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36" name="文本框 87"/>
          <p:cNvSpPr txBox="1"/>
          <p:nvPr/>
        </p:nvSpPr>
        <p:spPr>
          <a:xfrm>
            <a:off x="6022518" y="4602561"/>
            <a:ext cx="2678938" cy="800219"/>
          </a:xfrm>
          <a:prstGeom prst="rect">
            <a:avLst/>
          </a:prstGeom>
          <a:noFill/>
          <a:effectLst/>
        </p:spPr>
        <p:txBody>
          <a:bodyPr wrap="none" rtlCol="0">
            <a:spAutoFit/>
          </a:bodyPr>
          <a:lstStyle/>
          <a:p>
            <a:r>
              <a:rPr lang="zh-CN" altLang="en-US"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dirty="0" smtClean="0">
              <a:solidFill>
                <a:schemeClr val="bg1">
                  <a:lumMod val="50000"/>
                </a:schemeClr>
              </a:solidFill>
              <a:latin typeface="方正姚体" panose="02010601030101010101" pitchFamily="2" charset="-122"/>
              <a:ea typeface="方正姚体" panose="02010601030101010101" pitchFamily="2" charset="-122"/>
            </a:endParaRPr>
          </a:p>
        </p:txBody>
      </p:sp>
      <p:sp>
        <p:nvSpPr>
          <p:cNvPr id="37" name="文本框 88"/>
          <p:cNvSpPr txBox="1"/>
          <p:nvPr/>
        </p:nvSpPr>
        <p:spPr>
          <a:xfrm>
            <a:off x="8100866" y="2450003"/>
            <a:ext cx="2678938" cy="800219"/>
          </a:xfrm>
          <a:prstGeom prst="rect">
            <a:avLst/>
          </a:prstGeom>
          <a:noFill/>
          <a:effectLst/>
        </p:spPr>
        <p:txBody>
          <a:bodyPr wrap="none" rtlCol="0">
            <a:spAutoFit/>
          </a:bodyPr>
          <a:lstStyle/>
          <a:p>
            <a:r>
              <a:rPr lang="zh-CN" altLang="en-US" b="1" dirty="0" smtClean="0">
                <a:solidFill>
                  <a:schemeClr val="bg1">
                    <a:lumMod val="50000"/>
                  </a:schemeClr>
                </a:solidFill>
                <a:latin typeface="方正姚体" panose="02010601030101010101" pitchFamily="2" charset="-122"/>
                <a:ea typeface="方正姚体" panose="02010601030101010101" pitchFamily="2" charset="-122"/>
              </a:rPr>
              <a:t>点此替换文本</a:t>
            </a:r>
            <a:endParaRPr lang="en-US" altLang="zh-CN" sz="11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 to the  center</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endParaRPr lang="en-US" altLang="zh-CN" dirty="0" smtClean="0">
              <a:solidFill>
                <a:schemeClr val="bg1">
                  <a:lumMod val="50000"/>
                </a:schemeClr>
              </a:solidFill>
              <a:latin typeface="方正姚体" panose="02010601030101010101" pitchFamily="2" charset="-122"/>
              <a:ea typeface="方正姚体" panose="02010601030101010101" pitchFamily="2" charset="-122"/>
            </a:endParaRPr>
          </a:p>
        </p:txBody>
      </p:sp>
      <p:cxnSp>
        <p:nvCxnSpPr>
          <p:cNvPr id="38" name="直接连接符 37"/>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39" name="椭圆 38"/>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2" name="椭圆 41"/>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5" name="椭圆 44"/>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连接符 46"/>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8" name="椭圆 47"/>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1000"/>
                                        <p:tgtEl>
                                          <p:spTgt spid="28"/>
                                        </p:tgtEl>
                                      </p:cBhvr>
                                    </p:animEffect>
                                    <p:anim calcmode="lin" valueType="num">
                                      <p:cBhvr>
                                        <p:cTn id="53" dur="1000" fill="hold"/>
                                        <p:tgtEl>
                                          <p:spTgt spid="28"/>
                                        </p:tgtEl>
                                        <p:attrNameLst>
                                          <p:attrName>ppt_x</p:attrName>
                                        </p:attrNameLst>
                                      </p:cBhvr>
                                      <p:tavLst>
                                        <p:tav tm="0">
                                          <p:val>
                                            <p:strVal val="#ppt_x"/>
                                          </p:val>
                                        </p:tav>
                                        <p:tav tm="100000">
                                          <p:val>
                                            <p:strVal val="#ppt_x"/>
                                          </p:val>
                                        </p:tav>
                                      </p:tavLst>
                                    </p:anim>
                                    <p:anim calcmode="lin" valueType="num">
                                      <p:cBhvr>
                                        <p:cTn id="54" dur="1000" fill="hold"/>
                                        <p:tgtEl>
                                          <p:spTgt spid="2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1000"/>
                                        <p:tgtEl>
                                          <p:spTgt spid="37"/>
                                        </p:tgtEl>
                                      </p:cBhvr>
                                    </p:animEffect>
                                    <p:anim calcmode="lin" valueType="num">
                                      <p:cBhvr>
                                        <p:cTn id="73" dur="1000" fill="hold"/>
                                        <p:tgtEl>
                                          <p:spTgt spid="37"/>
                                        </p:tgtEl>
                                        <p:attrNameLst>
                                          <p:attrName>ppt_x</p:attrName>
                                        </p:attrNameLst>
                                      </p:cBhvr>
                                      <p:tavLst>
                                        <p:tav tm="0">
                                          <p:val>
                                            <p:strVal val="#ppt_x"/>
                                          </p:val>
                                        </p:tav>
                                        <p:tav tm="100000">
                                          <p:val>
                                            <p:strVal val="#ppt_x"/>
                                          </p:val>
                                        </p:tav>
                                      </p:tavLst>
                                    </p:anim>
                                    <p:anim calcmode="lin" valueType="num">
                                      <p:cBhvr>
                                        <p:cTn id="74" dur="1000" fill="hold"/>
                                        <p:tgtEl>
                                          <p:spTgt spid="37"/>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1000" fill="hold"/>
                                        <p:tgtEl>
                                          <p:spTgt spid="3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1000"/>
                                        <p:tgtEl>
                                          <p:spTgt spid="39"/>
                                        </p:tgtEl>
                                      </p:cBhvr>
                                    </p:animEffect>
                                    <p:anim calcmode="lin" valueType="num">
                                      <p:cBhvr>
                                        <p:cTn id="83" dur="1000" fill="hold"/>
                                        <p:tgtEl>
                                          <p:spTgt spid="39"/>
                                        </p:tgtEl>
                                        <p:attrNameLst>
                                          <p:attrName>ppt_x</p:attrName>
                                        </p:attrNameLst>
                                      </p:cBhvr>
                                      <p:tavLst>
                                        <p:tav tm="0">
                                          <p:val>
                                            <p:strVal val="#ppt_x"/>
                                          </p:val>
                                        </p:tav>
                                        <p:tav tm="100000">
                                          <p:val>
                                            <p:strVal val="#ppt_x"/>
                                          </p:val>
                                        </p:tav>
                                      </p:tavLst>
                                    </p:anim>
                                    <p:anim calcmode="lin" valueType="num">
                                      <p:cBhvr>
                                        <p:cTn id="84" dur="1000" fill="hold"/>
                                        <p:tgtEl>
                                          <p:spTgt spid="3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1000"/>
                                        <p:tgtEl>
                                          <p:spTgt spid="40"/>
                                        </p:tgtEl>
                                      </p:cBhvr>
                                    </p:animEffect>
                                    <p:anim calcmode="lin" valueType="num">
                                      <p:cBhvr>
                                        <p:cTn id="88" dur="1000" fill="hold"/>
                                        <p:tgtEl>
                                          <p:spTgt spid="40"/>
                                        </p:tgtEl>
                                        <p:attrNameLst>
                                          <p:attrName>ppt_x</p:attrName>
                                        </p:attrNameLst>
                                      </p:cBhvr>
                                      <p:tavLst>
                                        <p:tav tm="0">
                                          <p:val>
                                            <p:strVal val="#ppt_x"/>
                                          </p:val>
                                        </p:tav>
                                        <p:tav tm="100000">
                                          <p:val>
                                            <p:strVal val="#ppt_x"/>
                                          </p:val>
                                        </p:tav>
                                      </p:tavLst>
                                    </p:anim>
                                    <p:anim calcmode="lin" valueType="num">
                                      <p:cBhvr>
                                        <p:cTn id="89" dur="1000" fill="hold"/>
                                        <p:tgtEl>
                                          <p:spTgt spid="4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1000"/>
                                        <p:tgtEl>
                                          <p:spTgt spid="41"/>
                                        </p:tgtEl>
                                      </p:cBhvr>
                                    </p:animEffect>
                                    <p:anim calcmode="lin" valueType="num">
                                      <p:cBhvr>
                                        <p:cTn id="93" dur="1000" fill="hold"/>
                                        <p:tgtEl>
                                          <p:spTgt spid="41"/>
                                        </p:tgtEl>
                                        <p:attrNameLst>
                                          <p:attrName>ppt_x</p:attrName>
                                        </p:attrNameLst>
                                      </p:cBhvr>
                                      <p:tavLst>
                                        <p:tav tm="0">
                                          <p:val>
                                            <p:strVal val="#ppt_x"/>
                                          </p:val>
                                        </p:tav>
                                        <p:tav tm="100000">
                                          <p:val>
                                            <p:strVal val="#ppt_x"/>
                                          </p:val>
                                        </p:tav>
                                      </p:tavLst>
                                    </p:anim>
                                    <p:anim calcmode="lin" valueType="num">
                                      <p:cBhvr>
                                        <p:cTn id="94" dur="1000" fill="hold"/>
                                        <p:tgtEl>
                                          <p:spTgt spid="4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2"/>
                                        </p:tgtEl>
                                        <p:attrNameLst>
                                          <p:attrName>style.visibility</p:attrName>
                                        </p:attrNameLst>
                                      </p:cBhvr>
                                      <p:to>
                                        <p:strVal val="visible"/>
                                      </p:to>
                                    </p:set>
                                    <p:animEffect transition="in" filter="fade">
                                      <p:cBhvr>
                                        <p:cTn id="97" dur="1000"/>
                                        <p:tgtEl>
                                          <p:spTgt spid="42"/>
                                        </p:tgtEl>
                                      </p:cBhvr>
                                    </p:animEffect>
                                    <p:anim calcmode="lin" valueType="num">
                                      <p:cBhvr>
                                        <p:cTn id="98" dur="1000" fill="hold"/>
                                        <p:tgtEl>
                                          <p:spTgt spid="42"/>
                                        </p:tgtEl>
                                        <p:attrNameLst>
                                          <p:attrName>ppt_x</p:attrName>
                                        </p:attrNameLst>
                                      </p:cBhvr>
                                      <p:tavLst>
                                        <p:tav tm="0">
                                          <p:val>
                                            <p:strVal val="#ppt_x"/>
                                          </p:val>
                                        </p:tav>
                                        <p:tav tm="100000">
                                          <p:val>
                                            <p:strVal val="#ppt_x"/>
                                          </p:val>
                                        </p:tav>
                                      </p:tavLst>
                                    </p:anim>
                                    <p:anim calcmode="lin" valueType="num">
                                      <p:cBhvr>
                                        <p:cTn id="99" dur="1000" fill="hold"/>
                                        <p:tgtEl>
                                          <p:spTgt spid="4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1000"/>
                                        <p:tgtEl>
                                          <p:spTgt spid="43"/>
                                        </p:tgtEl>
                                      </p:cBhvr>
                                    </p:animEffect>
                                    <p:anim calcmode="lin" valueType="num">
                                      <p:cBhvr>
                                        <p:cTn id="103" dur="1000" fill="hold"/>
                                        <p:tgtEl>
                                          <p:spTgt spid="43"/>
                                        </p:tgtEl>
                                        <p:attrNameLst>
                                          <p:attrName>ppt_x</p:attrName>
                                        </p:attrNameLst>
                                      </p:cBhvr>
                                      <p:tavLst>
                                        <p:tav tm="0">
                                          <p:val>
                                            <p:strVal val="#ppt_x"/>
                                          </p:val>
                                        </p:tav>
                                        <p:tav tm="100000">
                                          <p:val>
                                            <p:strVal val="#ppt_x"/>
                                          </p:val>
                                        </p:tav>
                                      </p:tavLst>
                                    </p:anim>
                                    <p:anim calcmode="lin" valueType="num">
                                      <p:cBhvr>
                                        <p:cTn id="104" dur="1000" fill="hold"/>
                                        <p:tgtEl>
                                          <p:spTgt spid="43"/>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1000"/>
                                        <p:tgtEl>
                                          <p:spTgt spid="44"/>
                                        </p:tgtEl>
                                      </p:cBhvr>
                                    </p:animEffect>
                                    <p:anim calcmode="lin" valueType="num">
                                      <p:cBhvr>
                                        <p:cTn id="108" dur="1000" fill="hold"/>
                                        <p:tgtEl>
                                          <p:spTgt spid="44"/>
                                        </p:tgtEl>
                                        <p:attrNameLst>
                                          <p:attrName>ppt_x</p:attrName>
                                        </p:attrNameLst>
                                      </p:cBhvr>
                                      <p:tavLst>
                                        <p:tav tm="0">
                                          <p:val>
                                            <p:strVal val="#ppt_x"/>
                                          </p:val>
                                        </p:tav>
                                        <p:tav tm="100000">
                                          <p:val>
                                            <p:strVal val="#ppt_x"/>
                                          </p:val>
                                        </p:tav>
                                      </p:tavLst>
                                    </p:anim>
                                    <p:anim calcmode="lin" valueType="num">
                                      <p:cBhvr>
                                        <p:cTn id="109" dur="1000" fill="hold"/>
                                        <p:tgtEl>
                                          <p:spTgt spid="4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5"/>
                                        </p:tgtEl>
                                        <p:attrNameLst>
                                          <p:attrName>style.visibility</p:attrName>
                                        </p:attrNameLst>
                                      </p:cBhvr>
                                      <p:to>
                                        <p:strVal val="visible"/>
                                      </p:to>
                                    </p:set>
                                    <p:animEffect transition="in" filter="fade">
                                      <p:cBhvr>
                                        <p:cTn id="112" dur="1000"/>
                                        <p:tgtEl>
                                          <p:spTgt spid="45"/>
                                        </p:tgtEl>
                                      </p:cBhvr>
                                    </p:animEffect>
                                    <p:anim calcmode="lin" valueType="num">
                                      <p:cBhvr>
                                        <p:cTn id="113" dur="1000" fill="hold"/>
                                        <p:tgtEl>
                                          <p:spTgt spid="45"/>
                                        </p:tgtEl>
                                        <p:attrNameLst>
                                          <p:attrName>ppt_x</p:attrName>
                                        </p:attrNameLst>
                                      </p:cBhvr>
                                      <p:tavLst>
                                        <p:tav tm="0">
                                          <p:val>
                                            <p:strVal val="#ppt_x"/>
                                          </p:val>
                                        </p:tav>
                                        <p:tav tm="100000">
                                          <p:val>
                                            <p:strVal val="#ppt_x"/>
                                          </p:val>
                                        </p:tav>
                                      </p:tavLst>
                                    </p:anim>
                                    <p:anim calcmode="lin" valueType="num">
                                      <p:cBhvr>
                                        <p:cTn id="114" dur="1000" fill="hold"/>
                                        <p:tgtEl>
                                          <p:spTgt spid="4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1000"/>
                                        <p:tgtEl>
                                          <p:spTgt spid="46"/>
                                        </p:tgtEl>
                                      </p:cBhvr>
                                    </p:animEffect>
                                    <p:anim calcmode="lin" valueType="num">
                                      <p:cBhvr>
                                        <p:cTn id="118" dur="1000" fill="hold"/>
                                        <p:tgtEl>
                                          <p:spTgt spid="46"/>
                                        </p:tgtEl>
                                        <p:attrNameLst>
                                          <p:attrName>ppt_x</p:attrName>
                                        </p:attrNameLst>
                                      </p:cBhvr>
                                      <p:tavLst>
                                        <p:tav tm="0">
                                          <p:val>
                                            <p:strVal val="#ppt_x"/>
                                          </p:val>
                                        </p:tav>
                                        <p:tav tm="100000">
                                          <p:val>
                                            <p:strVal val="#ppt_x"/>
                                          </p:val>
                                        </p:tav>
                                      </p:tavLst>
                                    </p:anim>
                                    <p:anim calcmode="lin" valueType="num">
                                      <p:cBhvr>
                                        <p:cTn id="119" dur="1000" fill="hold"/>
                                        <p:tgtEl>
                                          <p:spTgt spid="46"/>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fade">
                                      <p:cBhvr>
                                        <p:cTn id="122" dur="1000"/>
                                        <p:tgtEl>
                                          <p:spTgt spid="47"/>
                                        </p:tgtEl>
                                      </p:cBhvr>
                                    </p:animEffect>
                                    <p:anim calcmode="lin" valueType="num">
                                      <p:cBhvr>
                                        <p:cTn id="123" dur="1000" fill="hold"/>
                                        <p:tgtEl>
                                          <p:spTgt spid="47"/>
                                        </p:tgtEl>
                                        <p:attrNameLst>
                                          <p:attrName>ppt_x</p:attrName>
                                        </p:attrNameLst>
                                      </p:cBhvr>
                                      <p:tavLst>
                                        <p:tav tm="0">
                                          <p:val>
                                            <p:strVal val="#ppt_x"/>
                                          </p:val>
                                        </p:tav>
                                        <p:tav tm="100000">
                                          <p:val>
                                            <p:strVal val="#ppt_x"/>
                                          </p:val>
                                        </p:tav>
                                      </p:tavLst>
                                    </p:anim>
                                    <p:anim calcmode="lin" valueType="num">
                                      <p:cBhvr>
                                        <p:cTn id="124" dur="1000" fill="hold"/>
                                        <p:tgtEl>
                                          <p:spTgt spid="47"/>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fade">
                                      <p:cBhvr>
                                        <p:cTn id="127" dur="1000"/>
                                        <p:tgtEl>
                                          <p:spTgt spid="48"/>
                                        </p:tgtEl>
                                      </p:cBhvr>
                                    </p:animEffect>
                                    <p:anim calcmode="lin" valueType="num">
                                      <p:cBhvr>
                                        <p:cTn id="128" dur="1000" fill="hold"/>
                                        <p:tgtEl>
                                          <p:spTgt spid="48"/>
                                        </p:tgtEl>
                                        <p:attrNameLst>
                                          <p:attrName>ppt_x</p:attrName>
                                        </p:attrNameLst>
                                      </p:cBhvr>
                                      <p:tavLst>
                                        <p:tav tm="0">
                                          <p:val>
                                            <p:strVal val="#ppt_x"/>
                                          </p:val>
                                        </p:tav>
                                        <p:tav tm="100000">
                                          <p:val>
                                            <p:strVal val="#ppt_x"/>
                                          </p:val>
                                        </p:tav>
                                      </p:tavLst>
                                    </p:anim>
                                    <p:anim calcmode="lin" valueType="num">
                                      <p:cBhvr>
                                        <p:cTn id="129" dur="1000" fill="hold"/>
                                        <p:tgtEl>
                                          <p:spTgt spid="48"/>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1000"/>
                                        <p:tgtEl>
                                          <p:spTgt spid="49"/>
                                        </p:tgtEl>
                                      </p:cBhvr>
                                    </p:animEffect>
                                    <p:anim calcmode="lin" valueType="num">
                                      <p:cBhvr>
                                        <p:cTn id="133" dur="1000" fill="hold"/>
                                        <p:tgtEl>
                                          <p:spTgt spid="49"/>
                                        </p:tgtEl>
                                        <p:attrNameLst>
                                          <p:attrName>ppt_x</p:attrName>
                                        </p:attrNameLst>
                                      </p:cBhvr>
                                      <p:tavLst>
                                        <p:tav tm="0">
                                          <p:val>
                                            <p:strVal val="#ppt_x"/>
                                          </p:val>
                                        </p:tav>
                                        <p:tav tm="100000">
                                          <p:val>
                                            <p:strVal val="#ppt_x"/>
                                          </p:val>
                                        </p:tav>
                                      </p:tavLst>
                                    </p:anim>
                                    <p:anim calcmode="lin" valueType="num">
                                      <p:cBhvr>
                                        <p:cTn id="134"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5" grpId="0" animBg="1"/>
      <p:bldP spid="6" grpId="0" animBg="1"/>
      <p:bldP spid="7" grpId="0" animBg="1"/>
      <p:bldP spid="34" grpId="0"/>
      <p:bldP spid="35" grpId="0"/>
      <p:bldP spid="36" grpId="0"/>
      <p:bldP spid="37" grpId="0"/>
      <p:bldP spid="39" grpId="0" animBg="1"/>
      <p:bldP spid="40" grpId="0" animBg="1"/>
      <p:bldP spid="42" grpId="0" animBg="1"/>
      <p:bldP spid="43" grpId="0" animBg="1"/>
      <p:bldP spid="45" grpId="0" animBg="1"/>
      <p:bldP spid="46" grpId="0" animBg="1"/>
      <p:bldP spid="48" grpId="0" animBg="1"/>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椭圆 35"/>
          <p:cNvSpPr/>
          <p:nvPr/>
        </p:nvSpPr>
        <p:spPr>
          <a:xfrm>
            <a:off x="2663745" y="1279824"/>
            <a:ext cx="2176278" cy="21762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b="1" dirty="0" smtClean="0">
                <a:solidFill>
                  <a:schemeClr val="bg1"/>
                </a:solidFill>
                <a:latin typeface="微软雅黑" panose="020B0503020204020204" pitchFamily="34" charset="-122"/>
                <a:ea typeface="微软雅黑" panose="020B0503020204020204" pitchFamily="34" charset="-122"/>
              </a:rPr>
              <a:t>2</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88849" y="3863605"/>
            <a:ext cx="6207543" cy="1754627"/>
            <a:chOff x="5158307" y="2391074"/>
            <a:chExt cx="6207543" cy="1754627"/>
          </a:xfrm>
        </p:grpSpPr>
        <p:sp>
          <p:nvSpPr>
            <p:cNvPr id="44" name="矩形 43"/>
            <p:cNvSpPr/>
            <p:nvPr/>
          </p:nvSpPr>
          <p:spPr>
            <a:xfrm>
              <a:off x="6630862" y="2391074"/>
              <a:ext cx="3262432" cy="1015663"/>
            </a:xfrm>
            <a:prstGeom prst="rect">
              <a:avLst/>
            </a:prstGeom>
          </p:spPr>
          <p:txBody>
            <a:bodyPr wrap="none">
              <a:spAutoFit/>
            </a:bodyPr>
            <a:lstStyle/>
            <a:p>
              <a:pPr algn="ctr"/>
              <a:r>
                <a:rPr kumimoji="1" lang="zh-CN" altLang="en-US" sz="6000" b="1" dirty="0" smtClean="0">
                  <a:solidFill>
                    <a:schemeClr val="accent1">
                      <a:lumMod val="75000"/>
                    </a:schemeClr>
                  </a:solidFill>
                  <a:latin typeface="微软雅黑" panose="020B0503020204020204" pitchFamily="34" charset="-122"/>
                  <a:ea typeface="微软雅黑" panose="020B0503020204020204" pitchFamily="34" charset="-122"/>
                </a:rPr>
                <a:t>加入标题</a:t>
              </a:r>
              <a:endParaRPr kumimoji="1" lang="zh-CN" altLang="en-US" sz="6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5158307" y="3545921"/>
              <a:ext cx="6207543" cy="599780"/>
            </a:xfrm>
            <a:prstGeom prst="rect">
              <a:avLst/>
            </a:prstGeom>
          </p:spPr>
          <p:txBody>
            <a:bodyPr wrap="square">
              <a:spAutoFit/>
            </a:bodyPr>
            <a:lstStyle/>
            <a:p>
              <a:pPr algn="ctr">
                <a:lnSpc>
                  <a:spcPct val="130000"/>
                </a:lnSpc>
              </a:pP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文本内容，如关键词、部分简单介绍等</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。点击此处添加文本内容，部分</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简单介绍等。点击此处添加文本内容，如关键词、部分简单</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介。</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750" fill="hold"/>
                                        <p:tgtEl>
                                          <p:spTgt spid="10"/>
                                        </p:tgtEl>
                                        <p:attrNameLst>
                                          <p:attrName>ppt_x</p:attrName>
                                        </p:attrNameLst>
                                      </p:cBhvr>
                                      <p:tavLst>
                                        <p:tav tm="0">
                                          <p:val>
                                            <p:strVal val="1+#ppt_w/2"/>
                                          </p:val>
                                        </p:tav>
                                        <p:tav tm="100000">
                                          <p:val>
                                            <p:strVal val="#ppt_x"/>
                                          </p:val>
                                        </p:tav>
                                      </p:tavLst>
                                    </p:anim>
                                    <p:anim calcmode="lin" valueType="num">
                                      <p:cBhvr additive="base">
                                        <p:cTn id="8" dur="3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52"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Scale>
                                      <p:cBhvr>
                                        <p:cTn id="15"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6"/>
                                        </p:tgtEl>
                                        <p:attrNameLst>
                                          <p:attrName>ppt_x</p:attrName>
                                          <p:attrName>ppt_y</p:attrName>
                                        </p:attrNameLst>
                                      </p:cBhvr>
                                    </p:animMotion>
                                    <p:animEffect transition="in" filter="fade">
                                      <p:cBhvr>
                                        <p:cTn id="17" dur="1000"/>
                                        <p:tgtEl>
                                          <p:spTgt spid="36"/>
                                        </p:tgtEl>
                                      </p:cBhvr>
                                    </p:animEffect>
                                  </p:childTnLst>
                                </p:cTn>
                              </p:par>
                              <p:par>
                                <p:cTn id="18" presetID="22" presetClass="entr" presetSubtype="8" fill="hold" nodeType="withEffect">
                                  <p:stCondLst>
                                    <p:cond delay="150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053570" y="1931738"/>
            <a:ext cx="5533972" cy="4063558"/>
            <a:chOff x="4283968" y="1172870"/>
            <a:chExt cx="3744416" cy="2749497"/>
          </a:xfrm>
        </p:grpSpPr>
        <p:cxnSp>
          <p:nvCxnSpPr>
            <p:cNvPr id="5" name="直接连接符 4"/>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4657466" y="3445173"/>
              <a:ext cx="3051252" cy="477194"/>
            </a:xfrm>
            <a:prstGeom prst="rect">
              <a:avLst/>
            </a:prstGeom>
            <a:noFill/>
          </p:spPr>
          <p:txBody>
            <a:bodyPr wrap="square" rtlCol="0">
              <a:spAutoFit/>
            </a:bodyPr>
            <a:lstStyle/>
            <a:p>
              <a:pPr algn="ctr">
                <a:lnSpc>
                  <a:spcPct val="150000"/>
                </a:lnSpc>
              </a:pPr>
              <a:r>
                <a:rPr lang="en-US" altLang="zh-CN" sz="1400" b="1" dirty="0" smtClean="0">
                  <a:solidFill>
                    <a:schemeClr val="bg1">
                      <a:lumMod val="50000"/>
                    </a:schemeClr>
                  </a:solidFill>
                </a:rPr>
                <a:t>You can click here to enter </a:t>
              </a:r>
              <a:r>
                <a:rPr lang="en-US" altLang="zh-CN" sz="1400" b="1" smtClean="0">
                  <a:solidFill>
                    <a:schemeClr val="bg1">
                      <a:lumMod val="50000"/>
                    </a:schemeClr>
                  </a:solidFill>
                </a:rPr>
                <a:t>you text. </a:t>
              </a:r>
              <a:r>
                <a:rPr lang="en-US" altLang="zh-CN" sz="1400" b="1" dirty="0">
                  <a:solidFill>
                    <a:schemeClr val="bg1">
                      <a:lumMod val="50000"/>
                    </a:schemeClr>
                  </a:solidFill>
                </a:rPr>
                <a:t>You can </a:t>
              </a:r>
              <a:r>
                <a:rPr lang="en-US" altLang="zh-CN" sz="1400" b="1" dirty="0" smtClean="0">
                  <a:solidFill>
                    <a:schemeClr val="bg1">
                      <a:lumMod val="50000"/>
                    </a:schemeClr>
                  </a:solidFill>
                </a:rPr>
                <a:t>click </a:t>
              </a:r>
              <a:r>
                <a:rPr lang="en-US" altLang="zh-CN" sz="1400" b="1" dirty="0">
                  <a:solidFill>
                    <a:schemeClr val="bg1">
                      <a:lumMod val="50000"/>
                    </a:schemeClr>
                  </a:solidFill>
                </a:rPr>
                <a:t>here to enter </a:t>
              </a:r>
              <a:r>
                <a:rPr lang="en-US" altLang="zh-CN" sz="1400" b="1">
                  <a:solidFill>
                    <a:schemeClr val="bg1">
                      <a:lumMod val="50000"/>
                    </a:schemeClr>
                  </a:solidFill>
                </a:rPr>
                <a:t>you </a:t>
              </a:r>
              <a:r>
                <a:rPr lang="en-US" altLang="zh-CN" sz="1400" b="1" smtClean="0">
                  <a:solidFill>
                    <a:schemeClr val="bg1">
                      <a:lumMod val="50000"/>
                    </a:schemeClr>
                  </a:solidFill>
                </a:rPr>
                <a:t>text. </a:t>
              </a:r>
              <a:endParaRPr lang="zh-CN" altLang="en-US" sz="1400" b="1" dirty="0">
                <a:solidFill>
                  <a:schemeClr val="bg1">
                    <a:lumMod val="50000"/>
                  </a:schemeClr>
                </a:solidFill>
              </a:endParaRPr>
            </a:p>
          </p:txBody>
        </p:sp>
        <p:grpSp>
          <p:nvGrpSpPr>
            <p:cNvPr id="7" name="组合 6"/>
            <p:cNvGrpSpPr/>
            <p:nvPr/>
          </p:nvGrpSpPr>
          <p:grpSpPr>
            <a:xfrm>
              <a:off x="4499992" y="1172870"/>
              <a:ext cx="1030446" cy="1030446"/>
              <a:chOff x="4499992" y="1172870"/>
              <a:chExt cx="1030446" cy="1030446"/>
            </a:xfrm>
          </p:grpSpPr>
          <p:sp>
            <p:nvSpPr>
              <p:cNvPr id="30" name="矩形 29"/>
              <p:cNvSpPr/>
              <p:nvPr/>
            </p:nvSpPr>
            <p:spPr>
              <a:xfrm>
                <a:off x="4499992" y="1172870"/>
                <a:ext cx="1030446" cy="1030446"/>
              </a:xfrm>
              <a:prstGeom prst="rect">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1" name="矩形 30"/>
              <p:cNvSpPr/>
              <p:nvPr/>
            </p:nvSpPr>
            <p:spPr>
              <a:xfrm>
                <a:off x="4638739" y="1334150"/>
                <a:ext cx="752949" cy="562272"/>
              </a:xfrm>
              <a:prstGeom prst="rect">
                <a:avLst/>
              </a:prstGeom>
            </p:spPr>
            <p:txBody>
              <a:bodyPr wrap="none">
                <a:spAutoFit/>
              </a:bodyPr>
              <a:lstStyle/>
              <a:p>
                <a:pPr algn="ctr"/>
                <a:r>
                  <a:rPr lang="zh-CN" altLang="en-US" sz="2400" b="1" dirty="0" smtClean="0">
                    <a:solidFill>
                      <a:schemeClr val="bg1"/>
                    </a:solidFill>
                  </a:rPr>
                  <a:t>点此替</a:t>
                </a:r>
                <a:endParaRPr lang="en-US" altLang="zh-CN" sz="2400" b="1" dirty="0" smtClean="0">
                  <a:solidFill>
                    <a:schemeClr val="bg1"/>
                  </a:solidFill>
                </a:endParaRPr>
              </a:p>
              <a:p>
                <a:pPr algn="ctr"/>
                <a:r>
                  <a:rPr lang="zh-CN" altLang="en-US" sz="2400" b="1" dirty="0" smtClean="0">
                    <a:solidFill>
                      <a:schemeClr val="bg1"/>
                    </a:solidFill>
                  </a:rPr>
                  <a:t>换文本</a:t>
                </a:r>
                <a:endParaRPr lang="zh-CN" altLang="en-US" sz="2400" b="1" dirty="0">
                  <a:solidFill>
                    <a:schemeClr val="bg1"/>
                  </a:solidFill>
                </a:endParaRPr>
              </a:p>
            </p:txBody>
          </p:sp>
        </p:grpSp>
        <p:grpSp>
          <p:nvGrpSpPr>
            <p:cNvPr id="8" name="组合 7"/>
            <p:cNvGrpSpPr/>
            <p:nvPr/>
          </p:nvGrpSpPr>
          <p:grpSpPr>
            <a:xfrm>
              <a:off x="6819997" y="1172870"/>
              <a:ext cx="1030446" cy="1030446"/>
              <a:chOff x="6819997" y="1172870"/>
              <a:chExt cx="1030446" cy="1030446"/>
            </a:xfrm>
          </p:grpSpPr>
          <p:sp>
            <p:nvSpPr>
              <p:cNvPr id="28" name="矩形 27"/>
              <p:cNvSpPr/>
              <p:nvPr/>
            </p:nvSpPr>
            <p:spPr>
              <a:xfrm>
                <a:off x="6819997" y="1172870"/>
                <a:ext cx="1030446" cy="1030446"/>
              </a:xfrm>
              <a:prstGeom prst="rect">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9" name="矩形 28"/>
              <p:cNvSpPr/>
              <p:nvPr/>
            </p:nvSpPr>
            <p:spPr>
              <a:xfrm>
                <a:off x="6958744" y="1334150"/>
                <a:ext cx="752950" cy="562272"/>
              </a:xfrm>
              <a:prstGeom prst="rect">
                <a:avLst/>
              </a:prstGeom>
            </p:spPr>
            <p:txBody>
              <a:bodyPr wrap="none">
                <a:spAutoFit/>
              </a:bodyPr>
              <a:lstStyle/>
              <a:p>
                <a:pPr algn="ctr"/>
                <a:r>
                  <a:rPr lang="zh-CN" altLang="en-US" sz="2400" b="1" dirty="0">
                    <a:solidFill>
                      <a:schemeClr val="bg1"/>
                    </a:solidFill>
                  </a:rPr>
                  <a:t>点此替</a:t>
                </a:r>
                <a:endParaRPr lang="en-US" altLang="zh-CN" sz="2400" b="1" dirty="0">
                  <a:solidFill>
                    <a:schemeClr val="bg1"/>
                  </a:solidFill>
                </a:endParaRPr>
              </a:p>
              <a:p>
                <a:pPr algn="ctr"/>
                <a:r>
                  <a:rPr lang="zh-CN" altLang="en-US" sz="2400" b="1" dirty="0">
                    <a:solidFill>
                      <a:schemeClr val="bg1"/>
                    </a:solidFill>
                  </a:rPr>
                  <a:t>换文本</a:t>
                </a:r>
                <a:endParaRPr lang="zh-CN" altLang="en-US" sz="2400" b="1" dirty="0">
                  <a:solidFill>
                    <a:schemeClr val="bg1"/>
                  </a:solidFill>
                </a:endParaRPr>
              </a:p>
            </p:txBody>
          </p:sp>
        </p:grpSp>
        <p:grpSp>
          <p:nvGrpSpPr>
            <p:cNvPr id="9" name="组合 8"/>
            <p:cNvGrpSpPr/>
            <p:nvPr/>
          </p:nvGrpSpPr>
          <p:grpSpPr>
            <a:xfrm>
              <a:off x="5667869" y="2279568"/>
              <a:ext cx="1030446" cy="1030446"/>
              <a:chOff x="5667869" y="2279568"/>
              <a:chExt cx="1030446" cy="1030446"/>
            </a:xfrm>
          </p:grpSpPr>
          <p:sp>
            <p:nvSpPr>
              <p:cNvPr id="24" name="矩形 23"/>
              <p:cNvSpPr/>
              <p:nvPr/>
            </p:nvSpPr>
            <p:spPr>
              <a:xfrm>
                <a:off x="5667869" y="2279568"/>
                <a:ext cx="1030446" cy="1030446"/>
              </a:xfrm>
              <a:prstGeom prst="rect">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5" name="矩形 24"/>
              <p:cNvSpPr/>
              <p:nvPr/>
            </p:nvSpPr>
            <p:spPr>
              <a:xfrm>
                <a:off x="5806616" y="2440848"/>
                <a:ext cx="752950" cy="562272"/>
              </a:xfrm>
              <a:prstGeom prst="rect">
                <a:avLst/>
              </a:prstGeom>
            </p:spPr>
            <p:txBody>
              <a:bodyPr wrap="none">
                <a:spAutoFit/>
              </a:bodyPr>
              <a:lstStyle/>
              <a:p>
                <a:pPr algn="ctr"/>
                <a:r>
                  <a:rPr lang="zh-CN" altLang="en-US" sz="2400" b="1" dirty="0">
                    <a:solidFill>
                      <a:schemeClr val="bg1"/>
                    </a:solidFill>
                  </a:rPr>
                  <a:t>点此替</a:t>
                </a:r>
                <a:endParaRPr lang="en-US" altLang="zh-CN" sz="2400" b="1" dirty="0">
                  <a:solidFill>
                    <a:schemeClr val="bg1"/>
                  </a:solidFill>
                </a:endParaRPr>
              </a:p>
              <a:p>
                <a:pPr algn="ctr"/>
                <a:r>
                  <a:rPr lang="zh-CN" altLang="en-US" sz="2400" b="1" dirty="0">
                    <a:solidFill>
                      <a:schemeClr val="bg1"/>
                    </a:solidFill>
                  </a:rPr>
                  <a:t>换文本</a:t>
                </a:r>
                <a:endParaRPr lang="zh-CN" altLang="en-US" sz="2400" b="1" dirty="0">
                  <a:solidFill>
                    <a:schemeClr val="bg1"/>
                  </a:solidFill>
                </a:endParaRPr>
              </a:p>
            </p:txBody>
          </p:sp>
        </p:grpSp>
        <p:grpSp>
          <p:nvGrpSpPr>
            <p:cNvPr id="10" name="组合 9"/>
            <p:cNvGrpSpPr/>
            <p:nvPr/>
          </p:nvGrpSpPr>
          <p:grpSpPr>
            <a:xfrm>
              <a:off x="4499992" y="2279568"/>
              <a:ext cx="1030446" cy="1030446"/>
              <a:chOff x="4499992" y="2279568"/>
              <a:chExt cx="1030446" cy="1030446"/>
            </a:xfrm>
          </p:grpSpPr>
          <p:sp>
            <p:nvSpPr>
              <p:cNvPr id="19" name="矩形 18"/>
              <p:cNvSpPr/>
              <p:nvPr/>
            </p:nvSpPr>
            <p:spPr>
              <a:xfrm>
                <a:off x="4499992" y="2279568"/>
                <a:ext cx="1030446" cy="1030446"/>
              </a:xfrm>
              <a:prstGeom prst="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20" name="组合 19"/>
              <p:cNvGrpSpPr/>
              <p:nvPr/>
            </p:nvGrpSpPr>
            <p:grpSpPr>
              <a:xfrm>
                <a:off x="4745340" y="2608983"/>
                <a:ext cx="539750" cy="539751"/>
                <a:chOff x="568325" y="5842000"/>
                <a:chExt cx="539750" cy="539751"/>
              </a:xfrm>
            </p:grpSpPr>
            <p:sp>
              <p:nvSpPr>
                <p:cNvPr id="21"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22"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23"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grpSp>
        </p:grpSp>
        <p:grpSp>
          <p:nvGrpSpPr>
            <p:cNvPr id="11" name="组合 10"/>
            <p:cNvGrpSpPr/>
            <p:nvPr/>
          </p:nvGrpSpPr>
          <p:grpSpPr>
            <a:xfrm>
              <a:off x="6819997" y="2279568"/>
              <a:ext cx="1030446" cy="1030446"/>
              <a:chOff x="6819997" y="2279568"/>
              <a:chExt cx="1030446" cy="1030446"/>
            </a:xfrm>
          </p:grpSpPr>
          <p:sp>
            <p:nvSpPr>
              <p:cNvPr id="17" name="矩形 16"/>
              <p:cNvSpPr/>
              <p:nvPr/>
            </p:nvSpPr>
            <p:spPr>
              <a:xfrm>
                <a:off x="6819997" y="2279568"/>
                <a:ext cx="1030446" cy="1030446"/>
              </a:xfrm>
              <a:prstGeom prst="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grpSp>
        <p:grpSp>
          <p:nvGrpSpPr>
            <p:cNvPr id="12" name="组合 11"/>
            <p:cNvGrpSpPr/>
            <p:nvPr/>
          </p:nvGrpSpPr>
          <p:grpSpPr>
            <a:xfrm>
              <a:off x="5667869" y="1172870"/>
              <a:ext cx="1030446" cy="1030446"/>
              <a:chOff x="5667869" y="1172870"/>
              <a:chExt cx="1030446" cy="1030446"/>
            </a:xfrm>
          </p:grpSpPr>
          <p:sp>
            <p:nvSpPr>
              <p:cNvPr id="13" name="矩形 12"/>
              <p:cNvSpPr/>
              <p:nvPr/>
            </p:nvSpPr>
            <p:spPr>
              <a:xfrm>
                <a:off x="5667869" y="1172870"/>
                <a:ext cx="1030446" cy="1030446"/>
              </a:xfrm>
              <a:prstGeom prst="rect">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nvGrpSpPr>
              <p:cNvPr id="14" name="组合 13"/>
              <p:cNvGrpSpPr/>
              <p:nvPr/>
            </p:nvGrpSpPr>
            <p:grpSpPr>
              <a:xfrm>
                <a:off x="5907732" y="1400960"/>
                <a:ext cx="496888" cy="539751"/>
                <a:chOff x="5843588" y="533400"/>
                <a:chExt cx="496888" cy="539751"/>
              </a:xfrm>
            </p:grpSpPr>
            <p:sp>
              <p:nvSpPr>
                <p:cNvPr id="15"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16"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grpSp>
        </p:grpSp>
      </p:grpSp>
      <p:sp>
        <p:nvSpPr>
          <p:cNvPr id="32" name="Rectangle 23"/>
          <p:cNvSpPr>
            <a:spLocks noChangeArrowheads="1"/>
          </p:cNvSpPr>
          <p:nvPr/>
        </p:nvSpPr>
        <p:spPr bwMode="auto">
          <a:xfrm>
            <a:off x="674537" y="1783776"/>
            <a:ext cx="5175921" cy="4211520"/>
          </a:xfrm>
          <a:prstGeom prst="rect">
            <a:avLst/>
          </a:prstGeom>
          <a:blipFill dpi="0" rotWithShape="1">
            <a:blip r:embed="rId1"/>
            <a:srcRect/>
            <a:tile tx="0" ty="0" sx="50000" sy="50000" flip="none" algn="ctr"/>
          </a:blipFill>
          <a:ln w="19050" cap="flat">
            <a:noFill/>
            <a:prstDash val="solid"/>
            <a:miter lim="800000"/>
          </a:ln>
          <a:effec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2" presetClass="entr" presetSubtype="8" decel="8000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358909" y="1677103"/>
            <a:ext cx="10733269" cy="4766105"/>
            <a:chOff x="937483" y="1047750"/>
            <a:chExt cx="7749317" cy="3441082"/>
          </a:xfrm>
        </p:grpSpPr>
        <p:sp>
          <p:nvSpPr>
            <p:cNvPr id="5" name="Rectangle 4"/>
            <p:cNvSpPr/>
            <p:nvPr/>
          </p:nvSpPr>
          <p:spPr>
            <a:xfrm>
              <a:off x="937483" y="1047750"/>
              <a:ext cx="2400331" cy="3140379"/>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60006" y="1047750"/>
              <a:ext cx="1750194" cy="4144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7" name="Rectangle 6"/>
            <p:cNvSpPr/>
            <p:nvPr/>
          </p:nvSpPr>
          <p:spPr>
            <a:xfrm>
              <a:off x="3660006" y="1462249"/>
              <a:ext cx="2588394" cy="41449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altLang="zh-CN"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Rectangle 8"/>
            <p:cNvSpPr/>
            <p:nvPr/>
          </p:nvSpPr>
          <p:spPr>
            <a:xfrm>
              <a:off x="3657600" y="1881249"/>
              <a:ext cx="2440806" cy="4144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altLang="zh-CN"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Rectangle 9"/>
            <p:cNvSpPr/>
            <p:nvPr/>
          </p:nvSpPr>
          <p:spPr>
            <a:xfrm>
              <a:off x="3657600" y="2295748"/>
              <a:ext cx="2286000" cy="41449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altLang="zh-CN"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0" name="Rectangle 10"/>
            <p:cNvSpPr/>
            <p:nvPr/>
          </p:nvSpPr>
          <p:spPr>
            <a:xfrm>
              <a:off x="3660006" y="2708760"/>
              <a:ext cx="2438400" cy="41449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altLang="zh-CN"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1"/>
            <p:cNvSpPr/>
            <p:nvPr/>
          </p:nvSpPr>
          <p:spPr>
            <a:xfrm>
              <a:off x="3660006" y="3123259"/>
              <a:ext cx="3121794" cy="41449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点此替换文本</a:t>
              </a:r>
              <a:endParaRPr lang="en-US" altLang="zh-CN"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Text Box 10"/>
            <p:cNvSpPr txBox="1">
              <a:spLocks noChangeArrowheads="1"/>
            </p:cNvSpPr>
            <p:nvPr/>
          </p:nvSpPr>
          <p:spPr bwMode="auto">
            <a:xfrm>
              <a:off x="3660006" y="3761089"/>
              <a:ext cx="2438400" cy="727743"/>
            </a:xfrm>
            <a:prstGeom prst="rect">
              <a:avLst/>
            </a:prstGeom>
            <a:noFill/>
            <a:ln w="9525">
              <a:noFill/>
              <a:miter lim="800000"/>
            </a:ln>
          </p:spPr>
          <p:txBody>
            <a:bodyPr wrap="square" lIns="45720" tIns="22860" rIns="45720" bIns="22860">
              <a:spAutoFit/>
            </a:bodyPr>
            <a:lstStyle/>
            <a:p>
              <a:pPr defTabSz="1087755"/>
              <a:r>
                <a:rPr lang="zh-CN" altLang="en-US" sz="16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altLang="zh-CN" sz="16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endPar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Nunc</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Etiam</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faucibus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tortor</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Box 10"/>
            <p:cNvSpPr txBox="1">
              <a:spLocks noChangeArrowheads="1"/>
            </p:cNvSpPr>
            <p:nvPr/>
          </p:nvSpPr>
          <p:spPr bwMode="auto">
            <a:xfrm>
              <a:off x="6248400" y="3761089"/>
              <a:ext cx="2438400" cy="727743"/>
            </a:xfrm>
            <a:prstGeom prst="rect">
              <a:avLst/>
            </a:prstGeom>
            <a:noFill/>
            <a:ln w="9525">
              <a:noFill/>
              <a:miter lim="800000"/>
            </a:ln>
          </p:spPr>
          <p:txBody>
            <a:bodyPr wrap="square" lIns="45720" tIns="22860" rIns="45720" bIns="22860">
              <a:spAutoFit/>
            </a:bodyPr>
            <a:lstStyle/>
            <a:p>
              <a:pPr defTabSz="1087755"/>
              <a:r>
                <a:rPr lang="zh-CN" altLang="en-US"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点此替换文本</a:t>
              </a:r>
              <a:endParaRPr lang="en-US" altLang="zh-CN" sz="16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endPar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defTabSz="1087755"/>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Nullam</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purus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Nunc a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leo</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magna, sit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consequat</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risus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Etiam</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faucibus</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2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tortor</a:t>
              </a:r>
              <a:r>
                <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2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48753" y="2271198"/>
            <a:ext cx="11262030" cy="3428173"/>
            <a:chOff x="855400" y="1347614"/>
            <a:chExt cx="7498015" cy="2282403"/>
          </a:xfrm>
        </p:grpSpPr>
        <p:grpSp>
          <p:nvGrpSpPr>
            <p:cNvPr id="5" name="组合 4"/>
            <p:cNvGrpSpPr/>
            <p:nvPr/>
          </p:nvGrpSpPr>
          <p:grpSpPr>
            <a:xfrm>
              <a:off x="1127870" y="1347614"/>
              <a:ext cx="1278500" cy="1278500"/>
              <a:chOff x="1127870" y="1347614"/>
              <a:chExt cx="1278500" cy="1278500"/>
            </a:xfrm>
          </p:grpSpPr>
          <p:sp>
            <p:nvSpPr>
              <p:cNvPr id="35" name="椭圆 34"/>
              <p:cNvSpPr/>
              <p:nvPr/>
            </p:nvSpPr>
            <p:spPr>
              <a:xfrm>
                <a:off x="1127870" y="1347614"/>
                <a:ext cx="1278500" cy="1278500"/>
              </a:xfrm>
              <a:prstGeom prst="ellipse">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519470" y="1713814"/>
                <a:ext cx="495300" cy="546100"/>
                <a:chOff x="1917700" y="530225"/>
                <a:chExt cx="495300" cy="546100"/>
              </a:xfrm>
            </p:grpSpPr>
            <p:sp>
              <p:nvSpPr>
                <p:cNvPr id="38"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5"/>
            <p:cNvGrpSpPr/>
            <p:nvPr/>
          </p:nvGrpSpPr>
          <p:grpSpPr>
            <a:xfrm>
              <a:off x="3144094" y="1347614"/>
              <a:ext cx="1278500" cy="1278500"/>
              <a:chOff x="3144094" y="1347614"/>
              <a:chExt cx="1278500" cy="1278500"/>
            </a:xfrm>
          </p:grpSpPr>
          <p:sp>
            <p:nvSpPr>
              <p:cNvPr id="29" name="椭圆 28"/>
              <p:cNvSpPr/>
              <p:nvPr/>
            </p:nvSpPr>
            <p:spPr>
              <a:xfrm>
                <a:off x="3144094" y="1347614"/>
                <a:ext cx="1278500" cy="1278500"/>
              </a:xfrm>
              <a:prstGeom prst="ellipse">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3604498" y="1696352"/>
                <a:ext cx="427038" cy="542925"/>
                <a:chOff x="3290888" y="533400"/>
                <a:chExt cx="427038" cy="542925"/>
              </a:xfrm>
            </p:grpSpPr>
            <p:sp>
              <p:nvSpPr>
                <p:cNvPr id="3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7" name="组合 6"/>
            <p:cNvGrpSpPr/>
            <p:nvPr/>
          </p:nvGrpSpPr>
          <p:grpSpPr>
            <a:xfrm>
              <a:off x="4936596" y="1347614"/>
              <a:ext cx="1278500" cy="1278500"/>
              <a:chOff x="4936596" y="1347614"/>
              <a:chExt cx="1278500" cy="1278500"/>
            </a:xfrm>
          </p:grpSpPr>
          <p:sp>
            <p:nvSpPr>
              <p:cNvPr id="24" name="椭圆 23"/>
              <p:cNvSpPr/>
              <p:nvPr/>
            </p:nvSpPr>
            <p:spPr>
              <a:xfrm>
                <a:off x="4936596" y="1347614"/>
                <a:ext cx="1278500" cy="1278500"/>
              </a:xfrm>
              <a:prstGeom prst="ellipse">
                <a:avLst/>
              </a:prstGeom>
              <a:solidFill>
                <a:srgbClr val="00B05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7"/>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6709052" y="1347614"/>
              <a:ext cx="1278500" cy="1278500"/>
              <a:chOff x="6709052" y="1347614"/>
              <a:chExt cx="1278500" cy="1278500"/>
            </a:xfrm>
          </p:grpSpPr>
          <p:sp>
            <p:nvSpPr>
              <p:cNvPr id="21" name="椭圆 20"/>
              <p:cNvSpPr/>
              <p:nvPr/>
            </p:nvSpPr>
            <p:spPr>
              <a:xfrm>
                <a:off x="6709052" y="1347614"/>
                <a:ext cx="1278500" cy="1278500"/>
              </a:xfrm>
              <a:prstGeom prst="ellipse">
                <a:avLst/>
              </a:prstGeom>
              <a:solidFill>
                <a:schemeClr val="accent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855400" y="2778246"/>
              <a:ext cx="1823439" cy="851771"/>
              <a:chOff x="855400" y="2778246"/>
              <a:chExt cx="1823439" cy="851771"/>
            </a:xfrm>
          </p:grpSpPr>
          <p:sp>
            <p:nvSpPr>
              <p:cNvPr id="19" name="TextBox 27"/>
              <p:cNvSpPr txBox="1"/>
              <p:nvPr/>
            </p:nvSpPr>
            <p:spPr>
              <a:xfrm>
                <a:off x="891437" y="2778246"/>
                <a:ext cx="1751366" cy="266385"/>
              </a:xfrm>
              <a:prstGeom prst="rect">
                <a:avLst/>
              </a:prstGeom>
              <a:noFill/>
            </p:spPr>
            <p:txBody>
              <a:bodyPr wrap="square" rtlCol="0">
                <a:spAutoFit/>
              </a:bodyPr>
              <a:lstStyle/>
              <a:p>
                <a:pPr algn="ctr"/>
                <a:r>
                  <a:rPr lang="zh-CN" altLang="en-US" sz="2000" b="1" dirty="0" smtClean="0">
                    <a:solidFill>
                      <a:schemeClr val="bg1">
                        <a:lumMod val="50000"/>
                      </a:schemeClr>
                    </a:solidFill>
                  </a:rPr>
                  <a:t>点此替换文本</a:t>
                </a:r>
                <a:endParaRPr lang="zh-CN" altLang="en-US" sz="2000" b="1" dirty="0">
                  <a:solidFill>
                    <a:schemeClr val="bg1">
                      <a:lumMod val="50000"/>
                    </a:schemeClr>
                  </a:solidFill>
                </a:endParaRPr>
              </a:p>
            </p:txBody>
          </p:sp>
          <p:sp>
            <p:nvSpPr>
              <p:cNvPr id="20" name="TextBox 28"/>
              <p:cNvSpPr txBox="1"/>
              <p:nvPr/>
            </p:nvSpPr>
            <p:spPr>
              <a:xfrm>
                <a:off x="855400" y="3160471"/>
                <a:ext cx="1823439" cy="469546"/>
              </a:xfrm>
              <a:prstGeom prst="rect">
                <a:avLst/>
              </a:prstGeom>
              <a:noFill/>
            </p:spPr>
            <p:txBody>
              <a:bodyPr wrap="square" rtlCol="0">
                <a:spAutoFit/>
              </a:bodyPr>
              <a:lstStyle/>
              <a:p>
                <a:pPr>
                  <a:lnSpc>
                    <a:spcPct val="150000"/>
                  </a:lnSpc>
                </a:pPr>
                <a:r>
                  <a:rPr lang="en-US" altLang="zh-CN" sz="1400" dirty="0" smtClean="0">
                    <a:solidFill>
                      <a:schemeClr val="bg1">
                        <a:lumMod val="50000"/>
                      </a:schemeClr>
                    </a:solidFill>
                  </a:rPr>
                  <a:t>You can click here to enter </a:t>
                </a:r>
                <a:r>
                  <a:rPr lang="en-US" altLang="zh-CN" sz="1400" smtClean="0">
                    <a:solidFill>
                      <a:schemeClr val="bg1">
                        <a:lumMod val="50000"/>
                      </a:schemeClr>
                    </a:solidFill>
                  </a:rPr>
                  <a:t>you text. </a:t>
                </a:r>
                <a:r>
                  <a:rPr lang="en-US" altLang="zh-CN" sz="1400" dirty="0">
                    <a:solidFill>
                      <a:schemeClr val="bg1">
                        <a:lumMod val="50000"/>
                      </a:schemeClr>
                    </a:solidFill>
                  </a:rPr>
                  <a:t>You can </a:t>
                </a:r>
                <a:r>
                  <a:rPr lang="en-US" altLang="zh-CN" sz="1400" dirty="0" smtClean="0">
                    <a:solidFill>
                      <a:schemeClr val="bg1">
                        <a:lumMod val="50000"/>
                      </a:schemeClr>
                    </a:solidFill>
                  </a:rPr>
                  <a:t>click </a:t>
                </a:r>
                <a:r>
                  <a:rPr lang="en-US" altLang="zh-CN" sz="1400" dirty="0">
                    <a:solidFill>
                      <a:schemeClr val="bg1">
                        <a:lumMod val="50000"/>
                      </a:schemeClr>
                    </a:solidFill>
                  </a:rPr>
                  <a:t>here to enter </a:t>
                </a:r>
                <a:r>
                  <a:rPr lang="en-US" altLang="zh-CN" sz="1400">
                    <a:solidFill>
                      <a:schemeClr val="bg1">
                        <a:lumMod val="50000"/>
                      </a:schemeClr>
                    </a:solidFill>
                  </a:rPr>
                  <a:t>you </a:t>
                </a:r>
                <a:r>
                  <a:rPr lang="en-US" altLang="zh-CN" sz="1400" smtClean="0">
                    <a:solidFill>
                      <a:schemeClr val="bg1">
                        <a:lumMod val="50000"/>
                      </a:schemeClr>
                    </a:solidFill>
                  </a:rPr>
                  <a:t>text. </a:t>
                </a:r>
                <a:endParaRPr lang="zh-CN" altLang="en-US" sz="1400" dirty="0">
                  <a:solidFill>
                    <a:schemeClr val="bg1">
                      <a:lumMod val="50000"/>
                    </a:schemeClr>
                  </a:solidFill>
                </a:endParaRPr>
              </a:p>
            </p:txBody>
          </p:sp>
        </p:grpSp>
        <p:grpSp>
          <p:nvGrpSpPr>
            <p:cNvPr id="10" name="组合 9"/>
            <p:cNvGrpSpPr/>
            <p:nvPr/>
          </p:nvGrpSpPr>
          <p:grpSpPr>
            <a:xfrm>
              <a:off x="2871624" y="2778246"/>
              <a:ext cx="1823439" cy="851771"/>
              <a:chOff x="2871624" y="2778246"/>
              <a:chExt cx="1823439" cy="851771"/>
            </a:xfrm>
          </p:grpSpPr>
          <p:sp>
            <p:nvSpPr>
              <p:cNvPr id="17" name="TextBox 30"/>
              <p:cNvSpPr txBox="1"/>
              <p:nvPr/>
            </p:nvSpPr>
            <p:spPr>
              <a:xfrm>
                <a:off x="2907661" y="2778246"/>
                <a:ext cx="1751366" cy="266385"/>
              </a:xfrm>
              <a:prstGeom prst="rect">
                <a:avLst/>
              </a:prstGeom>
              <a:noFill/>
            </p:spPr>
            <p:txBody>
              <a:bodyPr wrap="square" rtlCol="0">
                <a:spAutoFit/>
              </a:bodyPr>
              <a:lstStyle/>
              <a:p>
                <a:pPr algn="ctr"/>
                <a:r>
                  <a:rPr lang="zh-CN" altLang="en-US" sz="2000" b="1" dirty="0" smtClean="0">
                    <a:solidFill>
                      <a:schemeClr val="bg1">
                        <a:lumMod val="50000"/>
                      </a:schemeClr>
                    </a:solidFill>
                  </a:rPr>
                  <a:t>点此替换文本</a:t>
                </a:r>
                <a:endParaRPr lang="zh-CN" altLang="en-US" sz="2000" b="1" dirty="0">
                  <a:solidFill>
                    <a:schemeClr val="bg1">
                      <a:lumMod val="50000"/>
                    </a:schemeClr>
                  </a:solidFill>
                </a:endParaRPr>
              </a:p>
            </p:txBody>
          </p:sp>
          <p:sp>
            <p:nvSpPr>
              <p:cNvPr id="18" name="TextBox 31"/>
              <p:cNvSpPr txBox="1"/>
              <p:nvPr/>
            </p:nvSpPr>
            <p:spPr>
              <a:xfrm>
                <a:off x="2871624" y="3160471"/>
                <a:ext cx="1823439" cy="469546"/>
              </a:xfrm>
              <a:prstGeom prst="rect">
                <a:avLst/>
              </a:prstGeom>
              <a:noFill/>
            </p:spPr>
            <p:txBody>
              <a:bodyPr wrap="square" rtlCol="0">
                <a:spAutoFit/>
              </a:bodyPr>
              <a:lstStyle/>
              <a:p>
                <a:pPr>
                  <a:lnSpc>
                    <a:spcPct val="150000"/>
                  </a:lnSpc>
                </a:pPr>
                <a:r>
                  <a:rPr lang="en-US" altLang="zh-CN" sz="1400" dirty="0" smtClean="0">
                    <a:solidFill>
                      <a:schemeClr val="bg1">
                        <a:lumMod val="50000"/>
                      </a:schemeClr>
                    </a:solidFill>
                  </a:rPr>
                  <a:t>You can click here to enter </a:t>
                </a:r>
                <a:r>
                  <a:rPr lang="en-US" altLang="zh-CN" sz="1400" smtClean="0">
                    <a:solidFill>
                      <a:schemeClr val="bg1">
                        <a:lumMod val="50000"/>
                      </a:schemeClr>
                    </a:solidFill>
                  </a:rPr>
                  <a:t>you text. </a:t>
                </a:r>
                <a:r>
                  <a:rPr lang="en-US" altLang="zh-CN" sz="1400" dirty="0">
                    <a:solidFill>
                      <a:schemeClr val="bg1">
                        <a:lumMod val="50000"/>
                      </a:schemeClr>
                    </a:solidFill>
                  </a:rPr>
                  <a:t>You can </a:t>
                </a:r>
                <a:r>
                  <a:rPr lang="en-US" altLang="zh-CN" sz="1400" dirty="0" smtClean="0">
                    <a:solidFill>
                      <a:schemeClr val="bg1">
                        <a:lumMod val="50000"/>
                      </a:schemeClr>
                    </a:solidFill>
                  </a:rPr>
                  <a:t>click </a:t>
                </a:r>
                <a:r>
                  <a:rPr lang="en-US" altLang="zh-CN" sz="1400" dirty="0">
                    <a:solidFill>
                      <a:schemeClr val="bg1">
                        <a:lumMod val="50000"/>
                      </a:schemeClr>
                    </a:solidFill>
                  </a:rPr>
                  <a:t>here to enter </a:t>
                </a:r>
                <a:r>
                  <a:rPr lang="en-US" altLang="zh-CN" sz="1400">
                    <a:solidFill>
                      <a:schemeClr val="bg1">
                        <a:lumMod val="50000"/>
                      </a:schemeClr>
                    </a:solidFill>
                  </a:rPr>
                  <a:t>you </a:t>
                </a:r>
                <a:r>
                  <a:rPr lang="en-US" altLang="zh-CN" sz="1400" smtClean="0">
                    <a:solidFill>
                      <a:schemeClr val="bg1">
                        <a:lumMod val="50000"/>
                      </a:schemeClr>
                    </a:solidFill>
                  </a:rPr>
                  <a:t>text. </a:t>
                </a:r>
                <a:endParaRPr lang="zh-CN" altLang="en-US" sz="1400" dirty="0">
                  <a:solidFill>
                    <a:schemeClr val="bg1">
                      <a:lumMod val="50000"/>
                    </a:schemeClr>
                  </a:solidFill>
                </a:endParaRPr>
              </a:p>
            </p:txBody>
          </p:sp>
        </p:grpSp>
        <p:grpSp>
          <p:nvGrpSpPr>
            <p:cNvPr id="11" name="组合 10"/>
            <p:cNvGrpSpPr/>
            <p:nvPr/>
          </p:nvGrpSpPr>
          <p:grpSpPr>
            <a:xfrm>
              <a:off x="4706537" y="2778246"/>
              <a:ext cx="1823439" cy="851771"/>
              <a:chOff x="4706537" y="2778246"/>
              <a:chExt cx="1823439" cy="851771"/>
            </a:xfrm>
          </p:grpSpPr>
          <p:sp>
            <p:nvSpPr>
              <p:cNvPr id="15" name="TextBox 33"/>
              <p:cNvSpPr txBox="1"/>
              <p:nvPr/>
            </p:nvSpPr>
            <p:spPr>
              <a:xfrm>
                <a:off x="4742574" y="2778246"/>
                <a:ext cx="1751366" cy="266385"/>
              </a:xfrm>
              <a:prstGeom prst="rect">
                <a:avLst/>
              </a:prstGeom>
              <a:noFill/>
            </p:spPr>
            <p:txBody>
              <a:bodyPr wrap="square" rtlCol="0">
                <a:spAutoFit/>
              </a:bodyPr>
              <a:lstStyle/>
              <a:p>
                <a:pPr algn="ctr"/>
                <a:r>
                  <a:rPr lang="zh-CN" altLang="en-US" sz="2000" b="1" dirty="0" smtClean="0">
                    <a:solidFill>
                      <a:schemeClr val="bg1">
                        <a:lumMod val="50000"/>
                      </a:schemeClr>
                    </a:solidFill>
                  </a:rPr>
                  <a:t>点此替换文本</a:t>
                </a:r>
                <a:endParaRPr lang="zh-CN" altLang="en-US" sz="2000" b="1" dirty="0">
                  <a:solidFill>
                    <a:schemeClr val="bg1">
                      <a:lumMod val="50000"/>
                    </a:schemeClr>
                  </a:solidFill>
                </a:endParaRPr>
              </a:p>
            </p:txBody>
          </p:sp>
          <p:sp>
            <p:nvSpPr>
              <p:cNvPr id="16" name="TextBox 34"/>
              <p:cNvSpPr txBox="1"/>
              <p:nvPr/>
            </p:nvSpPr>
            <p:spPr>
              <a:xfrm>
                <a:off x="4706537" y="3160471"/>
                <a:ext cx="1823439" cy="469546"/>
              </a:xfrm>
              <a:prstGeom prst="rect">
                <a:avLst/>
              </a:prstGeom>
              <a:noFill/>
            </p:spPr>
            <p:txBody>
              <a:bodyPr wrap="square" rtlCol="0">
                <a:spAutoFit/>
              </a:bodyPr>
              <a:lstStyle/>
              <a:p>
                <a:pPr>
                  <a:lnSpc>
                    <a:spcPct val="150000"/>
                  </a:lnSpc>
                </a:pPr>
                <a:r>
                  <a:rPr lang="en-US" altLang="zh-CN" sz="1400" dirty="0" smtClean="0">
                    <a:solidFill>
                      <a:schemeClr val="bg1">
                        <a:lumMod val="50000"/>
                      </a:schemeClr>
                    </a:solidFill>
                  </a:rPr>
                  <a:t>You can click here to enter </a:t>
                </a:r>
                <a:r>
                  <a:rPr lang="en-US" altLang="zh-CN" sz="1400" smtClean="0">
                    <a:solidFill>
                      <a:schemeClr val="bg1">
                        <a:lumMod val="50000"/>
                      </a:schemeClr>
                    </a:solidFill>
                  </a:rPr>
                  <a:t>you text. </a:t>
                </a:r>
                <a:r>
                  <a:rPr lang="en-US" altLang="zh-CN" sz="1400" dirty="0">
                    <a:solidFill>
                      <a:schemeClr val="bg1">
                        <a:lumMod val="50000"/>
                      </a:schemeClr>
                    </a:solidFill>
                  </a:rPr>
                  <a:t>You can </a:t>
                </a:r>
                <a:r>
                  <a:rPr lang="en-US" altLang="zh-CN" sz="1400" dirty="0" smtClean="0">
                    <a:solidFill>
                      <a:schemeClr val="bg1">
                        <a:lumMod val="50000"/>
                      </a:schemeClr>
                    </a:solidFill>
                  </a:rPr>
                  <a:t>click </a:t>
                </a:r>
                <a:r>
                  <a:rPr lang="en-US" altLang="zh-CN" sz="1400" dirty="0">
                    <a:solidFill>
                      <a:schemeClr val="bg1">
                        <a:lumMod val="50000"/>
                      </a:schemeClr>
                    </a:solidFill>
                  </a:rPr>
                  <a:t>here to enter </a:t>
                </a:r>
                <a:r>
                  <a:rPr lang="en-US" altLang="zh-CN" sz="1400">
                    <a:solidFill>
                      <a:schemeClr val="bg1">
                        <a:lumMod val="50000"/>
                      </a:schemeClr>
                    </a:solidFill>
                  </a:rPr>
                  <a:t>you </a:t>
                </a:r>
                <a:r>
                  <a:rPr lang="en-US" altLang="zh-CN" sz="1400" smtClean="0">
                    <a:solidFill>
                      <a:schemeClr val="bg1">
                        <a:lumMod val="50000"/>
                      </a:schemeClr>
                    </a:solidFill>
                  </a:rPr>
                  <a:t>text. </a:t>
                </a:r>
                <a:endParaRPr lang="zh-CN" altLang="en-US" sz="1400" dirty="0">
                  <a:solidFill>
                    <a:schemeClr val="bg1">
                      <a:lumMod val="50000"/>
                    </a:schemeClr>
                  </a:solidFill>
                </a:endParaRPr>
              </a:p>
            </p:txBody>
          </p:sp>
        </p:grpSp>
        <p:grpSp>
          <p:nvGrpSpPr>
            <p:cNvPr id="12" name="组合 11"/>
            <p:cNvGrpSpPr/>
            <p:nvPr/>
          </p:nvGrpSpPr>
          <p:grpSpPr>
            <a:xfrm>
              <a:off x="6529976" y="2778246"/>
              <a:ext cx="1823439" cy="851771"/>
              <a:chOff x="6529976" y="2778246"/>
              <a:chExt cx="1823439" cy="851771"/>
            </a:xfrm>
          </p:grpSpPr>
          <p:sp>
            <p:nvSpPr>
              <p:cNvPr id="13" name="TextBox 36"/>
              <p:cNvSpPr txBox="1"/>
              <p:nvPr/>
            </p:nvSpPr>
            <p:spPr>
              <a:xfrm>
                <a:off x="6566013" y="2778246"/>
                <a:ext cx="1751366" cy="266385"/>
              </a:xfrm>
              <a:prstGeom prst="rect">
                <a:avLst/>
              </a:prstGeom>
              <a:noFill/>
            </p:spPr>
            <p:txBody>
              <a:bodyPr wrap="square" rtlCol="0">
                <a:spAutoFit/>
              </a:bodyPr>
              <a:lstStyle/>
              <a:p>
                <a:pPr algn="ctr"/>
                <a:r>
                  <a:rPr lang="zh-CN" altLang="en-US" sz="2000" b="1" dirty="0" smtClean="0">
                    <a:solidFill>
                      <a:schemeClr val="bg1">
                        <a:lumMod val="50000"/>
                      </a:schemeClr>
                    </a:solidFill>
                  </a:rPr>
                  <a:t>点此替换文本</a:t>
                </a:r>
                <a:endParaRPr lang="zh-CN" altLang="en-US" sz="2000" b="1" dirty="0">
                  <a:solidFill>
                    <a:schemeClr val="bg1">
                      <a:lumMod val="50000"/>
                    </a:schemeClr>
                  </a:solidFill>
                </a:endParaRPr>
              </a:p>
            </p:txBody>
          </p:sp>
          <p:sp>
            <p:nvSpPr>
              <p:cNvPr id="14" name="TextBox 37"/>
              <p:cNvSpPr txBox="1"/>
              <p:nvPr/>
            </p:nvSpPr>
            <p:spPr>
              <a:xfrm>
                <a:off x="6529976" y="3160471"/>
                <a:ext cx="1823439" cy="469546"/>
              </a:xfrm>
              <a:prstGeom prst="rect">
                <a:avLst/>
              </a:prstGeom>
              <a:noFill/>
            </p:spPr>
            <p:txBody>
              <a:bodyPr wrap="square" rtlCol="0">
                <a:spAutoFit/>
              </a:bodyPr>
              <a:lstStyle/>
              <a:p>
                <a:pPr>
                  <a:lnSpc>
                    <a:spcPct val="150000"/>
                  </a:lnSpc>
                </a:pPr>
                <a:r>
                  <a:rPr lang="en-US" altLang="zh-CN" sz="1400" dirty="0" smtClean="0">
                    <a:solidFill>
                      <a:schemeClr val="bg1">
                        <a:lumMod val="50000"/>
                      </a:schemeClr>
                    </a:solidFill>
                  </a:rPr>
                  <a:t>You can click here to enter </a:t>
                </a:r>
                <a:r>
                  <a:rPr lang="en-US" altLang="zh-CN" sz="1400" smtClean="0">
                    <a:solidFill>
                      <a:schemeClr val="bg1">
                        <a:lumMod val="50000"/>
                      </a:schemeClr>
                    </a:solidFill>
                  </a:rPr>
                  <a:t>you text. </a:t>
                </a:r>
                <a:r>
                  <a:rPr lang="en-US" altLang="zh-CN" sz="1400" dirty="0">
                    <a:solidFill>
                      <a:schemeClr val="bg1">
                        <a:lumMod val="50000"/>
                      </a:schemeClr>
                    </a:solidFill>
                  </a:rPr>
                  <a:t>You can </a:t>
                </a:r>
                <a:r>
                  <a:rPr lang="en-US" altLang="zh-CN" sz="1400" dirty="0" smtClean="0">
                    <a:solidFill>
                      <a:schemeClr val="bg1">
                        <a:lumMod val="50000"/>
                      </a:schemeClr>
                    </a:solidFill>
                  </a:rPr>
                  <a:t>click </a:t>
                </a:r>
                <a:r>
                  <a:rPr lang="en-US" altLang="zh-CN" sz="1400" dirty="0">
                    <a:solidFill>
                      <a:schemeClr val="bg1">
                        <a:lumMod val="50000"/>
                      </a:schemeClr>
                    </a:solidFill>
                  </a:rPr>
                  <a:t>here to enter </a:t>
                </a:r>
                <a:r>
                  <a:rPr lang="en-US" altLang="zh-CN" sz="1400">
                    <a:solidFill>
                      <a:schemeClr val="bg1">
                        <a:lumMod val="50000"/>
                      </a:schemeClr>
                    </a:solidFill>
                  </a:rPr>
                  <a:t>you </a:t>
                </a:r>
                <a:r>
                  <a:rPr lang="en-US" altLang="zh-CN" sz="1400" smtClean="0">
                    <a:solidFill>
                      <a:schemeClr val="bg1">
                        <a:lumMod val="50000"/>
                      </a:schemeClr>
                    </a:solidFill>
                  </a:rPr>
                  <a:t>text. </a:t>
                </a:r>
                <a:endParaRPr lang="zh-CN" altLang="en-US" sz="1400" dirty="0">
                  <a:solidFill>
                    <a:schemeClr val="bg1">
                      <a:lumMod val="50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452744" y="2165561"/>
            <a:ext cx="11207134" cy="4006494"/>
            <a:chOff x="452744" y="2165561"/>
            <a:chExt cx="11207134" cy="4006494"/>
          </a:xfrm>
        </p:grpSpPr>
        <p:sp>
          <p:nvSpPr>
            <p:cNvPr id="5" name="Freeform 5"/>
            <p:cNvSpPr/>
            <p:nvPr/>
          </p:nvSpPr>
          <p:spPr bwMode="auto">
            <a:xfrm>
              <a:off x="4819650" y="3213236"/>
              <a:ext cx="506412" cy="1024650"/>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6" name="Freeform 6"/>
            <p:cNvSpPr/>
            <p:nvPr/>
          </p:nvSpPr>
          <p:spPr bwMode="auto">
            <a:xfrm>
              <a:off x="4856097" y="2165561"/>
              <a:ext cx="1218075" cy="1034244"/>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7" name="Freeform 7"/>
            <p:cNvSpPr/>
            <p:nvPr/>
          </p:nvSpPr>
          <p:spPr bwMode="auto">
            <a:xfrm>
              <a:off x="5103546" y="4251318"/>
              <a:ext cx="970623" cy="102848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8" name="Freeform 8"/>
            <p:cNvSpPr/>
            <p:nvPr/>
          </p:nvSpPr>
          <p:spPr bwMode="auto">
            <a:xfrm>
              <a:off x="6835707" y="3213236"/>
              <a:ext cx="506412" cy="1024650"/>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9" name="Freeform 9"/>
            <p:cNvSpPr/>
            <p:nvPr/>
          </p:nvSpPr>
          <p:spPr bwMode="auto">
            <a:xfrm>
              <a:off x="6087599" y="2165561"/>
              <a:ext cx="1218075" cy="1034244"/>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0" name="Freeform 10"/>
            <p:cNvSpPr/>
            <p:nvPr/>
          </p:nvSpPr>
          <p:spPr bwMode="auto">
            <a:xfrm>
              <a:off x="6087597" y="4251318"/>
              <a:ext cx="974460" cy="102848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1" name="Rectangle 11"/>
            <p:cNvSpPr>
              <a:spLocks noChangeArrowheads="1"/>
            </p:cNvSpPr>
            <p:nvPr/>
          </p:nvSpPr>
          <p:spPr bwMode="auto">
            <a:xfrm>
              <a:off x="5385526" y="3420468"/>
              <a:ext cx="230187" cy="59484"/>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2" name="Rectangle 12"/>
            <p:cNvSpPr>
              <a:spLocks noChangeArrowheads="1"/>
            </p:cNvSpPr>
            <p:nvPr/>
          </p:nvSpPr>
          <p:spPr bwMode="auto">
            <a:xfrm>
              <a:off x="5615714" y="3420468"/>
              <a:ext cx="232106" cy="59484"/>
            </a:xfrm>
            <a:prstGeom prst="rect">
              <a:avLst/>
            </a:pr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3" name="Rectangle 13"/>
            <p:cNvSpPr>
              <a:spLocks noChangeArrowheads="1"/>
            </p:cNvSpPr>
            <p:nvPr/>
          </p:nvSpPr>
          <p:spPr bwMode="auto">
            <a:xfrm>
              <a:off x="5847819" y="3420468"/>
              <a:ext cx="235943" cy="59484"/>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4" name="Rectangle 14"/>
            <p:cNvSpPr>
              <a:spLocks noChangeArrowheads="1"/>
            </p:cNvSpPr>
            <p:nvPr/>
          </p:nvSpPr>
          <p:spPr bwMode="auto">
            <a:xfrm>
              <a:off x="6083761" y="3420468"/>
              <a:ext cx="230187" cy="59484"/>
            </a:xfrm>
            <a:prstGeom prst="rect">
              <a:avLst/>
            </a:pr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5" name="Rectangle 15"/>
            <p:cNvSpPr>
              <a:spLocks noChangeArrowheads="1"/>
            </p:cNvSpPr>
            <p:nvPr/>
          </p:nvSpPr>
          <p:spPr bwMode="auto">
            <a:xfrm>
              <a:off x="6313947" y="3420468"/>
              <a:ext cx="232106" cy="59484"/>
            </a:xfrm>
            <a:prstGeom prst="rect">
              <a:avLst/>
            </a:prstGeom>
            <a:solidFill>
              <a:schemeClr val="accent1">
                <a:lumMod val="75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6" name="Rectangle 16"/>
            <p:cNvSpPr>
              <a:spLocks noChangeArrowheads="1"/>
            </p:cNvSpPr>
            <p:nvPr/>
          </p:nvSpPr>
          <p:spPr bwMode="auto">
            <a:xfrm>
              <a:off x="6546053" y="3420468"/>
              <a:ext cx="234023" cy="59484"/>
            </a:xfrm>
            <a:prstGeom prst="rect">
              <a:avLst/>
            </a:prstGeom>
            <a:solidFill>
              <a:srgbClr val="00B050"/>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7" name="Freeform 17"/>
            <p:cNvSpPr/>
            <p:nvPr/>
          </p:nvSpPr>
          <p:spPr bwMode="auto">
            <a:xfrm>
              <a:off x="5535149" y="5396853"/>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8" name="Freeform 18"/>
            <p:cNvSpPr/>
            <p:nvPr/>
          </p:nvSpPr>
          <p:spPr bwMode="auto">
            <a:xfrm>
              <a:off x="5535149" y="5546520"/>
              <a:ext cx="1091472" cy="90184"/>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19" name="Freeform 19"/>
            <p:cNvSpPr/>
            <p:nvPr/>
          </p:nvSpPr>
          <p:spPr bwMode="auto">
            <a:xfrm>
              <a:off x="5535149" y="5700026"/>
              <a:ext cx="1091472" cy="9210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0" name="Freeform 20"/>
            <p:cNvSpPr/>
            <p:nvPr/>
          </p:nvSpPr>
          <p:spPr bwMode="auto">
            <a:xfrm>
              <a:off x="5535149" y="5849694"/>
              <a:ext cx="1091472" cy="322361"/>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1" name="Freeform 21"/>
            <p:cNvSpPr>
              <a:spLocks noEditPoints="1"/>
            </p:cNvSpPr>
            <p:nvPr/>
          </p:nvSpPr>
          <p:spPr bwMode="auto">
            <a:xfrm>
              <a:off x="3800206" y="4589950"/>
              <a:ext cx="332204" cy="318603"/>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2" name="Freeform 22"/>
            <p:cNvSpPr>
              <a:spLocks noEditPoints="1"/>
            </p:cNvSpPr>
            <p:nvPr/>
          </p:nvSpPr>
          <p:spPr bwMode="auto">
            <a:xfrm>
              <a:off x="8042783" y="4611376"/>
              <a:ext cx="332204" cy="302614"/>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3" name="Freeform 23"/>
            <p:cNvSpPr>
              <a:spLocks noEditPoints="1"/>
            </p:cNvSpPr>
            <p:nvPr/>
          </p:nvSpPr>
          <p:spPr bwMode="auto">
            <a:xfrm>
              <a:off x="3803630" y="3559958"/>
              <a:ext cx="325356" cy="32545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4" name="Freeform 24"/>
            <p:cNvSpPr>
              <a:spLocks noEditPoints="1"/>
            </p:cNvSpPr>
            <p:nvPr/>
          </p:nvSpPr>
          <p:spPr bwMode="auto">
            <a:xfrm>
              <a:off x="8094154" y="2517673"/>
              <a:ext cx="229462" cy="330022"/>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5" name="Freeform 25"/>
            <p:cNvSpPr>
              <a:spLocks noEditPoints="1"/>
            </p:cNvSpPr>
            <p:nvPr/>
          </p:nvSpPr>
          <p:spPr bwMode="auto">
            <a:xfrm>
              <a:off x="8042783" y="3549313"/>
              <a:ext cx="332204" cy="350578"/>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8" name="Freeform 26"/>
            <p:cNvSpPr>
              <a:spLocks noEditPoints="1"/>
            </p:cNvSpPr>
            <p:nvPr/>
          </p:nvSpPr>
          <p:spPr bwMode="auto">
            <a:xfrm>
              <a:off x="3813903" y="2529090"/>
              <a:ext cx="304807" cy="307185"/>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sz="2800">
                <a:solidFill>
                  <a:schemeClr val="bg1">
                    <a:lumMod val="50000"/>
                  </a:schemeClr>
                </a:solidFill>
              </a:endParaRPr>
            </a:p>
          </p:txBody>
        </p:sp>
        <p:sp>
          <p:nvSpPr>
            <p:cNvPr id="29" name="Rectangle 24"/>
            <p:cNvSpPr>
              <a:spLocks noChangeArrowheads="1"/>
            </p:cNvSpPr>
            <p:nvPr/>
          </p:nvSpPr>
          <p:spPr bwMode="auto">
            <a:xfrm>
              <a:off x="8616710" y="2230227"/>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0" name="Rectangle 24"/>
            <p:cNvSpPr>
              <a:spLocks noChangeArrowheads="1"/>
            </p:cNvSpPr>
            <p:nvPr/>
          </p:nvSpPr>
          <p:spPr bwMode="auto">
            <a:xfrm>
              <a:off x="8616710" y="3270230"/>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1" name="Rectangle 24"/>
            <p:cNvSpPr>
              <a:spLocks noChangeArrowheads="1"/>
            </p:cNvSpPr>
            <p:nvPr/>
          </p:nvSpPr>
          <p:spPr bwMode="auto">
            <a:xfrm>
              <a:off x="8616710" y="4313107"/>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2" name="Rectangle 24"/>
            <p:cNvSpPr>
              <a:spLocks noChangeArrowheads="1"/>
            </p:cNvSpPr>
            <p:nvPr/>
          </p:nvSpPr>
          <p:spPr bwMode="auto">
            <a:xfrm>
              <a:off x="452744" y="2230227"/>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gn="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3" name="Rectangle 24"/>
            <p:cNvSpPr>
              <a:spLocks noChangeArrowheads="1"/>
            </p:cNvSpPr>
            <p:nvPr/>
          </p:nvSpPr>
          <p:spPr bwMode="auto">
            <a:xfrm>
              <a:off x="452744" y="3270230"/>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gn="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4" name="Rectangle 24"/>
            <p:cNvSpPr>
              <a:spLocks noChangeArrowheads="1"/>
            </p:cNvSpPr>
            <p:nvPr/>
          </p:nvSpPr>
          <p:spPr bwMode="auto">
            <a:xfrm>
              <a:off x="452744" y="4313107"/>
              <a:ext cx="3043168"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a:p>
              <a:pPr algn="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050" dirty="0">
                <a:solidFill>
                  <a:schemeClr val="bg1">
                    <a:lumMod val="50000"/>
                  </a:schemeClr>
                </a:solidFill>
              </a:endParaRPr>
            </a:p>
          </p:txBody>
        </p:sp>
        <p:sp>
          <p:nvSpPr>
            <p:cNvPr id="35" name="Rectangle 24"/>
            <p:cNvSpPr>
              <a:spLocks noChangeArrowheads="1"/>
            </p:cNvSpPr>
            <p:nvPr/>
          </p:nvSpPr>
          <p:spPr bwMode="auto">
            <a:xfrm>
              <a:off x="5207762" y="2952811"/>
              <a:ext cx="1759668"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rPr>
                <a:t>点此替换文本</a:t>
              </a:r>
              <a:endParaRPr lang="zh-CN" altLang="en-US" sz="1200" dirty="0">
                <a:solidFill>
                  <a:schemeClr val="bg1">
                    <a:lumMod val="50000"/>
                  </a:schemeClr>
                </a:solidFill>
              </a:endParaRPr>
            </a:p>
          </p:txBody>
        </p:sp>
        <p:sp>
          <p:nvSpPr>
            <p:cNvPr id="36" name="矩形 35"/>
            <p:cNvSpPr/>
            <p:nvPr/>
          </p:nvSpPr>
          <p:spPr>
            <a:xfrm>
              <a:off x="5207762" y="3645241"/>
              <a:ext cx="1759668" cy="661078"/>
            </a:xfrm>
            <a:prstGeom prst="rect">
              <a:avLst/>
            </a:prstGeom>
          </p:spPr>
          <p:txBody>
            <a:bodyPr wrap="square">
              <a:spAutoFit/>
            </a:bodyPr>
            <a:lstStyle/>
            <a:p>
              <a:pPr lvl="0" algn="ctr">
                <a:lnSpc>
                  <a:spcPct val="120000"/>
                </a:lnSpc>
                <a:spcBef>
                  <a:spcPts val="300"/>
                </a:spcBef>
              </a:pPr>
              <a:r>
                <a:rPr lang="en-US" altLang="zh-CN" sz="1050" dirty="0">
                  <a:solidFill>
                    <a:schemeClr val="bg1">
                      <a:lumMod val="50000"/>
                    </a:schemeClr>
                  </a:solidFill>
                </a:rPr>
                <a:t>We have many PowerPoint templates that has been specifically designed. </a:t>
              </a:r>
              <a:endParaRPr lang="en-US" altLang="zh-CN" sz="105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96973" y="2130633"/>
            <a:ext cx="10167437" cy="4121025"/>
            <a:chOff x="1043608" y="1308867"/>
            <a:chExt cx="6998915" cy="2836772"/>
          </a:xfrm>
        </p:grpSpPr>
        <p:grpSp>
          <p:nvGrpSpPr>
            <p:cNvPr id="5" name="组合 4"/>
            <p:cNvGrpSpPr/>
            <p:nvPr/>
          </p:nvGrpSpPr>
          <p:grpSpPr>
            <a:xfrm>
              <a:off x="1043608" y="1335359"/>
              <a:ext cx="27000" cy="1773361"/>
              <a:chOff x="1331651" y="1597980"/>
              <a:chExt cx="36000" cy="2364481"/>
            </a:xfrm>
            <a:solidFill>
              <a:srgbClr val="42BAC8"/>
            </a:solidFill>
          </p:grpSpPr>
          <p:cxnSp>
            <p:nvCxnSpPr>
              <p:cNvPr id="45" name="直接连接符 44"/>
              <p:cNvCxnSpPr/>
              <p:nvPr/>
            </p:nvCxnSpPr>
            <p:spPr>
              <a:xfrm>
                <a:off x="1331651" y="1597980"/>
                <a:ext cx="0" cy="2364481"/>
              </a:xfrm>
              <a:prstGeom prst="line">
                <a:avLst/>
              </a:prstGeom>
              <a:grpFill/>
              <a:ln w="9525" cap="flat" cmpd="sng" algn="ctr">
                <a:solidFill>
                  <a:srgbClr val="00B050"/>
                </a:solidFill>
                <a:prstDash val="solid"/>
              </a:ln>
              <a:effectLst/>
            </p:spPr>
          </p:cxnSp>
          <p:sp>
            <p:nvSpPr>
              <p:cNvPr id="46" name="矩形 45"/>
              <p:cNvSpPr/>
              <p:nvPr/>
            </p:nvSpPr>
            <p:spPr>
              <a:xfrm>
                <a:off x="1331651" y="1597980"/>
                <a:ext cx="36000" cy="1080000"/>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flipV="1">
              <a:off x="2851600" y="2352894"/>
              <a:ext cx="27000" cy="1792745"/>
              <a:chOff x="1331651" y="1572132"/>
              <a:chExt cx="36000" cy="2390327"/>
            </a:xfrm>
            <a:solidFill>
              <a:srgbClr val="42BAC8"/>
            </a:solidFill>
          </p:grpSpPr>
          <p:cxnSp>
            <p:nvCxnSpPr>
              <p:cNvPr id="43" name="直接连接符 42"/>
              <p:cNvCxnSpPr/>
              <p:nvPr/>
            </p:nvCxnSpPr>
            <p:spPr>
              <a:xfrm>
                <a:off x="1331651" y="1576008"/>
                <a:ext cx="0" cy="2386451"/>
              </a:xfrm>
              <a:prstGeom prst="line">
                <a:avLst/>
              </a:prstGeom>
              <a:grpFill/>
              <a:ln w="9525" cap="flat" cmpd="sng" algn="ctr">
                <a:solidFill>
                  <a:schemeClr val="accent1">
                    <a:lumMod val="75000"/>
                  </a:schemeClr>
                </a:solidFill>
                <a:prstDash val="solid"/>
              </a:ln>
              <a:effectLst/>
            </p:spPr>
          </p:cxnSp>
          <p:sp>
            <p:nvSpPr>
              <p:cNvPr id="44" name="矩形 43"/>
              <p:cNvSpPr/>
              <p:nvPr/>
            </p:nvSpPr>
            <p:spPr>
              <a:xfrm>
                <a:off x="1331651" y="1572132"/>
                <a:ext cx="36000" cy="1080000"/>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a:off x="4659591" y="1335359"/>
              <a:ext cx="27000" cy="1773361"/>
              <a:chOff x="1331651" y="1597980"/>
              <a:chExt cx="36000" cy="2364481"/>
            </a:xfrm>
            <a:solidFill>
              <a:srgbClr val="42BAC8"/>
            </a:solidFill>
          </p:grpSpPr>
          <p:cxnSp>
            <p:nvCxnSpPr>
              <p:cNvPr id="41" name="直接连接符 40"/>
              <p:cNvCxnSpPr/>
              <p:nvPr/>
            </p:nvCxnSpPr>
            <p:spPr>
              <a:xfrm>
                <a:off x="1331651" y="1597980"/>
                <a:ext cx="0" cy="2364481"/>
              </a:xfrm>
              <a:prstGeom prst="line">
                <a:avLst/>
              </a:prstGeom>
              <a:grpFill/>
              <a:ln w="9525" cap="flat" cmpd="sng" algn="ctr">
                <a:solidFill>
                  <a:srgbClr val="00B050"/>
                </a:solidFill>
                <a:prstDash val="solid"/>
              </a:ln>
              <a:effectLst/>
            </p:spPr>
          </p:cxnSp>
          <p:sp>
            <p:nvSpPr>
              <p:cNvPr id="42" name="矩形 41"/>
              <p:cNvSpPr/>
              <p:nvPr/>
            </p:nvSpPr>
            <p:spPr>
              <a:xfrm>
                <a:off x="1331651" y="1597980"/>
                <a:ext cx="36000" cy="1080000"/>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grpSp>
        <p:grpSp>
          <p:nvGrpSpPr>
            <p:cNvPr id="8" name="组合 7"/>
            <p:cNvGrpSpPr/>
            <p:nvPr/>
          </p:nvGrpSpPr>
          <p:grpSpPr>
            <a:xfrm flipV="1">
              <a:off x="6467581" y="2352892"/>
              <a:ext cx="27000" cy="1792746"/>
              <a:chOff x="1331651" y="1572132"/>
              <a:chExt cx="36000" cy="2390328"/>
            </a:xfrm>
            <a:solidFill>
              <a:srgbClr val="42BAC8"/>
            </a:solidFill>
          </p:grpSpPr>
          <p:cxnSp>
            <p:nvCxnSpPr>
              <p:cNvPr id="39" name="直接连接符 38"/>
              <p:cNvCxnSpPr/>
              <p:nvPr/>
            </p:nvCxnSpPr>
            <p:spPr>
              <a:xfrm>
                <a:off x="1331651" y="1576008"/>
                <a:ext cx="0" cy="2386452"/>
              </a:xfrm>
              <a:prstGeom prst="line">
                <a:avLst/>
              </a:prstGeom>
              <a:grpFill/>
              <a:ln w="9525" cap="flat" cmpd="sng" algn="ctr">
                <a:solidFill>
                  <a:schemeClr val="accent1">
                    <a:lumMod val="75000"/>
                  </a:schemeClr>
                </a:solidFill>
                <a:prstDash val="solid"/>
              </a:ln>
              <a:effectLst/>
            </p:spPr>
          </p:cxnSp>
          <p:sp>
            <p:nvSpPr>
              <p:cNvPr id="40" name="矩形 39"/>
              <p:cNvSpPr/>
              <p:nvPr/>
            </p:nvSpPr>
            <p:spPr>
              <a:xfrm>
                <a:off x="1331651" y="1572132"/>
                <a:ext cx="36000" cy="1080000"/>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1069541" y="1308867"/>
              <a:ext cx="1549008" cy="771694"/>
              <a:chOff x="1366228" y="1562658"/>
              <a:chExt cx="2065344" cy="1028925"/>
            </a:xfrm>
          </p:grpSpPr>
          <p:sp>
            <p:nvSpPr>
              <p:cNvPr id="37" name="文本框 55"/>
              <p:cNvSpPr txBox="1"/>
              <p:nvPr/>
            </p:nvSpPr>
            <p:spPr>
              <a:xfrm>
                <a:off x="1366228" y="1562658"/>
                <a:ext cx="2065344"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8" name="文本框 56"/>
              <p:cNvSpPr txBox="1"/>
              <p:nvPr/>
            </p:nvSpPr>
            <p:spPr>
              <a:xfrm>
                <a:off x="1366228" y="1998367"/>
                <a:ext cx="2065344"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688435" y="1308867"/>
              <a:ext cx="1546096" cy="771694"/>
              <a:chOff x="6191419" y="1562658"/>
              <a:chExt cx="2061461" cy="1028925"/>
            </a:xfrm>
          </p:grpSpPr>
          <p:sp>
            <p:nvSpPr>
              <p:cNvPr id="35" name="文本框 57"/>
              <p:cNvSpPr txBox="1"/>
              <p:nvPr/>
            </p:nvSpPr>
            <p:spPr>
              <a:xfrm>
                <a:off x="6191419" y="1562658"/>
                <a:ext cx="2061461"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6" name="文本框 58"/>
              <p:cNvSpPr txBox="1"/>
              <p:nvPr/>
            </p:nvSpPr>
            <p:spPr>
              <a:xfrm>
                <a:off x="6191419" y="1998367"/>
                <a:ext cx="2061461"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494581" y="3298071"/>
              <a:ext cx="1547939" cy="748768"/>
              <a:chOff x="8599614" y="4214928"/>
              <a:chExt cx="2063919" cy="998357"/>
            </a:xfrm>
          </p:grpSpPr>
          <p:sp>
            <p:nvSpPr>
              <p:cNvPr id="33" name="文本框 59"/>
              <p:cNvSpPr txBox="1"/>
              <p:nvPr/>
            </p:nvSpPr>
            <p:spPr>
              <a:xfrm>
                <a:off x="8599614" y="4214928"/>
                <a:ext cx="2063919"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4" name="文本框 60"/>
              <p:cNvSpPr txBox="1"/>
              <p:nvPr/>
            </p:nvSpPr>
            <p:spPr>
              <a:xfrm>
                <a:off x="8599614" y="4620069"/>
                <a:ext cx="2063919"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878599" y="3298071"/>
              <a:ext cx="1547942" cy="748768"/>
              <a:chOff x="3778305" y="4214928"/>
              <a:chExt cx="2063922" cy="998357"/>
            </a:xfrm>
          </p:grpSpPr>
          <p:sp>
            <p:nvSpPr>
              <p:cNvPr id="31" name="文本框 61"/>
              <p:cNvSpPr txBox="1"/>
              <p:nvPr/>
            </p:nvSpPr>
            <p:spPr>
              <a:xfrm>
                <a:off x="3778305" y="4214928"/>
                <a:ext cx="2063922"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32" name="文本框 62"/>
              <p:cNvSpPr txBox="1"/>
              <p:nvPr/>
            </p:nvSpPr>
            <p:spPr>
              <a:xfrm>
                <a:off x="3778305" y="4620069"/>
                <a:ext cx="2063922"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043609" y="2352892"/>
              <a:ext cx="1574941" cy="762971"/>
              <a:chOff x="1331651" y="2945166"/>
              <a:chExt cx="2099921" cy="1017295"/>
            </a:xfrm>
          </p:grpSpPr>
          <p:sp>
            <p:nvSpPr>
              <p:cNvPr id="28" name="矩形 27"/>
              <p:cNvSpPr/>
              <p:nvPr/>
            </p:nvSpPr>
            <p:spPr>
              <a:xfrm>
                <a:off x="1331651" y="2945166"/>
                <a:ext cx="2099921" cy="1017295"/>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9" name="文本框 63"/>
              <p:cNvSpPr txBox="1"/>
              <p:nvPr/>
            </p:nvSpPr>
            <p:spPr>
              <a:xfrm>
                <a:off x="141994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0" name="文本框 67"/>
              <p:cNvSpPr txBox="1"/>
              <p:nvPr/>
            </p:nvSpPr>
            <p:spPr>
              <a:xfrm>
                <a:off x="184380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851600" y="2352892"/>
              <a:ext cx="1574941" cy="762971"/>
              <a:chOff x="3742306" y="2945166"/>
              <a:chExt cx="2099921" cy="1017295"/>
            </a:xfrm>
          </p:grpSpPr>
          <p:sp>
            <p:nvSpPr>
              <p:cNvPr id="23" name="矩形 22"/>
              <p:cNvSpPr/>
              <p:nvPr/>
            </p:nvSpPr>
            <p:spPr>
              <a:xfrm flipV="1">
                <a:off x="3742306" y="2945166"/>
                <a:ext cx="2099921" cy="1017295"/>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4" name="文本框 64"/>
              <p:cNvSpPr txBox="1"/>
              <p:nvPr/>
            </p:nvSpPr>
            <p:spPr>
              <a:xfrm>
                <a:off x="3830598"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5" name="文本框 68"/>
              <p:cNvSpPr txBox="1"/>
              <p:nvPr/>
            </p:nvSpPr>
            <p:spPr>
              <a:xfrm>
                <a:off x="427041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659591" y="2352892"/>
              <a:ext cx="1574941" cy="762971"/>
              <a:chOff x="6152961" y="2945166"/>
              <a:chExt cx="2099921" cy="1017295"/>
            </a:xfrm>
          </p:grpSpPr>
          <p:sp>
            <p:nvSpPr>
              <p:cNvPr id="20" name="矩形 19"/>
              <p:cNvSpPr/>
              <p:nvPr/>
            </p:nvSpPr>
            <p:spPr>
              <a:xfrm>
                <a:off x="6152961" y="2945166"/>
                <a:ext cx="2099921" cy="1017295"/>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1" name="文本框 65"/>
              <p:cNvSpPr txBox="1"/>
              <p:nvPr/>
            </p:nvSpPr>
            <p:spPr>
              <a:xfrm>
                <a:off x="6246353"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文本框 69"/>
              <p:cNvSpPr txBox="1"/>
              <p:nvPr/>
            </p:nvSpPr>
            <p:spPr>
              <a:xfrm>
                <a:off x="6665116"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467582" y="2352892"/>
              <a:ext cx="1574941" cy="762971"/>
              <a:chOff x="8563615" y="2945166"/>
              <a:chExt cx="2099921" cy="1017295"/>
            </a:xfrm>
          </p:grpSpPr>
          <p:sp>
            <p:nvSpPr>
              <p:cNvPr id="17" name="矩形 16"/>
              <p:cNvSpPr/>
              <p:nvPr/>
            </p:nvSpPr>
            <p:spPr>
              <a:xfrm flipV="1">
                <a:off x="8563615" y="2945166"/>
                <a:ext cx="2099921" cy="1017295"/>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8" name="文本框 66"/>
              <p:cNvSpPr txBox="1"/>
              <p:nvPr/>
            </p:nvSpPr>
            <p:spPr>
              <a:xfrm>
                <a:off x="865190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9" name="文本框 70"/>
              <p:cNvSpPr txBox="1"/>
              <p:nvPr/>
            </p:nvSpPr>
            <p:spPr>
              <a:xfrm>
                <a:off x="9087650"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4</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椭圆 35"/>
          <p:cNvSpPr/>
          <p:nvPr/>
        </p:nvSpPr>
        <p:spPr>
          <a:xfrm>
            <a:off x="2663745" y="1279824"/>
            <a:ext cx="2176278" cy="217627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b="1" dirty="0" smtClean="0">
                <a:solidFill>
                  <a:schemeClr val="bg1"/>
                </a:solidFill>
                <a:latin typeface="微软雅黑" panose="020B0503020204020204" pitchFamily="34" charset="-122"/>
                <a:ea typeface="微软雅黑" panose="020B0503020204020204" pitchFamily="34" charset="-122"/>
              </a:rPr>
              <a:t>3</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88849" y="3863605"/>
            <a:ext cx="6207543" cy="1754627"/>
            <a:chOff x="5158307" y="2391074"/>
            <a:chExt cx="6207543" cy="1754627"/>
          </a:xfrm>
        </p:grpSpPr>
        <p:sp>
          <p:nvSpPr>
            <p:cNvPr id="44" name="矩形 43"/>
            <p:cNvSpPr/>
            <p:nvPr/>
          </p:nvSpPr>
          <p:spPr>
            <a:xfrm>
              <a:off x="6630862" y="2391074"/>
              <a:ext cx="3262432" cy="1015663"/>
            </a:xfrm>
            <a:prstGeom prst="rect">
              <a:avLst/>
            </a:prstGeom>
          </p:spPr>
          <p:txBody>
            <a:bodyPr wrap="none">
              <a:spAutoFit/>
            </a:bodyPr>
            <a:lstStyle/>
            <a:p>
              <a:pPr algn="ctr"/>
              <a:r>
                <a:rPr kumimoji="1" lang="zh-CN" altLang="en-US" sz="6000" b="1" dirty="0" smtClean="0">
                  <a:solidFill>
                    <a:srgbClr val="00B050"/>
                  </a:solidFill>
                  <a:latin typeface="微软雅黑" panose="020B0503020204020204" pitchFamily="34" charset="-122"/>
                  <a:ea typeface="微软雅黑" panose="020B0503020204020204" pitchFamily="34" charset="-122"/>
                </a:rPr>
                <a:t>加入标题</a:t>
              </a:r>
              <a:endParaRPr kumimoji="1" lang="zh-CN" altLang="en-US" sz="6000" b="1" dirty="0">
                <a:solidFill>
                  <a:srgbClr val="00B050"/>
                </a:solidFill>
                <a:latin typeface="微软雅黑" panose="020B0503020204020204" pitchFamily="34" charset="-122"/>
                <a:ea typeface="微软雅黑" panose="020B0503020204020204" pitchFamily="34" charset="-122"/>
              </a:endParaRPr>
            </a:p>
          </p:txBody>
        </p:sp>
        <p:sp>
          <p:nvSpPr>
            <p:cNvPr id="45" name="矩形 44"/>
            <p:cNvSpPr/>
            <p:nvPr/>
          </p:nvSpPr>
          <p:spPr>
            <a:xfrm>
              <a:off x="5158307" y="3545921"/>
              <a:ext cx="6207543" cy="599780"/>
            </a:xfrm>
            <a:prstGeom prst="rect">
              <a:avLst/>
            </a:prstGeom>
          </p:spPr>
          <p:txBody>
            <a:bodyPr wrap="square">
              <a:spAutoFit/>
            </a:bodyPr>
            <a:lstStyle/>
            <a:p>
              <a:pPr algn="ctr">
                <a:lnSpc>
                  <a:spcPct val="130000"/>
                </a:lnSpc>
              </a:pP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文本内容，如关键词、部分简单介绍等</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。点击此处添加文本内容，部分</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简单介绍等。点击此处添加文本内容，如关键词、部分简单</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介。</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750" fill="hold"/>
                                        <p:tgtEl>
                                          <p:spTgt spid="10"/>
                                        </p:tgtEl>
                                        <p:attrNameLst>
                                          <p:attrName>ppt_x</p:attrName>
                                        </p:attrNameLst>
                                      </p:cBhvr>
                                      <p:tavLst>
                                        <p:tav tm="0">
                                          <p:val>
                                            <p:strVal val="1+#ppt_w/2"/>
                                          </p:val>
                                        </p:tav>
                                        <p:tav tm="100000">
                                          <p:val>
                                            <p:strVal val="#ppt_x"/>
                                          </p:val>
                                        </p:tav>
                                      </p:tavLst>
                                    </p:anim>
                                    <p:anim calcmode="lin" valueType="num">
                                      <p:cBhvr additive="base">
                                        <p:cTn id="8" dur="3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52"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Scale>
                                      <p:cBhvr>
                                        <p:cTn id="15"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6"/>
                                        </p:tgtEl>
                                        <p:attrNameLst>
                                          <p:attrName>ppt_x</p:attrName>
                                          <p:attrName>ppt_y</p:attrName>
                                        </p:attrNameLst>
                                      </p:cBhvr>
                                    </p:animMotion>
                                    <p:animEffect transition="in" filter="fade">
                                      <p:cBhvr>
                                        <p:cTn id="17" dur="1000"/>
                                        <p:tgtEl>
                                          <p:spTgt spid="36"/>
                                        </p:tgtEl>
                                      </p:cBhvr>
                                    </p:animEffect>
                                  </p:childTnLst>
                                </p:cTn>
                              </p:par>
                              <p:par>
                                <p:cTn id="18" presetID="22" presetClass="entr" presetSubtype="8" fill="hold" nodeType="withEffect">
                                  <p:stCondLst>
                                    <p:cond delay="150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862260" y="1790700"/>
            <a:ext cx="10880894" cy="4790447"/>
            <a:chOff x="827584" y="1240804"/>
            <a:chExt cx="7614516" cy="3352384"/>
          </a:xfrm>
        </p:grpSpPr>
        <p:sp>
          <p:nvSpPr>
            <p:cNvPr id="16" name="椭圆 15"/>
            <p:cNvSpPr/>
            <p:nvPr/>
          </p:nvSpPr>
          <p:spPr>
            <a:xfrm>
              <a:off x="1547664" y="1601836"/>
              <a:ext cx="2232248" cy="2232937"/>
            </a:xfrm>
            <a:prstGeom prst="ellipse">
              <a:avLst/>
            </a:prstGeom>
            <a:blipFill dpi="0" rotWithShape="1">
              <a:blip r:embed="rId1"/>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椭圆 16"/>
            <p:cNvSpPr/>
            <p:nvPr/>
          </p:nvSpPr>
          <p:spPr>
            <a:xfrm>
              <a:off x="827584" y="1645799"/>
              <a:ext cx="648072" cy="648272"/>
            </a:xfrm>
            <a:prstGeom prst="ellipse">
              <a:avLst/>
            </a:prstGeom>
            <a:solidFill>
              <a:srgbClr val="00B05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椭圆 17"/>
            <p:cNvSpPr/>
            <p:nvPr/>
          </p:nvSpPr>
          <p:spPr>
            <a:xfrm>
              <a:off x="3563888" y="1240804"/>
              <a:ext cx="648072" cy="648272"/>
            </a:xfrm>
            <a:prstGeom prst="ellipse">
              <a:avLst/>
            </a:prstGeom>
            <a:solidFill>
              <a:schemeClr val="accent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椭圆 18"/>
            <p:cNvSpPr/>
            <p:nvPr/>
          </p:nvSpPr>
          <p:spPr>
            <a:xfrm>
              <a:off x="1115616" y="3015149"/>
              <a:ext cx="1132860" cy="1133210"/>
            </a:xfrm>
            <a:prstGeom prst="ellipse">
              <a:avLst/>
            </a:prstGeom>
            <a:solidFill>
              <a:schemeClr val="accent1">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椭圆 19"/>
            <p:cNvSpPr/>
            <p:nvPr/>
          </p:nvSpPr>
          <p:spPr>
            <a:xfrm>
              <a:off x="2967110" y="3155897"/>
              <a:ext cx="1436848" cy="1437291"/>
            </a:xfrm>
            <a:prstGeom prst="ellipse">
              <a:avLst/>
            </a:prstGeom>
            <a:solidFill>
              <a:srgbClr val="00B05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Freeform 21"/>
            <p:cNvSpPr>
              <a:spLocks noEditPoints="1"/>
            </p:cNvSpPr>
            <p:nvPr/>
          </p:nvSpPr>
          <p:spPr bwMode="auto">
            <a:xfrm>
              <a:off x="3565383" y="338339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2" name="Freeform 24"/>
            <p:cNvSpPr>
              <a:spLocks noEditPoints="1"/>
            </p:cNvSpPr>
            <p:nvPr/>
          </p:nvSpPr>
          <p:spPr bwMode="auto">
            <a:xfrm>
              <a:off x="1020121" y="1845740"/>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3" name="Freeform 26"/>
            <p:cNvSpPr>
              <a:spLocks noEditPoints="1"/>
            </p:cNvSpPr>
            <p:nvPr/>
          </p:nvSpPr>
          <p:spPr bwMode="auto">
            <a:xfrm>
              <a:off x="3745798" y="1422050"/>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p>
          </p:txBody>
        </p:sp>
        <p:sp>
          <p:nvSpPr>
            <p:cNvPr id="24" name="Rectangle 24"/>
            <p:cNvSpPr>
              <a:spLocks noChangeArrowheads="1"/>
            </p:cNvSpPr>
            <p:nvPr/>
          </p:nvSpPr>
          <p:spPr bwMode="auto">
            <a:xfrm>
              <a:off x="1240364" y="3212308"/>
              <a:ext cx="883364" cy="55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solidFill>
                </a:rPr>
                <a:t>We have many PowerPoint templates that has been specifically designed. </a:t>
              </a:r>
              <a:endParaRPr lang="en-US" altLang="zh-CN" sz="1100" dirty="0">
                <a:solidFill>
                  <a:schemeClr val="bg1"/>
                </a:solidFill>
              </a:endParaRPr>
            </a:p>
          </p:txBody>
        </p:sp>
        <p:sp>
          <p:nvSpPr>
            <p:cNvPr id="25" name="Rectangle 24"/>
            <p:cNvSpPr>
              <a:spLocks noChangeArrowheads="1"/>
            </p:cNvSpPr>
            <p:nvPr/>
          </p:nvSpPr>
          <p:spPr bwMode="auto">
            <a:xfrm>
              <a:off x="3131109" y="3738124"/>
              <a:ext cx="1108850" cy="416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solidFill>
                </a:rPr>
                <a:t>We have many PowerPoint templates that has been specifically designed. </a:t>
              </a:r>
              <a:endParaRPr lang="en-US" altLang="zh-CN" sz="1100" dirty="0">
                <a:solidFill>
                  <a:schemeClr val="bg1"/>
                </a:solidFill>
              </a:endParaRPr>
            </a:p>
          </p:txBody>
        </p:sp>
        <p:sp>
          <p:nvSpPr>
            <p:cNvPr id="28" name="Rectangle 24"/>
            <p:cNvSpPr>
              <a:spLocks noChangeArrowheads="1"/>
            </p:cNvSpPr>
            <p:nvPr/>
          </p:nvSpPr>
          <p:spPr bwMode="auto">
            <a:xfrm>
              <a:off x="4932040" y="1698010"/>
              <a:ext cx="3510060" cy="49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smtClean="0">
                  <a:solidFill>
                    <a:schemeClr val="tx1">
                      <a:lumMod val="75000"/>
                      <a:lumOff val="25000"/>
                    </a:schemeClr>
                  </a:solidFill>
                </a:rPr>
                <a:t>点此替换文本</a:t>
              </a:r>
              <a:endParaRPr lang="zh-CN" altLang="en-US" sz="1400" dirty="0">
                <a:solidFill>
                  <a:schemeClr val="tx1">
                    <a:lumMod val="75000"/>
                    <a:lumOff val="25000"/>
                  </a:schemeClr>
                </a:solidFill>
              </a:endParaRPr>
            </a:p>
            <a:p>
              <a:pP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endParaRPr>
            </a:p>
          </p:txBody>
        </p:sp>
        <p:sp>
          <p:nvSpPr>
            <p:cNvPr id="29" name="Rectangle 24"/>
            <p:cNvSpPr>
              <a:spLocks noChangeArrowheads="1"/>
            </p:cNvSpPr>
            <p:nvPr/>
          </p:nvSpPr>
          <p:spPr bwMode="auto">
            <a:xfrm>
              <a:off x="4932041" y="2421520"/>
              <a:ext cx="3510059" cy="159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a:t>
              </a:r>
              <a:endParaRPr lang="en-US" altLang="zh-CN" sz="1100" dirty="0">
                <a:solidFill>
                  <a:schemeClr val="bg1">
                    <a:lumMod val="50000"/>
                  </a:schemeClr>
                </a:solidFill>
              </a:endParaRP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endParaRP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endParaRP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endParaRPr>
            </a:p>
            <a:p>
              <a:pPr>
                <a:lnSpc>
                  <a:spcPct val="120000"/>
                </a:lnSpc>
                <a:spcBef>
                  <a:spcPts val="5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endParaRPr lang="en-US" altLang="zh-CN" sz="110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660070" y="1513177"/>
            <a:ext cx="5002938" cy="5065300"/>
            <a:chOff x="1228857" y="857516"/>
            <a:chExt cx="3658197" cy="3703797"/>
          </a:xfrm>
        </p:grpSpPr>
        <p:sp>
          <p:nvSpPr>
            <p:cNvPr id="5" name="Rectangle 2"/>
            <p:cNvSpPr/>
            <p:nvPr/>
          </p:nvSpPr>
          <p:spPr bwMode="auto">
            <a:xfrm>
              <a:off x="1228857" y="857516"/>
              <a:ext cx="1775345" cy="1798209"/>
            </a:xfrm>
            <a:prstGeom prst="rect">
              <a:avLst/>
            </a:prstGeom>
            <a:solidFill>
              <a:srgbClr val="00B050"/>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700">
                <a:lnSpc>
                  <a:spcPct val="90000"/>
                </a:lnSpc>
                <a:buClr>
                  <a:srgbClr val="FFFFFF">
                    <a:lumMod val="50000"/>
                    <a:lumOff val="50000"/>
                  </a:srgbClr>
                </a:buClr>
                <a:buSzPct val="90000"/>
                <a:defRPr/>
              </a:pPr>
              <a:endParaRPr lang="en-US" altLang="zh-CN"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单击填加标题</a:t>
              </a:r>
              <a:endParaRPr lang="en-US" altLang="zh-CN"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28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6" name="组合 22"/>
            <p:cNvGrpSpPr/>
            <p:nvPr/>
          </p:nvGrpSpPr>
          <p:grpSpPr bwMode="auto">
            <a:xfrm>
              <a:off x="1228857" y="2763104"/>
              <a:ext cx="3658197" cy="1798209"/>
              <a:chOff x="1621077" y="2591060"/>
              <a:chExt cx="3890323" cy="1886881"/>
            </a:xfrm>
          </p:grpSpPr>
          <p:sp>
            <p:nvSpPr>
              <p:cNvPr id="9" name="Rectangle 3"/>
              <p:cNvSpPr/>
              <p:nvPr/>
            </p:nvSpPr>
            <p:spPr bwMode="auto">
              <a:xfrm>
                <a:off x="1621077" y="2591060"/>
                <a:ext cx="3890323" cy="1886881"/>
              </a:xfrm>
              <a:prstGeom prst="rect">
                <a:avLst/>
              </a:prstGeom>
              <a:solidFill>
                <a:srgbClr val="00B050"/>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700">
                  <a:lnSpc>
                    <a:spcPct val="90000"/>
                  </a:lnSpc>
                  <a:buClr>
                    <a:srgbClr val="FFFFFF">
                      <a:lumMod val="50000"/>
                      <a:lumOff val="50000"/>
                    </a:srgbClr>
                  </a:buClr>
                  <a:buSzPct val="90000"/>
                  <a:defRPr/>
                </a:pPr>
                <a:endParaRPr lang="en-US" altLang="zh-CN" sz="3600" spc="-28"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3600" spc="-28"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36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填加标题</a:t>
                </a:r>
                <a:endParaRPr lang="en-US" altLang="zh-CN" sz="36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20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20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20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0"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lstStyle/>
              <a:p>
                <a:endParaRPr lang="zh-CN" altLang="en-US" sz="2800">
                  <a:latin typeface="微软雅黑" panose="020B0503020204020204" pitchFamily="34" charset="-122"/>
                  <a:ea typeface="微软雅黑" panose="020B0503020204020204" pitchFamily="34" charset="-122"/>
                </a:endParaRPr>
              </a:p>
            </p:txBody>
          </p:sp>
        </p:grpSp>
        <p:sp>
          <p:nvSpPr>
            <p:cNvPr id="7" name="Rectangle 2"/>
            <p:cNvSpPr/>
            <p:nvPr/>
          </p:nvSpPr>
          <p:spPr bwMode="auto">
            <a:xfrm>
              <a:off x="3111707" y="857516"/>
              <a:ext cx="1775346" cy="1798209"/>
            </a:xfrm>
            <a:prstGeom prst="rect">
              <a:avLst/>
            </a:prstGeom>
            <a:solidFill>
              <a:schemeClr val="accent1">
                <a:lumMod val="75000"/>
              </a:scheme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700">
                <a:lnSpc>
                  <a:spcPct val="90000"/>
                </a:lnSpc>
                <a:buClr>
                  <a:srgbClr val="FFFFFF">
                    <a:lumMod val="50000"/>
                    <a:lumOff val="50000"/>
                  </a:srgbClr>
                </a:buClr>
                <a:buSzPct val="90000"/>
                <a:defRPr/>
              </a:pPr>
              <a:endParaRPr lang="en-US" altLang="zh-CN"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单击填加标题</a:t>
              </a:r>
              <a:endParaRPr lang="en-US" altLang="zh-CN"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24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11" name="Rectangle 4"/>
          <p:cNvSpPr/>
          <p:nvPr/>
        </p:nvSpPr>
        <p:spPr>
          <a:xfrm>
            <a:off x="6810029" y="1513177"/>
            <a:ext cx="4175650" cy="5048097"/>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015566" y="2228049"/>
            <a:ext cx="9718884" cy="3535690"/>
            <a:chOff x="680429" y="1347614"/>
            <a:chExt cx="7611628" cy="2769080"/>
          </a:xfrm>
        </p:grpSpPr>
        <p:sp>
          <p:nvSpPr>
            <p:cNvPr id="5"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accent1">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6"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00B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7"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rgbClr val="00B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8"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accent1">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9"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rgbClr val="00B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0"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accent1">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1"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00B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2"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accent1">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3"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rgbClr val="00B05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4"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accent1">
                <a:lumMod val="7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00000"/>
                </a:solidFill>
                <a:effectLst/>
                <a:uLnTx/>
                <a:uFillTx/>
              </a:endParaRPr>
            </a:p>
          </p:txBody>
        </p:sp>
        <p:sp>
          <p:nvSpPr>
            <p:cNvPr id="15" name="TextBox 54"/>
            <p:cNvSpPr txBox="1"/>
            <p:nvPr/>
          </p:nvSpPr>
          <p:spPr bwMode="auto">
            <a:xfrm>
              <a:off x="9238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55"/>
            <p:cNvSpPr txBox="1"/>
            <p:nvPr/>
          </p:nvSpPr>
          <p:spPr bwMode="auto">
            <a:xfrm>
              <a:off x="16477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TextBox 56"/>
            <p:cNvSpPr txBox="1"/>
            <p:nvPr/>
          </p:nvSpPr>
          <p:spPr bwMode="auto">
            <a:xfrm>
              <a:off x="23779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TextBox 57"/>
            <p:cNvSpPr txBox="1"/>
            <p:nvPr/>
          </p:nvSpPr>
          <p:spPr bwMode="auto">
            <a:xfrm>
              <a:off x="31653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TextBox 58"/>
            <p:cNvSpPr txBox="1"/>
            <p:nvPr/>
          </p:nvSpPr>
          <p:spPr bwMode="auto">
            <a:xfrm>
              <a:off x="39210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TextBox 59"/>
            <p:cNvSpPr txBox="1"/>
            <p:nvPr/>
          </p:nvSpPr>
          <p:spPr bwMode="auto">
            <a:xfrm>
              <a:off x="46639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TextBox 60"/>
            <p:cNvSpPr txBox="1"/>
            <p:nvPr/>
          </p:nvSpPr>
          <p:spPr bwMode="auto">
            <a:xfrm>
              <a:off x="54069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TextBox 61"/>
            <p:cNvSpPr txBox="1"/>
            <p:nvPr/>
          </p:nvSpPr>
          <p:spPr bwMode="auto">
            <a:xfrm>
              <a:off x="613716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TextBox 62"/>
            <p:cNvSpPr txBox="1"/>
            <p:nvPr/>
          </p:nvSpPr>
          <p:spPr bwMode="auto">
            <a:xfrm>
              <a:off x="68547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TextBox 63"/>
            <p:cNvSpPr txBox="1"/>
            <p:nvPr/>
          </p:nvSpPr>
          <p:spPr bwMode="auto">
            <a:xfrm>
              <a:off x="7654810" y="1347614"/>
              <a:ext cx="566454" cy="289253"/>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682"/>
            <p:cNvSpPr txBox="1"/>
            <p:nvPr/>
          </p:nvSpPr>
          <p:spPr>
            <a:xfrm>
              <a:off x="931125" y="19169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36%</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28" name="TextBox 682"/>
            <p:cNvSpPr txBox="1"/>
            <p:nvPr/>
          </p:nvSpPr>
          <p:spPr>
            <a:xfrm>
              <a:off x="1645500" y="219062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45%</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29" name="TextBox 682"/>
            <p:cNvSpPr txBox="1"/>
            <p:nvPr/>
          </p:nvSpPr>
          <p:spPr>
            <a:xfrm>
              <a:off x="2369400" y="3022845"/>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64%</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0" name="TextBox 682"/>
            <p:cNvSpPr txBox="1"/>
            <p:nvPr/>
          </p:nvSpPr>
          <p:spPr>
            <a:xfrm>
              <a:off x="3150450" y="266067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51%</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1" name="TextBox 682"/>
            <p:cNvSpPr txBox="1"/>
            <p:nvPr/>
          </p:nvSpPr>
          <p:spPr>
            <a:xfrm>
              <a:off x="3912451" y="2206043"/>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47%</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2" name="TextBox 682"/>
            <p:cNvSpPr txBox="1"/>
            <p:nvPr/>
          </p:nvSpPr>
          <p:spPr>
            <a:xfrm>
              <a:off x="4655400" y="2693861"/>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52%</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3" name="TextBox 682"/>
            <p:cNvSpPr txBox="1"/>
            <p:nvPr/>
          </p:nvSpPr>
          <p:spPr>
            <a:xfrm>
              <a:off x="5388825" y="19169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38%</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4" name="TextBox 682"/>
            <p:cNvSpPr txBox="1"/>
            <p:nvPr/>
          </p:nvSpPr>
          <p:spPr>
            <a:xfrm>
              <a:off x="6122251" y="220861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46%</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5" name="TextBox 682"/>
            <p:cNvSpPr txBox="1"/>
            <p:nvPr/>
          </p:nvSpPr>
          <p:spPr>
            <a:xfrm>
              <a:off x="6855675" y="3051757"/>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68%</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6" name="TextBox 682"/>
            <p:cNvSpPr txBox="1"/>
            <p:nvPr/>
          </p:nvSpPr>
          <p:spPr>
            <a:xfrm>
              <a:off x="7636725" y="2656720"/>
              <a:ext cx="526280" cy="28925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0" i="0" u="none" strike="noStrike" kern="0" cap="none" spc="0" normalizeH="0" baseline="0" noProof="0" dirty="0" smtClean="0">
                  <a:ln>
                    <a:noFill/>
                  </a:ln>
                  <a:solidFill>
                    <a:srgbClr val="FFFFFF"/>
                  </a:solidFill>
                  <a:effectLst/>
                  <a:uLnTx/>
                  <a:uFillTx/>
                  <a:ea typeface="方正中等线简体" pitchFamily="65" charset="-122"/>
                </a:rPr>
                <a:t>55%</a:t>
              </a:r>
              <a:endParaRPr kumimoji="0" lang="zh-CN" altLang="en-US" b="0" i="0" u="none" strike="noStrike" kern="0" cap="none" spc="0" normalizeH="0" baseline="0" noProof="0" dirty="0">
                <a:ln>
                  <a:noFill/>
                </a:ln>
                <a:solidFill>
                  <a:srgbClr val="FFFFFF"/>
                </a:solidFill>
                <a:effectLst/>
                <a:uLnTx/>
                <a:uFillTx/>
                <a:ea typeface="方正中等线简体" pitchFamily="65" charset="-122"/>
              </a:endParaRPr>
            </a:p>
          </p:txBody>
        </p:sp>
        <p:sp>
          <p:nvSpPr>
            <p:cNvPr id="37" name="TextBox 74"/>
            <p:cNvSpPr txBox="1"/>
            <p:nvPr/>
          </p:nvSpPr>
          <p:spPr bwMode="auto">
            <a:xfrm>
              <a:off x="2154111" y="382744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TextBox 75"/>
            <p:cNvSpPr txBox="1"/>
            <p:nvPr/>
          </p:nvSpPr>
          <p:spPr bwMode="auto">
            <a:xfrm>
              <a:off x="5168547" y="261095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TextBox 76"/>
            <p:cNvSpPr txBox="1"/>
            <p:nvPr/>
          </p:nvSpPr>
          <p:spPr bwMode="auto">
            <a:xfrm>
              <a:off x="6640110" y="382744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TextBox 77"/>
            <p:cNvSpPr txBox="1"/>
            <p:nvPr/>
          </p:nvSpPr>
          <p:spPr bwMode="auto">
            <a:xfrm>
              <a:off x="680429" y="2610951"/>
              <a:ext cx="988281" cy="289253"/>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800" b="0" i="0" u="none" strike="noStrike" kern="0" cap="none" spc="30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6" presetClass="emph" presetSubtype="0" fill="hold" nodeType="clickEffect">
                                  <p:stCondLst>
                                    <p:cond delay="0"/>
                                  </p:stCondLst>
                                  <p:childTnLst>
                                    <p:animEffect transition="out" filter="fade">
                                      <p:cBhvr>
                                        <p:cTn id="23" dur="500" tmFilter="0, 0; .2, .5; .8, .5; 1, 0"/>
                                        <p:tgtEl>
                                          <p:spTgt spid="4"/>
                                        </p:tgtEl>
                                      </p:cBhvr>
                                    </p:animEffect>
                                    <p:animScale>
                                      <p:cBhvr>
                                        <p:cTn id="24"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605104" y="1598043"/>
            <a:ext cx="11209783" cy="4621528"/>
            <a:chOff x="381458" y="1146421"/>
            <a:chExt cx="8313116" cy="3427301"/>
          </a:xfrm>
        </p:grpSpPr>
        <p:grpSp>
          <p:nvGrpSpPr>
            <p:cNvPr id="5" name="Group 127"/>
            <p:cNvGrpSpPr/>
            <p:nvPr/>
          </p:nvGrpSpPr>
          <p:grpSpPr>
            <a:xfrm>
              <a:off x="5460282" y="2478400"/>
              <a:ext cx="805239" cy="829190"/>
              <a:chOff x="5217363" y="3593206"/>
              <a:chExt cx="805239" cy="829190"/>
            </a:xfrm>
          </p:grpSpPr>
          <p:sp>
            <p:nvSpPr>
              <p:cNvPr id="58" name="Oval 34"/>
              <p:cNvSpPr>
                <a:spLocks noChangeArrowheads="1"/>
              </p:cNvSpPr>
              <p:nvPr/>
            </p:nvSpPr>
            <p:spPr bwMode="auto">
              <a:xfrm>
                <a:off x="5217363" y="3593206"/>
                <a:ext cx="805239" cy="829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grpSp>
            <p:nvGrpSpPr>
              <p:cNvPr id="59" name="Group 126"/>
              <p:cNvGrpSpPr/>
              <p:nvPr/>
            </p:nvGrpSpPr>
            <p:grpSpPr>
              <a:xfrm>
                <a:off x="5268340" y="3645631"/>
                <a:ext cx="703284" cy="724338"/>
                <a:chOff x="5268340" y="3645631"/>
                <a:chExt cx="703284" cy="724338"/>
              </a:xfrm>
            </p:grpSpPr>
            <p:sp>
              <p:nvSpPr>
                <p:cNvPr id="60" name="Oval 35"/>
                <p:cNvSpPr>
                  <a:spLocks noChangeArrowheads="1"/>
                </p:cNvSpPr>
                <p:nvPr/>
              </p:nvSpPr>
              <p:spPr bwMode="auto">
                <a:xfrm>
                  <a:off x="5268340" y="3645631"/>
                  <a:ext cx="703284" cy="724338"/>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61" name="Oval 36"/>
                <p:cNvSpPr>
                  <a:spLocks noChangeArrowheads="1"/>
                </p:cNvSpPr>
                <p:nvPr/>
              </p:nvSpPr>
              <p:spPr bwMode="auto">
                <a:xfrm>
                  <a:off x="5316197" y="3695918"/>
                  <a:ext cx="607570" cy="621625"/>
                </a:xfrm>
                <a:prstGeom prst="ellipse">
                  <a:avLst/>
                </a:prstGeom>
                <a:solidFill>
                  <a:schemeClr val="accent1">
                    <a:lumMod val="75000"/>
                  </a:schemeClr>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62"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grpSp>
        </p:grpSp>
        <p:grpSp>
          <p:nvGrpSpPr>
            <p:cNvPr id="6" name="Group 123"/>
            <p:cNvGrpSpPr/>
            <p:nvPr/>
          </p:nvGrpSpPr>
          <p:grpSpPr>
            <a:xfrm>
              <a:off x="2468137" y="1918832"/>
              <a:ext cx="1576146" cy="1622002"/>
              <a:chOff x="2668480" y="971897"/>
              <a:chExt cx="1576146" cy="1622002"/>
            </a:xfrm>
          </p:grpSpPr>
          <p:sp>
            <p:nvSpPr>
              <p:cNvPr id="47" name="Oval 43"/>
              <p:cNvSpPr>
                <a:spLocks noChangeArrowheads="1"/>
              </p:cNvSpPr>
              <p:nvPr/>
            </p:nvSpPr>
            <p:spPr bwMode="auto">
              <a:xfrm>
                <a:off x="2668480" y="971897"/>
                <a:ext cx="1576146" cy="1622002"/>
              </a:xfrm>
              <a:prstGeom prst="ellipse">
                <a:avLst/>
              </a:pr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8" name="Oval 44"/>
              <p:cNvSpPr>
                <a:spLocks noChangeArrowheads="1"/>
              </p:cNvSpPr>
              <p:nvPr/>
            </p:nvSpPr>
            <p:spPr bwMode="auto">
              <a:xfrm>
                <a:off x="2770435" y="1076749"/>
                <a:ext cx="1372236" cy="1411228"/>
              </a:xfrm>
              <a:prstGeom prst="ellipse">
                <a:avLst/>
              </a:pr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9" name="Oval 45"/>
              <p:cNvSpPr>
                <a:spLocks noChangeArrowheads="1"/>
              </p:cNvSpPr>
              <p:nvPr/>
            </p:nvSpPr>
            <p:spPr bwMode="auto">
              <a:xfrm>
                <a:off x="2867189" y="1176252"/>
                <a:ext cx="1179769" cy="1213292"/>
              </a:xfrm>
              <a:prstGeom prst="ellipse">
                <a:avLst/>
              </a:prstGeom>
              <a:solidFill>
                <a:srgbClr val="00B050"/>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0"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1"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2"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3"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4"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5"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6"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57"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grpSp>
        <p:grpSp>
          <p:nvGrpSpPr>
            <p:cNvPr id="7" name="Group 125"/>
            <p:cNvGrpSpPr/>
            <p:nvPr/>
          </p:nvGrpSpPr>
          <p:grpSpPr>
            <a:xfrm>
              <a:off x="4484424" y="2614281"/>
              <a:ext cx="1084056" cy="1114858"/>
              <a:chOff x="4548411" y="2906316"/>
              <a:chExt cx="1084056" cy="1114858"/>
            </a:xfrm>
          </p:grpSpPr>
          <p:sp>
            <p:nvSpPr>
              <p:cNvPr id="33" name="Oval 37"/>
              <p:cNvSpPr>
                <a:spLocks noChangeArrowheads="1"/>
              </p:cNvSpPr>
              <p:nvPr/>
            </p:nvSpPr>
            <p:spPr bwMode="auto">
              <a:xfrm>
                <a:off x="4548411" y="2906316"/>
                <a:ext cx="1007069" cy="1035684"/>
              </a:xfrm>
              <a:prstGeom prst="ellipse">
                <a:avLst/>
              </a:pr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4" name="Oval 38"/>
              <p:cNvSpPr>
                <a:spLocks noChangeArrowheads="1"/>
              </p:cNvSpPr>
              <p:nvPr/>
            </p:nvSpPr>
            <p:spPr bwMode="auto">
              <a:xfrm>
                <a:off x="4612913" y="2971581"/>
                <a:ext cx="879105" cy="905154"/>
              </a:xfrm>
              <a:prstGeom prst="ellipse">
                <a:avLst/>
              </a:pr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5" name="Oval 39"/>
              <p:cNvSpPr>
                <a:spLocks noChangeArrowheads="1"/>
              </p:cNvSpPr>
              <p:nvPr/>
            </p:nvSpPr>
            <p:spPr bwMode="auto">
              <a:xfrm>
                <a:off x="4673254" y="3034707"/>
                <a:ext cx="758423" cy="775694"/>
              </a:xfrm>
              <a:prstGeom prst="ellipse">
                <a:avLst/>
              </a:pr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6"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7"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8"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9"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0"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1"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2"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3"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4"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5"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46"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grpSp>
        <p:grpSp>
          <p:nvGrpSpPr>
            <p:cNvPr id="8" name="Group 124"/>
            <p:cNvGrpSpPr/>
            <p:nvPr/>
          </p:nvGrpSpPr>
          <p:grpSpPr>
            <a:xfrm>
              <a:off x="3846615" y="1448066"/>
              <a:ext cx="1317096" cy="1309585"/>
              <a:chOff x="3707801" y="2040749"/>
              <a:chExt cx="1317096" cy="1309585"/>
            </a:xfrm>
          </p:grpSpPr>
          <p:sp>
            <p:nvSpPr>
              <p:cNvPr id="21" name="Oval 40"/>
              <p:cNvSpPr>
                <a:spLocks noChangeArrowheads="1"/>
              </p:cNvSpPr>
              <p:nvPr/>
            </p:nvSpPr>
            <p:spPr bwMode="auto">
              <a:xfrm>
                <a:off x="3707801" y="2040749"/>
                <a:ext cx="1259877" cy="1295676"/>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2" name="Oval 41"/>
              <p:cNvSpPr>
                <a:spLocks noChangeArrowheads="1"/>
              </p:cNvSpPr>
              <p:nvPr/>
            </p:nvSpPr>
            <p:spPr bwMode="auto">
              <a:xfrm>
                <a:off x="3791029" y="2123134"/>
                <a:ext cx="1096540" cy="1131977"/>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3" name="Oval 42"/>
              <p:cNvSpPr>
                <a:spLocks noChangeArrowheads="1"/>
              </p:cNvSpPr>
              <p:nvPr/>
            </p:nvSpPr>
            <p:spPr bwMode="auto">
              <a:xfrm>
                <a:off x="3868016" y="2202308"/>
                <a:ext cx="942566" cy="973629"/>
              </a:xfrm>
              <a:prstGeom prst="ellipse">
                <a:avLst/>
              </a:prstGeom>
              <a:solidFill>
                <a:schemeClr val="accent1">
                  <a:lumMod val="75000"/>
                </a:schemeClr>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4"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5"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8"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29"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0"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1"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2800">
                  <a:solidFill>
                    <a:schemeClr val="bg1">
                      <a:lumMod val="50000"/>
                    </a:schemeClr>
                  </a:solidFill>
                </a:endParaRPr>
              </a:p>
            </p:txBody>
          </p:sp>
          <p:sp>
            <p:nvSpPr>
              <p:cNvPr id="32"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68580" tIns="34290" rIns="68580" bIns="34290" numCol="1" anchor="t" anchorCtr="0" compatLnSpc="1"/>
              <a:lstStyle/>
              <a:p>
                <a:endParaRPr lang="zh-CN" altLang="en-US" sz="2800">
                  <a:solidFill>
                    <a:schemeClr val="bg1">
                      <a:lumMod val="50000"/>
                    </a:schemeClr>
                  </a:solidFill>
                </a:endParaRPr>
              </a:p>
            </p:txBody>
          </p:sp>
        </p:grpSp>
        <p:grpSp>
          <p:nvGrpSpPr>
            <p:cNvPr id="9" name="Group 128"/>
            <p:cNvGrpSpPr/>
            <p:nvPr/>
          </p:nvGrpSpPr>
          <p:grpSpPr>
            <a:xfrm>
              <a:off x="5175067" y="1146421"/>
              <a:ext cx="2346338" cy="844583"/>
              <a:chOff x="384265" y="2982432"/>
              <a:chExt cx="2346338" cy="844583"/>
            </a:xfrm>
          </p:grpSpPr>
          <p:sp>
            <p:nvSpPr>
              <p:cNvPr id="19"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轻点此处输入文字内容，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131"/>
            <p:cNvGrpSpPr/>
            <p:nvPr/>
          </p:nvGrpSpPr>
          <p:grpSpPr>
            <a:xfrm>
              <a:off x="381458" y="2238883"/>
              <a:ext cx="2102970" cy="844583"/>
              <a:chOff x="336640" y="2982432"/>
              <a:chExt cx="2102970" cy="844583"/>
            </a:xfrm>
          </p:grpSpPr>
          <p:sp>
            <p:nvSpPr>
              <p:cNvPr id="17" name="文本框 11"/>
              <p:cNvSpPr txBox="1"/>
              <p:nvPr/>
            </p:nvSpPr>
            <p:spPr>
              <a:xfrm>
                <a:off x="1161435"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9"/>
              <p:cNvSpPr/>
              <p:nvPr/>
            </p:nvSpPr>
            <p:spPr>
              <a:xfrm>
                <a:off x="336640" y="3290209"/>
                <a:ext cx="2086679"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轻点此处输入文字内容，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Group 134"/>
            <p:cNvGrpSpPr/>
            <p:nvPr/>
          </p:nvGrpSpPr>
          <p:grpSpPr>
            <a:xfrm>
              <a:off x="6348236" y="2436819"/>
              <a:ext cx="2346338" cy="844583"/>
              <a:chOff x="384265" y="2982432"/>
              <a:chExt cx="2346338" cy="844583"/>
            </a:xfrm>
          </p:grpSpPr>
          <p:sp>
            <p:nvSpPr>
              <p:cNvPr id="15"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轻点此处输入文字内容，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Group 137"/>
            <p:cNvGrpSpPr/>
            <p:nvPr/>
          </p:nvGrpSpPr>
          <p:grpSpPr>
            <a:xfrm>
              <a:off x="4395311" y="3729139"/>
              <a:ext cx="2346338" cy="844583"/>
              <a:chOff x="384265" y="2982432"/>
              <a:chExt cx="2346338" cy="844583"/>
            </a:xfrm>
          </p:grpSpPr>
          <p:sp>
            <p:nvSpPr>
              <p:cNvPr id="13"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20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轻点此处输入文字内容，</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PPT</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16"/>
          <p:cNvGrpSpPr/>
          <p:nvPr/>
        </p:nvGrpSpPr>
        <p:grpSpPr bwMode="auto">
          <a:xfrm>
            <a:off x="2873330" y="2849245"/>
            <a:ext cx="6439676" cy="5278546"/>
            <a:chOff x="4351277" y="3064874"/>
            <a:chExt cx="4735660" cy="4047963"/>
          </a:xfrm>
          <a:solidFill>
            <a:srgbClr val="00B050"/>
          </a:solidFill>
        </p:grpSpPr>
        <p:sp>
          <p:nvSpPr>
            <p:cNvPr id="5" name="空心弧 4"/>
            <p:cNvSpPr/>
            <p:nvPr/>
          </p:nvSpPr>
          <p:spPr>
            <a:xfrm>
              <a:off x="4886282" y="3483296"/>
              <a:ext cx="3629138" cy="3629541"/>
            </a:xfrm>
            <a:prstGeom prst="blockArc">
              <a:avLst>
                <a:gd name="adj1" fmla="val 10800000"/>
                <a:gd name="adj2" fmla="val 118155"/>
                <a:gd name="adj3" fmla="val 13775"/>
              </a:avLst>
            </a:prstGeom>
            <a:grpFill/>
            <a:ln w="12700" cap="flat" cmpd="sng" algn="ctr">
              <a:solidFill>
                <a:srgbClr val="00B05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nvGrpSpPr>
            <p:cNvPr id="6" name="组合 18"/>
            <p:cNvGrpSpPr/>
            <p:nvPr/>
          </p:nvGrpSpPr>
          <p:grpSpPr bwMode="auto">
            <a:xfrm>
              <a:off x="4351277" y="3064874"/>
              <a:ext cx="4735660" cy="2232926"/>
              <a:chOff x="4351277" y="3064874"/>
              <a:chExt cx="4735660" cy="2232926"/>
            </a:xfrm>
            <a:grpFill/>
          </p:grpSpPr>
          <p:grpSp>
            <p:nvGrpSpPr>
              <p:cNvPr id="7" name="组合 6"/>
              <p:cNvGrpSpPr/>
              <p:nvPr/>
            </p:nvGrpSpPr>
            <p:grpSpPr>
              <a:xfrm>
                <a:off x="8516186" y="5132112"/>
                <a:ext cx="570751" cy="165688"/>
                <a:chOff x="7856113" y="3986011"/>
                <a:chExt cx="488007" cy="141668"/>
              </a:xfrm>
              <a:grpFill/>
            </p:grpSpPr>
            <p:cxnSp>
              <p:nvCxnSpPr>
                <p:cNvPr id="23" name="直接连接符 22"/>
                <p:cNvCxnSpPr/>
                <p:nvPr/>
              </p:nvCxnSpPr>
              <p:spPr>
                <a:xfrm>
                  <a:off x="7856113" y="4056845"/>
                  <a:ext cx="359419" cy="0"/>
                </a:xfrm>
                <a:prstGeom prst="line">
                  <a:avLst/>
                </a:prstGeom>
                <a:grpFill/>
                <a:ln w="22225" cap="flat" cmpd="sng" algn="ctr">
                  <a:solidFill>
                    <a:schemeClr val="accent1">
                      <a:lumMod val="75000"/>
                    </a:schemeClr>
                  </a:solidFill>
                  <a:prstDash val="solid"/>
                  <a:miter lim="800000"/>
                </a:ln>
                <a:effectLst/>
              </p:spPr>
            </p:cxnSp>
            <p:sp>
              <p:nvSpPr>
                <p:cNvPr id="24" name="椭圆 23"/>
                <p:cNvSpPr/>
                <p:nvPr/>
              </p:nvSpPr>
              <p:spPr>
                <a:xfrm>
                  <a:off x="8202452" y="3986011"/>
                  <a:ext cx="141668" cy="141668"/>
                </a:xfrm>
                <a:prstGeom prst="ellipse">
                  <a:avLst/>
                </a:prstGeom>
                <a:solidFill>
                  <a:schemeClr val="accent1">
                    <a:lumMod val="75000"/>
                  </a:schemeClr>
                </a:solidFill>
                <a:ln w="12700" cap="flat" cmpd="sng" algn="ctr">
                  <a:solidFill>
                    <a:schemeClr val="accent1">
                      <a:lumMod val="75000"/>
                    </a:scheme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8" name="组合 7"/>
              <p:cNvGrpSpPr/>
              <p:nvPr/>
            </p:nvGrpSpPr>
            <p:grpSpPr>
              <a:xfrm rot="19878410">
                <a:off x="8123180" y="4055012"/>
                <a:ext cx="570751" cy="165688"/>
                <a:chOff x="7856113" y="3986011"/>
                <a:chExt cx="488007" cy="141668"/>
              </a:xfrm>
              <a:grpFill/>
            </p:grpSpPr>
            <p:cxnSp>
              <p:nvCxnSpPr>
                <p:cNvPr id="21" name="直接连接符 20"/>
                <p:cNvCxnSpPr/>
                <p:nvPr/>
              </p:nvCxnSpPr>
              <p:spPr>
                <a:xfrm>
                  <a:off x="7856113" y="4056845"/>
                  <a:ext cx="359419" cy="0"/>
                </a:xfrm>
                <a:prstGeom prst="line">
                  <a:avLst/>
                </a:prstGeom>
                <a:grpFill/>
                <a:ln w="22225" cap="flat" cmpd="sng" algn="ctr">
                  <a:solidFill>
                    <a:srgbClr val="00B050"/>
                  </a:solidFill>
                  <a:prstDash val="solid"/>
                  <a:miter lim="800000"/>
                </a:ln>
                <a:effectLst/>
              </p:spPr>
            </p:cxnSp>
            <p:sp>
              <p:nvSpPr>
                <p:cNvPr id="22" name="椭圆 21"/>
                <p:cNvSpPr/>
                <p:nvPr/>
              </p:nvSpPr>
              <p:spPr>
                <a:xfrm>
                  <a:off x="8202452" y="3986011"/>
                  <a:ext cx="141668" cy="141668"/>
                </a:xfrm>
                <a:prstGeom prst="ellipse">
                  <a:avLst/>
                </a:prstGeom>
                <a:grpFill/>
                <a:ln w="12700" cap="flat" cmpd="sng" algn="ctr">
                  <a:solidFill>
                    <a:srgbClr val="00B05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rot="18571434">
                <a:off x="7134956" y="3267406"/>
                <a:ext cx="570751" cy="165688"/>
                <a:chOff x="7872795" y="3940868"/>
                <a:chExt cx="488007" cy="141668"/>
              </a:xfrm>
              <a:grpFill/>
            </p:grpSpPr>
            <p:cxnSp>
              <p:nvCxnSpPr>
                <p:cNvPr id="19" name="直接连接符 18"/>
                <p:cNvCxnSpPr/>
                <p:nvPr/>
              </p:nvCxnSpPr>
              <p:spPr>
                <a:xfrm>
                  <a:off x="7872795" y="4011702"/>
                  <a:ext cx="359419" cy="0"/>
                </a:xfrm>
                <a:prstGeom prst="line">
                  <a:avLst/>
                </a:prstGeom>
                <a:grpFill/>
                <a:ln w="22225" cap="flat" cmpd="sng" algn="ctr">
                  <a:solidFill>
                    <a:schemeClr val="accent1">
                      <a:lumMod val="75000"/>
                    </a:schemeClr>
                  </a:solidFill>
                  <a:prstDash val="solid"/>
                  <a:miter lim="800000"/>
                </a:ln>
                <a:effectLst/>
              </p:spPr>
            </p:cxnSp>
            <p:sp>
              <p:nvSpPr>
                <p:cNvPr id="20" name="椭圆 19"/>
                <p:cNvSpPr/>
                <p:nvPr/>
              </p:nvSpPr>
              <p:spPr>
                <a:xfrm>
                  <a:off x="8219134" y="3940868"/>
                  <a:ext cx="141668" cy="141668"/>
                </a:xfrm>
                <a:prstGeom prst="ellipse">
                  <a:avLst/>
                </a:prstGeom>
                <a:solidFill>
                  <a:schemeClr val="accent1">
                    <a:lumMod val="75000"/>
                  </a:schemeClr>
                </a:solidFill>
                <a:ln w="12700" cap="flat" cmpd="sng" algn="ctr">
                  <a:solidFill>
                    <a:schemeClr val="accent1">
                      <a:lumMod val="75000"/>
                    </a:scheme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10" name="组合 9"/>
              <p:cNvGrpSpPr/>
              <p:nvPr/>
            </p:nvGrpSpPr>
            <p:grpSpPr>
              <a:xfrm rot="14177828">
                <a:off x="5616981" y="3306362"/>
                <a:ext cx="570751" cy="165688"/>
                <a:chOff x="7856113" y="3986011"/>
                <a:chExt cx="488007" cy="141668"/>
              </a:xfrm>
              <a:grpFill/>
            </p:grpSpPr>
            <p:cxnSp>
              <p:nvCxnSpPr>
                <p:cNvPr id="17" name="直接连接符 16"/>
                <p:cNvCxnSpPr/>
                <p:nvPr/>
              </p:nvCxnSpPr>
              <p:spPr>
                <a:xfrm>
                  <a:off x="7856113" y="4056845"/>
                  <a:ext cx="359419" cy="0"/>
                </a:xfrm>
                <a:prstGeom prst="line">
                  <a:avLst/>
                </a:prstGeom>
                <a:grpFill/>
                <a:ln w="22225" cap="flat" cmpd="sng" algn="ctr">
                  <a:solidFill>
                    <a:srgbClr val="00B050"/>
                  </a:solidFill>
                  <a:prstDash val="solid"/>
                  <a:miter lim="800000"/>
                </a:ln>
                <a:effectLst/>
              </p:spPr>
            </p:cxnSp>
            <p:sp>
              <p:nvSpPr>
                <p:cNvPr id="18" name="椭圆 17"/>
                <p:cNvSpPr/>
                <p:nvPr/>
              </p:nvSpPr>
              <p:spPr>
                <a:xfrm>
                  <a:off x="8202452" y="3986011"/>
                  <a:ext cx="141668" cy="141668"/>
                </a:xfrm>
                <a:prstGeom prst="ellipse">
                  <a:avLst/>
                </a:prstGeom>
                <a:grpFill/>
                <a:ln w="12700" cap="flat" cmpd="sng" algn="ctr">
                  <a:solidFill>
                    <a:srgbClr val="00B05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11" name="组合 10"/>
              <p:cNvGrpSpPr/>
              <p:nvPr/>
            </p:nvGrpSpPr>
            <p:grpSpPr>
              <a:xfrm rot="12860432">
                <a:off x="4700629" y="4003003"/>
                <a:ext cx="570751" cy="165688"/>
                <a:chOff x="7856113" y="3986011"/>
                <a:chExt cx="488007" cy="141668"/>
              </a:xfrm>
              <a:grpFill/>
            </p:grpSpPr>
            <p:cxnSp>
              <p:nvCxnSpPr>
                <p:cNvPr id="15" name="直接连接符 14"/>
                <p:cNvCxnSpPr/>
                <p:nvPr/>
              </p:nvCxnSpPr>
              <p:spPr>
                <a:xfrm>
                  <a:off x="7856113" y="4056845"/>
                  <a:ext cx="359419" cy="0"/>
                </a:xfrm>
                <a:prstGeom prst="line">
                  <a:avLst/>
                </a:prstGeom>
                <a:grpFill/>
                <a:ln w="22225" cap="flat" cmpd="sng" algn="ctr">
                  <a:solidFill>
                    <a:schemeClr val="accent1">
                      <a:lumMod val="75000"/>
                    </a:schemeClr>
                  </a:solidFill>
                  <a:prstDash val="solid"/>
                  <a:miter lim="800000"/>
                </a:ln>
                <a:effectLst/>
              </p:spPr>
            </p:cxnSp>
            <p:sp>
              <p:nvSpPr>
                <p:cNvPr id="16" name="椭圆 15"/>
                <p:cNvSpPr/>
                <p:nvPr/>
              </p:nvSpPr>
              <p:spPr>
                <a:xfrm>
                  <a:off x="8202452" y="3986011"/>
                  <a:ext cx="141668" cy="141668"/>
                </a:xfrm>
                <a:prstGeom prst="ellipse">
                  <a:avLst/>
                </a:prstGeom>
                <a:solidFill>
                  <a:schemeClr val="accent1">
                    <a:lumMod val="75000"/>
                  </a:schemeClr>
                </a:solidFill>
                <a:ln w="12700" cap="flat" cmpd="sng" algn="ctr">
                  <a:solidFill>
                    <a:schemeClr val="accent1">
                      <a:lumMod val="75000"/>
                    </a:scheme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rot="10800000">
                <a:off x="4351277" y="5049268"/>
                <a:ext cx="570751" cy="165688"/>
                <a:chOff x="7856113" y="3986011"/>
                <a:chExt cx="488007" cy="141668"/>
              </a:xfrm>
              <a:grpFill/>
            </p:grpSpPr>
            <p:cxnSp>
              <p:nvCxnSpPr>
                <p:cNvPr id="13" name="直接连接符 12"/>
                <p:cNvCxnSpPr/>
                <p:nvPr/>
              </p:nvCxnSpPr>
              <p:spPr>
                <a:xfrm>
                  <a:off x="7856113" y="4056845"/>
                  <a:ext cx="359419" cy="0"/>
                </a:xfrm>
                <a:prstGeom prst="line">
                  <a:avLst/>
                </a:prstGeom>
                <a:grpFill/>
                <a:ln w="22225" cap="flat" cmpd="sng" algn="ctr">
                  <a:solidFill>
                    <a:srgbClr val="00B050"/>
                  </a:solidFill>
                  <a:prstDash val="solid"/>
                  <a:miter lim="800000"/>
                </a:ln>
                <a:effectLst/>
              </p:spPr>
            </p:cxnSp>
            <p:sp>
              <p:nvSpPr>
                <p:cNvPr id="14" name="椭圆 13"/>
                <p:cNvSpPr/>
                <p:nvPr/>
              </p:nvSpPr>
              <p:spPr>
                <a:xfrm>
                  <a:off x="8202452" y="3986011"/>
                  <a:ext cx="141668" cy="141668"/>
                </a:xfrm>
                <a:prstGeom prst="ellipse">
                  <a:avLst/>
                </a:prstGeom>
                <a:grpFill/>
                <a:ln w="12700" cap="flat" cmpd="sng" algn="ctr">
                  <a:solidFill>
                    <a:srgbClr val="00B05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lumMod val="50000"/>
                      </a:schemeClr>
                    </a:solidFill>
                    <a:effectLst/>
                    <a:uLnTx/>
                    <a:uFillTx/>
                    <a:latin typeface="Calibri" panose="020F0502020204030204"/>
                    <a:ea typeface="宋体" panose="02010600030101010101" pitchFamily="2" charset="-122"/>
                    <a:cs typeface="+mn-cs"/>
                  </a:endParaRPr>
                </a:p>
              </p:txBody>
            </p:sp>
          </p:grpSp>
        </p:grpSp>
      </p:grpSp>
      <p:sp>
        <p:nvSpPr>
          <p:cNvPr id="25" name="TextBox 10"/>
          <p:cNvSpPr txBox="1">
            <a:spLocks noChangeArrowheads="1"/>
          </p:cNvSpPr>
          <p:nvPr/>
        </p:nvSpPr>
        <p:spPr bwMode="auto">
          <a:xfrm>
            <a:off x="9525525" y="5044701"/>
            <a:ext cx="212600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面向东亚的韩国、日本，北亚的蒙古、俄罗斯，联系</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PECC 25</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个成员体的国家和地区。这个国际大市场是互联网的发展前景</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10"/>
          <p:cNvSpPr txBox="1">
            <a:spLocks noChangeArrowheads="1"/>
          </p:cNvSpPr>
          <p:nvPr/>
        </p:nvSpPr>
        <p:spPr bwMode="auto">
          <a:xfrm>
            <a:off x="8822692" y="3245200"/>
            <a:ext cx="19923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目前中国农业市场南强北弱，农业的有序发展期待大统一市场流通体系的出现</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TextBox 10"/>
          <p:cNvSpPr txBox="1">
            <a:spLocks noChangeArrowheads="1"/>
          </p:cNvSpPr>
          <p:nvPr/>
        </p:nvSpPr>
        <p:spPr bwMode="auto">
          <a:xfrm>
            <a:off x="6559228" y="1906712"/>
            <a:ext cx="22235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农业资源重新配置的高潮期，乘机介入互联网这种高科技流通手段，大有市场可做</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TextBox 10"/>
          <p:cNvSpPr txBox="1">
            <a:spLocks noChangeArrowheads="1"/>
          </p:cNvSpPr>
          <p:nvPr/>
        </p:nvSpPr>
        <p:spPr bwMode="auto">
          <a:xfrm>
            <a:off x="3422290" y="1999471"/>
            <a:ext cx="199231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利用互联网发挥我国农业的优势与特色是应大势所趋</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TextBox 10"/>
          <p:cNvSpPr txBox="1">
            <a:spLocks noChangeArrowheads="1"/>
          </p:cNvSpPr>
          <p:nvPr/>
        </p:nvSpPr>
        <p:spPr bwMode="auto">
          <a:xfrm>
            <a:off x="1293090" y="3204845"/>
            <a:ext cx="199231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本网站建设力求本土化，要利用起传统商贸环境中一切可利用的条件，以减轻投入成本。</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Box 10"/>
          <p:cNvSpPr txBox="1">
            <a:spLocks noChangeArrowheads="1"/>
          </p:cNvSpPr>
          <p:nvPr/>
        </p:nvSpPr>
        <p:spPr bwMode="auto">
          <a:xfrm>
            <a:off x="709389" y="5068446"/>
            <a:ext cx="199231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400" dirty="0">
                <a:solidFill>
                  <a:schemeClr val="bg1">
                    <a:lumMod val="50000"/>
                  </a:schemeClr>
                </a:solidFill>
                <a:latin typeface="微软雅黑" panose="020B0503020204020204" pitchFamily="34" charset="-122"/>
                <a:ea typeface="微软雅黑" panose="020B0503020204020204" pitchFamily="34" charset="-122"/>
              </a:rPr>
              <a:t>用传统的商贸条件来配合电子商务的展开，建设一个能够适应当前传统商务向电子商务过渡时期的特色网站。</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43"/>
          <p:cNvSpPr>
            <a:spLocks noChangeArrowheads="1"/>
          </p:cNvSpPr>
          <p:nvPr/>
        </p:nvSpPr>
        <p:spPr bwMode="auto">
          <a:xfrm>
            <a:off x="4659456" y="5009850"/>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开发本项目的六个初衷</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4"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500"/>
                                        <p:tgtEl>
                                          <p:spTgt spid="3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right)">
                                      <p:cBhvr>
                                        <p:cTn id="37" dur="500"/>
                                        <p:tgtEl>
                                          <p:spTgt spid="29"/>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right)">
                                      <p:cBhvr>
                                        <p:cTn id="40" dur="500"/>
                                        <p:tgtEl>
                                          <p:spTgt spid="28"/>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5" grpId="0"/>
      <p:bldP spid="28" grpId="0"/>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6" name="椭圆 35"/>
          <p:cNvSpPr/>
          <p:nvPr/>
        </p:nvSpPr>
        <p:spPr>
          <a:xfrm>
            <a:off x="2663745" y="1279824"/>
            <a:ext cx="2176278" cy="21762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b="1" dirty="0" smtClean="0">
                <a:solidFill>
                  <a:schemeClr val="bg1"/>
                </a:solidFill>
                <a:latin typeface="微软雅黑" panose="020B0503020204020204" pitchFamily="34" charset="-122"/>
                <a:ea typeface="微软雅黑" panose="020B0503020204020204" pitchFamily="34" charset="-122"/>
              </a:rPr>
              <a:t>4</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88849" y="3863605"/>
            <a:ext cx="6207543" cy="1754627"/>
            <a:chOff x="5158307" y="2391074"/>
            <a:chExt cx="6207543" cy="1754627"/>
          </a:xfrm>
        </p:grpSpPr>
        <p:sp>
          <p:nvSpPr>
            <p:cNvPr id="44" name="矩形 43"/>
            <p:cNvSpPr/>
            <p:nvPr/>
          </p:nvSpPr>
          <p:spPr>
            <a:xfrm>
              <a:off x="6630862" y="2391074"/>
              <a:ext cx="3262432" cy="1015663"/>
            </a:xfrm>
            <a:prstGeom prst="rect">
              <a:avLst/>
            </a:prstGeom>
          </p:spPr>
          <p:txBody>
            <a:bodyPr wrap="none">
              <a:spAutoFit/>
            </a:bodyPr>
            <a:lstStyle/>
            <a:p>
              <a:pPr algn="ctr"/>
              <a:r>
                <a:rPr kumimoji="1" lang="zh-CN" altLang="en-US" sz="6000" b="1" dirty="0" smtClean="0">
                  <a:solidFill>
                    <a:schemeClr val="accent1">
                      <a:lumMod val="75000"/>
                    </a:schemeClr>
                  </a:solidFill>
                  <a:latin typeface="微软雅黑" panose="020B0503020204020204" pitchFamily="34" charset="-122"/>
                  <a:ea typeface="微软雅黑" panose="020B0503020204020204" pitchFamily="34" charset="-122"/>
                </a:rPr>
                <a:t>加入标题</a:t>
              </a:r>
              <a:endParaRPr kumimoji="1" lang="zh-CN" altLang="en-US" sz="6000"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5158307" y="3545921"/>
              <a:ext cx="6207543" cy="599780"/>
            </a:xfrm>
            <a:prstGeom prst="rect">
              <a:avLst/>
            </a:prstGeom>
          </p:spPr>
          <p:txBody>
            <a:bodyPr wrap="square">
              <a:spAutoFit/>
            </a:bodyPr>
            <a:lstStyle/>
            <a:p>
              <a:pPr algn="ctr">
                <a:lnSpc>
                  <a:spcPct val="130000"/>
                </a:lnSpc>
              </a:pP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文本内容，如关键词、部分简单介绍等</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。点击此处添加文本内容，部分</a:t>
              </a:r>
              <a:r>
                <a:rPr lang="zh-CN" altLang="en-US" sz="1335" dirty="0">
                  <a:solidFill>
                    <a:schemeClr val="bg1">
                      <a:lumMod val="50000"/>
                    </a:schemeClr>
                  </a:solidFill>
                  <a:latin typeface="微软雅黑" panose="020B0503020204020204" pitchFamily="34" charset="-122"/>
                  <a:ea typeface="微软雅黑" panose="020B0503020204020204" pitchFamily="34" charset="-122"/>
                </a:rPr>
                <a:t>简单介绍等。点击此处添加文本内容，如关键词、部分简单</a:t>
              </a:r>
              <a:r>
                <a:rPr lang="zh-CN" altLang="en-US" sz="1335" dirty="0" smtClean="0">
                  <a:solidFill>
                    <a:schemeClr val="bg1">
                      <a:lumMod val="50000"/>
                    </a:schemeClr>
                  </a:solidFill>
                  <a:latin typeface="微软雅黑" panose="020B0503020204020204" pitchFamily="34" charset="-122"/>
                  <a:ea typeface="微软雅黑" panose="020B0503020204020204" pitchFamily="34" charset="-122"/>
                </a:rPr>
                <a:t>介。</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750" fill="hold"/>
                                        <p:tgtEl>
                                          <p:spTgt spid="10"/>
                                        </p:tgtEl>
                                        <p:attrNameLst>
                                          <p:attrName>ppt_x</p:attrName>
                                        </p:attrNameLst>
                                      </p:cBhvr>
                                      <p:tavLst>
                                        <p:tav tm="0">
                                          <p:val>
                                            <p:strVal val="1+#ppt_w/2"/>
                                          </p:val>
                                        </p:tav>
                                        <p:tav tm="100000">
                                          <p:val>
                                            <p:strVal val="#ppt_x"/>
                                          </p:val>
                                        </p:tav>
                                      </p:tavLst>
                                    </p:anim>
                                    <p:anim calcmode="lin" valueType="num">
                                      <p:cBhvr additive="base">
                                        <p:cTn id="8" dur="375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52"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Scale>
                                      <p:cBhvr>
                                        <p:cTn id="15"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36"/>
                                        </p:tgtEl>
                                        <p:attrNameLst>
                                          <p:attrName>ppt_x</p:attrName>
                                          <p:attrName>ppt_y</p:attrName>
                                        </p:attrNameLst>
                                      </p:cBhvr>
                                    </p:animMotion>
                                    <p:animEffect transition="in" filter="fade">
                                      <p:cBhvr>
                                        <p:cTn id="17" dur="1000"/>
                                        <p:tgtEl>
                                          <p:spTgt spid="36"/>
                                        </p:tgtEl>
                                      </p:cBhvr>
                                    </p:animEffect>
                                  </p:childTnLst>
                                </p:cTn>
                              </p:par>
                              <p:par>
                                <p:cTn id="18" presetID="22" presetClass="entr" presetSubtype="8" fill="hold" nodeType="withEffect">
                                  <p:stCondLst>
                                    <p:cond delay="150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54"/>
          <p:cNvGrpSpPr/>
          <p:nvPr/>
        </p:nvGrpSpPr>
        <p:grpSpPr>
          <a:xfrm>
            <a:off x="5165002" y="3153539"/>
            <a:ext cx="2348825" cy="933843"/>
            <a:chOff x="1343472" y="4037003"/>
            <a:chExt cx="1761619" cy="700382"/>
          </a:xfrm>
        </p:grpSpPr>
        <p:sp>
          <p:nvSpPr>
            <p:cNvPr id="5" name="文本框 355"/>
            <p:cNvSpPr txBox="1"/>
            <p:nvPr/>
          </p:nvSpPr>
          <p:spPr>
            <a:xfrm>
              <a:off x="1454173" y="4360455"/>
              <a:ext cx="1650918" cy="376930"/>
            </a:xfrm>
            <a:prstGeom prst="rect">
              <a:avLst/>
            </a:prstGeom>
            <a:noFill/>
          </p:spPr>
          <p:txBody>
            <a:bodyPr wrap="square" rtlCol="0">
              <a:spAutoFit/>
            </a:bodyPr>
            <a:lstStyle/>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 </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文本框 356"/>
            <p:cNvSpPr txBox="1"/>
            <p:nvPr/>
          </p:nvSpPr>
          <p:spPr>
            <a:xfrm>
              <a:off x="1343472" y="4037003"/>
              <a:ext cx="1650918" cy="284742"/>
            </a:xfrm>
            <a:prstGeom prst="rect">
              <a:avLst/>
            </a:prstGeom>
            <a:noFill/>
          </p:spPr>
          <p:txBody>
            <a:bodyPr wrap="square" rtlCol="0">
              <a:spAutoFit/>
            </a:bodyPr>
            <a:lstStyle/>
            <a:p>
              <a:r>
                <a:rPr lang="zh-CN" altLang="en-US" sz="1865" b="1" dirty="0" smtClean="0">
                  <a:solidFill>
                    <a:schemeClr val="bg1">
                      <a:lumMod val="50000"/>
                    </a:schemeClr>
                  </a:solidFill>
                  <a:latin typeface="微软雅黑" panose="020B0503020204020204" pitchFamily="34" charset="-122"/>
                  <a:ea typeface="微软雅黑" panose="020B0503020204020204" pitchFamily="34" charset="-122"/>
                </a:rPr>
                <a:t>点此替换文本</a:t>
              </a:r>
              <a:endParaRPr lang="zh-CN" altLang="en-US" sz="1865"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组合 354"/>
          <p:cNvGrpSpPr/>
          <p:nvPr/>
        </p:nvGrpSpPr>
        <p:grpSpPr>
          <a:xfrm>
            <a:off x="7181226" y="3153539"/>
            <a:ext cx="2348825" cy="933843"/>
            <a:chOff x="1343472" y="4037003"/>
            <a:chExt cx="1761619" cy="700382"/>
          </a:xfrm>
        </p:grpSpPr>
        <p:sp>
          <p:nvSpPr>
            <p:cNvPr id="8" name="文本框 355"/>
            <p:cNvSpPr txBox="1"/>
            <p:nvPr/>
          </p:nvSpPr>
          <p:spPr>
            <a:xfrm>
              <a:off x="1454173" y="4360455"/>
              <a:ext cx="1650918" cy="376930"/>
            </a:xfrm>
            <a:prstGeom prst="rect">
              <a:avLst/>
            </a:prstGeom>
            <a:noFill/>
          </p:spPr>
          <p:txBody>
            <a:bodyPr wrap="square" rtlCol="0">
              <a:spAutoFit/>
            </a:bodyPr>
            <a:lstStyle/>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 </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356"/>
            <p:cNvSpPr txBox="1"/>
            <p:nvPr/>
          </p:nvSpPr>
          <p:spPr>
            <a:xfrm>
              <a:off x="1343472" y="4037003"/>
              <a:ext cx="1650918" cy="284742"/>
            </a:xfrm>
            <a:prstGeom prst="rect">
              <a:avLst/>
            </a:prstGeom>
            <a:noFill/>
          </p:spPr>
          <p:txBody>
            <a:bodyPr wrap="square" rtlCol="0">
              <a:spAutoFit/>
            </a:bodyPr>
            <a:lstStyle/>
            <a:p>
              <a:r>
                <a:rPr lang="zh-CN" altLang="en-US" sz="1865" b="1" dirty="0">
                  <a:solidFill>
                    <a:schemeClr val="bg1">
                      <a:lumMod val="50000"/>
                    </a:schemeClr>
                  </a:solidFill>
                  <a:latin typeface="微软雅黑" panose="020B0503020204020204" pitchFamily="34" charset="-122"/>
                  <a:ea typeface="微软雅黑" panose="020B0503020204020204" pitchFamily="34" charset="-122"/>
                </a:rPr>
                <a:t>点此替换文本</a:t>
              </a:r>
              <a:endParaRPr lang="zh-CN" altLang="en-US" sz="1865"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354"/>
          <p:cNvGrpSpPr/>
          <p:nvPr/>
        </p:nvGrpSpPr>
        <p:grpSpPr>
          <a:xfrm>
            <a:off x="9293461" y="3153539"/>
            <a:ext cx="2348825" cy="933843"/>
            <a:chOff x="1343472" y="4037003"/>
            <a:chExt cx="1761619" cy="700382"/>
          </a:xfrm>
        </p:grpSpPr>
        <p:sp>
          <p:nvSpPr>
            <p:cNvPr id="11" name="文本框 355"/>
            <p:cNvSpPr txBox="1"/>
            <p:nvPr/>
          </p:nvSpPr>
          <p:spPr>
            <a:xfrm>
              <a:off x="1454173" y="4360455"/>
              <a:ext cx="1650918" cy="376930"/>
            </a:xfrm>
            <a:prstGeom prst="rect">
              <a:avLst/>
            </a:prstGeom>
            <a:noFill/>
          </p:spPr>
          <p:txBody>
            <a:bodyPr wrap="square" rtlCol="0">
              <a:spAutoFit/>
            </a:bodyPr>
            <a:lstStyle/>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 </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a:p>
              <a:r>
                <a:rPr lang="en-US" altLang="zh-CN" sz="1335">
                  <a:solidFill>
                    <a:schemeClr val="bg1">
                      <a:lumMod val="50000"/>
                    </a:schemeClr>
                  </a:solidFill>
                  <a:latin typeface="微软雅黑" panose="020B0503020204020204" pitchFamily="34" charset="-122"/>
                  <a:ea typeface="微软雅黑" panose="020B0503020204020204" pitchFamily="34" charset="-122"/>
                </a:rPr>
                <a:t>Your </a:t>
              </a:r>
              <a:r>
                <a:rPr lang="en-US" altLang="zh-CN" sz="1335" smtClean="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356"/>
            <p:cNvSpPr txBox="1"/>
            <p:nvPr/>
          </p:nvSpPr>
          <p:spPr>
            <a:xfrm>
              <a:off x="1343472" y="4037003"/>
              <a:ext cx="1650918" cy="284742"/>
            </a:xfrm>
            <a:prstGeom prst="rect">
              <a:avLst/>
            </a:prstGeom>
            <a:noFill/>
          </p:spPr>
          <p:txBody>
            <a:bodyPr wrap="square" rtlCol="0">
              <a:spAutoFit/>
            </a:bodyPr>
            <a:lstStyle/>
            <a:p>
              <a:r>
                <a:rPr lang="zh-CN" altLang="en-US" sz="1865" b="1" dirty="0">
                  <a:solidFill>
                    <a:schemeClr val="bg1">
                      <a:lumMod val="50000"/>
                    </a:schemeClr>
                  </a:solidFill>
                  <a:latin typeface="微软雅黑" panose="020B0503020204020204" pitchFamily="34" charset="-122"/>
                  <a:ea typeface="微软雅黑" panose="020B0503020204020204" pitchFamily="34" charset="-122"/>
                </a:rPr>
                <a:t>点此替换文本</a:t>
              </a:r>
              <a:endParaRPr lang="zh-CN" altLang="en-US" sz="1865"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4"/>
          <p:cNvGrpSpPr>
            <a:grpSpLocks noChangeAspect="1"/>
          </p:cNvGrpSpPr>
          <p:nvPr/>
        </p:nvGrpSpPr>
        <p:grpSpPr bwMode="auto">
          <a:xfrm>
            <a:off x="5645053" y="1746213"/>
            <a:ext cx="576064" cy="1349113"/>
            <a:chOff x="1885" y="1509"/>
            <a:chExt cx="503" cy="1178"/>
          </a:xfrm>
          <a:solidFill>
            <a:srgbClr val="00B050"/>
          </a:solidFill>
        </p:grpSpPr>
        <p:sp>
          <p:nvSpPr>
            <p:cNvPr id="14" name="Freeform 5"/>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15" name="Oval 6"/>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grpSp>
        <p:nvGrpSpPr>
          <p:cNvPr id="16" name="Group 4"/>
          <p:cNvGrpSpPr>
            <a:grpSpLocks noChangeAspect="1"/>
          </p:cNvGrpSpPr>
          <p:nvPr/>
        </p:nvGrpSpPr>
        <p:grpSpPr bwMode="auto">
          <a:xfrm>
            <a:off x="7661277" y="1746213"/>
            <a:ext cx="576064" cy="1349113"/>
            <a:chOff x="1885" y="1509"/>
            <a:chExt cx="503" cy="1178"/>
          </a:xfrm>
          <a:solidFill>
            <a:schemeClr val="accent1">
              <a:lumMod val="75000"/>
            </a:schemeClr>
          </a:solidFill>
        </p:grpSpPr>
        <p:sp>
          <p:nvSpPr>
            <p:cNvPr id="17" name="Freeform 5"/>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18" name="Oval 6"/>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grpSp>
        <p:nvGrpSpPr>
          <p:cNvPr id="19" name="Group 4"/>
          <p:cNvGrpSpPr>
            <a:grpSpLocks noChangeAspect="1"/>
          </p:cNvGrpSpPr>
          <p:nvPr/>
        </p:nvGrpSpPr>
        <p:grpSpPr bwMode="auto">
          <a:xfrm>
            <a:off x="9677503" y="1746213"/>
            <a:ext cx="576064" cy="1349113"/>
            <a:chOff x="1885" y="1509"/>
            <a:chExt cx="503" cy="1178"/>
          </a:xfrm>
          <a:solidFill>
            <a:srgbClr val="00B050"/>
          </a:solidFill>
        </p:grpSpPr>
        <p:sp>
          <p:nvSpPr>
            <p:cNvPr id="20" name="Freeform 5"/>
            <p:cNvSpPr/>
            <p:nvPr/>
          </p:nvSpPr>
          <p:spPr bwMode="auto">
            <a:xfrm>
              <a:off x="1885" y="1715"/>
              <a:ext cx="503" cy="972"/>
            </a:xfrm>
            <a:custGeom>
              <a:avLst/>
              <a:gdLst>
                <a:gd name="T0" fmla="*/ 27 w 35"/>
                <a:gd name="T1" fmla="*/ 0 h 71"/>
                <a:gd name="T2" fmla="*/ 9 w 35"/>
                <a:gd name="T3" fmla="*/ 0 h 71"/>
                <a:gd name="T4" fmla="*/ 0 w 35"/>
                <a:gd name="T5" fmla="*/ 7 h 71"/>
                <a:gd name="T6" fmla="*/ 0 w 35"/>
                <a:gd name="T7" fmla="*/ 7 h 71"/>
                <a:gd name="T8" fmla="*/ 0 w 35"/>
                <a:gd name="T9" fmla="*/ 8 h 71"/>
                <a:gd name="T10" fmla="*/ 0 w 35"/>
                <a:gd name="T11" fmla="*/ 32 h 71"/>
                <a:gd name="T12" fmla="*/ 3 w 35"/>
                <a:gd name="T13" fmla="*/ 35 h 71"/>
                <a:gd name="T14" fmla="*/ 6 w 35"/>
                <a:gd name="T15" fmla="*/ 32 h 71"/>
                <a:gd name="T16" fmla="*/ 6 w 35"/>
                <a:gd name="T17" fmla="*/ 11 h 71"/>
                <a:gd name="T18" fmla="*/ 8 w 35"/>
                <a:gd name="T19" fmla="*/ 11 h 71"/>
                <a:gd name="T20" fmla="*/ 8 w 35"/>
                <a:gd name="T21" fmla="*/ 31 h 71"/>
                <a:gd name="T22" fmla="*/ 9 w 35"/>
                <a:gd name="T23" fmla="*/ 32 h 71"/>
                <a:gd name="T24" fmla="*/ 9 w 35"/>
                <a:gd name="T25" fmla="*/ 67 h 71"/>
                <a:gd name="T26" fmla="*/ 13 w 35"/>
                <a:gd name="T27" fmla="*/ 71 h 71"/>
                <a:gd name="T28" fmla="*/ 17 w 35"/>
                <a:gd name="T29" fmla="*/ 67 h 71"/>
                <a:gd name="T30" fmla="*/ 17 w 35"/>
                <a:gd name="T31" fmla="*/ 36 h 71"/>
                <a:gd name="T32" fmla="*/ 19 w 35"/>
                <a:gd name="T33" fmla="*/ 36 h 71"/>
                <a:gd name="T34" fmla="*/ 19 w 35"/>
                <a:gd name="T35" fmla="*/ 67 h 71"/>
                <a:gd name="T36" fmla="*/ 23 w 35"/>
                <a:gd name="T37" fmla="*/ 71 h 71"/>
                <a:gd name="T38" fmla="*/ 27 w 35"/>
                <a:gd name="T39" fmla="*/ 67 h 71"/>
                <a:gd name="T40" fmla="*/ 27 w 35"/>
                <a:gd name="T41" fmla="*/ 31 h 71"/>
                <a:gd name="T42" fmla="*/ 27 w 35"/>
                <a:gd name="T43" fmla="*/ 31 h 71"/>
                <a:gd name="T44" fmla="*/ 27 w 35"/>
                <a:gd name="T45" fmla="*/ 11 h 71"/>
                <a:gd name="T46" fmla="*/ 29 w 35"/>
                <a:gd name="T47" fmla="*/ 11 h 71"/>
                <a:gd name="T48" fmla="*/ 29 w 35"/>
                <a:gd name="T49" fmla="*/ 32 h 71"/>
                <a:gd name="T50" fmla="*/ 32 w 35"/>
                <a:gd name="T51" fmla="*/ 35 h 71"/>
                <a:gd name="T52" fmla="*/ 35 w 35"/>
                <a:gd name="T53" fmla="*/ 32 h 71"/>
                <a:gd name="T54" fmla="*/ 35 w 35"/>
                <a:gd name="T55" fmla="*/ 8 h 71"/>
                <a:gd name="T56" fmla="*/ 35 w 35"/>
                <a:gd name="T57" fmla="*/ 7 h 71"/>
                <a:gd name="T58" fmla="*/ 35 w 35"/>
                <a:gd name="T59" fmla="*/ 7 h 71"/>
                <a:gd name="T60" fmla="*/ 27 w 35"/>
                <a:gd name="T6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1">
                  <a:moveTo>
                    <a:pt x="27" y="0"/>
                  </a:moveTo>
                  <a:cubicBezTo>
                    <a:pt x="9" y="0"/>
                    <a:pt x="9" y="0"/>
                    <a:pt x="9" y="0"/>
                  </a:cubicBezTo>
                  <a:cubicBezTo>
                    <a:pt x="3" y="0"/>
                    <a:pt x="0" y="5"/>
                    <a:pt x="0" y="7"/>
                  </a:cubicBezTo>
                  <a:cubicBezTo>
                    <a:pt x="0" y="7"/>
                    <a:pt x="0" y="7"/>
                    <a:pt x="0" y="7"/>
                  </a:cubicBezTo>
                  <a:cubicBezTo>
                    <a:pt x="0" y="8"/>
                    <a:pt x="0" y="8"/>
                    <a:pt x="0" y="8"/>
                  </a:cubicBezTo>
                  <a:cubicBezTo>
                    <a:pt x="0" y="32"/>
                    <a:pt x="0" y="32"/>
                    <a:pt x="0" y="32"/>
                  </a:cubicBezTo>
                  <a:cubicBezTo>
                    <a:pt x="0" y="34"/>
                    <a:pt x="2" y="35"/>
                    <a:pt x="3" y="35"/>
                  </a:cubicBezTo>
                  <a:cubicBezTo>
                    <a:pt x="5" y="35"/>
                    <a:pt x="6" y="34"/>
                    <a:pt x="6" y="32"/>
                  </a:cubicBezTo>
                  <a:cubicBezTo>
                    <a:pt x="6" y="11"/>
                    <a:pt x="6" y="11"/>
                    <a:pt x="6" y="11"/>
                  </a:cubicBezTo>
                  <a:cubicBezTo>
                    <a:pt x="8" y="11"/>
                    <a:pt x="8" y="11"/>
                    <a:pt x="8" y="11"/>
                  </a:cubicBezTo>
                  <a:cubicBezTo>
                    <a:pt x="8" y="31"/>
                    <a:pt x="8" y="31"/>
                    <a:pt x="8" y="31"/>
                  </a:cubicBezTo>
                  <a:cubicBezTo>
                    <a:pt x="8" y="31"/>
                    <a:pt x="9" y="32"/>
                    <a:pt x="9" y="32"/>
                  </a:cubicBezTo>
                  <a:cubicBezTo>
                    <a:pt x="9" y="67"/>
                    <a:pt x="9" y="67"/>
                    <a:pt x="9" y="67"/>
                  </a:cubicBezTo>
                  <a:cubicBezTo>
                    <a:pt x="9" y="70"/>
                    <a:pt x="10" y="71"/>
                    <a:pt x="13" y="71"/>
                  </a:cubicBezTo>
                  <a:cubicBezTo>
                    <a:pt x="15" y="71"/>
                    <a:pt x="17" y="70"/>
                    <a:pt x="17" y="67"/>
                  </a:cubicBezTo>
                  <a:cubicBezTo>
                    <a:pt x="17" y="36"/>
                    <a:pt x="17" y="36"/>
                    <a:pt x="17" y="36"/>
                  </a:cubicBezTo>
                  <a:cubicBezTo>
                    <a:pt x="19" y="36"/>
                    <a:pt x="19" y="36"/>
                    <a:pt x="19" y="36"/>
                  </a:cubicBezTo>
                  <a:cubicBezTo>
                    <a:pt x="19" y="67"/>
                    <a:pt x="19" y="67"/>
                    <a:pt x="19" y="67"/>
                  </a:cubicBezTo>
                  <a:cubicBezTo>
                    <a:pt x="19" y="70"/>
                    <a:pt x="20" y="71"/>
                    <a:pt x="23" y="71"/>
                  </a:cubicBezTo>
                  <a:cubicBezTo>
                    <a:pt x="25" y="71"/>
                    <a:pt x="27" y="70"/>
                    <a:pt x="27" y="67"/>
                  </a:cubicBezTo>
                  <a:cubicBezTo>
                    <a:pt x="27" y="31"/>
                    <a:pt x="27" y="31"/>
                    <a:pt x="27" y="31"/>
                  </a:cubicBezTo>
                  <a:cubicBezTo>
                    <a:pt x="27" y="31"/>
                    <a:pt x="27" y="31"/>
                    <a:pt x="27" y="31"/>
                  </a:cubicBezTo>
                  <a:cubicBezTo>
                    <a:pt x="27" y="11"/>
                    <a:pt x="27" y="11"/>
                    <a:pt x="27" y="11"/>
                  </a:cubicBezTo>
                  <a:cubicBezTo>
                    <a:pt x="29" y="11"/>
                    <a:pt x="29" y="11"/>
                    <a:pt x="29" y="11"/>
                  </a:cubicBezTo>
                  <a:cubicBezTo>
                    <a:pt x="29" y="32"/>
                    <a:pt x="29" y="32"/>
                    <a:pt x="29" y="32"/>
                  </a:cubicBezTo>
                  <a:cubicBezTo>
                    <a:pt x="29" y="34"/>
                    <a:pt x="30" y="35"/>
                    <a:pt x="32" y="35"/>
                  </a:cubicBezTo>
                  <a:cubicBezTo>
                    <a:pt x="33" y="35"/>
                    <a:pt x="35" y="34"/>
                    <a:pt x="35" y="32"/>
                  </a:cubicBezTo>
                  <a:cubicBezTo>
                    <a:pt x="35" y="8"/>
                    <a:pt x="35" y="8"/>
                    <a:pt x="35" y="8"/>
                  </a:cubicBezTo>
                  <a:cubicBezTo>
                    <a:pt x="35" y="7"/>
                    <a:pt x="35" y="7"/>
                    <a:pt x="35" y="7"/>
                  </a:cubicBezTo>
                  <a:cubicBezTo>
                    <a:pt x="35" y="7"/>
                    <a:pt x="35" y="7"/>
                    <a:pt x="35" y="7"/>
                  </a:cubicBezTo>
                  <a:cubicBezTo>
                    <a:pt x="35" y="4"/>
                    <a:pt x="3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sp>
          <p:nvSpPr>
            <p:cNvPr id="21" name="Oval 6"/>
            <p:cNvSpPr>
              <a:spLocks noChangeArrowheads="1"/>
            </p:cNvSpPr>
            <p:nvPr/>
          </p:nvSpPr>
          <p:spPr bwMode="auto">
            <a:xfrm>
              <a:off x="2043" y="1509"/>
              <a:ext cx="187" cy="19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3200"/>
            </a:p>
          </p:txBody>
        </p:sp>
      </p:grpSp>
      <p:sp>
        <p:nvSpPr>
          <p:cNvPr id="22" name="Rectangle 42"/>
          <p:cNvSpPr/>
          <p:nvPr/>
        </p:nvSpPr>
        <p:spPr>
          <a:xfrm>
            <a:off x="5165003" y="4994274"/>
            <a:ext cx="5875436" cy="974169"/>
          </a:xfrm>
          <a:prstGeom prst="rect">
            <a:avLst/>
          </a:prstGeom>
          <a:noFill/>
          <a:ln w="12700" cap="flat" cmpd="sng" algn="ctr">
            <a:noFill/>
            <a:prstDash val="solid"/>
          </a:ln>
          <a:effectLst/>
        </p:spPr>
        <p:txBody>
          <a:bodyPr lIns="91440" tIns="0" rIns="91440" bIns="0" rtlCol="0" anchor="t"/>
          <a:lstStyle/>
          <a:p>
            <a:pPr algn="just">
              <a:defRPr/>
            </a:pPr>
            <a:r>
              <a:rPr lang="en-US" sz="1400" kern="0" dirty="0" smtClean="0">
                <a:solidFill>
                  <a:schemeClr val="bg1">
                    <a:lumMod val="50000"/>
                  </a:schemeClr>
                </a:solidFill>
                <a:latin typeface="Arial" panose="020B0604020202020204" pitchFamily="34" charset="0"/>
                <a:cs typeface="Arial" panose="020B0604020202020204" pitchFamily="34" charset="0"/>
              </a:rPr>
              <a:t>This is a sample text. Insert your </a:t>
            </a:r>
            <a:r>
              <a:rPr lang="en-US" sz="1400" kern="0" smtClean="0">
                <a:solidFill>
                  <a:schemeClr val="bg1">
                    <a:lumMod val="50000"/>
                  </a:schemeClr>
                </a:solidFill>
                <a:latin typeface="Arial" panose="020B0604020202020204" pitchFamily="34" charset="0"/>
                <a:cs typeface="Arial" panose="020B0604020202020204" pitchFamily="34" charset="0"/>
              </a:rPr>
              <a:t>desired text here. </a:t>
            </a:r>
            <a:r>
              <a:rPr lang="en-US" sz="1400" kern="0" dirty="0" smtClean="0">
                <a:solidFill>
                  <a:schemeClr val="bg1">
                    <a:lumMod val="50000"/>
                  </a:schemeClr>
                </a:solidFill>
                <a:latin typeface="Arial" panose="020B0604020202020204" pitchFamily="34" charset="0"/>
                <a:cs typeface="Arial" panose="020B0604020202020204" pitchFamily="34" charset="0"/>
              </a:rPr>
              <a:t>Again, this is a dummy text, enter your </a:t>
            </a:r>
            <a:r>
              <a:rPr lang="en-US" sz="1400" kern="0" smtClean="0">
                <a:solidFill>
                  <a:schemeClr val="bg1">
                    <a:lumMod val="50000"/>
                  </a:schemeClr>
                </a:solidFill>
                <a:latin typeface="Arial" panose="020B0604020202020204" pitchFamily="34" charset="0"/>
                <a:cs typeface="Arial" panose="020B0604020202020204" pitchFamily="34" charset="0"/>
              </a:rPr>
              <a:t>own text here. </a:t>
            </a:r>
            <a:r>
              <a:rPr lang="en-US" sz="1400" kern="0" dirty="0">
                <a:solidFill>
                  <a:schemeClr val="bg1">
                    <a:lumMod val="50000"/>
                  </a:schemeClr>
                </a:solidFill>
                <a:latin typeface="Arial" panose="020B0604020202020204" pitchFamily="34" charset="0"/>
                <a:cs typeface="Arial" panose="020B0604020202020204" pitchFamily="34" charset="0"/>
              </a:rPr>
              <a:t>This is a sample </a:t>
            </a:r>
            <a:r>
              <a:rPr lang="en-US" sz="1400" kern="0" dirty="0" smtClean="0">
                <a:solidFill>
                  <a:schemeClr val="bg1">
                    <a:lumMod val="50000"/>
                  </a:schemeClr>
                </a:solidFill>
                <a:latin typeface="Arial" panose="020B0604020202020204" pitchFamily="34" charset="0"/>
                <a:cs typeface="Arial" panose="020B0604020202020204" pitchFamily="34" charset="0"/>
              </a:rPr>
              <a:t>text. </a:t>
            </a:r>
            <a:r>
              <a:rPr lang="en-US" sz="1400" kern="0" dirty="0">
                <a:solidFill>
                  <a:schemeClr val="bg1">
                    <a:lumMod val="50000"/>
                  </a:schemeClr>
                </a:solidFill>
                <a:latin typeface="Arial" panose="020B0604020202020204" pitchFamily="34" charset="0"/>
                <a:cs typeface="Arial" panose="020B0604020202020204" pitchFamily="34" charset="0"/>
              </a:rPr>
              <a:t>Insert your </a:t>
            </a:r>
            <a:r>
              <a:rPr lang="en-US" sz="1400" kern="0">
                <a:solidFill>
                  <a:schemeClr val="bg1">
                    <a:lumMod val="50000"/>
                  </a:schemeClr>
                </a:solidFill>
                <a:latin typeface="Arial" panose="020B0604020202020204" pitchFamily="34" charset="0"/>
                <a:cs typeface="Arial" panose="020B0604020202020204" pitchFamily="34" charset="0"/>
              </a:rPr>
              <a:t>desired </a:t>
            </a:r>
            <a:r>
              <a:rPr lang="en-US" sz="1400" kern="0" smtClean="0">
                <a:solidFill>
                  <a:schemeClr val="bg1">
                    <a:lumMod val="50000"/>
                  </a:schemeClr>
                </a:solidFill>
                <a:latin typeface="Arial" panose="020B0604020202020204" pitchFamily="34" charset="0"/>
                <a:cs typeface="Arial" panose="020B0604020202020204" pitchFamily="34" charset="0"/>
              </a:rPr>
              <a:t>text here.</a:t>
            </a:r>
            <a:endParaRPr lang="en-US" sz="1400" kern="0" dirty="0" smtClean="0">
              <a:solidFill>
                <a:schemeClr val="bg1">
                  <a:lumMod val="50000"/>
                </a:schemeClr>
              </a:solidFill>
              <a:latin typeface="Arial" panose="020B0604020202020204" pitchFamily="34" charset="0"/>
              <a:cs typeface="Arial" panose="020B0604020202020204" pitchFamily="34" charset="0"/>
            </a:endParaRPr>
          </a:p>
        </p:txBody>
      </p:sp>
      <p:sp>
        <p:nvSpPr>
          <p:cNvPr id="23" name="矩形 22"/>
          <p:cNvSpPr/>
          <p:nvPr/>
        </p:nvSpPr>
        <p:spPr>
          <a:xfrm>
            <a:off x="1192460" y="1568987"/>
            <a:ext cx="3512457" cy="4531336"/>
          </a:xfrm>
          <a:prstGeom prst="rect">
            <a:avLst/>
          </a:prstGeom>
          <a:blipFill dpi="0" rotWithShape="1">
            <a:blip r:embed="rId1"/>
            <a:srcRect/>
            <a:tile tx="127000" ty="-12700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42"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par>
                          <p:cTn id="49" fill="hold">
                            <p:stCondLst>
                              <p:cond delay="1500"/>
                            </p:stCondLst>
                            <p:childTnLst>
                              <p:par>
                                <p:cTn id="50" presetID="22" presetClass="entr" presetSubtype="8"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2" grpId="0"/>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841248" y="1613908"/>
            <a:ext cx="10356542" cy="5379622"/>
            <a:chOff x="1710282" y="2807811"/>
            <a:chExt cx="21075711" cy="10947610"/>
          </a:xfrm>
        </p:grpSpPr>
        <p:sp>
          <p:nvSpPr>
            <p:cNvPr id="5" name="Rectangle 78"/>
            <p:cNvSpPr/>
            <p:nvPr/>
          </p:nvSpPr>
          <p:spPr>
            <a:xfrm>
              <a:off x="17684596" y="2815665"/>
              <a:ext cx="1479473" cy="147985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100">
                <a:solidFill>
                  <a:schemeClr val="bg1">
                    <a:lumMod val="50000"/>
                  </a:schemeClr>
                </a:solidFill>
              </a:endParaRPr>
            </a:p>
          </p:txBody>
        </p:sp>
        <p:sp>
          <p:nvSpPr>
            <p:cNvPr id="6" name="Rectangle 81"/>
            <p:cNvSpPr/>
            <p:nvPr/>
          </p:nvSpPr>
          <p:spPr>
            <a:xfrm>
              <a:off x="17690423" y="8174051"/>
              <a:ext cx="1479473" cy="147985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100">
                <a:solidFill>
                  <a:schemeClr val="bg1">
                    <a:lumMod val="50000"/>
                  </a:schemeClr>
                </a:solidFill>
              </a:endParaRPr>
            </a:p>
          </p:txBody>
        </p:sp>
        <p:grpSp>
          <p:nvGrpSpPr>
            <p:cNvPr id="7" name="Group 117"/>
            <p:cNvGrpSpPr/>
            <p:nvPr/>
          </p:nvGrpSpPr>
          <p:grpSpPr>
            <a:xfrm>
              <a:off x="17442170" y="4348631"/>
              <a:ext cx="5150344" cy="3244988"/>
              <a:chOff x="6217425" y="2328987"/>
              <a:chExt cx="4458527" cy="1622494"/>
            </a:xfrm>
          </p:grpSpPr>
          <p:sp>
            <p:nvSpPr>
              <p:cNvPr id="68" name="TextBox 68"/>
              <p:cNvSpPr txBox="1"/>
              <p:nvPr/>
            </p:nvSpPr>
            <p:spPr>
              <a:xfrm>
                <a:off x="6217427" y="2328987"/>
                <a:ext cx="1816363" cy="266190"/>
              </a:xfrm>
              <a:prstGeom prst="rect">
                <a:avLst/>
              </a:prstGeom>
              <a:noFill/>
            </p:spPr>
            <p:txBody>
              <a:bodyPr wrap="none" rtlCol="0">
                <a:spAutoFit/>
              </a:bodyPr>
              <a:lstStyle/>
              <a:p>
                <a:r>
                  <a:rPr lang="zh-CN" altLang="en-US" sz="1100" b="1" dirty="0" smtClean="0">
                    <a:solidFill>
                      <a:schemeClr val="bg1">
                        <a:lumMod val="50000"/>
                      </a:schemeClr>
                    </a:solidFill>
                    <a:latin typeface="+mj-lt"/>
                  </a:rPr>
                  <a:t>点此替换文本</a:t>
                </a:r>
                <a:endParaRPr lang="id-ID" sz="1100" b="1" dirty="0">
                  <a:solidFill>
                    <a:schemeClr val="bg1">
                      <a:lumMod val="50000"/>
                    </a:schemeClr>
                  </a:solidFill>
                  <a:latin typeface="+mj-lt"/>
                </a:endParaRPr>
              </a:p>
            </p:txBody>
          </p:sp>
          <p:sp>
            <p:nvSpPr>
              <p:cNvPr id="69" name="TextBox 69"/>
              <p:cNvSpPr txBox="1"/>
              <p:nvPr/>
            </p:nvSpPr>
            <p:spPr>
              <a:xfrm>
                <a:off x="6217425" y="2576230"/>
                <a:ext cx="4458527" cy="1375251"/>
              </a:xfrm>
              <a:prstGeom prst="rect">
                <a:avLst/>
              </a:prstGeom>
              <a:noFill/>
            </p:spPr>
            <p:txBody>
              <a:bodyPr wrap="square" rtlCol="0">
                <a:spAutoFit/>
              </a:bodyPr>
              <a:lstStyle/>
              <a:p>
                <a:pPr>
                  <a:lnSpc>
                    <a:spcPct val="150000"/>
                  </a:lnSpc>
                </a:pPr>
                <a:r>
                  <a:rPr lang="en-US" sz="1400" dirty="0">
                    <a:solidFill>
                      <a:schemeClr val="bg1">
                        <a:lumMod val="50000"/>
                      </a:schemeClr>
                    </a:solidFill>
                    <a:cs typeface="Lato Light"/>
                  </a:rPr>
                  <a:t>Lorem ipsum dolor sit amet, consectetur adipiscing elit. Curabitur elementum posuere pretium. </a:t>
                </a:r>
                <a:endParaRPr lang="en-US" sz="1400" dirty="0">
                  <a:solidFill>
                    <a:schemeClr val="bg1">
                      <a:lumMod val="50000"/>
                    </a:schemeClr>
                  </a:solidFill>
                  <a:cs typeface="Lato Light"/>
                </a:endParaRPr>
              </a:p>
            </p:txBody>
          </p:sp>
        </p:grpSp>
        <p:grpSp>
          <p:nvGrpSpPr>
            <p:cNvPr id="8" name="Group 120"/>
            <p:cNvGrpSpPr/>
            <p:nvPr/>
          </p:nvGrpSpPr>
          <p:grpSpPr>
            <a:xfrm>
              <a:off x="17472181" y="9829697"/>
              <a:ext cx="5313812" cy="3925724"/>
              <a:chOff x="6217425" y="3333319"/>
              <a:chExt cx="4458527" cy="1962862"/>
            </a:xfrm>
          </p:grpSpPr>
          <p:sp>
            <p:nvSpPr>
              <p:cNvPr id="66" name="TextBox 66"/>
              <p:cNvSpPr txBox="1"/>
              <p:nvPr/>
            </p:nvSpPr>
            <p:spPr>
              <a:xfrm>
                <a:off x="6217427" y="3333319"/>
                <a:ext cx="1760487" cy="266190"/>
              </a:xfrm>
              <a:prstGeom prst="rect">
                <a:avLst/>
              </a:prstGeom>
              <a:noFill/>
            </p:spPr>
            <p:txBody>
              <a:bodyPr wrap="none" rtlCol="0">
                <a:spAutoFit/>
              </a:bodyPr>
              <a:lstStyle/>
              <a:p>
                <a:r>
                  <a:rPr lang="zh-CN" altLang="en-US" sz="1100" b="1" dirty="0">
                    <a:solidFill>
                      <a:schemeClr val="bg1">
                        <a:lumMod val="50000"/>
                      </a:schemeClr>
                    </a:solidFill>
                  </a:rPr>
                  <a:t>点此替换文本</a:t>
                </a:r>
                <a:endParaRPr lang="id-ID" altLang="zh-CN" sz="1100" b="1" dirty="0">
                  <a:solidFill>
                    <a:schemeClr val="bg1">
                      <a:lumMod val="50000"/>
                    </a:schemeClr>
                  </a:solidFill>
                </a:endParaRPr>
              </a:p>
            </p:txBody>
          </p:sp>
          <p:sp>
            <p:nvSpPr>
              <p:cNvPr id="67" name="TextBox 67"/>
              <p:cNvSpPr txBox="1"/>
              <p:nvPr/>
            </p:nvSpPr>
            <p:spPr>
              <a:xfrm>
                <a:off x="6217425" y="3592107"/>
                <a:ext cx="4458527" cy="1704074"/>
              </a:xfrm>
              <a:prstGeom prst="rect">
                <a:avLst/>
              </a:prstGeom>
              <a:noFill/>
            </p:spPr>
            <p:txBody>
              <a:bodyPr wrap="square" rtlCol="0">
                <a:spAutoFit/>
              </a:bodyPr>
              <a:lstStyle/>
              <a:p>
                <a:pPr>
                  <a:lnSpc>
                    <a:spcPct val="150000"/>
                  </a:lnSpc>
                </a:pPr>
                <a:r>
                  <a:rPr lang="en-US" sz="1400" dirty="0">
                    <a:solidFill>
                      <a:schemeClr val="bg1">
                        <a:lumMod val="50000"/>
                      </a:schemeClr>
                    </a:solidFill>
                    <a:cs typeface="Lato Light"/>
                  </a:rPr>
                  <a:t>Lorem ipsum dolor sit amet, consectetur adipiscing elit. Curabitur elementum posuere pretium. </a:t>
                </a:r>
                <a:endParaRPr lang="en-US" sz="1400" dirty="0">
                  <a:solidFill>
                    <a:schemeClr val="bg1">
                      <a:lumMod val="50000"/>
                    </a:schemeClr>
                  </a:solidFill>
                  <a:cs typeface="Lato Light"/>
                </a:endParaRPr>
              </a:p>
              <a:p>
                <a:pPr>
                  <a:lnSpc>
                    <a:spcPct val="150000"/>
                  </a:lnSpc>
                </a:pPr>
                <a:endParaRPr lang="en-US" sz="1400" dirty="0">
                  <a:solidFill>
                    <a:schemeClr val="bg1">
                      <a:lumMod val="50000"/>
                    </a:schemeClr>
                  </a:solidFill>
                </a:endParaRPr>
              </a:p>
            </p:txBody>
          </p:sp>
        </p:grpSp>
        <p:sp>
          <p:nvSpPr>
            <p:cNvPr id="9" name="Rectangle 139"/>
            <p:cNvSpPr/>
            <p:nvPr/>
          </p:nvSpPr>
          <p:spPr>
            <a:xfrm>
              <a:off x="5570308" y="2807811"/>
              <a:ext cx="1479473" cy="147985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100">
                <a:solidFill>
                  <a:schemeClr val="bg1">
                    <a:lumMod val="50000"/>
                  </a:schemeClr>
                </a:solidFill>
              </a:endParaRPr>
            </a:p>
          </p:txBody>
        </p:sp>
        <p:sp>
          <p:nvSpPr>
            <p:cNvPr id="10" name="Rectangle 140"/>
            <p:cNvSpPr/>
            <p:nvPr/>
          </p:nvSpPr>
          <p:spPr>
            <a:xfrm>
              <a:off x="5551951" y="8145827"/>
              <a:ext cx="1479473" cy="147985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100">
                <a:solidFill>
                  <a:schemeClr val="bg1">
                    <a:lumMod val="50000"/>
                  </a:schemeClr>
                </a:solidFill>
              </a:endParaRPr>
            </a:p>
          </p:txBody>
        </p:sp>
        <p:grpSp>
          <p:nvGrpSpPr>
            <p:cNvPr id="11" name="Group 153"/>
            <p:cNvGrpSpPr/>
            <p:nvPr/>
          </p:nvGrpSpPr>
          <p:grpSpPr>
            <a:xfrm>
              <a:off x="1710282" y="4380895"/>
              <a:ext cx="5500661" cy="3247500"/>
              <a:chOff x="6217425" y="2316186"/>
              <a:chExt cx="4058835" cy="1623750"/>
            </a:xfrm>
          </p:grpSpPr>
          <p:sp>
            <p:nvSpPr>
              <p:cNvPr id="64" name="TextBox 64"/>
              <p:cNvSpPr txBox="1"/>
              <p:nvPr/>
            </p:nvSpPr>
            <p:spPr>
              <a:xfrm>
                <a:off x="7400032" y="2316186"/>
                <a:ext cx="2757694" cy="266190"/>
              </a:xfrm>
              <a:prstGeom prst="rect">
                <a:avLst/>
              </a:prstGeom>
              <a:noFill/>
            </p:spPr>
            <p:txBody>
              <a:bodyPr wrap="square" rtlCol="0">
                <a:spAutoFit/>
              </a:bodyPr>
              <a:lstStyle/>
              <a:p>
                <a:pPr algn="r"/>
                <a:r>
                  <a:rPr lang="zh-CN" altLang="en-US" sz="1100" b="1" dirty="0" smtClean="0">
                    <a:solidFill>
                      <a:schemeClr val="bg1">
                        <a:lumMod val="50000"/>
                      </a:schemeClr>
                    </a:solidFill>
                    <a:latin typeface="+mj-lt"/>
                  </a:rPr>
                  <a:t>点此替换文本</a:t>
                </a:r>
                <a:endParaRPr lang="id-ID" sz="1100" b="1" dirty="0">
                  <a:solidFill>
                    <a:schemeClr val="bg1">
                      <a:lumMod val="50000"/>
                    </a:schemeClr>
                  </a:solidFill>
                  <a:latin typeface="+mj-lt"/>
                </a:endParaRPr>
              </a:p>
            </p:txBody>
          </p:sp>
          <p:sp>
            <p:nvSpPr>
              <p:cNvPr id="65" name="TextBox 65"/>
              <p:cNvSpPr txBox="1"/>
              <p:nvPr/>
            </p:nvSpPr>
            <p:spPr>
              <a:xfrm>
                <a:off x="6217425" y="2564685"/>
                <a:ext cx="4058835" cy="1375251"/>
              </a:xfrm>
              <a:prstGeom prst="rect">
                <a:avLst/>
              </a:prstGeom>
              <a:noFill/>
            </p:spPr>
            <p:txBody>
              <a:bodyPr wrap="square" rtlCol="0">
                <a:spAutoFit/>
              </a:bodyPr>
              <a:lstStyle/>
              <a:p>
                <a:pPr algn="r">
                  <a:lnSpc>
                    <a:spcPct val="150000"/>
                  </a:lnSpc>
                </a:pPr>
                <a:r>
                  <a:rPr lang="en-US" sz="1400" dirty="0">
                    <a:solidFill>
                      <a:schemeClr val="bg1">
                        <a:lumMod val="50000"/>
                      </a:schemeClr>
                    </a:solidFill>
                    <a:cs typeface="Lato Light"/>
                  </a:rPr>
                  <a:t>Lorem ipsum dolor sit amet, consectetur adipiscing elit. Curabitur elementum posuere pretium. </a:t>
                </a:r>
                <a:endParaRPr lang="en-US" sz="1400" dirty="0">
                  <a:solidFill>
                    <a:schemeClr val="bg1">
                      <a:lumMod val="50000"/>
                    </a:schemeClr>
                  </a:solidFill>
                  <a:cs typeface="Lato Light"/>
                </a:endParaRPr>
              </a:p>
            </p:txBody>
          </p:sp>
        </p:grpSp>
        <p:grpSp>
          <p:nvGrpSpPr>
            <p:cNvPr id="12" name="Group 168"/>
            <p:cNvGrpSpPr/>
            <p:nvPr/>
          </p:nvGrpSpPr>
          <p:grpSpPr>
            <a:xfrm>
              <a:off x="1831206" y="9871927"/>
              <a:ext cx="5428200" cy="3247500"/>
              <a:chOff x="6217425" y="2316186"/>
              <a:chExt cx="4058835" cy="1623750"/>
            </a:xfrm>
          </p:grpSpPr>
          <p:sp>
            <p:nvSpPr>
              <p:cNvPr id="62" name="TextBox 62"/>
              <p:cNvSpPr txBox="1"/>
              <p:nvPr/>
            </p:nvSpPr>
            <p:spPr>
              <a:xfrm>
                <a:off x="6470595" y="2316186"/>
                <a:ext cx="3687131" cy="266190"/>
              </a:xfrm>
              <a:prstGeom prst="rect">
                <a:avLst/>
              </a:prstGeom>
              <a:noFill/>
            </p:spPr>
            <p:txBody>
              <a:bodyPr wrap="square" rtlCol="0">
                <a:spAutoFit/>
              </a:bodyPr>
              <a:lstStyle/>
              <a:p>
                <a:pPr algn="r"/>
                <a:r>
                  <a:rPr lang="zh-CN" altLang="en-US" sz="1100" b="1" dirty="0">
                    <a:solidFill>
                      <a:schemeClr val="bg1">
                        <a:lumMod val="50000"/>
                      </a:schemeClr>
                    </a:solidFill>
                  </a:rPr>
                  <a:t>点此替换文本</a:t>
                </a:r>
                <a:endParaRPr lang="id-ID" altLang="zh-CN" sz="1100" b="1" dirty="0">
                  <a:solidFill>
                    <a:schemeClr val="bg1">
                      <a:lumMod val="50000"/>
                    </a:schemeClr>
                  </a:solidFill>
                </a:endParaRPr>
              </a:p>
            </p:txBody>
          </p:sp>
          <p:sp>
            <p:nvSpPr>
              <p:cNvPr id="63" name="TextBox 63"/>
              <p:cNvSpPr txBox="1"/>
              <p:nvPr/>
            </p:nvSpPr>
            <p:spPr>
              <a:xfrm>
                <a:off x="6217425" y="2564685"/>
                <a:ext cx="4058835" cy="1375251"/>
              </a:xfrm>
              <a:prstGeom prst="rect">
                <a:avLst/>
              </a:prstGeom>
              <a:noFill/>
            </p:spPr>
            <p:txBody>
              <a:bodyPr wrap="square" rtlCol="0">
                <a:spAutoFit/>
              </a:bodyPr>
              <a:lstStyle/>
              <a:p>
                <a:pPr algn="r">
                  <a:lnSpc>
                    <a:spcPct val="150000"/>
                  </a:lnSpc>
                </a:pPr>
                <a:r>
                  <a:rPr lang="en-US" sz="1400" dirty="0">
                    <a:solidFill>
                      <a:schemeClr val="bg1">
                        <a:lumMod val="50000"/>
                      </a:schemeClr>
                    </a:solidFill>
                    <a:cs typeface="Lato Light"/>
                  </a:rPr>
                  <a:t>Lorem ipsum dolor sit amet, consectetur adipiscing elit. Curabitur elementum posuere pretium. </a:t>
                </a:r>
                <a:endParaRPr lang="en-US" sz="1400" dirty="0">
                  <a:solidFill>
                    <a:schemeClr val="bg1">
                      <a:lumMod val="50000"/>
                    </a:schemeClr>
                  </a:solidFill>
                  <a:cs typeface="Lato Light"/>
                </a:endParaRPr>
              </a:p>
            </p:txBody>
          </p:sp>
        </p:grpSp>
        <p:sp>
          <p:nvSpPr>
            <p:cNvPr id="13" name="AutoShape 124"/>
            <p:cNvSpPr/>
            <p:nvPr/>
          </p:nvSpPr>
          <p:spPr bwMode="auto">
            <a:xfrm>
              <a:off x="5848360" y="3177365"/>
              <a:ext cx="920458" cy="7356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101578" tIns="101578" rIns="101578" bIns="101578" anchor="ctr"/>
            <a:lstStyle/>
            <a:p>
              <a:pPr defTabSz="913765">
                <a:defRPr/>
              </a:pPr>
              <a:endParaRPr lang="es-ES" sz="40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4" name="AutoShape 122"/>
            <p:cNvSpPr/>
            <p:nvPr/>
          </p:nvSpPr>
          <p:spPr bwMode="auto">
            <a:xfrm>
              <a:off x="18010636" y="8452931"/>
              <a:ext cx="814524" cy="8962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101578" tIns="101578" rIns="101578" bIns="101578" anchor="ctr"/>
            <a:lstStyle/>
            <a:p>
              <a:pPr defTabSz="913765">
                <a:defRPr/>
              </a:pPr>
              <a:endParaRPr lang="es-ES" sz="40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5" name="AutoShape 123"/>
            <p:cNvSpPr/>
            <p:nvPr/>
          </p:nvSpPr>
          <p:spPr bwMode="auto">
            <a:xfrm>
              <a:off x="18035822" y="3104853"/>
              <a:ext cx="814524" cy="8962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101578" tIns="101578" rIns="101578" bIns="101578" anchor="ctr"/>
            <a:lstStyle/>
            <a:p>
              <a:pPr defTabSz="913765">
                <a:defRPr/>
              </a:pPr>
              <a:endParaRPr lang="es-ES" sz="40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6" name="AutoShape 38"/>
            <p:cNvSpPr/>
            <p:nvPr/>
          </p:nvSpPr>
          <p:spPr bwMode="auto">
            <a:xfrm>
              <a:off x="5919826" y="8565842"/>
              <a:ext cx="661960" cy="6647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101578" tIns="101578" rIns="101578" bIns="101578" anchor="ctr"/>
            <a:lstStyle/>
            <a:p>
              <a:pPr defTabSz="913765">
                <a:defRPr/>
              </a:pPr>
              <a:endParaRPr lang="es-ES" sz="40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7" name="Freeform 43"/>
            <p:cNvSpPr>
              <a:spLocks noChangeArrowheads="1"/>
            </p:cNvSpPr>
            <p:nvPr/>
          </p:nvSpPr>
          <p:spPr bwMode="auto">
            <a:xfrm>
              <a:off x="12189511" y="4057985"/>
              <a:ext cx="2833434" cy="2744626"/>
            </a:xfrm>
            <a:custGeom>
              <a:avLst/>
              <a:gdLst>
                <a:gd name="T0" fmla="*/ 4968 w 6000"/>
                <a:gd name="T1" fmla="*/ 3500 h 5814"/>
                <a:gd name="T2" fmla="*/ 4968 w 6000"/>
                <a:gd name="T3" fmla="*/ 3500 h 5814"/>
                <a:gd name="T4" fmla="*/ 5999 w 6000"/>
                <a:gd name="T5" fmla="*/ 2469 h 5814"/>
                <a:gd name="T6" fmla="*/ 5999 w 6000"/>
                <a:gd name="T7" fmla="*/ 2469 h 5814"/>
                <a:gd name="T8" fmla="*/ 0 w 6000"/>
                <a:gd name="T9" fmla="*/ 0 h 5814"/>
                <a:gd name="T10" fmla="*/ 0 w 6000"/>
                <a:gd name="T11" fmla="*/ 4688 h 5814"/>
                <a:gd name="T12" fmla="*/ 2656 w 6000"/>
                <a:gd name="T13" fmla="*/ 5813 h 5814"/>
                <a:gd name="T14" fmla="*/ 2656 w 6000"/>
                <a:gd name="T15" fmla="*/ 5813 h 5814"/>
                <a:gd name="T16" fmla="*/ 3937 w 6000"/>
                <a:gd name="T17" fmla="*/ 4532 h 5814"/>
                <a:gd name="T18" fmla="*/ 4905 w 6000"/>
                <a:gd name="T19" fmla="*/ 4500 h 5814"/>
                <a:gd name="T20" fmla="*/ 4968 w 6000"/>
                <a:gd name="T21" fmla="*/ 3500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0" h="5814">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rgbClr val="00B05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18" name="Freeform 44"/>
            <p:cNvSpPr>
              <a:spLocks noChangeArrowheads="1"/>
            </p:cNvSpPr>
            <p:nvPr/>
          </p:nvSpPr>
          <p:spPr bwMode="auto">
            <a:xfrm>
              <a:off x="9370652" y="4048897"/>
              <a:ext cx="3141548" cy="2744626"/>
            </a:xfrm>
            <a:custGeom>
              <a:avLst/>
              <a:gdLst>
                <a:gd name="T0" fmla="*/ 5968 w 6656"/>
                <a:gd name="T1" fmla="*/ 1438 h 5814"/>
                <a:gd name="T2" fmla="*/ 5968 w 6656"/>
                <a:gd name="T3" fmla="*/ 1438 h 5814"/>
                <a:gd name="T4" fmla="*/ 5968 w 6656"/>
                <a:gd name="T5" fmla="*/ 0 h 5814"/>
                <a:gd name="T6" fmla="*/ 5968 w 6656"/>
                <a:gd name="T7" fmla="*/ 0 h 5814"/>
                <a:gd name="T8" fmla="*/ 0 w 6656"/>
                <a:gd name="T9" fmla="*/ 2469 h 5814"/>
                <a:gd name="T10" fmla="*/ 3312 w 6656"/>
                <a:gd name="T11" fmla="*/ 5813 h 5814"/>
                <a:gd name="T12" fmla="*/ 5968 w 6656"/>
                <a:gd name="T13" fmla="*/ 4688 h 5814"/>
                <a:gd name="T14" fmla="*/ 5968 w 6656"/>
                <a:gd name="T15" fmla="*/ 4688 h 5814"/>
                <a:gd name="T16" fmla="*/ 5968 w 6656"/>
                <a:gd name="T17" fmla="*/ 2907 h 5814"/>
                <a:gd name="T18" fmla="*/ 6655 w 6656"/>
                <a:gd name="T19" fmla="*/ 2188 h 5814"/>
                <a:gd name="T20" fmla="*/ 5968 w 6656"/>
                <a:gd name="T21" fmla="*/ 1438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6" h="5814">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chemeClr val="accent1">
                <a:lumMod val="75000"/>
              </a:schemeClr>
            </a:solidFill>
            <a:ln>
              <a:noFill/>
            </a:ln>
            <a:effectLst/>
          </p:spPr>
          <p:txBody>
            <a:bodyPr wrap="none" lIns="243785" tIns="121892" rIns="243785" bIns="121892" anchor="ctr"/>
            <a:lstStyle/>
            <a:p>
              <a:endParaRPr lang="en-US" sz="1100" dirty="0">
                <a:solidFill>
                  <a:schemeClr val="bg1">
                    <a:lumMod val="50000"/>
                  </a:schemeClr>
                </a:solidFill>
              </a:endParaRPr>
            </a:p>
          </p:txBody>
        </p:sp>
        <p:sp>
          <p:nvSpPr>
            <p:cNvPr id="19" name="Freeform 45"/>
            <p:cNvSpPr>
              <a:spLocks noChangeArrowheads="1"/>
            </p:cNvSpPr>
            <p:nvPr/>
          </p:nvSpPr>
          <p:spPr bwMode="auto">
            <a:xfrm>
              <a:off x="8190228" y="5215051"/>
              <a:ext cx="2743911" cy="2834170"/>
            </a:xfrm>
            <a:custGeom>
              <a:avLst/>
              <a:gdLst>
                <a:gd name="T0" fmla="*/ 0 w 5814"/>
                <a:gd name="T1" fmla="*/ 6000 h 6001"/>
                <a:gd name="T2" fmla="*/ 0 w 5814"/>
                <a:gd name="T3" fmla="*/ 6000 h 6001"/>
                <a:gd name="T4" fmla="*/ 4719 w 5814"/>
                <a:gd name="T5" fmla="*/ 6000 h 6001"/>
                <a:gd name="T6" fmla="*/ 5813 w 5814"/>
                <a:gd name="T7" fmla="*/ 3344 h 6001"/>
                <a:gd name="T8" fmla="*/ 4532 w 5814"/>
                <a:gd name="T9" fmla="*/ 2063 h 6001"/>
                <a:gd name="T10" fmla="*/ 4501 w 5814"/>
                <a:gd name="T11" fmla="*/ 1031 h 6001"/>
                <a:gd name="T12" fmla="*/ 3532 w 5814"/>
                <a:gd name="T13" fmla="*/ 1031 h 6001"/>
                <a:gd name="T14" fmla="*/ 2501 w 5814"/>
                <a:gd name="T15" fmla="*/ 0 h 6001"/>
                <a:gd name="T16" fmla="*/ 0 w 5814"/>
                <a:gd name="T17" fmla="*/ 600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001">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rgbClr val="00B05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0" name="Freeform 46"/>
            <p:cNvSpPr>
              <a:spLocks noChangeArrowheads="1"/>
            </p:cNvSpPr>
            <p:nvPr/>
          </p:nvSpPr>
          <p:spPr bwMode="auto">
            <a:xfrm>
              <a:off x="8190228" y="7724363"/>
              <a:ext cx="2743911" cy="3142370"/>
            </a:xfrm>
            <a:custGeom>
              <a:avLst/>
              <a:gdLst>
                <a:gd name="T0" fmla="*/ 2501 w 5814"/>
                <a:gd name="T1" fmla="*/ 6655 h 6656"/>
                <a:gd name="T2" fmla="*/ 2501 w 5814"/>
                <a:gd name="T3" fmla="*/ 6655 h 6656"/>
                <a:gd name="T4" fmla="*/ 5813 w 5814"/>
                <a:gd name="T5" fmla="*/ 3342 h 6656"/>
                <a:gd name="T6" fmla="*/ 4719 w 5814"/>
                <a:gd name="T7" fmla="*/ 687 h 6656"/>
                <a:gd name="T8" fmla="*/ 2907 w 5814"/>
                <a:gd name="T9" fmla="*/ 687 h 6656"/>
                <a:gd name="T10" fmla="*/ 2157 w 5814"/>
                <a:gd name="T11" fmla="*/ 0 h 6656"/>
                <a:gd name="T12" fmla="*/ 1469 w 5814"/>
                <a:gd name="T13" fmla="*/ 687 h 6656"/>
                <a:gd name="T14" fmla="*/ 0 w 5814"/>
                <a:gd name="T15" fmla="*/ 687 h 6656"/>
                <a:gd name="T16" fmla="*/ 2501 w 5814"/>
                <a:gd name="T17" fmla="*/ 6655 h 6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656">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chemeClr val="accent1">
                <a:lumMod val="7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1" name="Freeform 47"/>
            <p:cNvSpPr>
              <a:spLocks noChangeArrowheads="1"/>
            </p:cNvSpPr>
            <p:nvPr/>
          </p:nvSpPr>
          <p:spPr bwMode="auto">
            <a:xfrm>
              <a:off x="9370652" y="9302837"/>
              <a:ext cx="2818860" cy="2744626"/>
            </a:xfrm>
            <a:custGeom>
              <a:avLst/>
              <a:gdLst>
                <a:gd name="T0" fmla="*/ 5968 w 5969"/>
                <a:gd name="T1" fmla="*/ 5813 h 5814"/>
                <a:gd name="T2" fmla="*/ 5968 w 5969"/>
                <a:gd name="T3" fmla="*/ 5813 h 5814"/>
                <a:gd name="T4" fmla="*/ 5968 w 5969"/>
                <a:gd name="T5" fmla="*/ 1094 h 5814"/>
                <a:gd name="T6" fmla="*/ 3312 w 5969"/>
                <a:gd name="T7" fmla="*/ 0 h 5814"/>
                <a:gd name="T8" fmla="*/ 2031 w 5969"/>
                <a:gd name="T9" fmla="*/ 1250 h 5814"/>
                <a:gd name="T10" fmla="*/ 1031 w 5969"/>
                <a:gd name="T11" fmla="*/ 1313 h 5814"/>
                <a:gd name="T12" fmla="*/ 1031 w 5969"/>
                <a:gd name="T13" fmla="*/ 2282 h 5814"/>
                <a:gd name="T14" fmla="*/ 0 w 5969"/>
                <a:gd name="T15" fmla="*/ 3313 h 5814"/>
                <a:gd name="T16" fmla="*/ 5968 w 5969"/>
                <a:gd name="T17" fmla="*/ 58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9" h="5814">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rgbClr val="00B05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2" name="Freeform 48"/>
            <p:cNvSpPr>
              <a:spLocks noChangeArrowheads="1"/>
            </p:cNvSpPr>
            <p:nvPr/>
          </p:nvSpPr>
          <p:spPr bwMode="auto">
            <a:xfrm>
              <a:off x="11862654" y="9302837"/>
              <a:ext cx="3156126" cy="2744626"/>
            </a:xfrm>
            <a:custGeom>
              <a:avLst/>
              <a:gdLst>
                <a:gd name="T0" fmla="*/ 6686 w 6687"/>
                <a:gd name="T1" fmla="*/ 3313 h 5814"/>
                <a:gd name="T2" fmla="*/ 6686 w 6687"/>
                <a:gd name="T3" fmla="*/ 3313 h 5814"/>
                <a:gd name="T4" fmla="*/ 3343 w 6687"/>
                <a:gd name="T5" fmla="*/ 0 h 5814"/>
                <a:gd name="T6" fmla="*/ 687 w 6687"/>
                <a:gd name="T7" fmla="*/ 1094 h 5814"/>
                <a:gd name="T8" fmla="*/ 687 w 6687"/>
                <a:gd name="T9" fmla="*/ 2907 h 5814"/>
                <a:gd name="T10" fmla="*/ 0 w 6687"/>
                <a:gd name="T11" fmla="*/ 3625 h 5814"/>
                <a:gd name="T12" fmla="*/ 687 w 6687"/>
                <a:gd name="T13" fmla="*/ 4344 h 5814"/>
                <a:gd name="T14" fmla="*/ 687 w 6687"/>
                <a:gd name="T15" fmla="*/ 5813 h 5814"/>
                <a:gd name="T16" fmla="*/ 6686 w 6687"/>
                <a:gd name="T17" fmla="*/ 33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7" h="5814">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chemeClr val="accent1">
                <a:lumMod val="7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3" name="Freeform 49"/>
            <p:cNvSpPr>
              <a:spLocks noChangeArrowheads="1"/>
            </p:cNvSpPr>
            <p:nvPr/>
          </p:nvSpPr>
          <p:spPr bwMode="auto">
            <a:xfrm>
              <a:off x="13440018" y="8052817"/>
              <a:ext cx="2743911" cy="2819594"/>
            </a:xfrm>
            <a:custGeom>
              <a:avLst/>
              <a:gdLst>
                <a:gd name="T0" fmla="*/ 2312 w 5813"/>
                <a:gd name="T1" fmla="*/ 4937 h 5969"/>
                <a:gd name="T2" fmla="*/ 2312 w 5813"/>
                <a:gd name="T3" fmla="*/ 4937 h 5969"/>
                <a:gd name="T4" fmla="*/ 3343 w 5813"/>
                <a:gd name="T5" fmla="*/ 5968 h 5969"/>
                <a:gd name="T6" fmla="*/ 3343 w 5813"/>
                <a:gd name="T7" fmla="*/ 5968 h 5969"/>
                <a:gd name="T8" fmla="*/ 5812 w 5813"/>
                <a:gd name="T9" fmla="*/ 0 h 5969"/>
                <a:gd name="T10" fmla="*/ 1093 w 5813"/>
                <a:gd name="T11" fmla="*/ 0 h 5969"/>
                <a:gd name="T12" fmla="*/ 0 w 5813"/>
                <a:gd name="T13" fmla="*/ 2655 h 5969"/>
                <a:gd name="T14" fmla="*/ 0 w 5813"/>
                <a:gd name="T15" fmla="*/ 2655 h 5969"/>
                <a:gd name="T16" fmla="*/ 1281 w 5813"/>
                <a:gd name="T17" fmla="*/ 3905 h 5969"/>
                <a:gd name="T18" fmla="*/ 1281 w 5813"/>
                <a:gd name="T19" fmla="*/ 4905 h 5969"/>
                <a:gd name="T20" fmla="*/ 2312 w 5813"/>
                <a:gd name="T21" fmla="*/ 4937 h 5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5969">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rgbClr val="00B05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4" name="Freeform 50"/>
            <p:cNvSpPr>
              <a:spLocks noChangeArrowheads="1"/>
            </p:cNvSpPr>
            <p:nvPr/>
          </p:nvSpPr>
          <p:spPr bwMode="auto">
            <a:xfrm>
              <a:off x="13441734" y="5224048"/>
              <a:ext cx="2743911" cy="3156944"/>
            </a:xfrm>
            <a:custGeom>
              <a:avLst/>
              <a:gdLst>
                <a:gd name="T0" fmla="*/ 4343 w 5813"/>
                <a:gd name="T1" fmla="*/ 6000 h 6687"/>
                <a:gd name="T2" fmla="*/ 4343 w 5813"/>
                <a:gd name="T3" fmla="*/ 6000 h 6687"/>
                <a:gd name="T4" fmla="*/ 5812 w 5813"/>
                <a:gd name="T5" fmla="*/ 6000 h 6687"/>
                <a:gd name="T6" fmla="*/ 5812 w 5813"/>
                <a:gd name="T7" fmla="*/ 6000 h 6687"/>
                <a:gd name="T8" fmla="*/ 3343 w 5813"/>
                <a:gd name="T9" fmla="*/ 0 h 6687"/>
                <a:gd name="T10" fmla="*/ 0 w 5813"/>
                <a:gd name="T11" fmla="*/ 3344 h 6687"/>
                <a:gd name="T12" fmla="*/ 1093 w 5813"/>
                <a:gd name="T13" fmla="*/ 6000 h 6687"/>
                <a:gd name="T14" fmla="*/ 1093 w 5813"/>
                <a:gd name="T15" fmla="*/ 6000 h 6687"/>
                <a:gd name="T16" fmla="*/ 2906 w 5813"/>
                <a:gd name="T17" fmla="*/ 6000 h 6687"/>
                <a:gd name="T18" fmla="*/ 3625 w 5813"/>
                <a:gd name="T19" fmla="*/ 6686 h 6687"/>
                <a:gd name="T20" fmla="*/ 4343 w 5813"/>
                <a:gd name="T21" fmla="*/ 6000 h 6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6687">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chemeClr val="accent1">
                <a:lumMod val="75000"/>
              </a:schemeClr>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5" name="Freeform 51"/>
            <p:cNvSpPr>
              <a:spLocks noChangeArrowheads="1"/>
            </p:cNvSpPr>
            <p:nvPr/>
          </p:nvSpPr>
          <p:spPr bwMode="auto">
            <a:xfrm>
              <a:off x="14046544" y="5702336"/>
              <a:ext cx="487159" cy="472708"/>
            </a:xfrm>
            <a:custGeom>
              <a:avLst/>
              <a:gdLst>
                <a:gd name="T0" fmla="*/ 1031 w 1032"/>
                <a:gd name="T1" fmla="*/ 0 h 1001"/>
                <a:gd name="T2" fmla="*/ 968 w 1032"/>
                <a:gd name="T3" fmla="*/ 1000 h 1001"/>
                <a:gd name="T4" fmla="*/ 0 w 1032"/>
                <a:gd name="T5" fmla="*/ 1000 h 1001"/>
                <a:gd name="T6" fmla="*/ 1031 w 1032"/>
                <a:gd name="T7" fmla="*/ 0 h 1001"/>
              </a:gdLst>
              <a:ahLst/>
              <a:cxnLst>
                <a:cxn ang="0">
                  <a:pos x="T0" y="T1"/>
                </a:cxn>
                <a:cxn ang="0">
                  <a:pos x="T2" y="T3"/>
                </a:cxn>
                <a:cxn ang="0">
                  <a:pos x="T4" y="T5"/>
                </a:cxn>
                <a:cxn ang="0">
                  <a:pos x="T6" y="T7"/>
                </a:cxn>
              </a:cxnLst>
              <a:rect l="0" t="0" r="r" b="b"/>
              <a:pathLst>
                <a:path w="1032" h="1001">
                  <a:moveTo>
                    <a:pt x="1031" y="0"/>
                  </a:moveTo>
                  <a:lnTo>
                    <a:pt x="968" y="1000"/>
                  </a:lnTo>
                  <a:lnTo>
                    <a:pt x="0" y="1000"/>
                  </a:lnTo>
                  <a:lnTo>
                    <a:pt x="1031" y="0"/>
                  </a:lnTo>
                </a:path>
              </a:pathLst>
            </a:custGeom>
            <a:solidFill>
              <a:srgbClr val="00B05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85" tIns="121892" rIns="243785" bIns="121892" anchor="ctr"/>
            <a:lstStyle/>
            <a:p>
              <a:endParaRPr lang="en-US" sz="1100" dirty="0">
                <a:solidFill>
                  <a:schemeClr val="bg1">
                    <a:lumMod val="50000"/>
                  </a:schemeClr>
                </a:solidFill>
              </a:endParaRPr>
            </a:p>
          </p:txBody>
        </p:sp>
        <p:sp>
          <p:nvSpPr>
            <p:cNvPr id="28" name="Freeform 41"/>
            <p:cNvSpPr>
              <a:spLocks noEditPoints="1"/>
            </p:cNvSpPr>
            <p:nvPr/>
          </p:nvSpPr>
          <p:spPr bwMode="auto">
            <a:xfrm>
              <a:off x="10505411" y="10455864"/>
              <a:ext cx="1094943" cy="821736"/>
            </a:xfrm>
            <a:custGeom>
              <a:avLst/>
              <a:gdLst>
                <a:gd name="T0" fmla="*/ 899 w 1092"/>
                <a:gd name="T1" fmla="*/ 20 h 819"/>
                <a:gd name="T2" fmla="*/ 242 w 1092"/>
                <a:gd name="T3" fmla="*/ 0 h 819"/>
                <a:gd name="T4" fmla="*/ 20 w 1092"/>
                <a:gd name="T5" fmla="*/ 193 h 819"/>
                <a:gd name="T6" fmla="*/ 17 w 1092"/>
                <a:gd name="T7" fmla="*/ 287 h 819"/>
                <a:gd name="T8" fmla="*/ 546 w 1092"/>
                <a:gd name="T9" fmla="*/ 819 h 819"/>
                <a:gd name="T10" fmla="*/ 1075 w 1092"/>
                <a:gd name="T11" fmla="*/ 287 h 819"/>
                <a:gd name="T12" fmla="*/ 1072 w 1092"/>
                <a:gd name="T13" fmla="*/ 193 h 819"/>
                <a:gd name="T14" fmla="*/ 470 w 1092"/>
                <a:gd name="T15" fmla="*/ 239 h 819"/>
                <a:gd name="T16" fmla="*/ 622 w 1092"/>
                <a:gd name="T17" fmla="*/ 239 h 819"/>
                <a:gd name="T18" fmla="*/ 666 w 1092"/>
                <a:gd name="T19" fmla="*/ 76 h 819"/>
                <a:gd name="T20" fmla="*/ 648 w 1092"/>
                <a:gd name="T21" fmla="*/ 217 h 819"/>
                <a:gd name="T22" fmla="*/ 444 w 1092"/>
                <a:gd name="T23" fmla="*/ 217 h 819"/>
                <a:gd name="T24" fmla="*/ 426 w 1092"/>
                <a:gd name="T25" fmla="*/ 76 h 819"/>
                <a:gd name="T26" fmla="*/ 444 w 1092"/>
                <a:gd name="T27" fmla="*/ 217 h 819"/>
                <a:gd name="T28" fmla="*/ 546 w 1092"/>
                <a:gd name="T29" fmla="*/ 698 h 819"/>
                <a:gd name="T30" fmla="*/ 631 w 1092"/>
                <a:gd name="T31" fmla="*/ 273 h 819"/>
                <a:gd name="T32" fmla="*/ 833 w 1092"/>
                <a:gd name="T33" fmla="*/ 273 h 819"/>
                <a:gd name="T34" fmla="*/ 666 w 1092"/>
                <a:gd name="T35" fmla="*/ 273 h 819"/>
                <a:gd name="T36" fmla="*/ 759 w 1092"/>
                <a:gd name="T37" fmla="*/ 169 h 819"/>
                <a:gd name="T38" fmla="*/ 675 w 1092"/>
                <a:gd name="T39" fmla="*/ 239 h 819"/>
                <a:gd name="T40" fmla="*/ 826 w 1092"/>
                <a:gd name="T41" fmla="*/ 68 h 819"/>
                <a:gd name="T42" fmla="*/ 707 w 1092"/>
                <a:gd name="T43" fmla="*/ 68 h 819"/>
                <a:gd name="T44" fmla="*/ 470 w 1092"/>
                <a:gd name="T45" fmla="*/ 68 h 819"/>
                <a:gd name="T46" fmla="*/ 546 w 1092"/>
                <a:gd name="T47" fmla="*/ 131 h 819"/>
                <a:gd name="T48" fmla="*/ 266 w 1092"/>
                <a:gd name="T49" fmla="*/ 68 h 819"/>
                <a:gd name="T50" fmla="*/ 331 w 1092"/>
                <a:gd name="T51" fmla="*/ 123 h 819"/>
                <a:gd name="T52" fmla="*/ 417 w 1092"/>
                <a:gd name="T53" fmla="*/ 239 h 819"/>
                <a:gd name="T54" fmla="*/ 333 w 1092"/>
                <a:gd name="T55" fmla="*/ 169 h 819"/>
                <a:gd name="T56" fmla="*/ 510 w 1092"/>
                <a:gd name="T57" fmla="*/ 692 h 819"/>
                <a:gd name="T58" fmla="*/ 426 w 1092"/>
                <a:gd name="T59" fmla="*/ 273 h 819"/>
                <a:gd name="T60" fmla="*/ 98 w 1092"/>
                <a:gd name="T61" fmla="*/ 273 h 819"/>
                <a:gd name="T62" fmla="*/ 434 w 1092"/>
                <a:gd name="T63" fmla="*/ 631 h 819"/>
                <a:gd name="T64" fmla="*/ 994 w 1092"/>
                <a:gd name="T65" fmla="*/ 273 h 819"/>
                <a:gd name="T66" fmla="*/ 873 w 1092"/>
                <a:gd name="T67" fmla="*/ 273 h 819"/>
                <a:gd name="T68" fmla="*/ 785 w 1092"/>
                <a:gd name="T69" fmla="*/ 147 h 819"/>
                <a:gd name="T70" fmla="*/ 1021 w 1092"/>
                <a:gd name="T71" fmla="*/ 239 h 819"/>
                <a:gd name="T72" fmla="*/ 228 w 1092"/>
                <a:gd name="T73" fmla="*/ 82 h 819"/>
                <a:gd name="T74" fmla="*/ 215 w 1092"/>
                <a:gd name="T75" fmla="*/ 239 h 819"/>
                <a:gd name="T76" fmla="*/ 228 w 1092"/>
                <a:gd name="T77" fmla="*/ 82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2" h="819">
                  <a:moveTo>
                    <a:pt x="1072" y="193"/>
                  </a:moveTo>
                  <a:cubicBezTo>
                    <a:pt x="899" y="20"/>
                    <a:pt x="899" y="20"/>
                    <a:pt x="899" y="20"/>
                  </a:cubicBezTo>
                  <a:cubicBezTo>
                    <a:pt x="886" y="7"/>
                    <a:pt x="868" y="0"/>
                    <a:pt x="850" y="0"/>
                  </a:cubicBezTo>
                  <a:cubicBezTo>
                    <a:pt x="242" y="0"/>
                    <a:pt x="242" y="0"/>
                    <a:pt x="242" y="0"/>
                  </a:cubicBezTo>
                  <a:cubicBezTo>
                    <a:pt x="224" y="0"/>
                    <a:pt x="206" y="7"/>
                    <a:pt x="193" y="20"/>
                  </a:cubicBezTo>
                  <a:cubicBezTo>
                    <a:pt x="20" y="193"/>
                    <a:pt x="20" y="193"/>
                    <a:pt x="20" y="193"/>
                  </a:cubicBezTo>
                  <a:cubicBezTo>
                    <a:pt x="7" y="207"/>
                    <a:pt x="0" y="224"/>
                    <a:pt x="0" y="242"/>
                  </a:cubicBezTo>
                  <a:cubicBezTo>
                    <a:pt x="0" y="258"/>
                    <a:pt x="6" y="274"/>
                    <a:pt x="17" y="287"/>
                  </a:cubicBezTo>
                  <a:cubicBezTo>
                    <a:pt x="495" y="796"/>
                    <a:pt x="495" y="796"/>
                    <a:pt x="495" y="796"/>
                  </a:cubicBezTo>
                  <a:cubicBezTo>
                    <a:pt x="508" y="810"/>
                    <a:pt x="527" y="819"/>
                    <a:pt x="546" y="819"/>
                  </a:cubicBezTo>
                  <a:cubicBezTo>
                    <a:pt x="565" y="819"/>
                    <a:pt x="584" y="810"/>
                    <a:pt x="597" y="796"/>
                  </a:cubicBezTo>
                  <a:cubicBezTo>
                    <a:pt x="1075" y="287"/>
                    <a:pt x="1075" y="287"/>
                    <a:pt x="1075" y="287"/>
                  </a:cubicBezTo>
                  <a:cubicBezTo>
                    <a:pt x="1086" y="274"/>
                    <a:pt x="1092" y="257"/>
                    <a:pt x="1092" y="241"/>
                  </a:cubicBezTo>
                  <a:cubicBezTo>
                    <a:pt x="1092" y="224"/>
                    <a:pt x="1085" y="207"/>
                    <a:pt x="1072" y="193"/>
                  </a:cubicBezTo>
                  <a:close/>
                  <a:moveTo>
                    <a:pt x="622" y="239"/>
                  </a:moveTo>
                  <a:cubicBezTo>
                    <a:pt x="470" y="239"/>
                    <a:pt x="470" y="239"/>
                    <a:pt x="470" y="239"/>
                  </a:cubicBezTo>
                  <a:cubicBezTo>
                    <a:pt x="546" y="176"/>
                    <a:pt x="546" y="176"/>
                    <a:pt x="546" y="176"/>
                  </a:cubicBezTo>
                  <a:lnTo>
                    <a:pt x="622" y="239"/>
                  </a:lnTo>
                  <a:close/>
                  <a:moveTo>
                    <a:pt x="573" y="154"/>
                  </a:moveTo>
                  <a:cubicBezTo>
                    <a:pt x="666" y="76"/>
                    <a:pt x="666" y="76"/>
                    <a:pt x="666" y="76"/>
                  </a:cubicBezTo>
                  <a:cubicBezTo>
                    <a:pt x="735" y="145"/>
                    <a:pt x="735" y="145"/>
                    <a:pt x="735" y="145"/>
                  </a:cubicBezTo>
                  <a:cubicBezTo>
                    <a:pt x="648" y="217"/>
                    <a:pt x="648" y="217"/>
                    <a:pt x="648" y="217"/>
                  </a:cubicBezTo>
                  <a:lnTo>
                    <a:pt x="573" y="154"/>
                  </a:lnTo>
                  <a:close/>
                  <a:moveTo>
                    <a:pt x="444" y="217"/>
                  </a:moveTo>
                  <a:cubicBezTo>
                    <a:pt x="357" y="145"/>
                    <a:pt x="357" y="145"/>
                    <a:pt x="357" y="145"/>
                  </a:cubicBezTo>
                  <a:cubicBezTo>
                    <a:pt x="426" y="76"/>
                    <a:pt x="426" y="76"/>
                    <a:pt x="426" y="76"/>
                  </a:cubicBezTo>
                  <a:cubicBezTo>
                    <a:pt x="519" y="154"/>
                    <a:pt x="519" y="154"/>
                    <a:pt x="519" y="154"/>
                  </a:cubicBezTo>
                  <a:lnTo>
                    <a:pt x="444" y="217"/>
                  </a:lnTo>
                  <a:close/>
                  <a:moveTo>
                    <a:pt x="631" y="273"/>
                  </a:moveTo>
                  <a:cubicBezTo>
                    <a:pt x="546" y="698"/>
                    <a:pt x="546" y="698"/>
                    <a:pt x="546" y="698"/>
                  </a:cubicBezTo>
                  <a:cubicBezTo>
                    <a:pt x="461" y="273"/>
                    <a:pt x="461" y="273"/>
                    <a:pt x="461" y="273"/>
                  </a:cubicBezTo>
                  <a:lnTo>
                    <a:pt x="631" y="273"/>
                  </a:lnTo>
                  <a:close/>
                  <a:moveTo>
                    <a:pt x="666" y="273"/>
                  </a:moveTo>
                  <a:cubicBezTo>
                    <a:pt x="833" y="273"/>
                    <a:pt x="833" y="273"/>
                    <a:pt x="833" y="273"/>
                  </a:cubicBezTo>
                  <a:cubicBezTo>
                    <a:pt x="582" y="692"/>
                    <a:pt x="582" y="692"/>
                    <a:pt x="582" y="692"/>
                  </a:cubicBezTo>
                  <a:lnTo>
                    <a:pt x="666" y="273"/>
                  </a:lnTo>
                  <a:close/>
                  <a:moveTo>
                    <a:pt x="675" y="239"/>
                  </a:moveTo>
                  <a:cubicBezTo>
                    <a:pt x="759" y="169"/>
                    <a:pt x="759" y="169"/>
                    <a:pt x="759" y="169"/>
                  </a:cubicBezTo>
                  <a:cubicBezTo>
                    <a:pt x="829" y="239"/>
                    <a:pt x="829" y="239"/>
                    <a:pt x="829" y="239"/>
                  </a:cubicBezTo>
                  <a:lnTo>
                    <a:pt x="675" y="239"/>
                  </a:lnTo>
                  <a:close/>
                  <a:moveTo>
                    <a:pt x="707" y="68"/>
                  </a:moveTo>
                  <a:cubicBezTo>
                    <a:pt x="826" y="68"/>
                    <a:pt x="826" y="68"/>
                    <a:pt x="826" y="68"/>
                  </a:cubicBezTo>
                  <a:cubicBezTo>
                    <a:pt x="761" y="123"/>
                    <a:pt x="761" y="123"/>
                    <a:pt x="761" y="123"/>
                  </a:cubicBezTo>
                  <a:lnTo>
                    <a:pt x="707" y="68"/>
                  </a:lnTo>
                  <a:close/>
                  <a:moveTo>
                    <a:pt x="546" y="131"/>
                  </a:moveTo>
                  <a:cubicBezTo>
                    <a:pt x="470" y="68"/>
                    <a:pt x="470" y="68"/>
                    <a:pt x="470" y="68"/>
                  </a:cubicBezTo>
                  <a:cubicBezTo>
                    <a:pt x="622" y="68"/>
                    <a:pt x="622" y="68"/>
                    <a:pt x="622" y="68"/>
                  </a:cubicBezTo>
                  <a:lnTo>
                    <a:pt x="546" y="131"/>
                  </a:lnTo>
                  <a:close/>
                  <a:moveTo>
                    <a:pt x="331" y="123"/>
                  </a:moveTo>
                  <a:cubicBezTo>
                    <a:pt x="266" y="68"/>
                    <a:pt x="266" y="68"/>
                    <a:pt x="266" y="68"/>
                  </a:cubicBezTo>
                  <a:cubicBezTo>
                    <a:pt x="385" y="68"/>
                    <a:pt x="385" y="68"/>
                    <a:pt x="385" y="68"/>
                  </a:cubicBezTo>
                  <a:lnTo>
                    <a:pt x="331" y="123"/>
                  </a:lnTo>
                  <a:close/>
                  <a:moveTo>
                    <a:pt x="333" y="169"/>
                  </a:moveTo>
                  <a:cubicBezTo>
                    <a:pt x="417" y="239"/>
                    <a:pt x="417" y="239"/>
                    <a:pt x="417" y="239"/>
                  </a:cubicBezTo>
                  <a:cubicBezTo>
                    <a:pt x="263" y="239"/>
                    <a:pt x="263" y="239"/>
                    <a:pt x="263" y="239"/>
                  </a:cubicBezTo>
                  <a:lnTo>
                    <a:pt x="333" y="169"/>
                  </a:lnTo>
                  <a:close/>
                  <a:moveTo>
                    <a:pt x="426" y="273"/>
                  </a:moveTo>
                  <a:cubicBezTo>
                    <a:pt x="510" y="692"/>
                    <a:pt x="510" y="692"/>
                    <a:pt x="510" y="692"/>
                  </a:cubicBezTo>
                  <a:cubicBezTo>
                    <a:pt x="259" y="273"/>
                    <a:pt x="259" y="273"/>
                    <a:pt x="259" y="273"/>
                  </a:cubicBezTo>
                  <a:lnTo>
                    <a:pt x="426" y="273"/>
                  </a:lnTo>
                  <a:close/>
                  <a:moveTo>
                    <a:pt x="434" y="631"/>
                  </a:moveTo>
                  <a:cubicBezTo>
                    <a:pt x="98" y="273"/>
                    <a:pt x="98" y="273"/>
                    <a:pt x="98" y="273"/>
                  </a:cubicBezTo>
                  <a:cubicBezTo>
                    <a:pt x="219" y="273"/>
                    <a:pt x="219" y="273"/>
                    <a:pt x="219" y="273"/>
                  </a:cubicBezTo>
                  <a:lnTo>
                    <a:pt x="434" y="631"/>
                  </a:lnTo>
                  <a:close/>
                  <a:moveTo>
                    <a:pt x="873" y="273"/>
                  </a:moveTo>
                  <a:cubicBezTo>
                    <a:pt x="994" y="273"/>
                    <a:pt x="994" y="273"/>
                    <a:pt x="994" y="273"/>
                  </a:cubicBezTo>
                  <a:cubicBezTo>
                    <a:pt x="658" y="631"/>
                    <a:pt x="658" y="631"/>
                    <a:pt x="658" y="631"/>
                  </a:cubicBezTo>
                  <a:lnTo>
                    <a:pt x="873" y="273"/>
                  </a:lnTo>
                  <a:close/>
                  <a:moveTo>
                    <a:pt x="877" y="239"/>
                  </a:moveTo>
                  <a:cubicBezTo>
                    <a:pt x="785" y="147"/>
                    <a:pt x="785" y="147"/>
                    <a:pt x="785" y="147"/>
                  </a:cubicBezTo>
                  <a:cubicBezTo>
                    <a:pt x="864" y="82"/>
                    <a:pt x="864" y="82"/>
                    <a:pt x="864" y="82"/>
                  </a:cubicBezTo>
                  <a:cubicBezTo>
                    <a:pt x="1021" y="239"/>
                    <a:pt x="1021" y="239"/>
                    <a:pt x="1021" y="239"/>
                  </a:cubicBezTo>
                  <a:lnTo>
                    <a:pt x="877" y="239"/>
                  </a:lnTo>
                  <a:close/>
                  <a:moveTo>
                    <a:pt x="228" y="82"/>
                  </a:moveTo>
                  <a:cubicBezTo>
                    <a:pt x="307" y="147"/>
                    <a:pt x="307" y="147"/>
                    <a:pt x="307" y="147"/>
                  </a:cubicBezTo>
                  <a:cubicBezTo>
                    <a:pt x="215" y="239"/>
                    <a:pt x="215" y="239"/>
                    <a:pt x="215" y="239"/>
                  </a:cubicBezTo>
                  <a:cubicBezTo>
                    <a:pt x="68" y="239"/>
                    <a:pt x="68" y="239"/>
                    <a:pt x="68" y="239"/>
                  </a:cubicBezTo>
                  <a:lnTo>
                    <a:pt x="228" y="82"/>
                  </a:lnTo>
                  <a:close/>
                </a:path>
              </a:pathLst>
            </a:custGeom>
            <a:solidFill>
              <a:schemeClr val="bg1"/>
            </a:solidFill>
            <a:ln>
              <a:noFill/>
            </a:ln>
          </p:spPr>
          <p:txBody>
            <a:bodyPr vert="horz" wrap="square" lIns="182843" tIns="91422" rIns="182843" bIns="91422" numCol="1" anchor="t" anchorCtr="0" compatLnSpc="1"/>
            <a:lstStyle/>
            <a:p>
              <a:endParaRPr lang="id-ID" sz="1100">
                <a:solidFill>
                  <a:schemeClr val="bg1">
                    <a:lumMod val="50000"/>
                  </a:schemeClr>
                </a:solidFill>
              </a:endParaRPr>
            </a:p>
          </p:txBody>
        </p:sp>
        <p:sp>
          <p:nvSpPr>
            <p:cNvPr id="29" name="Freeform 45"/>
            <p:cNvSpPr>
              <a:spLocks noEditPoints="1"/>
            </p:cNvSpPr>
            <p:nvPr/>
          </p:nvSpPr>
          <p:spPr bwMode="auto">
            <a:xfrm>
              <a:off x="10457045" y="4523525"/>
              <a:ext cx="1112032" cy="1112322"/>
            </a:xfrm>
            <a:custGeom>
              <a:avLst/>
              <a:gdLst>
                <a:gd name="T0" fmla="*/ 419 w 425"/>
                <a:gd name="T1" fmla="*/ 2 h 425"/>
                <a:gd name="T2" fmla="*/ 411 w 425"/>
                <a:gd name="T3" fmla="*/ 0 h 425"/>
                <a:gd name="T4" fmla="*/ 404 w 425"/>
                <a:gd name="T5" fmla="*/ 3 h 425"/>
                <a:gd name="T6" fmla="*/ 6 w 425"/>
                <a:gd name="T7" fmla="*/ 268 h 425"/>
                <a:gd name="T8" fmla="*/ 0 w 425"/>
                <a:gd name="T9" fmla="*/ 280 h 425"/>
                <a:gd name="T10" fmla="*/ 8 w 425"/>
                <a:gd name="T11" fmla="*/ 291 h 425"/>
                <a:gd name="T12" fmla="*/ 112 w 425"/>
                <a:gd name="T13" fmla="*/ 333 h 425"/>
                <a:gd name="T14" fmla="*/ 161 w 425"/>
                <a:gd name="T15" fmla="*/ 418 h 425"/>
                <a:gd name="T16" fmla="*/ 172 w 425"/>
                <a:gd name="T17" fmla="*/ 425 h 425"/>
                <a:gd name="T18" fmla="*/ 173 w 425"/>
                <a:gd name="T19" fmla="*/ 425 h 425"/>
                <a:gd name="T20" fmla="*/ 184 w 425"/>
                <a:gd name="T21" fmla="*/ 419 h 425"/>
                <a:gd name="T22" fmla="*/ 211 w 425"/>
                <a:gd name="T23" fmla="*/ 373 h 425"/>
                <a:gd name="T24" fmla="*/ 340 w 425"/>
                <a:gd name="T25" fmla="*/ 424 h 425"/>
                <a:gd name="T26" fmla="*/ 345 w 425"/>
                <a:gd name="T27" fmla="*/ 425 h 425"/>
                <a:gd name="T28" fmla="*/ 352 w 425"/>
                <a:gd name="T29" fmla="*/ 423 h 425"/>
                <a:gd name="T30" fmla="*/ 358 w 425"/>
                <a:gd name="T31" fmla="*/ 414 h 425"/>
                <a:gd name="T32" fmla="*/ 424 w 425"/>
                <a:gd name="T33" fmla="*/ 16 h 425"/>
                <a:gd name="T34" fmla="*/ 419 w 425"/>
                <a:gd name="T35" fmla="*/ 2 h 425"/>
                <a:gd name="T36" fmla="*/ 42 w 425"/>
                <a:gd name="T37" fmla="*/ 276 h 425"/>
                <a:gd name="T38" fmla="*/ 349 w 425"/>
                <a:gd name="T39" fmla="*/ 71 h 425"/>
                <a:gd name="T40" fmla="*/ 126 w 425"/>
                <a:gd name="T41" fmla="*/ 310 h 425"/>
                <a:gd name="T42" fmla="*/ 122 w 425"/>
                <a:gd name="T43" fmla="*/ 308 h 425"/>
                <a:gd name="T44" fmla="*/ 42 w 425"/>
                <a:gd name="T45" fmla="*/ 276 h 425"/>
                <a:gd name="T46" fmla="*/ 135 w 425"/>
                <a:gd name="T47" fmla="*/ 320 h 425"/>
                <a:gd name="T48" fmla="*/ 135 w 425"/>
                <a:gd name="T49" fmla="*/ 320 h 425"/>
                <a:gd name="T50" fmla="*/ 386 w 425"/>
                <a:gd name="T51" fmla="*/ 51 h 425"/>
                <a:gd name="T52" fmla="*/ 172 w 425"/>
                <a:gd name="T53" fmla="*/ 384 h 425"/>
                <a:gd name="T54" fmla="*/ 135 w 425"/>
                <a:gd name="T55" fmla="*/ 320 h 425"/>
                <a:gd name="T56" fmla="*/ 335 w 425"/>
                <a:gd name="T57" fmla="*/ 393 h 425"/>
                <a:gd name="T58" fmla="*/ 221 w 425"/>
                <a:gd name="T59" fmla="*/ 348 h 425"/>
                <a:gd name="T60" fmla="*/ 213 w 425"/>
                <a:gd name="T61" fmla="*/ 346 h 425"/>
                <a:gd name="T62" fmla="*/ 388 w 425"/>
                <a:gd name="T63" fmla="*/ 76 h 425"/>
                <a:gd name="T64" fmla="*/ 335 w 425"/>
                <a:gd name="T65" fmla="*/ 393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5" h="425">
                  <a:moveTo>
                    <a:pt x="419" y="2"/>
                  </a:moveTo>
                  <a:cubicBezTo>
                    <a:pt x="416" y="1"/>
                    <a:pt x="414" y="0"/>
                    <a:pt x="411" y="0"/>
                  </a:cubicBezTo>
                  <a:cubicBezTo>
                    <a:pt x="409" y="0"/>
                    <a:pt x="406" y="1"/>
                    <a:pt x="404" y="3"/>
                  </a:cubicBezTo>
                  <a:cubicBezTo>
                    <a:pt x="6" y="268"/>
                    <a:pt x="6" y="268"/>
                    <a:pt x="6" y="268"/>
                  </a:cubicBezTo>
                  <a:cubicBezTo>
                    <a:pt x="2" y="271"/>
                    <a:pt x="0" y="276"/>
                    <a:pt x="0" y="280"/>
                  </a:cubicBezTo>
                  <a:cubicBezTo>
                    <a:pt x="1" y="285"/>
                    <a:pt x="4" y="290"/>
                    <a:pt x="8" y="291"/>
                  </a:cubicBezTo>
                  <a:cubicBezTo>
                    <a:pt x="112" y="333"/>
                    <a:pt x="112" y="333"/>
                    <a:pt x="112" y="333"/>
                  </a:cubicBezTo>
                  <a:cubicBezTo>
                    <a:pt x="161" y="418"/>
                    <a:pt x="161" y="418"/>
                    <a:pt x="161" y="418"/>
                  </a:cubicBezTo>
                  <a:cubicBezTo>
                    <a:pt x="163" y="422"/>
                    <a:pt x="168" y="425"/>
                    <a:pt x="172" y="425"/>
                  </a:cubicBezTo>
                  <a:cubicBezTo>
                    <a:pt x="172" y="425"/>
                    <a:pt x="172" y="425"/>
                    <a:pt x="173" y="425"/>
                  </a:cubicBezTo>
                  <a:cubicBezTo>
                    <a:pt x="177" y="425"/>
                    <a:pt x="181" y="423"/>
                    <a:pt x="184" y="419"/>
                  </a:cubicBezTo>
                  <a:cubicBezTo>
                    <a:pt x="211" y="373"/>
                    <a:pt x="211" y="373"/>
                    <a:pt x="211" y="373"/>
                  </a:cubicBezTo>
                  <a:cubicBezTo>
                    <a:pt x="340" y="424"/>
                    <a:pt x="340" y="424"/>
                    <a:pt x="340" y="424"/>
                  </a:cubicBezTo>
                  <a:cubicBezTo>
                    <a:pt x="342" y="425"/>
                    <a:pt x="343" y="425"/>
                    <a:pt x="345" y="425"/>
                  </a:cubicBezTo>
                  <a:cubicBezTo>
                    <a:pt x="347" y="425"/>
                    <a:pt x="350" y="424"/>
                    <a:pt x="352" y="423"/>
                  </a:cubicBezTo>
                  <a:cubicBezTo>
                    <a:pt x="355" y="421"/>
                    <a:pt x="357" y="418"/>
                    <a:pt x="358" y="414"/>
                  </a:cubicBezTo>
                  <a:cubicBezTo>
                    <a:pt x="424" y="16"/>
                    <a:pt x="424" y="16"/>
                    <a:pt x="424" y="16"/>
                  </a:cubicBezTo>
                  <a:cubicBezTo>
                    <a:pt x="425" y="11"/>
                    <a:pt x="423" y="5"/>
                    <a:pt x="419" y="2"/>
                  </a:cubicBezTo>
                  <a:close/>
                  <a:moveTo>
                    <a:pt x="42" y="276"/>
                  </a:moveTo>
                  <a:cubicBezTo>
                    <a:pt x="349" y="71"/>
                    <a:pt x="349" y="71"/>
                    <a:pt x="349" y="71"/>
                  </a:cubicBezTo>
                  <a:cubicBezTo>
                    <a:pt x="126" y="310"/>
                    <a:pt x="126" y="310"/>
                    <a:pt x="126" y="310"/>
                  </a:cubicBezTo>
                  <a:cubicBezTo>
                    <a:pt x="124" y="310"/>
                    <a:pt x="123" y="309"/>
                    <a:pt x="122" y="308"/>
                  </a:cubicBezTo>
                  <a:lnTo>
                    <a:pt x="42" y="276"/>
                  </a:lnTo>
                  <a:close/>
                  <a:moveTo>
                    <a:pt x="135" y="320"/>
                  </a:moveTo>
                  <a:cubicBezTo>
                    <a:pt x="135" y="320"/>
                    <a:pt x="135" y="320"/>
                    <a:pt x="135" y="320"/>
                  </a:cubicBezTo>
                  <a:cubicBezTo>
                    <a:pt x="386" y="51"/>
                    <a:pt x="386" y="51"/>
                    <a:pt x="386" y="51"/>
                  </a:cubicBezTo>
                  <a:cubicBezTo>
                    <a:pt x="172" y="384"/>
                    <a:pt x="172" y="384"/>
                    <a:pt x="172" y="384"/>
                  </a:cubicBezTo>
                  <a:lnTo>
                    <a:pt x="135" y="320"/>
                  </a:lnTo>
                  <a:close/>
                  <a:moveTo>
                    <a:pt x="335" y="393"/>
                  </a:moveTo>
                  <a:cubicBezTo>
                    <a:pt x="221" y="348"/>
                    <a:pt x="221" y="348"/>
                    <a:pt x="221" y="348"/>
                  </a:cubicBezTo>
                  <a:cubicBezTo>
                    <a:pt x="219" y="347"/>
                    <a:pt x="216" y="347"/>
                    <a:pt x="213" y="346"/>
                  </a:cubicBezTo>
                  <a:cubicBezTo>
                    <a:pt x="388" y="76"/>
                    <a:pt x="388" y="76"/>
                    <a:pt x="388" y="76"/>
                  </a:cubicBezTo>
                  <a:lnTo>
                    <a:pt x="335" y="393"/>
                  </a:lnTo>
                  <a:close/>
                </a:path>
              </a:pathLst>
            </a:custGeom>
            <a:solidFill>
              <a:schemeClr val="bg1"/>
            </a:solidFill>
            <a:ln>
              <a:noFill/>
            </a:ln>
          </p:spPr>
          <p:txBody>
            <a:bodyPr vert="horz" wrap="square" lIns="182843" tIns="91422" rIns="182843" bIns="91422" numCol="1" anchor="t" anchorCtr="0" compatLnSpc="1"/>
            <a:lstStyle/>
            <a:p>
              <a:endParaRPr lang="id-ID" sz="1100">
                <a:solidFill>
                  <a:schemeClr val="bg1">
                    <a:lumMod val="50000"/>
                  </a:schemeClr>
                </a:solidFill>
              </a:endParaRPr>
            </a:p>
          </p:txBody>
        </p:sp>
        <p:grpSp>
          <p:nvGrpSpPr>
            <p:cNvPr id="30" name="Group 56"/>
            <p:cNvGrpSpPr/>
            <p:nvPr/>
          </p:nvGrpSpPr>
          <p:grpSpPr>
            <a:xfrm>
              <a:off x="14531697" y="8800183"/>
              <a:ext cx="979937" cy="1048318"/>
              <a:chOff x="494476" y="2241785"/>
              <a:chExt cx="239742" cy="256405"/>
            </a:xfrm>
            <a:solidFill>
              <a:schemeClr val="bg1"/>
            </a:solidFill>
          </p:grpSpPr>
          <p:sp>
            <p:nvSpPr>
              <p:cNvPr id="59" name="Freeform 67"/>
              <p:cNvSpPr>
                <a:spLocks noEditPoints="1"/>
              </p:cNvSpPr>
              <p:nvPr/>
            </p:nvSpPr>
            <p:spPr bwMode="auto">
              <a:xfrm>
                <a:off x="494476" y="2241785"/>
                <a:ext cx="239742" cy="256405"/>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60" name="Freeform 68"/>
              <p:cNvSpPr>
                <a:spLocks noEditPoints="1"/>
              </p:cNvSpPr>
              <p:nvPr/>
            </p:nvSpPr>
            <p:spPr bwMode="auto">
              <a:xfrm>
                <a:off x="527337" y="2273716"/>
                <a:ext cx="175411" cy="160601"/>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61" name="Freeform 69"/>
              <p:cNvSpPr>
                <a:spLocks noEditPoints="1"/>
              </p:cNvSpPr>
              <p:nvPr/>
            </p:nvSpPr>
            <p:spPr bwMode="auto">
              <a:xfrm>
                <a:off x="622677" y="2297776"/>
                <a:ext cx="48134" cy="48134"/>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grpSp>
        <p:sp>
          <p:nvSpPr>
            <p:cNvPr id="31" name="Freeform 73"/>
            <p:cNvSpPr>
              <a:spLocks noEditPoints="1"/>
            </p:cNvSpPr>
            <p:nvPr/>
          </p:nvSpPr>
          <p:spPr bwMode="auto">
            <a:xfrm>
              <a:off x="12832585" y="10342561"/>
              <a:ext cx="919405" cy="1048318"/>
            </a:xfrm>
            <a:custGeom>
              <a:avLst/>
              <a:gdLst>
                <a:gd name="T0" fmla="*/ 191 w 205"/>
                <a:gd name="T1" fmla="*/ 37 h 234"/>
                <a:gd name="T2" fmla="*/ 182 w 205"/>
                <a:gd name="T3" fmla="*/ 10 h 234"/>
                <a:gd name="T4" fmla="*/ 168 w 205"/>
                <a:gd name="T5" fmla="*/ 0 h 234"/>
                <a:gd name="T6" fmla="*/ 37 w 205"/>
                <a:gd name="T7" fmla="*/ 0 h 234"/>
                <a:gd name="T8" fmla="*/ 23 w 205"/>
                <a:gd name="T9" fmla="*/ 10 h 234"/>
                <a:gd name="T10" fmla="*/ 14 w 205"/>
                <a:gd name="T11" fmla="*/ 37 h 234"/>
                <a:gd name="T12" fmla="*/ 0 w 205"/>
                <a:gd name="T13" fmla="*/ 51 h 234"/>
                <a:gd name="T14" fmla="*/ 0 w 205"/>
                <a:gd name="T15" fmla="*/ 73 h 234"/>
                <a:gd name="T16" fmla="*/ 15 w 205"/>
                <a:gd name="T17" fmla="*/ 88 h 234"/>
                <a:gd name="T18" fmla="*/ 22 w 205"/>
                <a:gd name="T19" fmla="*/ 88 h 234"/>
                <a:gd name="T20" fmla="*/ 22 w 205"/>
                <a:gd name="T21" fmla="*/ 89 h 234"/>
                <a:gd name="T22" fmla="*/ 37 w 205"/>
                <a:gd name="T23" fmla="*/ 221 h 234"/>
                <a:gd name="T24" fmla="*/ 51 w 205"/>
                <a:gd name="T25" fmla="*/ 234 h 234"/>
                <a:gd name="T26" fmla="*/ 153 w 205"/>
                <a:gd name="T27" fmla="*/ 234 h 234"/>
                <a:gd name="T28" fmla="*/ 168 w 205"/>
                <a:gd name="T29" fmla="*/ 221 h 234"/>
                <a:gd name="T30" fmla="*/ 183 w 205"/>
                <a:gd name="T31" fmla="*/ 89 h 234"/>
                <a:gd name="T32" fmla="*/ 182 w 205"/>
                <a:gd name="T33" fmla="*/ 88 h 234"/>
                <a:gd name="T34" fmla="*/ 190 w 205"/>
                <a:gd name="T35" fmla="*/ 88 h 234"/>
                <a:gd name="T36" fmla="*/ 205 w 205"/>
                <a:gd name="T37" fmla="*/ 73 h 234"/>
                <a:gd name="T38" fmla="*/ 205 w 205"/>
                <a:gd name="T39" fmla="*/ 51 h 234"/>
                <a:gd name="T40" fmla="*/ 191 w 205"/>
                <a:gd name="T41" fmla="*/ 37 h 234"/>
                <a:gd name="T42" fmla="*/ 37 w 205"/>
                <a:gd name="T43" fmla="*/ 14 h 234"/>
                <a:gd name="T44" fmla="*/ 168 w 205"/>
                <a:gd name="T45" fmla="*/ 14 h 234"/>
                <a:gd name="T46" fmla="*/ 175 w 205"/>
                <a:gd name="T47" fmla="*/ 36 h 234"/>
                <a:gd name="T48" fmla="*/ 29 w 205"/>
                <a:gd name="T49" fmla="*/ 36 h 234"/>
                <a:gd name="T50" fmla="*/ 37 w 205"/>
                <a:gd name="T51" fmla="*/ 14 h 234"/>
                <a:gd name="T52" fmla="*/ 51 w 205"/>
                <a:gd name="T53" fmla="*/ 219 h 234"/>
                <a:gd name="T54" fmla="*/ 49 w 205"/>
                <a:gd name="T55" fmla="*/ 197 h 234"/>
                <a:gd name="T56" fmla="*/ 156 w 205"/>
                <a:gd name="T57" fmla="*/ 197 h 234"/>
                <a:gd name="T58" fmla="*/ 153 w 205"/>
                <a:gd name="T59" fmla="*/ 219 h 234"/>
                <a:gd name="T60" fmla="*/ 51 w 205"/>
                <a:gd name="T61" fmla="*/ 219 h 234"/>
                <a:gd name="T62" fmla="*/ 157 w 205"/>
                <a:gd name="T63" fmla="*/ 190 h 234"/>
                <a:gd name="T64" fmla="*/ 48 w 205"/>
                <a:gd name="T65" fmla="*/ 190 h 234"/>
                <a:gd name="T66" fmla="*/ 40 w 205"/>
                <a:gd name="T67" fmla="*/ 117 h 234"/>
                <a:gd name="T68" fmla="*/ 165 w 205"/>
                <a:gd name="T69" fmla="*/ 117 h 234"/>
                <a:gd name="T70" fmla="*/ 157 w 205"/>
                <a:gd name="T71" fmla="*/ 190 h 234"/>
                <a:gd name="T72" fmla="*/ 166 w 205"/>
                <a:gd name="T73" fmla="*/ 109 h 234"/>
                <a:gd name="T74" fmla="*/ 39 w 205"/>
                <a:gd name="T75" fmla="*/ 109 h 234"/>
                <a:gd name="T76" fmla="*/ 37 w 205"/>
                <a:gd name="T77" fmla="*/ 88 h 234"/>
                <a:gd name="T78" fmla="*/ 168 w 205"/>
                <a:gd name="T79" fmla="*/ 88 h 234"/>
                <a:gd name="T80" fmla="*/ 166 w 205"/>
                <a:gd name="T81" fmla="*/ 109 h 234"/>
                <a:gd name="T82" fmla="*/ 190 w 205"/>
                <a:gd name="T83" fmla="*/ 73 h 234"/>
                <a:gd name="T84" fmla="*/ 15 w 205"/>
                <a:gd name="T85" fmla="*/ 73 h 234"/>
                <a:gd name="T86" fmla="*/ 15 w 205"/>
                <a:gd name="T87" fmla="*/ 51 h 234"/>
                <a:gd name="T88" fmla="*/ 190 w 205"/>
                <a:gd name="T89" fmla="*/ 51 h 234"/>
                <a:gd name="T90" fmla="*/ 190 w 205"/>
                <a:gd name="T91" fmla="*/ 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chemeClr val="bg1"/>
            </a:solidFill>
            <a:ln>
              <a:noFill/>
            </a:ln>
          </p:spPr>
          <p:txBody>
            <a:bodyPr vert="horz" wrap="square" lIns="182843" tIns="91422" rIns="182843" bIns="91422" numCol="1" anchor="t" anchorCtr="0" compatLnSpc="1"/>
            <a:lstStyle/>
            <a:p>
              <a:endParaRPr lang="id-ID" sz="1100">
                <a:solidFill>
                  <a:schemeClr val="bg1">
                    <a:lumMod val="50000"/>
                  </a:schemeClr>
                </a:solidFill>
              </a:endParaRPr>
            </a:p>
          </p:txBody>
        </p:sp>
        <p:grpSp>
          <p:nvGrpSpPr>
            <p:cNvPr id="32" name="Group 61"/>
            <p:cNvGrpSpPr/>
            <p:nvPr/>
          </p:nvGrpSpPr>
          <p:grpSpPr>
            <a:xfrm>
              <a:off x="14706829" y="6428757"/>
              <a:ext cx="716981" cy="1048318"/>
              <a:chOff x="527333" y="1217552"/>
              <a:chExt cx="175409" cy="256405"/>
            </a:xfrm>
            <a:solidFill>
              <a:schemeClr val="bg1"/>
            </a:solidFill>
          </p:grpSpPr>
          <p:sp>
            <p:nvSpPr>
              <p:cNvPr id="57"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8" name="Freeform 80"/>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grpSp>
        <p:grpSp>
          <p:nvGrpSpPr>
            <p:cNvPr id="33" name="Group 64"/>
            <p:cNvGrpSpPr/>
            <p:nvPr/>
          </p:nvGrpSpPr>
          <p:grpSpPr>
            <a:xfrm>
              <a:off x="12858804" y="4776217"/>
              <a:ext cx="1049939" cy="883690"/>
              <a:chOff x="1511296" y="730196"/>
              <a:chExt cx="256867" cy="216138"/>
            </a:xfrm>
            <a:solidFill>
              <a:schemeClr val="bg1"/>
            </a:solidFill>
          </p:grpSpPr>
          <p:sp>
            <p:nvSpPr>
              <p:cNvPr id="54" name="Freeform 81"/>
              <p:cNvSpPr>
                <a:spLocks noEditPoints="1"/>
              </p:cNvSpPr>
              <p:nvPr/>
            </p:nvSpPr>
            <p:spPr bwMode="auto">
              <a:xfrm>
                <a:off x="1575166" y="786197"/>
                <a:ext cx="128202" cy="128202"/>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5" name="Freeform 82"/>
              <p:cNvSpPr/>
              <p:nvPr/>
            </p:nvSpPr>
            <p:spPr bwMode="auto">
              <a:xfrm>
                <a:off x="1608026" y="818132"/>
                <a:ext cx="35175" cy="36100"/>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6" name="Freeform 83"/>
              <p:cNvSpPr>
                <a:spLocks noEditPoints="1"/>
              </p:cNvSpPr>
              <p:nvPr/>
            </p:nvSpPr>
            <p:spPr bwMode="auto">
              <a:xfrm>
                <a:off x="1511296" y="730196"/>
                <a:ext cx="256867" cy="216138"/>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grpSp>
        <p:grpSp>
          <p:nvGrpSpPr>
            <p:cNvPr id="34" name="Group 68"/>
            <p:cNvGrpSpPr/>
            <p:nvPr/>
          </p:nvGrpSpPr>
          <p:grpSpPr>
            <a:xfrm>
              <a:off x="8939789" y="8557429"/>
              <a:ext cx="738980" cy="1083338"/>
              <a:chOff x="1559893" y="2241774"/>
              <a:chExt cx="174947" cy="256404"/>
            </a:xfrm>
            <a:solidFill>
              <a:schemeClr val="bg1"/>
            </a:solidFill>
          </p:grpSpPr>
          <p:sp>
            <p:nvSpPr>
              <p:cNvPr id="45" name="Oval 49"/>
              <p:cNvSpPr>
                <a:spLocks noChangeArrowheads="1"/>
              </p:cNvSpPr>
              <p:nvPr/>
            </p:nvSpPr>
            <p:spPr bwMode="auto">
              <a:xfrm>
                <a:off x="1630705" y="2313975"/>
                <a:ext cx="16662" cy="166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6" name="Oval 50"/>
              <p:cNvSpPr>
                <a:spLocks noChangeArrowheads="1"/>
              </p:cNvSpPr>
              <p:nvPr/>
            </p:nvSpPr>
            <p:spPr bwMode="auto">
              <a:xfrm>
                <a:off x="1630705" y="2410242"/>
                <a:ext cx="16662" cy="1527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7" name="Oval 51"/>
              <p:cNvSpPr>
                <a:spLocks noChangeArrowheads="1"/>
              </p:cNvSpPr>
              <p:nvPr/>
            </p:nvSpPr>
            <p:spPr bwMode="auto">
              <a:xfrm>
                <a:off x="1583960" y="2362108"/>
                <a:ext cx="15273" cy="1527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8" name="Oval 52"/>
              <p:cNvSpPr>
                <a:spLocks noChangeArrowheads="1"/>
              </p:cNvSpPr>
              <p:nvPr/>
            </p:nvSpPr>
            <p:spPr bwMode="auto">
              <a:xfrm>
                <a:off x="1679301" y="2362108"/>
                <a:ext cx="16199" cy="1527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9" name="Freeform 53"/>
              <p:cNvSpPr/>
              <p:nvPr/>
            </p:nvSpPr>
            <p:spPr bwMode="auto">
              <a:xfrm>
                <a:off x="1596919"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0" name="Freeform 54"/>
              <p:cNvSpPr/>
              <p:nvPr/>
            </p:nvSpPr>
            <p:spPr bwMode="auto">
              <a:xfrm>
                <a:off x="1596919" y="2326934"/>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1" name="Freeform 55"/>
              <p:cNvSpPr/>
              <p:nvPr/>
            </p:nvSpPr>
            <p:spPr bwMode="auto">
              <a:xfrm>
                <a:off x="1664953"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2" name="Freeform 56"/>
              <p:cNvSpPr>
                <a:spLocks noEditPoints="1"/>
              </p:cNvSpPr>
              <p:nvPr/>
            </p:nvSpPr>
            <p:spPr bwMode="auto">
              <a:xfrm>
                <a:off x="1559893" y="2241774"/>
                <a:ext cx="174947" cy="256404"/>
              </a:xfrm>
              <a:custGeom>
                <a:avLst/>
                <a:gdLst>
                  <a:gd name="T0" fmla="*/ 146 w 160"/>
                  <a:gd name="T1" fmla="*/ 103 h 234"/>
                  <a:gd name="T2" fmla="*/ 144 w 160"/>
                  <a:gd name="T3" fmla="*/ 103 h 234"/>
                  <a:gd name="T4" fmla="*/ 128 w 160"/>
                  <a:gd name="T5" fmla="*/ 69 h 234"/>
                  <a:gd name="T6" fmla="*/ 117 w 160"/>
                  <a:gd name="T7" fmla="*/ 12 h 234"/>
                  <a:gd name="T8" fmla="*/ 103 w 160"/>
                  <a:gd name="T9" fmla="*/ 0 h 234"/>
                  <a:gd name="T10" fmla="*/ 44 w 160"/>
                  <a:gd name="T11" fmla="*/ 0 h 234"/>
                  <a:gd name="T12" fmla="*/ 30 w 160"/>
                  <a:gd name="T13" fmla="*/ 12 h 234"/>
                  <a:gd name="T14" fmla="*/ 20 w 160"/>
                  <a:gd name="T15" fmla="*/ 67 h 234"/>
                  <a:gd name="T16" fmla="*/ 0 w 160"/>
                  <a:gd name="T17" fmla="*/ 117 h 234"/>
                  <a:gd name="T18" fmla="*/ 19 w 160"/>
                  <a:gd name="T19" fmla="*/ 166 h 234"/>
                  <a:gd name="T20" fmla="*/ 29 w 160"/>
                  <a:gd name="T21" fmla="*/ 222 h 234"/>
                  <a:gd name="T22" fmla="*/ 44 w 160"/>
                  <a:gd name="T23" fmla="*/ 234 h 234"/>
                  <a:gd name="T24" fmla="*/ 102 w 160"/>
                  <a:gd name="T25" fmla="*/ 234 h 234"/>
                  <a:gd name="T26" fmla="*/ 116 w 160"/>
                  <a:gd name="T27" fmla="*/ 222 h 234"/>
                  <a:gd name="T28" fmla="*/ 127 w 160"/>
                  <a:gd name="T29" fmla="*/ 166 h 234"/>
                  <a:gd name="T30" fmla="*/ 144 w 160"/>
                  <a:gd name="T31" fmla="*/ 131 h 234"/>
                  <a:gd name="T32" fmla="*/ 146 w 160"/>
                  <a:gd name="T33" fmla="*/ 132 h 234"/>
                  <a:gd name="T34" fmla="*/ 160 w 160"/>
                  <a:gd name="T35" fmla="*/ 117 h 234"/>
                  <a:gd name="T36" fmla="*/ 146 w 160"/>
                  <a:gd name="T37" fmla="*/ 103 h 234"/>
                  <a:gd name="T38" fmla="*/ 44 w 160"/>
                  <a:gd name="T39" fmla="*/ 15 h 234"/>
                  <a:gd name="T40" fmla="*/ 103 w 160"/>
                  <a:gd name="T41" fmla="*/ 15 h 234"/>
                  <a:gd name="T42" fmla="*/ 110 w 160"/>
                  <a:gd name="T43" fmla="*/ 54 h 234"/>
                  <a:gd name="T44" fmla="*/ 73 w 160"/>
                  <a:gd name="T45" fmla="*/ 44 h 234"/>
                  <a:gd name="T46" fmla="*/ 37 w 160"/>
                  <a:gd name="T47" fmla="*/ 54 h 234"/>
                  <a:gd name="T48" fmla="*/ 44 w 160"/>
                  <a:gd name="T49" fmla="*/ 15 h 234"/>
                  <a:gd name="T50" fmla="*/ 102 w 160"/>
                  <a:gd name="T51" fmla="*/ 219 h 234"/>
                  <a:gd name="T52" fmla="*/ 44 w 160"/>
                  <a:gd name="T53" fmla="*/ 219 h 234"/>
                  <a:gd name="T54" fmla="*/ 36 w 160"/>
                  <a:gd name="T55" fmla="*/ 180 h 234"/>
                  <a:gd name="T56" fmla="*/ 73 w 160"/>
                  <a:gd name="T57" fmla="*/ 190 h 234"/>
                  <a:gd name="T58" fmla="*/ 109 w 160"/>
                  <a:gd name="T59" fmla="*/ 180 h 234"/>
                  <a:gd name="T60" fmla="*/ 102 w 160"/>
                  <a:gd name="T61" fmla="*/ 219 h 234"/>
                  <a:gd name="T62" fmla="*/ 73 w 160"/>
                  <a:gd name="T63" fmla="*/ 176 h 234"/>
                  <a:gd name="T64" fmla="*/ 14 w 160"/>
                  <a:gd name="T65" fmla="*/ 117 h 234"/>
                  <a:gd name="T66" fmla="*/ 73 w 160"/>
                  <a:gd name="T67" fmla="*/ 59 h 234"/>
                  <a:gd name="T68" fmla="*/ 131 w 160"/>
                  <a:gd name="T69" fmla="*/ 117 h 234"/>
                  <a:gd name="T70" fmla="*/ 73 w 160"/>
                  <a:gd name="T71" fmla="*/ 17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234">
                    <a:moveTo>
                      <a:pt x="146" y="103"/>
                    </a:moveTo>
                    <a:cubicBezTo>
                      <a:pt x="145" y="103"/>
                      <a:pt x="145" y="103"/>
                      <a:pt x="144" y="103"/>
                    </a:cubicBezTo>
                    <a:cubicBezTo>
                      <a:pt x="142" y="90"/>
                      <a:pt x="136" y="79"/>
                      <a:pt x="128" y="69"/>
                    </a:cubicBezTo>
                    <a:cubicBezTo>
                      <a:pt x="117" y="12"/>
                      <a:pt x="117" y="12"/>
                      <a:pt x="117" y="12"/>
                    </a:cubicBezTo>
                    <a:cubicBezTo>
                      <a:pt x="116" y="5"/>
                      <a:pt x="110" y="0"/>
                      <a:pt x="103" y="0"/>
                    </a:cubicBezTo>
                    <a:cubicBezTo>
                      <a:pt x="44" y="0"/>
                      <a:pt x="44" y="0"/>
                      <a:pt x="44" y="0"/>
                    </a:cubicBezTo>
                    <a:cubicBezTo>
                      <a:pt x="37" y="0"/>
                      <a:pt x="31" y="5"/>
                      <a:pt x="30" y="12"/>
                    </a:cubicBezTo>
                    <a:cubicBezTo>
                      <a:pt x="20" y="67"/>
                      <a:pt x="20" y="67"/>
                      <a:pt x="20" y="67"/>
                    </a:cubicBezTo>
                    <a:cubicBezTo>
                      <a:pt x="7" y="80"/>
                      <a:pt x="0" y="98"/>
                      <a:pt x="0" y="117"/>
                    </a:cubicBezTo>
                    <a:cubicBezTo>
                      <a:pt x="0" y="136"/>
                      <a:pt x="7" y="153"/>
                      <a:pt x="19" y="166"/>
                    </a:cubicBezTo>
                    <a:cubicBezTo>
                      <a:pt x="29" y="222"/>
                      <a:pt x="29" y="222"/>
                      <a:pt x="29" y="222"/>
                    </a:cubicBezTo>
                    <a:cubicBezTo>
                      <a:pt x="30" y="229"/>
                      <a:pt x="36" y="234"/>
                      <a:pt x="44" y="234"/>
                    </a:cubicBezTo>
                    <a:cubicBezTo>
                      <a:pt x="102" y="234"/>
                      <a:pt x="102" y="234"/>
                      <a:pt x="102" y="234"/>
                    </a:cubicBezTo>
                    <a:cubicBezTo>
                      <a:pt x="109" y="234"/>
                      <a:pt x="115" y="229"/>
                      <a:pt x="116" y="222"/>
                    </a:cubicBezTo>
                    <a:cubicBezTo>
                      <a:pt x="127" y="166"/>
                      <a:pt x="127" y="166"/>
                      <a:pt x="127" y="166"/>
                    </a:cubicBezTo>
                    <a:cubicBezTo>
                      <a:pt x="135" y="156"/>
                      <a:pt x="142" y="145"/>
                      <a:pt x="144" y="131"/>
                    </a:cubicBezTo>
                    <a:cubicBezTo>
                      <a:pt x="145" y="132"/>
                      <a:pt x="145" y="132"/>
                      <a:pt x="146" y="132"/>
                    </a:cubicBezTo>
                    <a:cubicBezTo>
                      <a:pt x="154" y="132"/>
                      <a:pt x="160" y="125"/>
                      <a:pt x="160" y="117"/>
                    </a:cubicBezTo>
                    <a:cubicBezTo>
                      <a:pt x="160" y="109"/>
                      <a:pt x="154" y="103"/>
                      <a:pt x="146" y="103"/>
                    </a:cubicBezTo>
                    <a:close/>
                    <a:moveTo>
                      <a:pt x="44" y="15"/>
                    </a:moveTo>
                    <a:cubicBezTo>
                      <a:pt x="103" y="15"/>
                      <a:pt x="103" y="15"/>
                      <a:pt x="103" y="15"/>
                    </a:cubicBezTo>
                    <a:cubicBezTo>
                      <a:pt x="110" y="54"/>
                      <a:pt x="110" y="54"/>
                      <a:pt x="110" y="54"/>
                    </a:cubicBezTo>
                    <a:cubicBezTo>
                      <a:pt x="99" y="48"/>
                      <a:pt x="87" y="44"/>
                      <a:pt x="73" y="44"/>
                    </a:cubicBezTo>
                    <a:cubicBezTo>
                      <a:pt x="60" y="44"/>
                      <a:pt x="48" y="48"/>
                      <a:pt x="37" y="54"/>
                    </a:cubicBezTo>
                    <a:lnTo>
                      <a:pt x="44" y="15"/>
                    </a:lnTo>
                    <a:close/>
                    <a:moveTo>
                      <a:pt x="102" y="219"/>
                    </a:moveTo>
                    <a:cubicBezTo>
                      <a:pt x="44" y="219"/>
                      <a:pt x="44" y="219"/>
                      <a:pt x="44" y="219"/>
                    </a:cubicBezTo>
                    <a:cubicBezTo>
                      <a:pt x="36" y="180"/>
                      <a:pt x="36" y="180"/>
                      <a:pt x="36" y="180"/>
                    </a:cubicBezTo>
                    <a:cubicBezTo>
                      <a:pt x="47" y="186"/>
                      <a:pt x="59" y="190"/>
                      <a:pt x="73" y="190"/>
                    </a:cubicBezTo>
                    <a:cubicBezTo>
                      <a:pt x="86" y="190"/>
                      <a:pt x="98" y="186"/>
                      <a:pt x="109" y="180"/>
                    </a:cubicBezTo>
                    <a:lnTo>
                      <a:pt x="102" y="219"/>
                    </a:lnTo>
                    <a:close/>
                    <a:moveTo>
                      <a:pt x="73" y="176"/>
                    </a:moveTo>
                    <a:cubicBezTo>
                      <a:pt x="40" y="176"/>
                      <a:pt x="14" y="149"/>
                      <a:pt x="14" y="117"/>
                    </a:cubicBezTo>
                    <a:cubicBezTo>
                      <a:pt x="14" y="85"/>
                      <a:pt x="40" y="59"/>
                      <a:pt x="73" y="59"/>
                    </a:cubicBezTo>
                    <a:cubicBezTo>
                      <a:pt x="105" y="59"/>
                      <a:pt x="131" y="85"/>
                      <a:pt x="131" y="117"/>
                    </a:cubicBezTo>
                    <a:cubicBezTo>
                      <a:pt x="131" y="149"/>
                      <a:pt x="105" y="176"/>
                      <a:pt x="73" y="1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53" name="Freeform 57"/>
              <p:cNvSpPr/>
              <p:nvPr/>
            </p:nvSpPr>
            <p:spPr bwMode="auto">
              <a:xfrm>
                <a:off x="1630705" y="2329248"/>
                <a:ext cx="49522" cy="48134"/>
              </a:xfrm>
              <a:custGeom>
                <a:avLst/>
                <a:gdLst>
                  <a:gd name="T0" fmla="*/ 44 w 45"/>
                  <a:gd name="T1" fmla="*/ 1 h 44"/>
                  <a:gd name="T2" fmla="*/ 40 w 45"/>
                  <a:gd name="T3" fmla="*/ 1 h 44"/>
                  <a:gd name="T4" fmla="*/ 3 w 45"/>
                  <a:gd name="T5" fmla="*/ 32 h 44"/>
                  <a:gd name="T6" fmla="*/ 0 w 45"/>
                  <a:gd name="T7" fmla="*/ 37 h 44"/>
                  <a:gd name="T8" fmla="*/ 3 w 45"/>
                  <a:gd name="T9" fmla="*/ 42 h 44"/>
                  <a:gd name="T10" fmla="*/ 8 w 45"/>
                  <a:gd name="T11" fmla="*/ 44 h 44"/>
                  <a:gd name="T12" fmla="*/ 13 w 45"/>
                  <a:gd name="T13" fmla="*/ 42 h 44"/>
                  <a:gd name="T14" fmla="*/ 26 w 45"/>
                  <a:gd name="T15" fmla="*/ 26 h 44"/>
                  <a:gd name="T16" fmla="*/ 44 w 45"/>
                  <a:gd name="T17" fmla="*/ 4 h 44"/>
                  <a:gd name="T18" fmla="*/ 44 w 45"/>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4">
                    <a:moveTo>
                      <a:pt x="44" y="1"/>
                    </a:moveTo>
                    <a:cubicBezTo>
                      <a:pt x="43" y="0"/>
                      <a:pt x="41" y="0"/>
                      <a:pt x="40" y="1"/>
                    </a:cubicBezTo>
                    <a:cubicBezTo>
                      <a:pt x="3" y="32"/>
                      <a:pt x="3" y="32"/>
                      <a:pt x="3" y="32"/>
                    </a:cubicBezTo>
                    <a:cubicBezTo>
                      <a:pt x="1" y="33"/>
                      <a:pt x="0" y="35"/>
                      <a:pt x="0" y="37"/>
                    </a:cubicBezTo>
                    <a:cubicBezTo>
                      <a:pt x="0" y="39"/>
                      <a:pt x="1" y="41"/>
                      <a:pt x="3" y="42"/>
                    </a:cubicBezTo>
                    <a:cubicBezTo>
                      <a:pt x="4" y="44"/>
                      <a:pt x="6" y="44"/>
                      <a:pt x="8" y="44"/>
                    </a:cubicBezTo>
                    <a:cubicBezTo>
                      <a:pt x="10" y="44"/>
                      <a:pt x="11" y="44"/>
                      <a:pt x="13" y="42"/>
                    </a:cubicBezTo>
                    <a:cubicBezTo>
                      <a:pt x="26" y="26"/>
                      <a:pt x="26" y="26"/>
                      <a:pt x="26" y="26"/>
                    </a:cubicBezTo>
                    <a:cubicBezTo>
                      <a:pt x="44" y="4"/>
                      <a:pt x="44" y="4"/>
                      <a:pt x="44" y="4"/>
                    </a:cubicBezTo>
                    <a:cubicBezTo>
                      <a:pt x="45" y="3"/>
                      <a:pt x="45" y="2"/>
                      <a:pt x="4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grpSp>
        <p:grpSp>
          <p:nvGrpSpPr>
            <p:cNvPr id="35" name="Group 79"/>
            <p:cNvGrpSpPr/>
            <p:nvPr/>
          </p:nvGrpSpPr>
          <p:grpSpPr>
            <a:xfrm>
              <a:off x="9057266" y="6325986"/>
              <a:ext cx="837628" cy="783400"/>
              <a:chOff x="998489" y="2241774"/>
              <a:chExt cx="256404" cy="239742"/>
            </a:xfrm>
            <a:solidFill>
              <a:schemeClr val="bg1"/>
            </a:solidFill>
          </p:grpSpPr>
          <p:sp>
            <p:nvSpPr>
              <p:cNvPr id="36"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37"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38"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39"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0"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1"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2"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3"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sp>
            <p:nvSpPr>
              <p:cNvPr id="44"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100">
                  <a:solidFill>
                    <a:schemeClr val="bg1">
                      <a:lumMod val="50000"/>
                    </a:schemeClr>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7881393" y="2156878"/>
            <a:ext cx="3365916" cy="1999282"/>
          </a:xfrm>
          <a:prstGeom prst="rect">
            <a:avLst/>
          </a:prstGeom>
          <a:blipFill dpi="0" rotWithShape="1">
            <a:blip r:embed="rId1"/>
            <a:srcRect/>
            <a:tile tx="127000" ty="-127000" sx="30000" sy="3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4439893" y="2156878"/>
            <a:ext cx="3365916" cy="1999282"/>
          </a:xfrm>
          <a:prstGeom prst="rect">
            <a:avLst/>
          </a:prstGeom>
          <a:blipFill dpi="0" rotWithShape="1">
            <a:blip r:embed="rId2"/>
            <a:srcRect/>
            <a:tile tx="127000" ty="-12700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999354" y="2156878"/>
            <a:ext cx="3365916" cy="1999282"/>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椭圆 45"/>
          <p:cNvSpPr>
            <a:spLocks noChangeArrowheads="1"/>
          </p:cNvSpPr>
          <p:nvPr/>
        </p:nvSpPr>
        <p:spPr bwMode="auto">
          <a:xfrm>
            <a:off x="2225423" y="2708632"/>
            <a:ext cx="1128410" cy="1128410"/>
          </a:xfrm>
          <a:prstGeom prst="ellipse">
            <a:avLst/>
          </a:prstGeom>
          <a:solidFill>
            <a:srgbClr val="00B050"/>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8" name="组合 46"/>
          <p:cNvGrpSpPr/>
          <p:nvPr/>
        </p:nvGrpSpPr>
        <p:grpSpPr bwMode="auto">
          <a:xfrm>
            <a:off x="2530704" y="2966425"/>
            <a:ext cx="520109" cy="610563"/>
            <a:chOff x="0" y="0"/>
            <a:chExt cx="365125" cy="428626"/>
          </a:xfrm>
          <a:solidFill>
            <a:schemeClr val="bg1"/>
          </a:solidFill>
        </p:grpSpPr>
        <p:sp>
          <p:nvSpPr>
            <p:cNvPr id="9" name="Freeform 21"/>
            <p:cNvSpPr>
              <a:spLocks noEditPoints="1" noChangeArrowheads="1"/>
            </p:cNvSpPr>
            <p:nvPr/>
          </p:nvSpPr>
          <p:spPr bwMode="auto">
            <a:xfrm>
              <a:off x="4763" y="0"/>
              <a:ext cx="355600" cy="306388"/>
            </a:xfrm>
            <a:custGeom>
              <a:avLst/>
              <a:gdLst>
                <a:gd name="T0" fmla="*/ 2147483646 w 674"/>
                <a:gd name="T1" fmla="*/ 0 h 579"/>
                <a:gd name="T2" fmla="*/ 2147483646 w 674"/>
                <a:gd name="T3" fmla="*/ 2147483646 h 579"/>
                <a:gd name="T4" fmla="*/ 2147483646 w 674"/>
                <a:gd name="T5" fmla="*/ 2147483646 h 579"/>
                <a:gd name="T6" fmla="*/ 0 w 674"/>
                <a:gd name="T7" fmla="*/ 2147483646 h 579"/>
                <a:gd name="T8" fmla="*/ 0 w 674"/>
                <a:gd name="T9" fmla="*/ 2147483646 h 579"/>
                <a:gd name="T10" fmla="*/ 2147483646 w 674"/>
                <a:gd name="T11" fmla="*/ 2147483646 h 579"/>
                <a:gd name="T12" fmla="*/ 2147483646 w 674"/>
                <a:gd name="T13" fmla="*/ 2147483646 h 579"/>
                <a:gd name="T14" fmla="*/ 2147483646 w 674"/>
                <a:gd name="T15" fmla="*/ 2147483646 h 579"/>
                <a:gd name="T16" fmla="*/ 2147483646 w 674"/>
                <a:gd name="T17" fmla="*/ 2147483646 h 579"/>
                <a:gd name="T18" fmla="*/ 2147483646 w 674"/>
                <a:gd name="T19" fmla="*/ 2147483646 h 579"/>
                <a:gd name="T20" fmla="*/ 2147483646 w 674"/>
                <a:gd name="T21" fmla="*/ 2147483646 h 579"/>
                <a:gd name="T22" fmla="*/ 2147483646 w 674"/>
                <a:gd name="T23" fmla="*/ 2147483646 h 579"/>
                <a:gd name="T24" fmla="*/ 2147483646 w 674"/>
                <a:gd name="T25" fmla="*/ 2147483646 h 579"/>
                <a:gd name="T26" fmla="*/ 2147483646 w 674"/>
                <a:gd name="T27" fmla="*/ 2147483646 h 579"/>
                <a:gd name="T28" fmla="*/ 2147483646 w 674"/>
                <a:gd name="T29" fmla="*/ 2147483646 h 579"/>
                <a:gd name="T30" fmla="*/ 2147483646 w 674"/>
                <a:gd name="T31" fmla="*/ 2147483646 h 579"/>
                <a:gd name="T32" fmla="*/ 2147483646 w 674"/>
                <a:gd name="T33" fmla="*/ 2147483646 h 579"/>
                <a:gd name="T34" fmla="*/ 2147483646 w 674"/>
                <a:gd name="T35" fmla="*/ 2147483646 h 579"/>
                <a:gd name="T36" fmla="*/ 2147483646 w 674"/>
                <a:gd name="T37" fmla="*/ 2147483646 h 579"/>
                <a:gd name="T38" fmla="*/ 2147483646 w 674"/>
                <a:gd name="T39" fmla="*/ 2147483646 h 579"/>
                <a:gd name="T40" fmla="*/ 2147483646 w 674"/>
                <a:gd name="T41" fmla="*/ 2147483646 h 579"/>
                <a:gd name="T42" fmla="*/ 2147483646 w 674"/>
                <a:gd name="T43" fmla="*/ 2147483646 h 579"/>
                <a:gd name="T44" fmla="*/ 2147483646 w 674"/>
                <a:gd name="T45" fmla="*/ 2147483646 h 579"/>
                <a:gd name="T46" fmla="*/ 2147483646 w 674"/>
                <a:gd name="T47" fmla="*/ 2147483646 h 579"/>
                <a:gd name="T48" fmla="*/ 2147483646 w 674"/>
                <a:gd name="T49" fmla="*/ 2147483646 h 579"/>
                <a:gd name="T50" fmla="*/ 2147483646 w 674"/>
                <a:gd name="T51" fmla="*/ 2147483646 h 579"/>
                <a:gd name="T52" fmla="*/ 2147483646 w 674"/>
                <a:gd name="T53" fmla="*/ 2147483646 h 579"/>
                <a:gd name="T54" fmla="*/ 2147483646 w 674"/>
                <a:gd name="T55" fmla="*/ 2147483646 h 579"/>
                <a:gd name="T56" fmla="*/ 2147483646 w 674"/>
                <a:gd name="T57" fmla="*/ 2147483646 h 579"/>
                <a:gd name="T58" fmla="*/ 2147483646 w 674"/>
                <a:gd name="T59" fmla="*/ 2147483646 h 579"/>
                <a:gd name="T60" fmla="*/ 2147483646 w 674"/>
                <a:gd name="T61" fmla="*/ 2147483646 h 579"/>
                <a:gd name="T62" fmla="*/ 2147483646 w 674"/>
                <a:gd name="T63" fmla="*/ 2147483646 h 579"/>
                <a:gd name="T64" fmla="*/ 2147483646 w 674"/>
                <a:gd name="T65" fmla="*/ 2147483646 h 579"/>
                <a:gd name="T66" fmla="*/ 2147483646 w 674"/>
                <a:gd name="T67" fmla="*/ 2147483646 h 579"/>
                <a:gd name="T68" fmla="*/ 2147483646 w 674"/>
                <a:gd name="T69" fmla="*/ 2147483646 h 579"/>
                <a:gd name="T70" fmla="*/ 2147483646 w 674"/>
                <a:gd name="T71" fmla="*/ 2147483646 h 579"/>
                <a:gd name="T72" fmla="*/ 2147483646 w 674"/>
                <a:gd name="T73" fmla="*/ 2147483646 h 579"/>
                <a:gd name="T74" fmla="*/ 2147483646 w 674"/>
                <a:gd name="T75" fmla="*/ 2147483646 h 579"/>
                <a:gd name="T76" fmla="*/ 2147483646 w 674"/>
                <a:gd name="T77" fmla="*/ 2147483646 h 579"/>
                <a:gd name="T78" fmla="*/ 2147483646 w 674"/>
                <a:gd name="T79" fmla="*/ 2147483646 h 579"/>
                <a:gd name="T80" fmla="*/ 2147483646 w 674"/>
                <a:gd name="T81" fmla="*/ 2147483646 h 579"/>
                <a:gd name="T82" fmla="*/ 2147483646 w 674"/>
                <a:gd name="T83" fmla="*/ 2147483646 h 579"/>
                <a:gd name="T84" fmla="*/ 2147483646 w 674"/>
                <a:gd name="T85" fmla="*/ 2147483646 h 579"/>
                <a:gd name="T86" fmla="*/ 2147483646 w 674"/>
                <a:gd name="T87" fmla="*/ 2147483646 h 579"/>
                <a:gd name="T88" fmla="*/ 2147483646 w 674"/>
                <a:gd name="T89" fmla="*/ 2147483646 h 579"/>
                <a:gd name="T90" fmla="*/ 2147483646 w 674"/>
                <a:gd name="T91" fmla="*/ 2147483646 h 579"/>
                <a:gd name="T92" fmla="*/ 2147483646 w 674"/>
                <a:gd name="T93" fmla="*/ 2147483646 h 579"/>
                <a:gd name="T94" fmla="*/ 2147483646 w 674"/>
                <a:gd name="T95" fmla="*/ 2147483646 h 579"/>
                <a:gd name="T96" fmla="*/ 2147483646 w 674"/>
                <a:gd name="T97" fmla="*/ 2147483646 h 579"/>
                <a:gd name="T98" fmla="*/ 2147483646 w 674"/>
                <a:gd name="T99" fmla="*/ 2147483646 h 579"/>
                <a:gd name="T100" fmla="*/ 2147483646 w 674"/>
                <a:gd name="T101" fmla="*/ 2147483646 h 579"/>
                <a:gd name="T102" fmla="*/ 2147483646 w 674"/>
                <a:gd name="T103" fmla="*/ 2147483646 h 579"/>
                <a:gd name="T104" fmla="*/ 2147483646 w 674"/>
                <a:gd name="T105" fmla="*/ 2147483646 h 579"/>
                <a:gd name="T106" fmla="*/ 2147483646 w 674"/>
                <a:gd name="T107" fmla="*/ 2147483646 h 579"/>
                <a:gd name="T108" fmla="*/ 2147483646 w 674"/>
                <a:gd name="T109" fmla="*/ 2147483646 h 5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74"/>
                <a:gd name="T166" fmla="*/ 0 h 579"/>
                <a:gd name="T167" fmla="*/ 674 w 674"/>
                <a:gd name="T168" fmla="*/ 579 h 5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74" h="579">
                  <a:moveTo>
                    <a:pt x="589" y="0"/>
                  </a:moveTo>
                  <a:lnTo>
                    <a:pt x="84" y="0"/>
                  </a:lnTo>
                  <a:lnTo>
                    <a:pt x="76" y="1"/>
                  </a:lnTo>
                  <a:lnTo>
                    <a:pt x="67" y="3"/>
                  </a:lnTo>
                  <a:lnTo>
                    <a:pt x="52" y="7"/>
                  </a:lnTo>
                  <a:lnTo>
                    <a:pt x="36" y="15"/>
                  </a:lnTo>
                  <a:lnTo>
                    <a:pt x="24" y="25"/>
                  </a:lnTo>
                  <a:lnTo>
                    <a:pt x="14" y="38"/>
                  </a:lnTo>
                  <a:lnTo>
                    <a:pt x="7" y="52"/>
                  </a:lnTo>
                  <a:lnTo>
                    <a:pt x="1" y="69"/>
                  </a:lnTo>
                  <a:lnTo>
                    <a:pt x="0" y="77"/>
                  </a:lnTo>
                  <a:lnTo>
                    <a:pt x="0" y="85"/>
                  </a:lnTo>
                  <a:lnTo>
                    <a:pt x="0" y="493"/>
                  </a:lnTo>
                  <a:lnTo>
                    <a:pt x="0" y="502"/>
                  </a:lnTo>
                  <a:lnTo>
                    <a:pt x="1" y="510"/>
                  </a:lnTo>
                  <a:lnTo>
                    <a:pt x="7" y="527"/>
                  </a:lnTo>
                  <a:lnTo>
                    <a:pt x="14" y="541"/>
                  </a:lnTo>
                  <a:lnTo>
                    <a:pt x="24" y="553"/>
                  </a:lnTo>
                  <a:lnTo>
                    <a:pt x="36" y="563"/>
                  </a:lnTo>
                  <a:lnTo>
                    <a:pt x="52" y="572"/>
                  </a:lnTo>
                  <a:lnTo>
                    <a:pt x="67" y="576"/>
                  </a:lnTo>
                  <a:lnTo>
                    <a:pt x="76" y="577"/>
                  </a:lnTo>
                  <a:lnTo>
                    <a:pt x="84" y="579"/>
                  </a:lnTo>
                  <a:lnTo>
                    <a:pt x="589" y="579"/>
                  </a:lnTo>
                  <a:lnTo>
                    <a:pt x="598" y="577"/>
                  </a:lnTo>
                  <a:lnTo>
                    <a:pt x="607" y="576"/>
                  </a:lnTo>
                  <a:lnTo>
                    <a:pt x="622" y="572"/>
                  </a:lnTo>
                  <a:lnTo>
                    <a:pt x="636" y="563"/>
                  </a:lnTo>
                  <a:lnTo>
                    <a:pt x="649" y="553"/>
                  </a:lnTo>
                  <a:lnTo>
                    <a:pt x="659" y="541"/>
                  </a:lnTo>
                  <a:lnTo>
                    <a:pt x="667" y="527"/>
                  </a:lnTo>
                  <a:lnTo>
                    <a:pt x="671" y="510"/>
                  </a:lnTo>
                  <a:lnTo>
                    <a:pt x="673" y="502"/>
                  </a:lnTo>
                  <a:lnTo>
                    <a:pt x="674" y="493"/>
                  </a:lnTo>
                  <a:lnTo>
                    <a:pt x="674" y="85"/>
                  </a:lnTo>
                  <a:lnTo>
                    <a:pt x="673" y="77"/>
                  </a:lnTo>
                  <a:lnTo>
                    <a:pt x="671" y="69"/>
                  </a:lnTo>
                  <a:lnTo>
                    <a:pt x="667" y="52"/>
                  </a:lnTo>
                  <a:lnTo>
                    <a:pt x="659" y="38"/>
                  </a:lnTo>
                  <a:lnTo>
                    <a:pt x="649" y="25"/>
                  </a:lnTo>
                  <a:lnTo>
                    <a:pt x="636" y="15"/>
                  </a:lnTo>
                  <a:lnTo>
                    <a:pt x="622" y="7"/>
                  </a:lnTo>
                  <a:lnTo>
                    <a:pt x="607" y="3"/>
                  </a:lnTo>
                  <a:lnTo>
                    <a:pt x="598" y="1"/>
                  </a:lnTo>
                  <a:lnTo>
                    <a:pt x="589" y="0"/>
                  </a:lnTo>
                  <a:close/>
                  <a:moveTo>
                    <a:pt x="137" y="492"/>
                  </a:moveTo>
                  <a:lnTo>
                    <a:pt x="137" y="492"/>
                  </a:lnTo>
                  <a:lnTo>
                    <a:pt x="126" y="490"/>
                  </a:lnTo>
                  <a:lnTo>
                    <a:pt x="115" y="488"/>
                  </a:lnTo>
                  <a:lnTo>
                    <a:pt x="107" y="482"/>
                  </a:lnTo>
                  <a:lnTo>
                    <a:pt x="98" y="475"/>
                  </a:lnTo>
                  <a:lnTo>
                    <a:pt x="91" y="468"/>
                  </a:lnTo>
                  <a:lnTo>
                    <a:pt x="86" y="458"/>
                  </a:lnTo>
                  <a:lnTo>
                    <a:pt x="83" y="447"/>
                  </a:lnTo>
                  <a:lnTo>
                    <a:pt x="81" y="437"/>
                  </a:lnTo>
                  <a:lnTo>
                    <a:pt x="83" y="426"/>
                  </a:lnTo>
                  <a:lnTo>
                    <a:pt x="86" y="415"/>
                  </a:lnTo>
                  <a:lnTo>
                    <a:pt x="91" y="406"/>
                  </a:lnTo>
                  <a:lnTo>
                    <a:pt x="98" y="398"/>
                  </a:lnTo>
                  <a:lnTo>
                    <a:pt x="107" y="391"/>
                  </a:lnTo>
                  <a:lnTo>
                    <a:pt x="115" y="385"/>
                  </a:lnTo>
                  <a:lnTo>
                    <a:pt x="126" y="383"/>
                  </a:lnTo>
                  <a:lnTo>
                    <a:pt x="137" y="381"/>
                  </a:lnTo>
                  <a:lnTo>
                    <a:pt x="149" y="383"/>
                  </a:lnTo>
                  <a:lnTo>
                    <a:pt x="158" y="385"/>
                  </a:lnTo>
                  <a:lnTo>
                    <a:pt x="168" y="391"/>
                  </a:lnTo>
                  <a:lnTo>
                    <a:pt x="177" y="398"/>
                  </a:lnTo>
                  <a:lnTo>
                    <a:pt x="182" y="406"/>
                  </a:lnTo>
                  <a:lnTo>
                    <a:pt x="188" y="415"/>
                  </a:lnTo>
                  <a:lnTo>
                    <a:pt x="191" y="426"/>
                  </a:lnTo>
                  <a:lnTo>
                    <a:pt x="192" y="437"/>
                  </a:lnTo>
                  <a:lnTo>
                    <a:pt x="191" y="447"/>
                  </a:lnTo>
                  <a:lnTo>
                    <a:pt x="188" y="458"/>
                  </a:lnTo>
                  <a:lnTo>
                    <a:pt x="182" y="468"/>
                  </a:lnTo>
                  <a:lnTo>
                    <a:pt x="177" y="475"/>
                  </a:lnTo>
                  <a:lnTo>
                    <a:pt x="168" y="482"/>
                  </a:lnTo>
                  <a:lnTo>
                    <a:pt x="158" y="488"/>
                  </a:lnTo>
                  <a:lnTo>
                    <a:pt x="149" y="490"/>
                  </a:lnTo>
                  <a:lnTo>
                    <a:pt x="137" y="492"/>
                  </a:lnTo>
                  <a:close/>
                  <a:moveTo>
                    <a:pt x="558" y="492"/>
                  </a:moveTo>
                  <a:lnTo>
                    <a:pt x="558" y="492"/>
                  </a:lnTo>
                  <a:lnTo>
                    <a:pt x="547" y="490"/>
                  </a:lnTo>
                  <a:lnTo>
                    <a:pt x="535" y="488"/>
                  </a:lnTo>
                  <a:lnTo>
                    <a:pt x="527" y="482"/>
                  </a:lnTo>
                  <a:lnTo>
                    <a:pt x="518" y="475"/>
                  </a:lnTo>
                  <a:lnTo>
                    <a:pt x="511" y="468"/>
                  </a:lnTo>
                  <a:lnTo>
                    <a:pt x="506" y="458"/>
                  </a:lnTo>
                  <a:lnTo>
                    <a:pt x="503" y="447"/>
                  </a:lnTo>
                  <a:lnTo>
                    <a:pt x="502" y="437"/>
                  </a:lnTo>
                  <a:lnTo>
                    <a:pt x="503" y="426"/>
                  </a:lnTo>
                  <a:lnTo>
                    <a:pt x="506" y="415"/>
                  </a:lnTo>
                  <a:lnTo>
                    <a:pt x="511" y="406"/>
                  </a:lnTo>
                  <a:lnTo>
                    <a:pt x="518" y="398"/>
                  </a:lnTo>
                  <a:lnTo>
                    <a:pt x="527" y="391"/>
                  </a:lnTo>
                  <a:lnTo>
                    <a:pt x="535" y="385"/>
                  </a:lnTo>
                  <a:lnTo>
                    <a:pt x="547" y="383"/>
                  </a:lnTo>
                  <a:lnTo>
                    <a:pt x="558" y="381"/>
                  </a:lnTo>
                  <a:lnTo>
                    <a:pt x="569" y="383"/>
                  </a:lnTo>
                  <a:lnTo>
                    <a:pt x="579" y="385"/>
                  </a:lnTo>
                  <a:lnTo>
                    <a:pt x="589" y="391"/>
                  </a:lnTo>
                  <a:lnTo>
                    <a:pt x="597" y="398"/>
                  </a:lnTo>
                  <a:lnTo>
                    <a:pt x="603" y="406"/>
                  </a:lnTo>
                  <a:lnTo>
                    <a:pt x="608" y="415"/>
                  </a:lnTo>
                  <a:lnTo>
                    <a:pt x="611" y="426"/>
                  </a:lnTo>
                  <a:lnTo>
                    <a:pt x="612" y="437"/>
                  </a:lnTo>
                  <a:lnTo>
                    <a:pt x="611" y="447"/>
                  </a:lnTo>
                  <a:lnTo>
                    <a:pt x="608" y="458"/>
                  </a:lnTo>
                  <a:lnTo>
                    <a:pt x="603" y="468"/>
                  </a:lnTo>
                  <a:lnTo>
                    <a:pt x="597" y="475"/>
                  </a:lnTo>
                  <a:lnTo>
                    <a:pt x="589" y="482"/>
                  </a:lnTo>
                  <a:lnTo>
                    <a:pt x="579" y="488"/>
                  </a:lnTo>
                  <a:lnTo>
                    <a:pt x="569" y="490"/>
                  </a:lnTo>
                  <a:lnTo>
                    <a:pt x="558" y="492"/>
                  </a:lnTo>
                  <a:close/>
                  <a:moveTo>
                    <a:pt x="619" y="273"/>
                  </a:moveTo>
                  <a:lnTo>
                    <a:pt x="619" y="273"/>
                  </a:lnTo>
                  <a:lnTo>
                    <a:pt x="618" y="284"/>
                  </a:lnTo>
                  <a:lnTo>
                    <a:pt x="615" y="294"/>
                  </a:lnTo>
                  <a:lnTo>
                    <a:pt x="611" y="303"/>
                  </a:lnTo>
                  <a:lnTo>
                    <a:pt x="604" y="310"/>
                  </a:lnTo>
                  <a:lnTo>
                    <a:pt x="597" y="315"/>
                  </a:lnTo>
                  <a:lnTo>
                    <a:pt x="589" y="321"/>
                  </a:lnTo>
                  <a:lnTo>
                    <a:pt x="579" y="324"/>
                  </a:lnTo>
                  <a:lnTo>
                    <a:pt x="569" y="325"/>
                  </a:lnTo>
                  <a:lnTo>
                    <a:pt x="105" y="325"/>
                  </a:lnTo>
                  <a:lnTo>
                    <a:pt x="95" y="324"/>
                  </a:lnTo>
                  <a:lnTo>
                    <a:pt x="86" y="321"/>
                  </a:lnTo>
                  <a:lnTo>
                    <a:pt x="77" y="315"/>
                  </a:lnTo>
                  <a:lnTo>
                    <a:pt x="69" y="310"/>
                  </a:lnTo>
                  <a:lnTo>
                    <a:pt x="63" y="303"/>
                  </a:lnTo>
                  <a:lnTo>
                    <a:pt x="59" y="294"/>
                  </a:lnTo>
                  <a:lnTo>
                    <a:pt x="56" y="284"/>
                  </a:lnTo>
                  <a:lnTo>
                    <a:pt x="55" y="273"/>
                  </a:lnTo>
                  <a:lnTo>
                    <a:pt x="55" y="111"/>
                  </a:lnTo>
                  <a:lnTo>
                    <a:pt x="56" y="101"/>
                  </a:lnTo>
                  <a:lnTo>
                    <a:pt x="59" y="91"/>
                  </a:lnTo>
                  <a:lnTo>
                    <a:pt x="63" y="83"/>
                  </a:lnTo>
                  <a:lnTo>
                    <a:pt x="69" y="76"/>
                  </a:lnTo>
                  <a:lnTo>
                    <a:pt x="77" y="69"/>
                  </a:lnTo>
                  <a:lnTo>
                    <a:pt x="86" y="64"/>
                  </a:lnTo>
                  <a:lnTo>
                    <a:pt x="95" y="62"/>
                  </a:lnTo>
                  <a:lnTo>
                    <a:pt x="105" y="60"/>
                  </a:lnTo>
                  <a:lnTo>
                    <a:pt x="569" y="60"/>
                  </a:lnTo>
                  <a:lnTo>
                    <a:pt x="579" y="62"/>
                  </a:lnTo>
                  <a:lnTo>
                    <a:pt x="589" y="64"/>
                  </a:lnTo>
                  <a:lnTo>
                    <a:pt x="597" y="69"/>
                  </a:lnTo>
                  <a:lnTo>
                    <a:pt x="604" y="76"/>
                  </a:lnTo>
                  <a:lnTo>
                    <a:pt x="611" y="83"/>
                  </a:lnTo>
                  <a:lnTo>
                    <a:pt x="615" y="91"/>
                  </a:lnTo>
                  <a:lnTo>
                    <a:pt x="618" y="101"/>
                  </a:lnTo>
                  <a:lnTo>
                    <a:pt x="619" y="111"/>
                  </a:lnTo>
                  <a:lnTo>
                    <a:pt x="619" y="27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10" name="Freeform 22"/>
            <p:cNvSpPr>
              <a:spLocks noEditPoints="1" noChangeArrowheads="1"/>
            </p:cNvSpPr>
            <p:nvPr/>
          </p:nvSpPr>
          <p:spPr bwMode="auto">
            <a:xfrm>
              <a:off x="74613" y="333375"/>
              <a:ext cx="215900" cy="82550"/>
            </a:xfrm>
            <a:custGeom>
              <a:avLst/>
              <a:gdLst>
                <a:gd name="T0" fmla="*/ 2147483646 w 407"/>
                <a:gd name="T1" fmla="*/ 2147483646 h 156"/>
                <a:gd name="T2" fmla="*/ 2147483646 w 407"/>
                <a:gd name="T3" fmla="*/ 2147483646 h 156"/>
                <a:gd name="T4" fmla="*/ 2147483646 w 407"/>
                <a:gd name="T5" fmla="*/ 2147483646 h 156"/>
                <a:gd name="T6" fmla="*/ 2147483646 w 407"/>
                <a:gd name="T7" fmla="*/ 2147483646 h 156"/>
                <a:gd name="T8" fmla="*/ 2147483646 w 407"/>
                <a:gd name="T9" fmla="*/ 2147483646 h 156"/>
                <a:gd name="T10" fmla="*/ 2147483646 w 407"/>
                <a:gd name="T11" fmla="*/ 0 h 156"/>
                <a:gd name="T12" fmla="*/ 2147483646 w 407"/>
                <a:gd name="T13" fmla="*/ 0 h 156"/>
                <a:gd name="T14" fmla="*/ 2147483646 w 407"/>
                <a:gd name="T15" fmla="*/ 2147483646 h 156"/>
                <a:gd name="T16" fmla="*/ 2147483646 w 407"/>
                <a:gd name="T17" fmla="*/ 2147483646 h 156"/>
                <a:gd name="T18" fmla="*/ 2147483646 w 407"/>
                <a:gd name="T19" fmla="*/ 0 h 156"/>
                <a:gd name="T20" fmla="*/ 2147483646 w 407"/>
                <a:gd name="T21" fmla="*/ 0 h 156"/>
                <a:gd name="T22" fmla="*/ 2147483646 w 407"/>
                <a:gd name="T23" fmla="*/ 0 h 156"/>
                <a:gd name="T24" fmla="*/ 2147483646 w 407"/>
                <a:gd name="T25" fmla="*/ 2147483646 h 156"/>
                <a:gd name="T26" fmla="*/ 2147483646 w 407"/>
                <a:gd name="T27" fmla="*/ 0 h 156"/>
                <a:gd name="T28" fmla="*/ 2147483646 w 407"/>
                <a:gd name="T29" fmla="*/ 2147483646 h 156"/>
                <a:gd name="T30" fmla="*/ 2147483646 w 407"/>
                <a:gd name="T31" fmla="*/ 2147483646 h 156"/>
                <a:gd name="T32" fmla="*/ 0 w 407"/>
                <a:gd name="T33" fmla="*/ 2147483646 h 156"/>
                <a:gd name="T34" fmla="*/ 2147483646 w 407"/>
                <a:gd name="T35" fmla="*/ 2147483646 h 156"/>
                <a:gd name="T36" fmla="*/ 2147483646 w 407"/>
                <a:gd name="T37" fmla="*/ 2147483646 h 1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7"/>
                <a:gd name="T58" fmla="*/ 0 h 156"/>
                <a:gd name="T59" fmla="*/ 407 w 407"/>
                <a:gd name="T60" fmla="*/ 156 h 1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7" h="156">
                  <a:moveTo>
                    <a:pt x="349" y="62"/>
                  </a:moveTo>
                  <a:lnTo>
                    <a:pt x="59" y="62"/>
                  </a:lnTo>
                  <a:lnTo>
                    <a:pt x="38" y="95"/>
                  </a:lnTo>
                  <a:lnTo>
                    <a:pt x="369" y="95"/>
                  </a:lnTo>
                  <a:lnTo>
                    <a:pt x="349" y="62"/>
                  </a:lnTo>
                  <a:close/>
                  <a:moveTo>
                    <a:pt x="310" y="0"/>
                  </a:moveTo>
                  <a:lnTo>
                    <a:pt x="97" y="0"/>
                  </a:lnTo>
                  <a:lnTo>
                    <a:pt x="76" y="34"/>
                  </a:lnTo>
                  <a:lnTo>
                    <a:pt x="331" y="34"/>
                  </a:lnTo>
                  <a:lnTo>
                    <a:pt x="310" y="0"/>
                  </a:lnTo>
                  <a:close/>
                  <a:moveTo>
                    <a:pt x="384" y="0"/>
                  </a:moveTo>
                  <a:lnTo>
                    <a:pt x="383" y="0"/>
                  </a:lnTo>
                  <a:lnTo>
                    <a:pt x="384" y="3"/>
                  </a:lnTo>
                  <a:lnTo>
                    <a:pt x="384" y="0"/>
                  </a:lnTo>
                  <a:close/>
                  <a:moveTo>
                    <a:pt x="387" y="122"/>
                  </a:moveTo>
                  <a:lnTo>
                    <a:pt x="21" y="122"/>
                  </a:lnTo>
                  <a:lnTo>
                    <a:pt x="0" y="156"/>
                  </a:lnTo>
                  <a:lnTo>
                    <a:pt x="407" y="156"/>
                  </a:lnTo>
                  <a:lnTo>
                    <a:pt x="387" y="12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11" name="Freeform 23"/>
            <p:cNvSpPr>
              <a:spLocks noEditPoints="1" noChangeArrowheads="1"/>
            </p:cNvSpPr>
            <p:nvPr/>
          </p:nvSpPr>
          <p:spPr bwMode="auto">
            <a:xfrm>
              <a:off x="0" y="325438"/>
              <a:ext cx="365125" cy="103188"/>
            </a:xfrm>
            <a:custGeom>
              <a:avLst/>
              <a:gdLst>
                <a:gd name="T0" fmla="*/ 2147483646 w 690"/>
                <a:gd name="T1" fmla="*/ 0 h 197"/>
                <a:gd name="T2" fmla="*/ 2147483646 w 690"/>
                <a:gd name="T3" fmla="*/ 0 h 197"/>
                <a:gd name="T4" fmla="*/ 2147483646 w 690"/>
                <a:gd name="T5" fmla="*/ 2147483646 h 197"/>
                <a:gd name="T6" fmla="*/ 2147483646 w 690"/>
                <a:gd name="T7" fmla="*/ 2147483646 h 197"/>
                <a:gd name="T8" fmla="*/ 2147483646 w 690"/>
                <a:gd name="T9" fmla="*/ 0 h 197"/>
                <a:gd name="T10" fmla="*/ 0 w 690"/>
                <a:gd name="T11" fmla="*/ 2147483646 h 197"/>
                <a:gd name="T12" fmla="*/ 2147483646 w 690"/>
                <a:gd name="T13" fmla="*/ 2147483646 h 197"/>
                <a:gd name="T14" fmla="*/ 2147483646 w 690"/>
                <a:gd name="T15" fmla="*/ 0 h 197"/>
                <a:gd name="T16" fmla="*/ 2147483646 w 690"/>
                <a:gd name="T17" fmla="*/ 0 h 197"/>
                <a:gd name="T18" fmla="*/ 0 w 690"/>
                <a:gd name="T19" fmla="*/ 2147483646 h 1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90"/>
                <a:gd name="T31" fmla="*/ 0 h 197"/>
                <a:gd name="T32" fmla="*/ 690 w 690"/>
                <a:gd name="T33" fmla="*/ 197 h 1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90" h="197">
                  <a:moveTo>
                    <a:pt x="567" y="0"/>
                  </a:moveTo>
                  <a:lnTo>
                    <a:pt x="480" y="0"/>
                  </a:lnTo>
                  <a:lnTo>
                    <a:pt x="602" y="197"/>
                  </a:lnTo>
                  <a:lnTo>
                    <a:pt x="690" y="197"/>
                  </a:lnTo>
                  <a:lnTo>
                    <a:pt x="567" y="0"/>
                  </a:lnTo>
                  <a:close/>
                  <a:moveTo>
                    <a:pt x="0" y="197"/>
                  </a:moveTo>
                  <a:lnTo>
                    <a:pt x="88" y="197"/>
                  </a:lnTo>
                  <a:lnTo>
                    <a:pt x="210" y="0"/>
                  </a:lnTo>
                  <a:lnTo>
                    <a:pt x="122" y="0"/>
                  </a:lnTo>
                  <a:lnTo>
                    <a:pt x="0" y="19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grpSp>
      <p:sp>
        <p:nvSpPr>
          <p:cNvPr id="12" name="椭圆 50"/>
          <p:cNvSpPr>
            <a:spLocks noChangeArrowheads="1"/>
          </p:cNvSpPr>
          <p:nvPr/>
        </p:nvSpPr>
        <p:spPr bwMode="auto">
          <a:xfrm>
            <a:off x="5578996" y="2708632"/>
            <a:ext cx="1128412" cy="1128410"/>
          </a:xfrm>
          <a:prstGeom prst="ellipse">
            <a:avLst/>
          </a:prstGeom>
          <a:solidFill>
            <a:schemeClr val="accent1">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13" name="组合 51"/>
          <p:cNvGrpSpPr/>
          <p:nvPr/>
        </p:nvGrpSpPr>
        <p:grpSpPr bwMode="auto">
          <a:xfrm>
            <a:off x="5753121" y="3032003"/>
            <a:ext cx="805039" cy="443224"/>
            <a:chOff x="0" y="0"/>
            <a:chExt cx="565150" cy="311151"/>
          </a:xfrm>
          <a:solidFill>
            <a:schemeClr val="bg1"/>
          </a:solidFill>
        </p:grpSpPr>
        <p:sp>
          <p:nvSpPr>
            <p:cNvPr id="14" name="Freeform 28"/>
            <p:cNvSpPr>
              <a:spLocks noEditPoints="1" noChangeArrowheads="1"/>
            </p:cNvSpPr>
            <p:nvPr/>
          </p:nvSpPr>
          <p:spPr bwMode="auto">
            <a:xfrm>
              <a:off x="0" y="0"/>
              <a:ext cx="565150" cy="282575"/>
            </a:xfrm>
            <a:custGeom>
              <a:avLst/>
              <a:gdLst>
                <a:gd name="T0" fmla="*/ 2147483646 w 1068"/>
                <a:gd name="T1" fmla="*/ 2147483646 h 534"/>
                <a:gd name="T2" fmla="*/ 2147483646 w 1068"/>
                <a:gd name="T3" fmla="*/ 2147483646 h 534"/>
                <a:gd name="T4" fmla="*/ 2147483646 w 1068"/>
                <a:gd name="T5" fmla="*/ 2147483646 h 534"/>
                <a:gd name="T6" fmla="*/ 2147483646 w 1068"/>
                <a:gd name="T7" fmla="*/ 2147483646 h 534"/>
                <a:gd name="T8" fmla="*/ 2147483646 w 1068"/>
                <a:gd name="T9" fmla="*/ 2147483646 h 534"/>
                <a:gd name="T10" fmla="*/ 2147483646 w 1068"/>
                <a:gd name="T11" fmla="*/ 2147483646 h 534"/>
                <a:gd name="T12" fmla="*/ 2147483646 w 1068"/>
                <a:gd name="T13" fmla="*/ 2147483646 h 534"/>
                <a:gd name="T14" fmla="*/ 2147483646 w 1068"/>
                <a:gd name="T15" fmla="*/ 2147483646 h 534"/>
                <a:gd name="T16" fmla="*/ 2147483646 w 1068"/>
                <a:gd name="T17" fmla="*/ 2147483646 h 534"/>
                <a:gd name="T18" fmla="*/ 2147483646 w 1068"/>
                <a:gd name="T19" fmla="*/ 2147483646 h 534"/>
                <a:gd name="T20" fmla="*/ 2147483646 w 1068"/>
                <a:gd name="T21" fmla="*/ 2147483646 h 534"/>
                <a:gd name="T22" fmla="*/ 2147483646 w 1068"/>
                <a:gd name="T23" fmla="*/ 2147483646 h 534"/>
                <a:gd name="T24" fmla="*/ 2147483646 w 1068"/>
                <a:gd name="T25" fmla="*/ 2147483646 h 534"/>
                <a:gd name="T26" fmla="*/ 2147483646 w 1068"/>
                <a:gd name="T27" fmla="*/ 2147483646 h 534"/>
                <a:gd name="T28" fmla="*/ 2147483646 w 1068"/>
                <a:gd name="T29" fmla="*/ 2147483646 h 534"/>
                <a:gd name="T30" fmla="*/ 2147483646 w 1068"/>
                <a:gd name="T31" fmla="*/ 2147483646 h 534"/>
                <a:gd name="T32" fmla="*/ 2147483646 w 1068"/>
                <a:gd name="T33" fmla="*/ 2147483646 h 534"/>
                <a:gd name="T34" fmla="*/ 2147483646 w 1068"/>
                <a:gd name="T35" fmla="*/ 2147483646 h 534"/>
                <a:gd name="T36" fmla="*/ 2147483646 w 1068"/>
                <a:gd name="T37" fmla="*/ 2147483646 h 534"/>
                <a:gd name="T38" fmla="*/ 0 w 1068"/>
                <a:gd name="T39" fmla="*/ 2147483646 h 534"/>
                <a:gd name="T40" fmla="*/ 2147483646 w 1068"/>
                <a:gd name="T41" fmla="*/ 2147483646 h 534"/>
                <a:gd name="T42" fmla="*/ 2147483646 w 1068"/>
                <a:gd name="T43" fmla="*/ 2147483646 h 534"/>
                <a:gd name="T44" fmla="*/ 2147483646 w 1068"/>
                <a:gd name="T45" fmla="*/ 2147483646 h 534"/>
                <a:gd name="T46" fmla="*/ 2147483646 w 1068"/>
                <a:gd name="T47" fmla="*/ 2147483646 h 534"/>
                <a:gd name="T48" fmla="*/ 2147483646 w 1068"/>
                <a:gd name="T49" fmla="*/ 2147483646 h 534"/>
                <a:gd name="T50" fmla="*/ 2147483646 w 1068"/>
                <a:gd name="T51" fmla="*/ 2147483646 h 534"/>
                <a:gd name="T52" fmla="*/ 2147483646 w 1068"/>
                <a:gd name="T53" fmla="*/ 2147483646 h 534"/>
                <a:gd name="T54" fmla="*/ 2147483646 w 1068"/>
                <a:gd name="T55" fmla="*/ 2147483646 h 534"/>
                <a:gd name="T56" fmla="*/ 2147483646 w 1068"/>
                <a:gd name="T57" fmla="*/ 2147483646 h 534"/>
                <a:gd name="T58" fmla="*/ 2147483646 w 1068"/>
                <a:gd name="T59" fmla="*/ 2147483646 h 534"/>
                <a:gd name="T60" fmla="*/ 2147483646 w 1068"/>
                <a:gd name="T61" fmla="*/ 2147483646 h 534"/>
                <a:gd name="T62" fmla="*/ 2147483646 w 1068"/>
                <a:gd name="T63" fmla="*/ 2147483646 h 534"/>
                <a:gd name="T64" fmla="*/ 2147483646 w 1068"/>
                <a:gd name="T65" fmla="*/ 2147483646 h 534"/>
                <a:gd name="T66" fmla="*/ 2147483646 w 1068"/>
                <a:gd name="T67" fmla="*/ 2147483646 h 534"/>
                <a:gd name="T68" fmla="*/ 2147483646 w 1068"/>
                <a:gd name="T69" fmla="*/ 2147483646 h 534"/>
                <a:gd name="T70" fmla="*/ 2147483646 w 1068"/>
                <a:gd name="T71" fmla="*/ 2147483646 h 534"/>
                <a:gd name="T72" fmla="*/ 2147483646 w 1068"/>
                <a:gd name="T73" fmla="*/ 2147483646 h 534"/>
                <a:gd name="T74" fmla="*/ 2147483646 w 1068"/>
                <a:gd name="T75" fmla="*/ 2147483646 h 534"/>
                <a:gd name="T76" fmla="*/ 2147483646 w 1068"/>
                <a:gd name="T77" fmla="*/ 2147483646 h 534"/>
                <a:gd name="T78" fmla="*/ 2147483646 w 1068"/>
                <a:gd name="T79" fmla="*/ 2147483646 h 534"/>
                <a:gd name="T80" fmla="*/ 2147483646 w 1068"/>
                <a:gd name="T81" fmla="*/ 2147483646 h 534"/>
                <a:gd name="T82" fmla="*/ 2147483646 w 1068"/>
                <a:gd name="T83" fmla="*/ 2147483646 h 534"/>
                <a:gd name="T84" fmla="*/ 2147483646 w 1068"/>
                <a:gd name="T85" fmla="*/ 2147483646 h 534"/>
                <a:gd name="T86" fmla="*/ 2147483646 w 1068"/>
                <a:gd name="T87" fmla="*/ 2147483646 h 534"/>
                <a:gd name="T88" fmla="*/ 2147483646 w 1068"/>
                <a:gd name="T89" fmla="*/ 2147483646 h 534"/>
                <a:gd name="T90" fmla="*/ 2147483646 w 1068"/>
                <a:gd name="T91" fmla="*/ 2147483646 h 534"/>
                <a:gd name="T92" fmla="*/ 2147483646 w 1068"/>
                <a:gd name="T93" fmla="*/ 2147483646 h 534"/>
                <a:gd name="T94" fmla="*/ 2147483646 w 1068"/>
                <a:gd name="T95" fmla="*/ 2147483646 h 534"/>
                <a:gd name="T96" fmla="*/ 2147483646 w 1068"/>
                <a:gd name="T97" fmla="*/ 2147483646 h 534"/>
                <a:gd name="T98" fmla="*/ 2147483646 w 1068"/>
                <a:gd name="T99" fmla="*/ 2147483646 h 534"/>
                <a:gd name="T100" fmla="*/ 2147483646 w 1068"/>
                <a:gd name="T101" fmla="*/ 2147483646 h 534"/>
                <a:gd name="T102" fmla="*/ 2147483646 w 1068"/>
                <a:gd name="T103" fmla="*/ 2147483646 h 534"/>
                <a:gd name="T104" fmla="*/ 2147483646 w 1068"/>
                <a:gd name="T105" fmla="*/ 2147483646 h 534"/>
                <a:gd name="T106" fmla="*/ 2147483646 w 1068"/>
                <a:gd name="T107" fmla="*/ 2147483646 h 534"/>
                <a:gd name="T108" fmla="*/ 2147483646 w 1068"/>
                <a:gd name="T109" fmla="*/ 2147483646 h 534"/>
                <a:gd name="T110" fmla="*/ 2147483646 w 1068"/>
                <a:gd name="T111" fmla="*/ 2147483646 h 534"/>
                <a:gd name="T112" fmla="*/ 2147483646 w 1068"/>
                <a:gd name="T113" fmla="*/ 2147483646 h 5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68"/>
                <a:gd name="T172" fmla="*/ 0 h 534"/>
                <a:gd name="T173" fmla="*/ 1068 w 1068"/>
                <a:gd name="T174" fmla="*/ 534 h 5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68" h="534">
                  <a:moveTo>
                    <a:pt x="1068" y="464"/>
                  </a:moveTo>
                  <a:lnTo>
                    <a:pt x="1068" y="464"/>
                  </a:lnTo>
                  <a:lnTo>
                    <a:pt x="1067" y="451"/>
                  </a:lnTo>
                  <a:lnTo>
                    <a:pt x="1064" y="441"/>
                  </a:lnTo>
                  <a:lnTo>
                    <a:pt x="1058" y="434"/>
                  </a:lnTo>
                  <a:lnTo>
                    <a:pt x="1053" y="430"/>
                  </a:lnTo>
                  <a:lnTo>
                    <a:pt x="1047" y="427"/>
                  </a:lnTo>
                  <a:lnTo>
                    <a:pt x="1043" y="426"/>
                  </a:lnTo>
                  <a:lnTo>
                    <a:pt x="1037" y="426"/>
                  </a:lnTo>
                  <a:lnTo>
                    <a:pt x="1036" y="426"/>
                  </a:lnTo>
                  <a:lnTo>
                    <a:pt x="1029" y="394"/>
                  </a:lnTo>
                  <a:lnTo>
                    <a:pt x="1019" y="361"/>
                  </a:lnTo>
                  <a:lnTo>
                    <a:pt x="1012" y="346"/>
                  </a:lnTo>
                  <a:lnTo>
                    <a:pt x="1005" y="332"/>
                  </a:lnTo>
                  <a:lnTo>
                    <a:pt x="998" y="318"/>
                  </a:lnTo>
                  <a:lnTo>
                    <a:pt x="990" y="304"/>
                  </a:lnTo>
                  <a:lnTo>
                    <a:pt x="980" y="290"/>
                  </a:lnTo>
                  <a:lnTo>
                    <a:pt x="970" y="279"/>
                  </a:lnTo>
                  <a:lnTo>
                    <a:pt x="959" y="266"/>
                  </a:lnTo>
                  <a:lnTo>
                    <a:pt x="946" y="256"/>
                  </a:lnTo>
                  <a:lnTo>
                    <a:pt x="934" y="246"/>
                  </a:lnTo>
                  <a:lnTo>
                    <a:pt x="918" y="237"/>
                  </a:lnTo>
                  <a:lnTo>
                    <a:pt x="904" y="228"/>
                  </a:lnTo>
                  <a:lnTo>
                    <a:pt x="887" y="223"/>
                  </a:lnTo>
                  <a:lnTo>
                    <a:pt x="875" y="195"/>
                  </a:lnTo>
                  <a:lnTo>
                    <a:pt x="861" y="168"/>
                  </a:lnTo>
                  <a:lnTo>
                    <a:pt x="844" y="144"/>
                  </a:lnTo>
                  <a:lnTo>
                    <a:pt x="827" y="122"/>
                  </a:lnTo>
                  <a:lnTo>
                    <a:pt x="807" y="102"/>
                  </a:lnTo>
                  <a:lnTo>
                    <a:pt x="788" y="82"/>
                  </a:lnTo>
                  <a:lnTo>
                    <a:pt x="768" y="67"/>
                  </a:lnTo>
                  <a:lnTo>
                    <a:pt x="746" y="52"/>
                  </a:lnTo>
                  <a:lnTo>
                    <a:pt x="723" y="39"/>
                  </a:lnTo>
                  <a:lnTo>
                    <a:pt x="700" y="28"/>
                  </a:lnTo>
                  <a:lnTo>
                    <a:pt x="676" y="19"/>
                  </a:lnTo>
                  <a:lnTo>
                    <a:pt x="651" y="11"/>
                  </a:lnTo>
                  <a:lnTo>
                    <a:pt x="627" y="5"/>
                  </a:lnTo>
                  <a:lnTo>
                    <a:pt x="602" y="3"/>
                  </a:lnTo>
                  <a:lnTo>
                    <a:pt x="575" y="0"/>
                  </a:lnTo>
                  <a:lnTo>
                    <a:pt x="550" y="0"/>
                  </a:lnTo>
                  <a:lnTo>
                    <a:pt x="524" y="1"/>
                  </a:lnTo>
                  <a:lnTo>
                    <a:pt x="498" y="5"/>
                  </a:lnTo>
                  <a:lnTo>
                    <a:pt x="473" y="10"/>
                  </a:lnTo>
                  <a:lnTo>
                    <a:pt x="447" y="17"/>
                  </a:lnTo>
                  <a:lnTo>
                    <a:pt x="424" y="26"/>
                  </a:lnTo>
                  <a:lnTo>
                    <a:pt x="398" y="36"/>
                  </a:lnTo>
                  <a:lnTo>
                    <a:pt x="376" y="49"/>
                  </a:lnTo>
                  <a:lnTo>
                    <a:pt x="352" y="61"/>
                  </a:lnTo>
                  <a:lnTo>
                    <a:pt x="331" y="78"/>
                  </a:lnTo>
                  <a:lnTo>
                    <a:pt x="310" y="95"/>
                  </a:lnTo>
                  <a:lnTo>
                    <a:pt x="289" y="113"/>
                  </a:lnTo>
                  <a:lnTo>
                    <a:pt x="271" y="134"/>
                  </a:lnTo>
                  <a:lnTo>
                    <a:pt x="253" y="157"/>
                  </a:lnTo>
                  <a:lnTo>
                    <a:pt x="236" y="181"/>
                  </a:lnTo>
                  <a:lnTo>
                    <a:pt x="222" y="207"/>
                  </a:lnTo>
                  <a:lnTo>
                    <a:pt x="208" y="234"/>
                  </a:lnTo>
                  <a:lnTo>
                    <a:pt x="192" y="234"/>
                  </a:lnTo>
                  <a:lnTo>
                    <a:pt x="178" y="235"/>
                  </a:lnTo>
                  <a:lnTo>
                    <a:pt x="164" y="238"/>
                  </a:lnTo>
                  <a:lnTo>
                    <a:pt x="152" y="241"/>
                  </a:lnTo>
                  <a:lnTo>
                    <a:pt x="139" y="245"/>
                  </a:lnTo>
                  <a:lnTo>
                    <a:pt x="126" y="251"/>
                  </a:lnTo>
                  <a:lnTo>
                    <a:pt x="115" y="256"/>
                  </a:lnTo>
                  <a:lnTo>
                    <a:pt x="105" y="262"/>
                  </a:lnTo>
                  <a:lnTo>
                    <a:pt x="96" y="269"/>
                  </a:lnTo>
                  <a:lnTo>
                    <a:pt x="86" y="277"/>
                  </a:lnTo>
                  <a:lnTo>
                    <a:pt x="69" y="294"/>
                  </a:lnTo>
                  <a:lnTo>
                    <a:pt x="54" y="312"/>
                  </a:lnTo>
                  <a:lnTo>
                    <a:pt x="41" y="333"/>
                  </a:lnTo>
                  <a:lnTo>
                    <a:pt x="30" y="357"/>
                  </a:lnTo>
                  <a:lnTo>
                    <a:pt x="21" y="381"/>
                  </a:lnTo>
                  <a:lnTo>
                    <a:pt x="14" y="405"/>
                  </a:lnTo>
                  <a:lnTo>
                    <a:pt x="9" y="431"/>
                  </a:lnTo>
                  <a:lnTo>
                    <a:pt x="5" y="457"/>
                  </a:lnTo>
                  <a:lnTo>
                    <a:pt x="2" y="483"/>
                  </a:lnTo>
                  <a:lnTo>
                    <a:pt x="0" y="508"/>
                  </a:lnTo>
                  <a:lnTo>
                    <a:pt x="0" y="534"/>
                  </a:lnTo>
                  <a:lnTo>
                    <a:pt x="141" y="534"/>
                  </a:lnTo>
                  <a:lnTo>
                    <a:pt x="135" y="521"/>
                  </a:lnTo>
                  <a:lnTo>
                    <a:pt x="131" y="507"/>
                  </a:lnTo>
                  <a:lnTo>
                    <a:pt x="128" y="492"/>
                  </a:lnTo>
                  <a:lnTo>
                    <a:pt x="126" y="478"/>
                  </a:lnTo>
                  <a:lnTo>
                    <a:pt x="128" y="464"/>
                  </a:lnTo>
                  <a:lnTo>
                    <a:pt x="129" y="451"/>
                  </a:lnTo>
                  <a:lnTo>
                    <a:pt x="134" y="438"/>
                  </a:lnTo>
                  <a:lnTo>
                    <a:pt x="138" y="426"/>
                  </a:lnTo>
                  <a:lnTo>
                    <a:pt x="143" y="415"/>
                  </a:lnTo>
                  <a:lnTo>
                    <a:pt x="150" y="405"/>
                  </a:lnTo>
                  <a:lnTo>
                    <a:pt x="157" y="394"/>
                  </a:lnTo>
                  <a:lnTo>
                    <a:pt x="167" y="385"/>
                  </a:lnTo>
                  <a:lnTo>
                    <a:pt x="177" y="377"/>
                  </a:lnTo>
                  <a:lnTo>
                    <a:pt x="187" y="368"/>
                  </a:lnTo>
                  <a:lnTo>
                    <a:pt x="198" y="363"/>
                  </a:lnTo>
                  <a:lnTo>
                    <a:pt x="211" y="357"/>
                  </a:lnTo>
                  <a:lnTo>
                    <a:pt x="223" y="353"/>
                  </a:lnTo>
                  <a:lnTo>
                    <a:pt x="236" y="349"/>
                  </a:lnTo>
                  <a:lnTo>
                    <a:pt x="250" y="347"/>
                  </a:lnTo>
                  <a:lnTo>
                    <a:pt x="262" y="347"/>
                  </a:lnTo>
                  <a:lnTo>
                    <a:pt x="276" y="347"/>
                  </a:lnTo>
                  <a:lnTo>
                    <a:pt x="290" y="349"/>
                  </a:lnTo>
                  <a:lnTo>
                    <a:pt x="303" y="353"/>
                  </a:lnTo>
                  <a:lnTo>
                    <a:pt x="316" y="357"/>
                  </a:lnTo>
                  <a:lnTo>
                    <a:pt x="328" y="363"/>
                  </a:lnTo>
                  <a:lnTo>
                    <a:pt x="339" y="368"/>
                  </a:lnTo>
                  <a:lnTo>
                    <a:pt x="349" y="377"/>
                  </a:lnTo>
                  <a:lnTo>
                    <a:pt x="359" y="385"/>
                  </a:lnTo>
                  <a:lnTo>
                    <a:pt x="369" y="394"/>
                  </a:lnTo>
                  <a:lnTo>
                    <a:pt x="376" y="405"/>
                  </a:lnTo>
                  <a:lnTo>
                    <a:pt x="383" y="415"/>
                  </a:lnTo>
                  <a:lnTo>
                    <a:pt x="389" y="426"/>
                  </a:lnTo>
                  <a:lnTo>
                    <a:pt x="393" y="438"/>
                  </a:lnTo>
                  <a:lnTo>
                    <a:pt x="397" y="451"/>
                  </a:lnTo>
                  <a:lnTo>
                    <a:pt x="398" y="464"/>
                  </a:lnTo>
                  <a:lnTo>
                    <a:pt x="400" y="478"/>
                  </a:lnTo>
                  <a:lnTo>
                    <a:pt x="398" y="492"/>
                  </a:lnTo>
                  <a:lnTo>
                    <a:pt x="396" y="507"/>
                  </a:lnTo>
                  <a:lnTo>
                    <a:pt x="391" y="521"/>
                  </a:lnTo>
                  <a:lnTo>
                    <a:pt x="386" y="534"/>
                  </a:lnTo>
                  <a:lnTo>
                    <a:pt x="722" y="534"/>
                  </a:lnTo>
                  <a:lnTo>
                    <a:pt x="716" y="521"/>
                  </a:lnTo>
                  <a:lnTo>
                    <a:pt x="712" y="507"/>
                  </a:lnTo>
                  <a:lnTo>
                    <a:pt x="709" y="492"/>
                  </a:lnTo>
                  <a:lnTo>
                    <a:pt x="708" y="478"/>
                  </a:lnTo>
                  <a:lnTo>
                    <a:pt x="709" y="464"/>
                  </a:lnTo>
                  <a:lnTo>
                    <a:pt x="711" y="451"/>
                  </a:lnTo>
                  <a:lnTo>
                    <a:pt x="715" y="438"/>
                  </a:lnTo>
                  <a:lnTo>
                    <a:pt x="719" y="426"/>
                  </a:lnTo>
                  <a:lnTo>
                    <a:pt x="725" y="415"/>
                  </a:lnTo>
                  <a:lnTo>
                    <a:pt x="732" y="405"/>
                  </a:lnTo>
                  <a:lnTo>
                    <a:pt x="739" y="394"/>
                  </a:lnTo>
                  <a:lnTo>
                    <a:pt x="749" y="385"/>
                  </a:lnTo>
                  <a:lnTo>
                    <a:pt x="758" y="377"/>
                  </a:lnTo>
                  <a:lnTo>
                    <a:pt x="768" y="368"/>
                  </a:lnTo>
                  <a:lnTo>
                    <a:pt x="779" y="363"/>
                  </a:lnTo>
                  <a:lnTo>
                    <a:pt x="792" y="357"/>
                  </a:lnTo>
                  <a:lnTo>
                    <a:pt x="805" y="353"/>
                  </a:lnTo>
                  <a:lnTo>
                    <a:pt x="817" y="349"/>
                  </a:lnTo>
                  <a:lnTo>
                    <a:pt x="831" y="347"/>
                  </a:lnTo>
                  <a:lnTo>
                    <a:pt x="844" y="347"/>
                  </a:lnTo>
                  <a:lnTo>
                    <a:pt x="858" y="347"/>
                  </a:lnTo>
                  <a:lnTo>
                    <a:pt x="871" y="349"/>
                  </a:lnTo>
                  <a:lnTo>
                    <a:pt x="883" y="351"/>
                  </a:lnTo>
                  <a:lnTo>
                    <a:pt x="894" y="356"/>
                  </a:lnTo>
                  <a:lnTo>
                    <a:pt x="907" y="361"/>
                  </a:lnTo>
                  <a:lnTo>
                    <a:pt x="917" y="367"/>
                  </a:lnTo>
                  <a:lnTo>
                    <a:pt x="928" y="374"/>
                  </a:lnTo>
                  <a:lnTo>
                    <a:pt x="936" y="381"/>
                  </a:lnTo>
                  <a:lnTo>
                    <a:pt x="946" y="389"/>
                  </a:lnTo>
                  <a:lnTo>
                    <a:pt x="953" y="399"/>
                  </a:lnTo>
                  <a:lnTo>
                    <a:pt x="960" y="409"/>
                  </a:lnTo>
                  <a:lnTo>
                    <a:pt x="967" y="419"/>
                  </a:lnTo>
                  <a:lnTo>
                    <a:pt x="971" y="430"/>
                  </a:lnTo>
                  <a:lnTo>
                    <a:pt x="976" y="441"/>
                  </a:lnTo>
                  <a:lnTo>
                    <a:pt x="978" y="454"/>
                  </a:lnTo>
                  <a:lnTo>
                    <a:pt x="980" y="465"/>
                  </a:lnTo>
                  <a:lnTo>
                    <a:pt x="981" y="476"/>
                  </a:lnTo>
                  <a:lnTo>
                    <a:pt x="981" y="478"/>
                  </a:lnTo>
                  <a:lnTo>
                    <a:pt x="980" y="492"/>
                  </a:lnTo>
                  <a:lnTo>
                    <a:pt x="977" y="507"/>
                  </a:lnTo>
                  <a:lnTo>
                    <a:pt x="973" y="521"/>
                  </a:lnTo>
                  <a:lnTo>
                    <a:pt x="967" y="534"/>
                  </a:lnTo>
                  <a:lnTo>
                    <a:pt x="1040" y="534"/>
                  </a:lnTo>
                  <a:lnTo>
                    <a:pt x="1041" y="521"/>
                  </a:lnTo>
                  <a:lnTo>
                    <a:pt x="1050" y="518"/>
                  </a:lnTo>
                  <a:lnTo>
                    <a:pt x="1055" y="515"/>
                  </a:lnTo>
                  <a:lnTo>
                    <a:pt x="1061" y="510"/>
                  </a:lnTo>
                  <a:lnTo>
                    <a:pt x="1064" y="503"/>
                  </a:lnTo>
                  <a:lnTo>
                    <a:pt x="1067" y="496"/>
                  </a:lnTo>
                  <a:lnTo>
                    <a:pt x="1068" y="486"/>
                  </a:lnTo>
                  <a:lnTo>
                    <a:pt x="1068" y="464"/>
                  </a:lnTo>
                  <a:close/>
                  <a:moveTo>
                    <a:pt x="530" y="258"/>
                  </a:moveTo>
                  <a:lnTo>
                    <a:pt x="288" y="258"/>
                  </a:lnTo>
                  <a:lnTo>
                    <a:pt x="286" y="255"/>
                  </a:lnTo>
                  <a:lnTo>
                    <a:pt x="288" y="239"/>
                  </a:lnTo>
                  <a:lnTo>
                    <a:pt x="292" y="224"/>
                  </a:lnTo>
                  <a:lnTo>
                    <a:pt x="297" y="209"/>
                  </a:lnTo>
                  <a:lnTo>
                    <a:pt x="306" y="195"/>
                  </a:lnTo>
                  <a:lnTo>
                    <a:pt x="316" y="179"/>
                  </a:lnTo>
                  <a:lnTo>
                    <a:pt x="327" y="165"/>
                  </a:lnTo>
                  <a:lnTo>
                    <a:pt x="341" y="151"/>
                  </a:lnTo>
                  <a:lnTo>
                    <a:pt x="356" y="137"/>
                  </a:lnTo>
                  <a:lnTo>
                    <a:pt x="373" y="124"/>
                  </a:lnTo>
                  <a:lnTo>
                    <a:pt x="391" y="113"/>
                  </a:lnTo>
                  <a:lnTo>
                    <a:pt x="412" y="103"/>
                  </a:lnTo>
                  <a:lnTo>
                    <a:pt x="433" y="94"/>
                  </a:lnTo>
                  <a:lnTo>
                    <a:pt x="456" y="85"/>
                  </a:lnTo>
                  <a:lnTo>
                    <a:pt x="480" y="80"/>
                  </a:lnTo>
                  <a:lnTo>
                    <a:pt x="505" y="75"/>
                  </a:lnTo>
                  <a:lnTo>
                    <a:pt x="530" y="73"/>
                  </a:lnTo>
                  <a:lnTo>
                    <a:pt x="530" y="258"/>
                  </a:lnTo>
                  <a:close/>
                  <a:moveTo>
                    <a:pt x="589" y="258"/>
                  </a:moveTo>
                  <a:lnTo>
                    <a:pt x="589" y="74"/>
                  </a:lnTo>
                  <a:lnTo>
                    <a:pt x="614" y="77"/>
                  </a:lnTo>
                  <a:lnTo>
                    <a:pt x="637" y="82"/>
                  </a:lnTo>
                  <a:lnTo>
                    <a:pt x="659" y="89"/>
                  </a:lnTo>
                  <a:lnTo>
                    <a:pt x="679" y="98"/>
                  </a:lnTo>
                  <a:lnTo>
                    <a:pt x="698" y="108"/>
                  </a:lnTo>
                  <a:lnTo>
                    <a:pt x="718" y="117"/>
                  </a:lnTo>
                  <a:lnTo>
                    <a:pt x="735" y="130"/>
                  </a:lnTo>
                  <a:lnTo>
                    <a:pt x="750" y="143"/>
                  </a:lnTo>
                  <a:lnTo>
                    <a:pt x="764" y="155"/>
                  </a:lnTo>
                  <a:lnTo>
                    <a:pt x="777" y="169"/>
                  </a:lnTo>
                  <a:lnTo>
                    <a:pt x="788" y="183"/>
                  </a:lnTo>
                  <a:lnTo>
                    <a:pt x="796" y="199"/>
                  </a:lnTo>
                  <a:lnTo>
                    <a:pt x="805" y="213"/>
                  </a:lnTo>
                  <a:lnTo>
                    <a:pt x="810" y="228"/>
                  </a:lnTo>
                  <a:lnTo>
                    <a:pt x="814" y="242"/>
                  </a:lnTo>
                  <a:lnTo>
                    <a:pt x="816" y="258"/>
                  </a:lnTo>
                  <a:lnTo>
                    <a:pt x="589" y="25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15" name="Freeform 29"/>
            <p:cNvSpPr>
              <a:spLocks noEditPoints="1" noChangeArrowheads="1"/>
            </p:cNvSpPr>
            <p:nvPr/>
          </p:nvSpPr>
          <p:spPr bwMode="auto">
            <a:xfrm>
              <a:off x="385763" y="195263"/>
              <a:ext cx="122238" cy="115888"/>
            </a:xfrm>
            <a:custGeom>
              <a:avLst/>
              <a:gdLst>
                <a:gd name="T0" fmla="*/ 2147483646 w 231"/>
                <a:gd name="T1" fmla="*/ 0 h 221"/>
                <a:gd name="T2" fmla="*/ 2147483646 w 231"/>
                <a:gd name="T3" fmla="*/ 2147483646 h 221"/>
                <a:gd name="T4" fmla="*/ 2147483646 w 231"/>
                <a:gd name="T5" fmla="*/ 2147483646 h 221"/>
                <a:gd name="T6" fmla="*/ 2147483646 w 231"/>
                <a:gd name="T7" fmla="*/ 2147483646 h 221"/>
                <a:gd name="T8" fmla="*/ 2147483646 w 231"/>
                <a:gd name="T9" fmla="*/ 2147483646 h 221"/>
                <a:gd name="T10" fmla="*/ 2147483646 w 231"/>
                <a:gd name="T11" fmla="*/ 2147483646 h 221"/>
                <a:gd name="T12" fmla="*/ 2147483646 w 231"/>
                <a:gd name="T13" fmla="*/ 2147483646 h 221"/>
                <a:gd name="T14" fmla="*/ 2147483646 w 231"/>
                <a:gd name="T15" fmla="*/ 2147483646 h 221"/>
                <a:gd name="T16" fmla="*/ 0 w 231"/>
                <a:gd name="T17" fmla="*/ 2147483646 h 221"/>
                <a:gd name="T18" fmla="*/ 0 w 231"/>
                <a:gd name="T19" fmla="*/ 2147483646 h 221"/>
                <a:gd name="T20" fmla="*/ 2147483646 w 231"/>
                <a:gd name="T21" fmla="*/ 2147483646 h 221"/>
                <a:gd name="T22" fmla="*/ 2147483646 w 231"/>
                <a:gd name="T23" fmla="*/ 2147483646 h 221"/>
                <a:gd name="T24" fmla="*/ 2147483646 w 231"/>
                <a:gd name="T25" fmla="*/ 2147483646 h 221"/>
                <a:gd name="T26" fmla="*/ 2147483646 w 231"/>
                <a:gd name="T27" fmla="*/ 2147483646 h 221"/>
                <a:gd name="T28" fmla="*/ 2147483646 w 231"/>
                <a:gd name="T29" fmla="*/ 2147483646 h 221"/>
                <a:gd name="T30" fmla="*/ 2147483646 w 231"/>
                <a:gd name="T31" fmla="*/ 2147483646 h 221"/>
                <a:gd name="T32" fmla="*/ 2147483646 w 231"/>
                <a:gd name="T33" fmla="*/ 2147483646 h 221"/>
                <a:gd name="T34" fmla="*/ 2147483646 w 231"/>
                <a:gd name="T35" fmla="*/ 2147483646 h 221"/>
                <a:gd name="T36" fmla="*/ 2147483646 w 231"/>
                <a:gd name="T37" fmla="*/ 2147483646 h 221"/>
                <a:gd name="T38" fmla="*/ 2147483646 w 231"/>
                <a:gd name="T39" fmla="*/ 2147483646 h 221"/>
                <a:gd name="T40" fmla="*/ 2147483646 w 231"/>
                <a:gd name="T41" fmla="*/ 2147483646 h 221"/>
                <a:gd name="T42" fmla="*/ 2147483646 w 231"/>
                <a:gd name="T43" fmla="*/ 2147483646 h 221"/>
                <a:gd name="T44" fmla="*/ 2147483646 w 231"/>
                <a:gd name="T45" fmla="*/ 2147483646 h 221"/>
                <a:gd name="T46" fmla="*/ 2147483646 w 231"/>
                <a:gd name="T47" fmla="*/ 2147483646 h 221"/>
                <a:gd name="T48" fmla="*/ 2147483646 w 231"/>
                <a:gd name="T49" fmla="*/ 2147483646 h 221"/>
                <a:gd name="T50" fmla="*/ 2147483646 w 231"/>
                <a:gd name="T51" fmla="*/ 2147483646 h 221"/>
                <a:gd name="T52" fmla="*/ 2147483646 w 231"/>
                <a:gd name="T53" fmla="*/ 2147483646 h 221"/>
                <a:gd name="T54" fmla="*/ 2147483646 w 231"/>
                <a:gd name="T55" fmla="*/ 2147483646 h 221"/>
                <a:gd name="T56" fmla="*/ 2147483646 w 231"/>
                <a:gd name="T57" fmla="*/ 2147483646 h 221"/>
                <a:gd name="T58" fmla="*/ 2147483646 w 231"/>
                <a:gd name="T59" fmla="*/ 2147483646 h 221"/>
                <a:gd name="T60" fmla="*/ 2147483646 w 231"/>
                <a:gd name="T61" fmla="*/ 2147483646 h 221"/>
                <a:gd name="T62" fmla="*/ 2147483646 w 231"/>
                <a:gd name="T63" fmla="*/ 2147483646 h 221"/>
                <a:gd name="T64" fmla="*/ 2147483646 w 231"/>
                <a:gd name="T65" fmla="*/ 2147483646 h 221"/>
                <a:gd name="T66" fmla="*/ 2147483646 w 231"/>
                <a:gd name="T67" fmla="*/ 0 h 221"/>
                <a:gd name="T68" fmla="*/ 2147483646 w 231"/>
                <a:gd name="T69" fmla="*/ 0 h 221"/>
                <a:gd name="T70" fmla="*/ 2147483646 w 231"/>
                <a:gd name="T71" fmla="*/ 2147483646 h 221"/>
                <a:gd name="T72" fmla="*/ 2147483646 w 231"/>
                <a:gd name="T73" fmla="*/ 2147483646 h 221"/>
                <a:gd name="T74" fmla="*/ 2147483646 w 231"/>
                <a:gd name="T75" fmla="*/ 2147483646 h 221"/>
                <a:gd name="T76" fmla="*/ 2147483646 w 231"/>
                <a:gd name="T77" fmla="*/ 2147483646 h 221"/>
                <a:gd name="T78" fmla="*/ 2147483646 w 231"/>
                <a:gd name="T79" fmla="*/ 2147483646 h 221"/>
                <a:gd name="T80" fmla="*/ 2147483646 w 231"/>
                <a:gd name="T81" fmla="*/ 2147483646 h 221"/>
                <a:gd name="T82" fmla="*/ 2147483646 w 231"/>
                <a:gd name="T83" fmla="*/ 2147483646 h 221"/>
                <a:gd name="T84" fmla="*/ 2147483646 w 231"/>
                <a:gd name="T85" fmla="*/ 2147483646 h 221"/>
                <a:gd name="T86" fmla="*/ 2147483646 w 231"/>
                <a:gd name="T87" fmla="*/ 2147483646 h 221"/>
                <a:gd name="T88" fmla="*/ 2147483646 w 231"/>
                <a:gd name="T89" fmla="*/ 2147483646 h 221"/>
                <a:gd name="T90" fmla="*/ 2147483646 w 231"/>
                <a:gd name="T91" fmla="*/ 2147483646 h 221"/>
                <a:gd name="T92" fmla="*/ 2147483646 w 231"/>
                <a:gd name="T93" fmla="*/ 2147483646 h 221"/>
                <a:gd name="T94" fmla="*/ 2147483646 w 231"/>
                <a:gd name="T95" fmla="*/ 2147483646 h 221"/>
                <a:gd name="T96" fmla="*/ 2147483646 w 231"/>
                <a:gd name="T97" fmla="*/ 2147483646 h 221"/>
                <a:gd name="T98" fmla="*/ 2147483646 w 231"/>
                <a:gd name="T99" fmla="*/ 2147483646 h 221"/>
                <a:gd name="T100" fmla="*/ 2147483646 w 231"/>
                <a:gd name="T101" fmla="*/ 2147483646 h 221"/>
                <a:gd name="T102" fmla="*/ 2147483646 w 231"/>
                <a:gd name="T103" fmla="*/ 2147483646 h 221"/>
                <a:gd name="T104" fmla="*/ 2147483646 w 231"/>
                <a:gd name="T105" fmla="*/ 2147483646 h 221"/>
                <a:gd name="T106" fmla="*/ 2147483646 w 231"/>
                <a:gd name="T107" fmla="*/ 2147483646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1"/>
                <a:gd name="T163" fmla="*/ 0 h 221"/>
                <a:gd name="T164" fmla="*/ 231 w 231"/>
                <a:gd name="T165" fmla="*/ 221 h 22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1" h="221">
                  <a:moveTo>
                    <a:pt x="115" y="0"/>
                  </a:moveTo>
                  <a:lnTo>
                    <a:pt x="115" y="0"/>
                  </a:lnTo>
                  <a:lnTo>
                    <a:pt x="104" y="0"/>
                  </a:lnTo>
                  <a:lnTo>
                    <a:pt x="92" y="1"/>
                  </a:lnTo>
                  <a:lnTo>
                    <a:pt x="81" y="4"/>
                  </a:lnTo>
                  <a:lnTo>
                    <a:pt x="70" y="8"/>
                  </a:lnTo>
                  <a:lnTo>
                    <a:pt x="60" y="13"/>
                  </a:lnTo>
                  <a:lnTo>
                    <a:pt x="50" y="18"/>
                  </a:lnTo>
                  <a:lnTo>
                    <a:pt x="42" y="25"/>
                  </a:lnTo>
                  <a:lnTo>
                    <a:pt x="34" y="32"/>
                  </a:lnTo>
                  <a:lnTo>
                    <a:pt x="27" y="39"/>
                  </a:lnTo>
                  <a:lnTo>
                    <a:pt x="20" y="48"/>
                  </a:lnTo>
                  <a:lnTo>
                    <a:pt x="14" y="57"/>
                  </a:lnTo>
                  <a:lnTo>
                    <a:pt x="8" y="67"/>
                  </a:lnTo>
                  <a:lnTo>
                    <a:pt x="4" y="77"/>
                  </a:lnTo>
                  <a:lnTo>
                    <a:pt x="1" y="88"/>
                  </a:lnTo>
                  <a:lnTo>
                    <a:pt x="0" y="98"/>
                  </a:lnTo>
                  <a:lnTo>
                    <a:pt x="0" y="111"/>
                  </a:lnTo>
                  <a:lnTo>
                    <a:pt x="0" y="122"/>
                  </a:lnTo>
                  <a:lnTo>
                    <a:pt x="1" y="132"/>
                  </a:lnTo>
                  <a:lnTo>
                    <a:pt x="4" y="143"/>
                  </a:lnTo>
                  <a:lnTo>
                    <a:pt x="8" y="153"/>
                  </a:lnTo>
                  <a:lnTo>
                    <a:pt x="14" y="162"/>
                  </a:lnTo>
                  <a:lnTo>
                    <a:pt x="20" y="172"/>
                  </a:lnTo>
                  <a:lnTo>
                    <a:pt x="27" y="181"/>
                  </a:lnTo>
                  <a:lnTo>
                    <a:pt x="34" y="188"/>
                  </a:lnTo>
                  <a:lnTo>
                    <a:pt x="42" y="195"/>
                  </a:lnTo>
                  <a:lnTo>
                    <a:pt x="50" y="202"/>
                  </a:lnTo>
                  <a:lnTo>
                    <a:pt x="60" y="207"/>
                  </a:lnTo>
                  <a:lnTo>
                    <a:pt x="70" y="211"/>
                  </a:lnTo>
                  <a:lnTo>
                    <a:pt x="81" y="216"/>
                  </a:lnTo>
                  <a:lnTo>
                    <a:pt x="92" y="218"/>
                  </a:lnTo>
                  <a:lnTo>
                    <a:pt x="104" y="220"/>
                  </a:lnTo>
                  <a:lnTo>
                    <a:pt x="115" y="221"/>
                  </a:lnTo>
                  <a:lnTo>
                    <a:pt x="128" y="220"/>
                  </a:lnTo>
                  <a:lnTo>
                    <a:pt x="139" y="218"/>
                  </a:lnTo>
                  <a:lnTo>
                    <a:pt x="150" y="216"/>
                  </a:lnTo>
                  <a:lnTo>
                    <a:pt x="161" y="211"/>
                  </a:lnTo>
                  <a:lnTo>
                    <a:pt x="171" y="207"/>
                  </a:lnTo>
                  <a:lnTo>
                    <a:pt x="181" y="202"/>
                  </a:lnTo>
                  <a:lnTo>
                    <a:pt x="189" y="195"/>
                  </a:lnTo>
                  <a:lnTo>
                    <a:pt x="198" y="188"/>
                  </a:lnTo>
                  <a:lnTo>
                    <a:pt x="205" y="181"/>
                  </a:lnTo>
                  <a:lnTo>
                    <a:pt x="212" y="172"/>
                  </a:lnTo>
                  <a:lnTo>
                    <a:pt x="217" y="162"/>
                  </a:lnTo>
                  <a:lnTo>
                    <a:pt x="223" y="153"/>
                  </a:lnTo>
                  <a:lnTo>
                    <a:pt x="226" y="143"/>
                  </a:lnTo>
                  <a:lnTo>
                    <a:pt x="228" y="132"/>
                  </a:lnTo>
                  <a:lnTo>
                    <a:pt x="231" y="122"/>
                  </a:lnTo>
                  <a:lnTo>
                    <a:pt x="231" y="111"/>
                  </a:lnTo>
                  <a:lnTo>
                    <a:pt x="231" y="98"/>
                  </a:lnTo>
                  <a:lnTo>
                    <a:pt x="228" y="88"/>
                  </a:lnTo>
                  <a:lnTo>
                    <a:pt x="226" y="77"/>
                  </a:lnTo>
                  <a:lnTo>
                    <a:pt x="223" y="67"/>
                  </a:lnTo>
                  <a:lnTo>
                    <a:pt x="217" y="57"/>
                  </a:lnTo>
                  <a:lnTo>
                    <a:pt x="212" y="48"/>
                  </a:lnTo>
                  <a:lnTo>
                    <a:pt x="205" y="39"/>
                  </a:lnTo>
                  <a:lnTo>
                    <a:pt x="198" y="32"/>
                  </a:lnTo>
                  <a:lnTo>
                    <a:pt x="189" y="25"/>
                  </a:lnTo>
                  <a:lnTo>
                    <a:pt x="181" y="18"/>
                  </a:lnTo>
                  <a:lnTo>
                    <a:pt x="171" y="13"/>
                  </a:lnTo>
                  <a:lnTo>
                    <a:pt x="161" y="8"/>
                  </a:lnTo>
                  <a:lnTo>
                    <a:pt x="150" y="4"/>
                  </a:lnTo>
                  <a:lnTo>
                    <a:pt x="139" y="1"/>
                  </a:lnTo>
                  <a:lnTo>
                    <a:pt x="128" y="0"/>
                  </a:lnTo>
                  <a:lnTo>
                    <a:pt x="115" y="0"/>
                  </a:lnTo>
                  <a:close/>
                  <a:moveTo>
                    <a:pt x="116" y="153"/>
                  </a:moveTo>
                  <a:lnTo>
                    <a:pt x="116" y="153"/>
                  </a:lnTo>
                  <a:lnTo>
                    <a:pt x="107" y="151"/>
                  </a:lnTo>
                  <a:lnTo>
                    <a:pt x="98" y="148"/>
                  </a:lnTo>
                  <a:lnTo>
                    <a:pt x="91" y="144"/>
                  </a:lnTo>
                  <a:lnTo>
                    <a:pt x="84" y="139"/>
                  </a:lnTo>
                  <a:lnTo>
                    <a:pt x="78" y="132"/>
                  </a:lnTo>
                  <a:lnTo>
                    <a:pt x="74" y="125"/>
                  </a:lnTo>
                  <a:lnTo>
                    <a:pt x="71" y="116"/>
                  </a:lnTo>
                  <a:lnTo>
                    <a:pt x="71" y="108"/>
                  </a:lnTo>
                  <a:lnTo>
                    <a:pt x="71" y="98"/>
                  </a:lnTo>
                  <a:lnTo>
                    <a:pt x="74" y="90"/>
                  </a:lnTo>
                  <a:lnTo>
                    <a:pt x="78" y="83"/>
                  </a:lnTo>
                  <a:lnTo>
                    <a:pt x="84" y="76"/>
                  </a:lnTo>
                  <a:lnTo>
                    <a:pt x="91" y="70"/>
                  </a:lnTo>
                  <a:lnTo>
                    <a:pt x="98" y="66"/>
                  </a:lnTo>
                  <a:lnTo>
                    <a:pt x="107" y="63"/>
                  </a:lnTo>
                  <a:lnTo>
                    <a:pt x="116" y="62"/>
                  </a:lnTo>
                  <a:lnTo>
                    <a:pt x="125" y="63"/>
                  </a:lnTo>
                  <a:lnTo>
                    <a:pt x="133" y="66"/>
                  </a:lnTo>
                  <a:lnTo>
                    <a:pt x="142" y="70"/>
                  </a:lnTo>
                  <a:lnTo>
                    <a:pt x="147" y="76"/>
                  </a:lnTo>
                  <a:lnTo>
                    <a:pt x="153" y="83"/>
                  </a:lnTo>
                  <a:lnTo>
                    <a:pt x="157" y="90"/>
                  </a:lnTo>
                  <a:lnTo>
                    <a:pt x="160" y="98"/>
                  </a:lnTo>
                  <a:lnTo>
                    <a:pt x="161" y="108"/>
                  </a:lnTo>
                  <a:lnTo>
                    <a:pt x="160" y="116"/>
                  </a:lnTo>
                  <a:lnTo>
                    <a:pt x="157" y="125"/>
                  </a:lnTo>
                  <a:lnTo>
                    <a:pt x="153" y="132"/>
                  </a:lnTo>
                  <a:lnTo>
                    <a:pt x="147" y="139"/>
                  </a:lnTo>
                  <a:lnTo>
                    <a:pt x="142" y="144"/>
                  </a:lnTo>
                  <a:lnTo>
                    <a:pt x="133" y="148"/>
                  </a:lnTo>
                  <a:lnTo>
                    <a:pt x="125" y="151"/>
                  </a:lnTo>
                  <a:lnTo>
                    <a:pt x="116" y="15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16" name="Freeform 30"/>
            <p:cNvSpPr>
              <a:spLocks noEditPoints="1" noChangeArrowheads="1"/>
            </p:cNvSpPr>
            <p:nvPr/>
          </p:nvSpPr>
          <p:spPr bwMode="auto">
            <a:xfrm>
              <a:off x="77788" y="195263"/>
              <a:ext cx="122238" cy="115888"/>
            </a:xfrm>
            <a:custGeom>
              <a:avLst/>
              <a:gdLst>
                <a:gd name="T0" fmla="*/ 2147483646 w 231"/>
                <a:gd name="T1" fmla="*/ 0 h 221"/>
                <a:gd name="T2" fmla="*/ 2147483646 w 231"/>
                <a:gd name="T3" fmla="*/ 2147483646 h 221"/>
                <a:gd name="T4" fmla="*/ 2147483646 w 231"/>
                <a:gd name="T5" fmla="*/ 2147483646 h 221"/>
                <a:gd name="T6" fmla="*/ 2147483646 w 231"/>
                <a:gd name="T7" fmla="*/ 2147483646 h 221"/>
                <a:gd name="T8" fmla="*/ 2147483646 w 231"/>
                <a:gd name="T9" fmla="*/ 2147483646 h 221"/>
                <a:gd name="T10" fmla="*/ 2147483646 w 231"/>
                <a:gd name="T11" fmla="*/ 2147483646 h 221"/>
                <a:gd name="T12" fmla="*/ 2147483646 w 231"/>
                <a:gd name="T13" fmla="*/ 2147483646 h 221"/>
                <a:gd name="T14" fmla="*/ 2147483646 w 231"/>
                <a:gd name="T15" fmla="*/ 2147483646 h 221"/>
                <a:gd name="T16" fmla="*/ 0 w 231"/>
                <a:gd name="T17" fmla="*/ 2147483646 h 221"/>
                <a:gd name="T18" fmla="*/ 0 w 231"/>
                <a:gd name="T19" fmla="*/ 2147483646 h 221"/>
                <a:gd name="T20" fmla="*/ 2147483646 w 231"/>
                <a:gd name="T21" fmla="*/ 2147483646 h 221"/>
                <a:gd name="T22" fmla="*/ 2147483646 w 231"/>
                <a:gd name="T23" fmla="*/ 2147483646 h 221"/>
                <a:gd name="T24" fmla="*/ 2147483646 w 231"/>
                <a:gd name="T25" fmla="*/ 2147483646 h 221"/>
                <a:gd name="T26" fmla="*/ 2147483646 w 231"/>
                <a:gd name="T27" fmla="*/ 2147483646 h 221"/>
                <a:gd name="T28" fmla="*/ 2147483646 w 231"/>
                <a:gd name="T29" fmla="*/ 2147483646 h 221"/>
                <a:gd name="T30" fmla="*/ 2147483646 w 231"/>
                <a:gd name="T31" fmla="*/ 2147483646 h 221"/>
                <a:gd name="T32" fmla="*/ 2147483646 w 231"/>
                <a:gd name="T33" fmla="*/ 2147483646 h 221"/>
                <a:gd name="T34" fmla="*/ 2147483646 w 231"/>
                <a:gd name="T35" fmla="*/ 2147483646 h 221"/>
                <a:gd name="T36" fmla="*/ 2147483646 w 231"/>
                <a:gd name="T37" fmla="*/ 2147483646 h 221"/>
                <a:gd name="T38" fmla="*/ 2147483646 w 231"/>
                <a:gd name="T39" fmla="*/ 2147483646 h 221"/>
                <a:gd name="T40" fmla="*/ 2147483646 w 231"/>
                <a:gd name="T41" fmla="*/ 2147483646 h 221"/>
                <a:gd name="T42" fmla="*/ 2147483646 w 231"/>
                <a:gd name="T43" fmla="*/ 2147483646 h 221"/>
                <a:gd name="T44" fmla="*/ 2147483646 w 231"/>
                <a:gd name="T45" fmla="*/ 2147483646 h 221"/>
                <a:gd name="T46" fmla="*/ 2147483646 w 231"/>
                <a:gd name="T47" fmla="*/ 2147483646 h 221"/>
                <a:gd name="T48" fmla="*/ 2147483646 w 231"/>
                <a:gd name="T49" fmla="*/ 2147483646 h 221"/>
                <a:gd name="T50" fmla="*/ 2147483646 w 231"/>
                <a:gd name="T51" fmla="*/ 2147483646 h 221"/>
                <a:gd name="T52" fmla="*/ 2147483646 w 231"/>
                <a:gd name="T53" fmla="*/ 2147483646 h 221"/>
                <a:gd name="T54" fmla="*/ 2147483646 w 231"/>
                <a:gd name="T55" fmla="*/ 2147483646 h 221"/>
                <a:gd name="T56" fmla="*/ 2147483646 w 231"/>
                <a:gd name="T57" fmla="*/ 2147483646 h 221"/>
                <a:gd name="T58" fmla="*/ 2147483646 w 231"/>
                <a:gd name="T59" fmla="*/ 2147483646 h 221"/>
                <a:gd name="T60" fmla="*/ 2147483646 w 231"/>
                <a:gd name="T61" fmla="*/ 2147483646 h 221"/>
                <a:gd name="T62" fmla="*/ 2147483646 w 231"/>
                <a:gd name="T63" fmla="*/ 2147483646 h 221"/>
                <a:gd name="T64" fmla="*/ 2147483646 w 231"/>
                <a:gd name="T65" fmla="*/ 2147483646 h 221"/>
                <a:gd name="T66" fmla="*/ 2147483646 w 231"/>
                <a:gd name="T67" fmla="*/ 0 h 221"/>
                <a:gd name="T68" fmla="*/ 2147483646 w 231"/>
                <a:gd name="T69" fmla="*/ 0 h 221"/>
                <a:gd name="T70" fmla="*/ 2147483646 w 231"/>
                <a:gd name="T71" fmla="*/ 2147483646 h 221"/>
                <a:gd name="T72" fmla="*/ 2147483646 w 231"/>
                <a:gd name="T73" fmla="*/ 2147483646 h 221"/>
                <a:gd name="T74" fmla="*/ 2147483646 w 231"/>
                <a:gd name="T75" fmla="*/ 2147483646 h 221"/>
                <a:gd name="T76" fmla="*/ 2147483646 w 231"/>
                <a:gd name="T77" fmla="*/ 2147483646 h 221"/>
                <a:gd name="T78" fmla="*/ 2147483646 w 231"/>
                <a:gd name="T79" fmla="*/ 2147483646 h 221"/>
                <a:gd name="T80" fmla="*/ 2147483646 w 231"/>
                <a:gd name="T81" fmla="*/ 2147483646 h 221"/>
                <a:gd name="T82" fmla="*/ 2147483646 w 231"/>
                <a:gd name="T83" fmla="*/ 2147483646 h 221"/>
                <a:gd name="T84" fmla="*/ 2147483646 w 231"/>
                <a:gd name="T85" fmla="*/ 2147483646 h 221"/>
                <a:gd name="T86" fmla="*/ 2147483646 w 231"/>
                <a:gd name="T87" fmla="*/ 2147483646 h 221"/>
                <a:gd name="T88" fmla="*/ 2147483646 w 231"/>
                <a:gd name="T89" fmla="*/ 2147483646 h 221"/>
                <a:gd name="T90" fmla="*/ 2147483646 w 231"/>
                <a:gd name="T91" fmla="*/ 2147483646 h 221"/>
                <a:gd name="T92" fmla="*/ 2147483646 w 231"/>
                <a:gd name="T93" fmla="*/ 2147483646 h 221"/>
                <a:gd name="T94" fmla="*/ 2147483646 w 231"/>
                <a:gd name="T95" fmla="*/ 2147483646 h 221"/>
                <a:gd name="T96" fmla="*/ 2147483646 w 231"/>
                <a:gd name="T97" fmla="*/ 2147483646 h 221"/>
                <a:gd name="T98" fmla="*/ 2147483646 w 231"/>
                <a:gd name="T99" fmla="*/ 2147483646 h 221"/>
                <a:gd name="T100" fmla="*/ 2147483646 w 231"/>
                <a:gd name="T101" fmla="*/ 2147483646 h 221"/>
                <a:gd name="T102" fmla="*/ 2147483646 w 231"/>
                <a:gd name="T103" fmla="*/ 2147483646 h 221"/>
                <a:gd name="T104" fmla="*/ 2147483646 w 231"/>
                <a:gd name="T105" fmla="*/ 2147483646 h 221"/>
                <a:gd name="T106" fmla="*/ 2147483646 w 231"/>
                <a:gd name="T107" fmla="*/ 2147483646 h 22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1"/>
                <a:gd name="T163" fmla="*/ 0 h 221"/>
                <a:gd name="T164" fmla="*/ 231 w 231"/>
                <a:gd name="T165" fmla="*/ 221 h 22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1" h="221">
                  <a:moveTo>
                    <a:pt x="114" y="0"/>
                  </a:moveTo>
                  <a:lnTo>
                    <a:pt x="114" y="0"/>
                  </a:lnTo>
                  <a:lnTo>
                    <a:pt x="103" y="0"/>
                  </a:lnTo>
                  <a:lnTo>
                    <a:pt x="92" y="1"/>
                  </a:lnTo>
                  <a:lnTo>
                    <a:pt x="81" y="4"/>
                  </a:lnTo>
                  <a:lnTo>
                    <a:pt x="70" y="8"/>
                  </a:lnTo>
                  <a:lnTo>
                    <a:pt x="60" y="13"/>
                  </a:lnTo>
                  <a:lnTo>
                    <a:pt x="50" y="18"/>
                  </a:lnTo>
                  <a:lnTo>
                    <a:pt x="42" y="25"/>
                  </a:lnTo>
                  <a:lnTo>
                    <a:pt x="33" y="32"/>
                  </a:lnTo>
                  <a:lnTo>
                    <a:pt x="26" y="39"/>
                  </a:lnTo>
                  <a:lnTo>
                    <a:pt x="19" y="48"/>
                  </a:lnTo>
                  <a:lnTo>
                    <a:pt x="14" y="57"/>
                  </a:lnTo>
                  <a:lnTo>
                    <a:pt x="8" y="67"/>
                  </a:lnTo>
                  <a:lnTo>
                    <a:pt x="5" y="77"/>
                  </a:lnTo>
                  <a:lnTo>
                    <a:pt x="1" y="88"/>
                  </a:lnTo>
                  <a:lnTo>
                    <a:pt x="0" y="98"/>
                  </a:lnTo>
                  <a:lnTo>
                    <a:pt x="0" y="111"/>
                  </a:lnTo>
                  <a:lnTo>
                    <a:pt x="0" y="122"/>
                  </a:lnTo>
                  <a:lnTo>
                    <a:pt x="1" y="132"/>
                  </a:lnTo>
                  <a:lnTo>
                    <a:pt x="5" y="143"/>
                  </a:lnTo>
                  <a:lnTo>
                    <a:pt x="8" y="153"/>
                  </a:lnTo>
                  <a:lnTo>
                    <a:pt x="14" y="162"/>
                  </a:lnTo>
                  <a:lnTo>
                    <a:pt x="19" y="172"/>
                  </a:lnTo>
                  <a:lnTo>
                    <a:pt x="26" y="181"/>
                  </a:lnTo>
                  <a:lnTo>
                    <a:pt x="33" y="188"/>
                  </a:lnTo>
                  <a:lnTo>
                    <a:pt x="42" y="195"/>
                  </a:lnTo>
                  <a:lnTo>
                    <a:pt x="50" y="202"/>
                  </a:lnTo>
                  <a:lnTo>
                    <a:pt x="60" y="207"/>
                  </a:lnTo>
                  <a:lnTo>
                    <a:pt x="70" y="211"/>
                  </a:lnTo>
                  <a:lnTo>
                    <a:pt x="81" y="216"/>
                  </a:lnTo>
                  <a:lnTo>
                    <a:pt x="92" y="218"/>
                  </a:lnTo>
                  <a:lnTo>
                    <a:pt x="103" y="220"/>
                  </a:lnTo>
                  <a:lnTo>
                    <a:pt x="114" y="221"/>
                  </a:lnTo>
                  <a:lnTo>
                    <a:pt x="127" y="220"/>
                  </a:lnTo>
                  <a:lnTo>
                    <a:pt x="138" y="218"/>
                  </a:lnTo>
                  <a:lnTo>
                    <a:pt x="149" y="216"/>
                  </a:lnTo>
                  <a:lnTo>
                    <a:pt x="161" y="211"/>
                  </a:lnTo>
                  <a:lnTo>
                    <a:pt x="170" y="207"/>
                  </a:lnTo>
                  <a:lnTo>
                    <a:pt x="180" y="202"/>
                  </a:lnTo>
                  <a:lnTo>
                    <a:pt x="189" y="195"/>
                  </a:lnTo>
                  <a:lnTo>
                    <a:pt x="197" y="188"/>
                  </a:lnTo>
                  <a:lnTo>
                    <a:pt x="204" y="181"/>
                  </a:lnTo>
                  <a:lnTo>
                    <a:pt x="211" y="172"/>
                  </a:lnTo>
                  <a:lnTo>
                    <a:pt x="217" y="162"/>
                  </a:lnTo>
                  <a:lnTo>
                    <a:pt x="222" y="153"/>
                  </a:lnTo>
                  <a:lnTo>
                    <a:pt x="225" y="143"/>
                  </a:lnTo>
                  <a:lnTo>
                    <a:pt x="229" y="132"/>
                  </a:lnTo>
                  <a:lnTo>
                    <a:pt x="231" y="122"/>
                  </a:lnTo>
                  <a:lnTo>
                    <a:pt x="231" y="111"/>
                  </a:lnTo>
                  <a:lnTo>
                    <a:pt x="231" y="98"/>
                  </a:lnTo>
                  <a:lnTo>
                    <a:pt x="229" y="88"/>
                  </a:lnTo>
                  <a:lnTo>
                    <a:pt x="225" y="77"/>
                  </a:lnTo>
                  <a:lnTo>
                    <a:pt x="222" y="67"/>
                  </a:lnTo>
                  <a:lnTo>
                    <a:pt x="217" y="57"/>
                  </a:lnTo>
                  <a:lnTo>
                    <a:pt x="211" y="48"/>
                  </a:lnTo>
                  <a:lnTo>
                    <a:pt x="204" y="39"/>
                  </a:lnTo>
                  <a:lnTo>
                    <a:pt x="197" y="32"/>
                  </a:lnTo>
                  <a:lnTo>
                    <a:pt x="189" y="25"/>
                  </a:lnTo>
                  <a:lnTo>
                    <a:pt x="180" y="18"/>
                  </a:lnTo>
                  <a:lnTo>
                    <a:pt x="170" y="13"/>
                  </a:lnTo>
                  <a:lnTo>
                    <a:pt x="161" y="8"/>
                  </a:lnTo>
                  <a:lnTo>
                    <a:pt x="149" y="4"/>
                  </a:lnTo>
                  <a:lnTo>
                    <a:pt x="138" y="1"/>
                  </a:lnTo>
                  <a:lnTo>
                    <a:pt x="127" y="0"/>
                  </a:lnTo>
                  <a:lnTo>
                    <a:pt x="114" y="0"/>
                  </a:lnTo>
                  <a:close/>
                  <a:moveTo>
                    <a:pt x="110" y="153"/>
                  </a:moveTo>
                  <a:lnTo>
                    <a:pt x="110" y="153"/>
                  </a:lnTo>
                  <a:lnTo>
                    <a:pt x="100" y="151"/>
                  </a:lnTo>
                  <a:lnTo>
                    <a:pt x="92" y="148"/>
                  </a:lnTo>
                  <a:lnTo>
                    <a:pt x="85" y="144"/>
                  </a:lnTo>
                  <a:lnTo>
                    <a:pt x="78" y="139"/>
                  </a:lnTo>
                  <a:lnTo>
                    <a:pt x="72" y="132"/>
                  </a:lnTo>
                  <a:lnTo>
                    <a:pt x="68" y="125"/>
                  </a:lnTo>
                  <a:lnTo>
                    <a:pt x="65" y="116"/>
                  </a:lnTo>
                  <a:lnTo>
                    <a:pt x="65" y="108"/>
                  </a:lnTo>
                  <a:lnTo>
                    <a:pt x="65" y="98"/>
                  </a:lnTo>
                  <a:lnTo>
                    <a:pt x="68" y="90"/>
                  </a:lnTo>
                  <a:lnTo>
                    <a:pt x="72" y="83"/>
                  </a:lnTo>
                  <a:lnTo>
                    <a:pt x="78" y="76"/>
                  </a:lnTo>
                  <a:lnTo>
                    <a:pt x="85" y="70"/>
                  </a:lnTo>
                  <a:lnTo>
                    <a:pt x="92" y="66"/>
                  </a:lnTo>
                  <a:lnTo>
                    <a:pt x="100" y="63"/>
                  </a:lnTo>
                  <a:lnTo>
                    <a:pt x="110" y="62"/>
                  </a:lnTo>
                  <a:lnTo>
                    <a:pt x="119" y="63"/>
                  </a:lnTo>
                  <a:lnTo>
                    <a:pt x="127" y="66"/>
                  </a:lnTo>
                  <a:lnTo>
                    <a:pt x="135" y="70"/>
                  </a:lnTo>
                  <a:lnTo>
                    <a:pt x="142" y="76"/>
                  </a:lnTo>
                  <a:lnTo>
                    <a:pt x="148" y="83"/>
                  </a:lnTo>
                  <a:lnTo>
                    <a:pt x="152" y="90"/>
                  </a:lnTo>
                  <a:lnTo>
                    <a:pt x="154" y="98"/>
                  </a:lnTo>
                  <a:lnTo>
                    <a:pt x="155" y="108"/>
                  </a:lnTo>
                  <a:lnTo>
                    <a:pt x="154" y="116"/>
                  </a:lnTo>
                  <a:lnTo>
                    <a:pt x="152" y="125"/>
                  </a:lnTo>
                  <a:lnTo>
                    <a:pt x="148" y="132"/>
                  </a:lnTo>
                  <a:lnTo>
                    <a:pt x="142" y="139"/>
                  </a:lnTo>
                  <a:lnTo>
                    <a:pt x="135" y="144"/>
                  </a:lnTo>
                  <a:lnTo>
                    <a:pt x="127" y="148"/>
                  </a:lnTo>
                  <a:lnTo>
                    <a:pt x="119" y="151"/>
                  </a:lnTo>
                  <a:lnTo>
                    <a:pt x="110" y="15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grpSp>
      <p:sp>
        <p:nvSpPr>
          <p:cNvPr id="17" name="椭圆 55"/>
          <p:cNvSpPr>
            <a:spLocks noChangeArrowheads="1"/>
          </p:cNvSpPr>
          <p:nvPr/>
        </p:nvSpPr>
        <p:spPr bwMode="auto">
          <a:xfrm>
            <a:off x="8907695" y="2708632"/>
            <a:ext cx="1128412" cy="1128410"/>
          </a:xfrm>
          <a:prstGeom prst="ellipse">
            <a:avLst/>
          </a:prstGeom>
          <a:solidFill>
            <a:srgbClr val="00B050"/>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bg1">
                  <a:lumMod val="50000"/>
                </a:schemeClr>
              </a:solidFill>
              <a:latin typeface="宋体" panose="02010600030101010101" pitchFamily="2" charset="-122"/>
              <a:sym typeface="宋体" panose="02010600030101010101" pitchFamily="2" charset="-122"/>
            </a:endParaRPr>
          </a:p>
        </p:txBody>
      </p:sp>
      <p:grpSp>
        <p:nvGrpSpPr>
          <p:cNvPr id="18" name="组合 56"/>
          <p:cNvGrpSpPr/>
          <p:nvPr/>
        </p:nvGrpSpPr>
        <p:grpSpPr bwMode="auto">
          <a:xfrm>
            <a:off x="9081819" y="3061402"/>
            <a:ext cx="780163" cy="454530"/>
            <a:chOff x="0" y="0"/>
            <a:chExt cx="547688" cy="319088"/>
          </a:xfrm>
          <a:solidFill>
            <a:schemeClr val="bg1"/>
          </a:solidFill>
        </p:grpSpPr>
        <p:sp>
          <p:nvSpPr>
            <p:cNvPr id="19" name="Freeform 3843"/>
            <p:cNvSpPr>
              <a:spLocks noChangeArrowheads="1"/>
            </p:cNvSpPr>
            <p:nvPr/>
          </p:nvSpPr>
          <p:spPr bwMode="auto">
            <a:xfrm>
              <a:off x="303213" y="33338"/>
              <a:ext cx="104775" cy="150813"/>
            </a:xfrm>
            <a:custGeom>
              <a:avLst/>
              <a:gdLst>
                <a:gd name="T0" fmla="*/ 2147483646 w 28"/>
                <a:gd name="T1" fmla="*/ 2147483646 h 40"/>
                <a:gd name="T2" fmla="*/ 2147483646 w 28"/>
                <a:gd name="T3" fmla="*/ 2147483646 h 40"/>
                <a:gd name="T4" fmla="*/ 2147483646 w 28"/>
                <a:gd name="T5" fmla="*/ 2147483646 h 40"/>
                <a:gd name="T6" fmla="*/ 2147483646 w 28"/>
                <a:gd name="T7" fmla="*/ 2147483646 h 40"/>
                <a:gd name="T8" fmla="*/ 2147483646 w 28"/>
                <a:gd name="T9" fmla="*/ 2147483646 h 40"/>
                <a:gd name="T10" fmla="*/ 2147483646 w 28"/>
                <a:gd name="T11" fmla="*/ 2147483646 h 40"/>
                <a:gd name="T12" fmla="*/ 2147483646 w 28"/>
                <a:gd name="T13" fmla="*/ 2147483646 h 40"/>
                <a:gd name="T14" fmla="*/ 2147483646 w 28"/>
                <a:gd name="T15" fmla="*/ 2147483646 h 40"/>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40"/>
                <a:gd name="T26" fmla="*/ 28 w 28"/>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40">
                  <a:moveTo>
                    <a:pt x="4" y="40"/>
                  </a:moveTo>
                  <a:cubicBezTo>
                    <a:pt x="4" y="40"/>
                    <a:pt x="3" y="40"/>
                    <a:pt x="2" y="40"/>
                  </a:cubicBezTo>
                  <a:cubicBezTo>
                    <a:pt x="1" y="39"/>
                    <a:pt x="0" y="37"/>
                    <a:pt x="1" y="35"/>
                  </a:cubicBezTo>
                  <a:cubicBezTo>
                    <a:pt x="21" y="2"/>
                    <a:pt x="21" y="2"/>
                    <a:pt x="21" y="2"/>
                  </a:cubicBezTo>
                  <a:cubicBezTo>
                    <a:pt x="22" y="0"/>
                    <a:pt x="24" y="0"/>
                    <a:pt x="26" y="1"/>
                  </a:cubicBezTo>
                  <a:cubicBezTo>
                    <a:pt x="28" y="2"/>
                    <a:pt x="28" y="4"/>
                    <a:pt x="27" y="5"/>
                  </a:cubicBezTo>
                  <a:cubicBezTo>
                    <a:pt x="7" y="39"/>
                    <a:pt x="7" y="39"/>
                    <a:pt x="7" y="39"/>
                  </a:cubicBezTo>
                  <a:cubicBezTo>
                    <a:pt x="6" y="40"/>
                    <a:pt x="5" y="40"/>
                    <a:pt x="4" y="4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0" name="Freeform 3844"/>
            <p:cNvSpPr>
              <a:spLocks noChangeArrowheads="1"/>
            </p:cNvSpPr>
            <p:nvPr/>
          </p:nvSpPr>
          <p:spPr bwMode="auto">
            <a:xfrm>
              <a:off x="333375" y="26988"/>
              <a:ext cx="109538" cy="25400"/>
            </a:xfrm>
            <a:custGeom>
              <a:avLst/>
              <a:gdLst>
                <a:gd name="T0" fmla="*/ 2147483646 w 29"/>
                <a:gd name="T1" fmla="*/ 2147483646 h 7"/>
                <a:gd name="T2" fmla="*/ 2147483646 w 29"/>
                <a:gd name="T3" fmla="*/ 2147483646 h 7"/>
                <a:gd name="T4" fmla="*/ 0 w 29"/>
                <a:gd name="T5" fmla="*/ 2147483646 h 7"/>
                <a:gd name="T6" fmla="*/ 2147483646 w 29"/>
                <a:gd name="T7" fmla="*/ 0 h 7"/>
                <a:gd name="T8" fmla="*/ 2147483646 w 29"/>
                <a:gd name="T9" fmla="*/ 0 h 7"/>
                <a:gd name="T10" fmla="*/ 2147483646 w 29"/>
                <a:gd name="T11" fmla="*/ 2147483646 h 7"/>
                <a:gd name="T12" fmla="*/ 2147483646 w 29"/>
                <a:gd name="T13" fmla="*/ 2147483646 h 7"/>
                <a:gd name="T14" fmla="*/ 0 60000 65536"/>
                <a:gd name="T15" fmla="*/ 0 60000 65536"/>
                <a:gd name="T16" fmla="*/ 0 60000 65536"/>
                <a:gd name="T17" fmla="*/ 0 60000 65536"/>
                <a:gd name="T18" fmla="*/ 0 60000 65536"/>
                <a:gd name="T19" fmla="*/ 0 60000 65536"/>
                <a:gd name="T20" fmla="*/ 0 60000 65536"/>
                <a:gd name="T21" fmla="*/ 0 w 29"/>
                <a:gd name="T22" fmla="*/ 0 h 7"/>
                <a:gd name="T23" fmla="*/ 29 w 2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7">
                  <a:moveTo>
                    <a:pt x="26" y="7"/>
                  </a:moveTo>
                  <a:cubicBezTo>
                    <a:pt x="4" y="7"/>
                    <a:pt x="4" y="7"/>
                    <a:pt x="4" y="7"/>
                  </a:cubicBezTo>
                  <a:cubicBezTo>
                    <a:pt x="2" y="7"/>
                    <a:pt x="0" y="5"/>
                    <a:pt x="0" y="4"/>
                  </a:cubicBezTo>
                  <a:cubicBezTo>
                    <a:pt x="0" y="2"/>
                    <a:pt x="2" y="0"/>
                    <a:pt x="4" y="0"/>
                  </a:cubicBezTo>
                  <a:cubicBezTo>
                    <a:pt x="26" y="0"/>
                    <a:pt x="26" y="0"/>
                    <a:pt x="26" y="0"/>
                  </a:cubicBezTo>
                  <a:cubicBezTo>
                    <a:pt x="28" y="0"/>
                    <a:pt x="29" y="2"/>
                    <a:pt x="29" y="4"/>
                  </a:cubicBezTo>
                  <a:cubicBezTo>
                    <a:pt x="29" y="5"/>
                    <a:pt x="28" y="7"/>
                    <a:pt x="26"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1" name="Freeform 3845"/>
            <p:cNvSpPr>
              <a:spLocks noChangeArrowheads="1"/>
            </p:cNvSpPr>
            <p:nvPr/>
          </p:nvSpPr>
          <p:spPr bwMode="auto">
            <a:xfrm>
              <a:off x="146050" y="0"/>
              <a:ext cx="101600" cy="90488"/>
            </a:xfrm>
            <a:custGeom>
              <a:avLst/>
              <a:gdLst>
                <a:gd name="T0" fmla="*/ 2147483646 w 27"/>
                <a:gd name="T1" fmla="*/ 2147483646 h 24"/>
                <a:gd name="T2" fmla="*/ 2147483646 w 27"/>
                <a:gd name="T3" fmla="*/ 2147483646 h 24"/>
                <a:gd name="T4" fmla="*/ 2147483646 w 27"/>
                <a:gd name="T5" fmla="*/ 2147483646 h 24"/>
                <a:gd name="T6" fmla="*/ 2147483646 w 27"/>
                <a:gd name="T7" fmla="*/ 2147483646 h 24"/>
                <a:gd name="T8" fmla="*/ 2147483646 w 27"/>
                <a:gd name="T9" fmla="*/ 2147483646 h 24"/>
                <a:gd name="T10" fmla="*/ 2147483646 w 27"/>
                <a:gd name="T11" fmla="*/ 2147483646 h 24"/>
                <a:gd name="T12" fmla="*/ 2147483646 w 27"/>
                <a:gd name="T13" fmla="*/ 2147483646 h 24"/>
                <a:gd name="T14" fmla="*/ 2147483646 w 27"/>
                <a:gd name="T15" fmla="*/ 2147483646 h 24"/>
                <a:gd name="T16" fmla="*/ 2147483646 w 27"/>
                <a:gd name="T17" fmla="*/ 2147483646 h 24"/>
                <a:gd name="T18" fmla="*/ 2147483646 w 27"/>
                <a:gd name="T19" fmla="*/ 2147483646 h 24"/>
                <a:gd name="T20" fmla="*/ 2147483646 w 27"/>
                <a:gd name="T21" fmla="*/ 2147483646 h 24"/>
                <a:gd name="T22" fmla="*/ 2147483646 w 27"/>
                <a:gd name="T23" fmla="*/ 2147483646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
                <a:gd name="T37" fmla="*/ 0 h 24"/>
                <a:gd name="T38" fmla="*/ 27 w 27"/>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 h="24">
                  <a:moveTo>
                    <a:pt x="10" y="24"/>
                  </a:moveTo>
                  <a:cubicBezTo>
                    <a:pt x="8" y="24"/>
                    <a:pt x="7" y="23"/>
                    <a:pt x="7" y="22"/>
                  </a:cubicBezTo>
                  <a:cubicBezTo>
                    <a:pt x="1" y="9"/>
                    <a:pt x="1" y="9"/>
                    <a:pt x="1" y="9"/>
                  </a:cubicBezTo>
                  <a:cubicBezTo>
                    <a:pt x="0" y="8"/>
                    <a:pt x="0" y="7"/>
                    <a:pt x="1" y="6"/>
                  </a:cubicBezTo>
                  <a:cubicBezTo>
                    <a:pt x="1" y="5"/>
                    <a:pt x="2" y="5"/>
                    <a:pt x="3" y="4"/>
                  </a:cubicBezTo>
                  <a:cubicBezTo>
                    <a:pt x="22" y="1"/>
                    <a:pt x="22" y="1"/>
                    <a:pt x="22" y="1"/>
                  </a:cubicBezTo>
                  <a:cubicBezTo>
                    <a:pt x="24" y="0"/>
                    <a:pt x="26" y="1"/>
                    <a:pt x="26" y="3"/>
                  </a:cubicBezTo>
                  <a:cubicBezTo>
                    <a:pt x="27" y="5"/>
                    <a:pt x="26" y="7"/>
                    <a:pt x="24" y="7"/>
                  </a:cubicBezTo>
                  <a:cubicBezTo>
                    <a:pt x="9" y="10"/>
                    <a:pt x="9" y="10"/>
                    <a:pt x="9" y="10"/>
                  </a:cubicBezTo>
                  <a:cubicBezTo>
                    <a:pt x="13" y="19"/>
                    <a:pt x="13" y="19"/>
                    <a:pt x="13" y="19"/>
                  </a:cubicBezTo>
                  <a:cubicBezTo>
                    <a:pt x="13" y="20"/>
                    <a:pt x="13" y="22"/>
                    <a:pt x="11" y="23"/>
                  </a:cubicBezTo>
                  <a:cubicBezTo>
                    <a:pt x="11" y="23"/>
                    <a:pt x="10" y="24"/>
                    <a:pt x="10" y="2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2" name="Freeform 3846"/>
            <p:cNvSpPr>
              <a:spLocks noEditPoints="1" noChangeArrowheads="1"/>
            </p:cNvSpPr>
            <p:nvPr/>
          </p:nvSpPr>
          <p:spPr bwMode="auto">
            <a:xfrm>
              <a:off x="355600" y="127000"/>
              <a:ext cx="192088" cy="192088"/>
            </a:xfrm>
            <a:custGeom>
              <a:avLst/>
              <a:gdLst>
                <a:gd name="T0" fmla="*/ 2147483646 w 51"/>
                <a:gd name="T1" fmla="*/ 2147483646 h 51"/>
                <a:gd name="T2" fmla="*/ 0 w 51"/>
                <a:gd name="T3" fmla="*/ 2147483646 h 51"/>
                <a:gd name="T4" fmla="*/ 2147483646 w 51"/>
                <a:gd name="T5" fmla="*/ 0 h 51"/>
                <a:gd name="T6" fmla="*/ 2147483646 w 51"/>
                <a:gd name="T7" fmla="*/ 2147483646 h 51"/>
                <a:gd name="T8" fmla="*/ 2147483646 w 51"/>
                <a:gd name="T9" fmla="*/ 2147483646 h 51"/>
                <a:gd name="T10" fmla="*/ 2147483646 w 51"/>
                <a:gd name="T11" fmla="*/ 2147483646 h 51"/>
                <a:gd name="T12" fmla="*/ 2147483646 w 51"/>
                <a:gd name="T13" fmla="*/ 2147483646 h 51"/>
                <a:gd name="T14" fmla="*/ 2147483646 w 51"/>
                <a:gd name="T15" fmla="*/ 2147483646 h 51"/>
                <a:gd name="T16" fmla="*/ 2147483646 w 51"/>
                <a:gd name="T17" fmla="*/ 2147483646 h 51"/>
                <a:gd name="T18" fmla="*/ 2147483646 w 51"/>
                <a:gd name="T19" fmla="*/ 2147483646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1"/>
                <a:gd name="T32" fmla="*/ 51 w 51"/>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3" name="Freeform 3847"/>
            <p:cNvSpPr>
              <a:spLocks noEditPoints="1" noChangeArrowheads="1"/>
            </p:cNvSpPr>
            <p:nvPr/>
          </p:nvSpPr>
          <p:spPr bwMode="auto">
            <a:xfrm>
              <a:off x="0" y="127000"/>
              <a:ext cx="190500" cy="192088"/>
            </a:xfrm>
            <a:custGeom>
              <a:avLst/>
              <a:gdLst>
                <a:gd name="T0" fmla="*/ 2147483646 w 51"/>
                <a:gd name="T1" fmla="*/ 2147483646 h 51"/>
                <a:gd name="T2" fmla="*/ 0 w 51"/>
                <a:gd name="T3" fmla="*/ 2147483646 h 51"/>
                <a:gd name="T4" fmla="*/ 2147483646 w 51"/>
                <a:gd name="T5" fmla="*/ 0 h 51"/>
                <a:gd name="T6" fmla="*/ 2147483646 w 51"/>
                <a:gd name="T7" fmla="*/ 2147483646 h 51"/>
                <a:gd name="T8" fmla="*/ 2147483646 w 51"/>
                <a:gd name="T9" fmla="*/ 2147483646 h 51"/>
                <a:gd name="T10" fmla="*/ 2147483646 w 51"/>
                <a:gd name="T11" fmla="*/ 2147483646 h 51"/>
                <a:gd name="T12" fmla="*/ 2147483646 w 51"/>
                <a:gd name="T13" fmla="*/ 2147483646 h 51"/>
                <a:gd name="T14" fmla="*/ 2147483646 w 51"/>
                <a:gd name="T15" fmla="*/ 2147483646 h 51"/>
                <a:gd name="T16" fmla="*/ 2147483646 w 51"/>
                <a:gd name="T17" fmla="*/ 2147483646 h 51"/>
                <a:gd name="T18" fmla="*/ 2147483646 w 51"/>
                <a:gd name="T19" fmla="*/ 2147483646 h 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51"/>
                <a:gd name="T32" fmla="*/ 51 w 51"/>
                <a:gd name="T33" fmla="*/ 51 h 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51">
                  <a:moveTo>
                    <a:pt x="26" y="51"/>
                  </a:moveTo>
                  <a:cubicBezTo>
                    <a:pt x="12" y="51"/>
                    <a:pt x="0" y="40"/>
                    <a:pt x="0" y="26"/>
                  </a:cubicBezTo>
                  <a:cubicBezTo>
                    <a:pt x="0" y="12"/>
                    <a:pt x="12" y="0"/>
                    <a:pt x="26" y="0"/>
                  </a:cubicBezTo>
                  <a:cubicBezTo>
                    <a:pt x="40" y="0"/>
                    <a:pt x="51" y="12"/>
                    <a:pt x="51" y="26"/>
                  </a:cubicBezTo>
                  <a:cubicBezTo>
                    <a:pt x="51" y="40"/>
                    <a:pt x="40" y="51"/>
                    <a:pt x="26" y="51"/>
                  </a:cubicBezTo>
                  <a:close/>
                  <a:moveTo>
                    <a:pt x="26" y="7"/>
                  </a:moveTo>
                  <a:cubicBezTo>
                    <a:pt x="15" y="7"/>
                    <a:pt x="7" y="15"/>
                    <a:pt x="7" y="26"/>
                  </a:cubicBezTo>
                  <a:cubicBezTo>
                    <a:pt x="7" y="36"/>
                    <a:pt x="15" y="44"/>
                    <a:pt x="26" y="44"/>
                  </a:cubicBezTo>
                  <a:cubicBezTo>
                    <a:pt x="36" y="44"/>
                    <a:pt x="44" y="36"/>
                    <a:pt x="44" y="26"/>
                  </a:cubicBezTo>
                  <a:cubicBezTo>
                    <a:pt x="44" y="15"/>
                    <a:pt x="36" y="7"/>
                    <a:pt x="26"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4" name="Freeform 3848"/>
            <p:cNvSpPr>
              <a:spLocks noChangeArrowheads="1"/>
            </p:cNvSpPr>
            <p:nvPr/>
          </p:nvSpPr>
          <p:spPr bwMode="auto">
            <a:xfrm>
              <a:off x="82550" y="63500"/>
              <a:ext cx="385763" cy="176213"/>
            </a:xfrm>
            <a:custGeom>
              <a:avLst/>
              <a:gdLst>
                <a:gd name="T0" fmla="*/ 2147483646 w 103"/>
                <a:gd name="T1" fmla="*/ 2147483646 h 47"/>
                <a:gd name="T2" fmla="*/ 2147483646 w 103"/>
                <a:gd name="T3" fmla="*/ 2147483646 h 47"/>
                <a:gd name="T4" fmla="*/ 2147483646 w 103"/>
                <a:gd name="T5" fmla="*/ 2147483646 h 47"/>
                <a:gd name="T6" fmla="*/ 2147483646 w 103"/>
                <a:gd name="T7" fmla="*/ 2147483646 h 47"/>
                <a:gd name="T8" fmla="*/ 2147483646 w 103"/>
                <a:gd name="T9" fmla="*/ 0 h 47"/>
                <a:gd name="T10" fmla="*/ 2147483646 w 103"/>
                <a:gd name="T11" fmla="*/ 0 h 47"/>
                <a:gd name="T12" fmla="*/ 2147483646 w 103"/>
                <a:gd name="T13" fmla="*/ 2147483646 h 47"/>
                <a:gd name="T14" fmla="*/ 2147483646 w 103"/>
                <a:gd name="T15" fmla="*/ 2147483646 h 47"/>
                <a:gd name="T16" fmla="*/ 2147483646 w 103"/>
                <a:gd name="T17" fmla="*/ 2147483646 h 47"/>
                <a:gd name="T18" fmla="*/ 2147483646 w 103"/>
                <a:gd name="T19" fmla="*/ 2147483646 h 47"/>
                <a:gd name="T20" fmla="*/ 2147483646 w 103"/>
                <a:gd name="T21" fmla="*/ 2147483646 h 47"/>
                <a:gd name="T22" fmla="*/ 2147483646 w 103"/>
                <a:gd name="T23" fmla="*/ 2147483646 h 47"/>
                <a:gd name="T24" fmla="*/ 2147483646 w 103"/>
                <a:gd name="T25" fmla="*/ 2147483646 h 47"/>
                <a:gd name="T26" fmla="*/ 2147483646 w 103"/>
                <a:gd name="T27" fmla="*/ 2147483646 h 47"/>
                <a:gd name="T28" fmla="*/ 2147483646 w 103"/>
                <a:gd name="T29" fmla="*/ 2147483646 h 47"/>
                <a:gd name="T30" fmla="*/ 2147483646 w 103"/>
                <a:gd name="T31" fmla="*/ 2147483646 h 47"/>
                <a:gd name="T32" fmla="*/ 2147483646 w 103"/>
                <a:gd name="T33" fmla="*/ 2147483646 h 47"/>
                <a:gd name="T34" fmla="*/ 2147483646 w 103"/>
                <a:gd name="T35" fmla="*/ 2147483646 h 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
                <a:gd name="T55" fmla="*/ 0 h 47"/>
                <a:gd name="T56" fmla="*/ 103 w 103"/>
                <a:gd name="T57" fmla="*/ 47 h 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 h="47">
                  <a:moveTo>
                    <a:pt x="4" y="47"/>
                  </a:moveTo>
                  <a:cubicBezTo>
                    <a:pt x="3" y="47"/>
                    <a:pt x="2" y="47"/>
                    <a:pt x="2" y="46"/>
                  </a:cubicBezTo>
                  <a:cubicBezTo>
                    <a:pt x="0" y="45"/>
                    <a:pt x="0" y="43"/>
                    <a:pt x="1" y="42"/>
                  </a:cubicBezTo>
                  <a:cubicBezTo>
                    <a:pt x="24" y="2"/>
                    <a:pt x="24" y="2"/>
                    <a:pt x="24" y="2"/>
                  </a:cubicBezTo>
                  <a:cubicBezTo>
                    <a:pt x="24" y="0"/>
                    <a:pt x="25" y="0"/>
                    <a:pt x="27" y="0"/>
                  </a:cubicBezTo>
                  <a:cubicBezTo>
                    <a:pt x="80" y="0"/>
                    <a:pt x="80" y="0"/>
                    <a:pt x="80" y="0"/>
                  </a:cubicBezTo>
                  <a:cubicBezTo>
                    <a:pt x="82" y="0"/>
                    <a:pt x="83" y="1"/>
                    <a:pt x="83" y="2"/>
                  </a:cubicBezTo>
                  <a:cubicBezTo>
                    <a:pt x="103" y="42"/>
                    <a:pt x="103" y="42"/>
                    <a:pt x="103" y="42"/>
                  </a:cubicBezTo>
                  <a:cubicBezTo>
                    <a:pt x="103" y="43"/>
                    <a:pt x="103" y="44"/>
                    <a:pt x="102" y="45"/>
                  </a:cubicBezTo>
                  <a:cubicBezTo>
                    <a:pt x="102" y="46"/>
                    <a:pt x="101" y="47"/>
                    <a:pt x="100" y="47"/>
                  </a:cubicBezTo>
                  <a:cubicBezTo>
                    <a:pt x="67" y="47"/>
                    <a:pt x="67" y="47"/>
                    <a:pt x="67" y="47"/>
                  </a:cubicBezTo>
                  <a:cubicBezTo>
                    <a:pt x="65" y="47"/>
                    <a:pt x="64" y="45"/>
                    <a:pt x="64" y="44"/>
                  </a:cubicBezTo>
                  <a:cubicBezTo>
                    <a:pt x="64" y="42"/>
                    <a:pt x="65" y="40"/>
                    <a:pt x="67" y="40"/>
                  </a:cubicBezTo>
                  <a:cubicBezTo>
                    <a:pt x="94" y="40"/>
                    <a:pt x="94" y="40"/>
                    <a:pt x="94" y="40"/>
                  </a:cubicBezTo>
                  <a:cubicBezTo>
                    <a:pt x="78" y="7"/>
                    <a:pt x="78" y="7"/>
                    <a:pt x="78" y="7"/>
                  </a:cubicBezTo>
                  <a:cubicBezTo>
                    <a:pt x="29" y="7"/>
                    <a:pt x="29" y="7"/>
                    <a:pt x="29" y="7"/>
                  </a:cubicBezTo>
                  <a:cubicBezTo>
                    <a:pt x="7" y="45"/>
                    <a:pt x="7" y="45"/>
                    <a:pt x="7" y="45"/>
                  </a:cubicBezTo>
                  <a:cubicBezTo>
                    <a:pt x="6" y="46"/>
                    <a:pt x="5" y="47"/>
                    <a:pt x="4" y="4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5" name="Freeform 3849"/>
            <p:cNvSpPr>
              <a:spLocks noChangeArrowheads="1"/>
            </p:cNvSpPr>
            <p:nvPr/>
          </p:nvSpPr>
          <p:spPr bwMode="auto">
            <a:xfrm>
              <a:off x="149225" y="112713"/>
              <a:ext cx="112713" cy="90488"/>
            </a:xfrm>
            <a:custGeom>
              <a:avLst/>
              <a:gdLst>
                <a:gd name="T0" fmla="*/ 2147483646 w 30"/>
                <a:gd name="T1" fmla="*/ 2147483646 h 24"/>
                <a:gd name="T2" fmla="*/ 2147483646 w 30"/>
                <a:gd name="T3" fmla="*/ 2147483646 h 24"/>
                <a:gd name="T4" fmla="*/ 2147483646 w 30"/>
                <a:gd name="T5" fmla="*/ 2147483646 h 24"/>
                <a:gd name="T6" fmla="*/ 2147483646 w 30"/>
                <a:gd name="T7" fmla="*/ 2147483646 h 24"/>
                <a:gd name="T8" fmla="*/ 2147483646 w 30"/>
                <a:gd name="T9" fmla="*/ 2147483646 h 24"/>
                <a:gd name="T10" fmla="*/ 2147483646 w 30"/>
                <a:gd name="T11" fmla="*/ 2147483646 h 24"/>
                <a:gd name="T12" fmla="*/ 2147483646 w 30"/>
                <a:gd name="T13" fmla="*/ 2147483646 h 24"/>
                <a:gd name="T14" fmla="*/ 2147483646 w 30"/>
                <a:gd name="T15" fmla="*/ 2147483646 h 24"/>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24"/>
                <a:gd name="T26" fmla="*/ 30 w 30"/>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24">
                  <a:moveTo>
                    <a:pt x="26" y="24"/>
                  </a:moveTo>
                  <a:cubicBezTo>
                    <a:pt x="25" y="24"/>
                    <a:pt x="25" y="24"/>
                    <a:pt x="24" y="23"/>
                  </a:cubicBezTo>
                  <a:cubicBezTo>
                    <a:pt x="2" y="6"/>
                    <a:pt x="2" y="6"/>
                    <a:pt x="2" y="6"/>
                  </a:cubicBezTo>
                  <a:cubicBezTo>
                    <a:pt x="0" y="5"/>
                    <a:pt x="0" y="3"/>
                    <a:pt x="1" y="2"/>
                  </a:cubicBezTo>
                  <a:cubicBezTo>
                    <a:pt x="2" y="0"/>
                    <a:pt x="4" y="0"/>
                    <a:pt x="6" y="1"/>
                  </a:cubicBezTo>
                  <a:cubicBezTo>
                    <a:pt x="28" y="18"/>
                    <a:pt x="28" y="18"/>
                    <a:pt x="28" y="18"/>
                  </a:cubicBezTo>
                  <a:cubicBezTo>
                    <a:pt x="30" y="19"/>
                    <a:pt x="30" y="21"/>
                    <a:pt x="29" y="23"/>
                  </a:cubicBezTo>
                  <a:cubicBezTo>
                    <a:pt x="28" y="24"/>
                    <a:pt x="27" y="24"/>
                    <a:pt x="26" y="24"/>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sp>
          <p:nvSpPr>
            <p:cNvPr id="28" name="Freeform 3850"/>
            <p:cNvSpPr>
              <a:spLocks noEditPoints="1" noChangeArrowheads="1"/>
            </p:cNvSpPr>
            <p:nvPr/>
          </p:nvSpPr>
          <p:spPr bwMode="auto">
            <a:xfrm>
              <a:off x="236538" y="157163"/>
              <a:ext cx="104775" cy="109538"/>
            </a:xfrm>
            <a:custGeom>
              <a:avLst/>
              <a:gdLst>
                <a:gd name="T0" fmla="*/ 2147483646 w 28"/>
                <a:gd name="T1" fmla="*/ 2147483646 h 29"/>
                <a:gd name="T2" fmla="*/ 0 w 28"/>
                <a:gd name="T3" fmla="*/ 2147483646 h 29"/>
                <a:gd name="T4" fmla="*/ 2147483646 w 28"/>
                <a:gd name="T5" fmla="*/ 0 h 29"/>
                <a:gd name="T6" fmla="*/ 2147483646 w 28"/>
                <a:gd name="T7" fmla="*/ 2147483646 h 29"/>
                <a:gd name="T8" fmla="*/ 2147483646 w 28"/>
                <a:gd name="T9" fmla="*/ 2147483646 h 29"/>
                <a:gd name="T10" fmla="*/ 2147483646 w 28"/>
                <a:gd name="T11" fmla="*/ 2147483646 h 29"/>
                <a:gd name="T12" fmla="*/ 2147483646 w 28"/>
                <a:gd name="T13" fmla="*/ 2147483646 h 29"/>
                <a:gd name="T14" fmla="*/ 2147483646 w 28"/>
                <a:gd name="T15" fmla="*/ 2147483646 h 29"/>
                <a:gd name="T16" fmla="*/ 2147483646 w 28"/>
                <a:gd name="T17" fmla="*/ 2147483646 h 29"/>
                <a:gd name="T18" fmla="*/ 2147483646 w 28"/>
                <a:gd name="T19" fmla="*/ 2147483646 h 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29"/>
                <a:gd name="T32" fmla="*/ 28 w 28"/>
                <a:gd name="T33" fmla="*/ 29 h 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29">
                  <a:moveTo>
                    <a:pt x="14" y="29"/>
                  </a:moveTo>
                  <a:cubicBezTo>
                    <a:pt x="6" y="29"/>
                    <a:pt x="0" y="22"/>
                    <a:pt x="0" y="14"/>
                  </a:cubicBezTo>
                  <a:cubicBezTo>
                    <a:pt x="0" y="6"/>
                    <a:pt x="6" y="0"/>
                    <a:pt x="14" y="0"/>
                  </a:cubicBezTo>
                  <a:cubicBezTo>
                    <a:pt x="22" y="0"/>
                    <a:pt x="28" y="6"/>
                    <a:pt x="28" y="14"/>
                  </a:cubicBezTo>
                  <a:cubicBezTo>
                    <a:pt x="28" y="22"/>
                    <a:pt x="22" y="29"/>
                    <a:pt x="14" y="29"/>
                  </a:cubicBezTo>
                  <a:close/>
                  <a:moveTo>
                    <a:pt x="14" y="7"/>
                  </a:moveTo>
                  <a:cubicBezTo>
                    <a:pt x="10" y="7"/>
                    <a:pt x="6" y="10"/>
                    <a:pt x="6" y="14"/>
                  </a:cubicBezTo>
                  <a:cubicBezTo>
                    <a:pt x="6" y="18"/>
                    <a:pt x="10" y="22"/>
                    <a:pt x="14" y="22"/>
                  </a:cubicBezTo>
                  <a:cubicBezTo>
                    <a:pt x="18" y="22"/>
                    <a:pt x="22" y="18"/>
                    <a:pt x="22" y="14"/>
                  </a:cubicBezTo>
                  <a:cubicBezTo>
                    <a:pt x="22" y="10"/>
                    <a:pt x="18" y="7"/>
                    <a:pt x="14"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bg1">
                    <a:lumMod val="50000"/>
                  </a:schemeClr>
                </a:solidFill>
              </a:endParaRPr>
            </a:p>
          </p:txBody>
        </p:sp>
      </p:grpSp>
      <p:sp>
        <p:nvSpPr>
          <p:cNvPr id="29" name="文本框 1"/>
          <p:cNvSpPr txBox="1">
            <a:spLocks noChangeArrowheads="1"/>
          </p:cNvSpPr>
          <p:nvPr/>
        </p:nvSpPr>
        <p:spPr bwMode="auto">
          <a:xfrm>
            <a:off x="1116082" y="4330015"/>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市场策略分析</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文本框 47"/>
          <p:cNvSpPr txBox="1">
            <a:spLocks noChangeArrowheads="1"/>
          </p:cNvSpPr>
          <p:nvPr/>
        </p:nvSpPr>
        <p:spPr bwMode="auto">
          <a:xfrm>
            <a:off x="1081183" y="4834296"/>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请在此处添加文本</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48"/>
          <p:cNvSpPr txBox="1">
            <a:spLocks noChangeArrowheads="1"/>
          </p:cNvSpPr>
          <p:nvPr/>
        </p:nvSpPr>
        <p:spPr bwMode="auto">
          <a:xfrm>
            <a:off x="4456087" y="4300618"/>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a:solidFill>
                  <a:schemeClr val="bg1">
                    <a:lumMod val="50000"/>
                  </a:schemeClr>
                </a:solidFill>
                <a:latin typeface="微软雅黑" panose="020B0503020204020204" pitchFamily="34" charset="-122"/>
                <a:ea typeface="微软雅黑" panose="020B0503020204020204" pitchFamily="34" charset="-122"/>
              </a:rPr>
              <a:t>市场策略分析</a:t>
            </a:r>
            <a:endParaRPr lang="zh-CN" altLang="en-US" sz="2000" b="1">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文本框 49"/>
          <p:cNvSpPr txBox="1">
            <a:spLocks noChangeArrowheads="1"/>
          </p:cNvSpPr>
          <p:nvPr/>
        </p:nvSpPr>
        <p:spPr bwMode="auto">
          <a:xfrm>
            <a:off x="4421188" y="4804897"/>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a:t>
            </a: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文本框 50"/>
          <p:cNvSpPr txBox="1">
            <a:spLocks noChangeArrowheads="1"/>
          </p:cNvSpPr>
          <p:nvPr/>
        </p:nvSpPr>
        <p:spPr bwMode="auto">
          <a:xfrm>
            <a:off x="7811922" y="4300618"/>
            <a:ext cx="2661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a:solidFill>
                  <a:schemeClr val="bg1">
                    <a:lumMod val="50000"/>
                  </a:schemeClr>
                </a:solidFill>
                <a:latin typeface="微软雅黑" panose="020B0503020204020204" pitchFamily="34" charset="-122"/>
                <a:ea typeface="微软雅黑" panose="020B0503020204020204" pitchFamily="34" charset="-122"/>
              </a:rPr>
              <a:t>市场策略分析</a:t>
            </a:r>
            <a:endParaRPr lang="zh-CN" altLang="en-US" sz="2000" b="1">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文本框 51"/>
          <p:cNvSpPr txBox="1">
            <a:spLocks noChangeArrowheads="1"/>
          </p:cNvSpPr>
          <p:nvPr/>
        </p:nvSpPr>
        <p:spPr bwMode="auto">
          <a:xfrm>
            <a:off x="7777023" y="4804897"/>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a:t>
            </a: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a:p>
            <a:pPr>
              <a:spcBef>
                <a:spcPct val="0"/>
              </a:spcBef>
              <a:buFontTx/>
              <a:buNone/>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1000"/>
                                        <p:tgtEl>
                                          <p:spTgt spid="30"/>
                                        </p:tgtEl>
                                      </p:cBhvr>
                                    </p:animEffect>
                                    <p:anim calcmode="lin" valueType="num">
                                      <p:cBhvr>
                                        <p:cTn id="52" dur="1000" fill="hold"/>
                                        <p:tgtEl>
                                          <p:spTgt spid="30"/>
                                        </p:tgtEl>
                                        <p:attrNameLst>
                                          <p:attrName>ppt_x</p:attrName>
                                        </p:attrNameLst>
                                      </p:cBhvr>
                                      <p:tavLst>
                                        <p:tav tm="0">
                                          <p:val>
                                            <p:strVal val="#ppt_x"/>
                                          </p:val>
                                        </p:tav>
                                        <p:tav tm="100000">
                                          <p:val>
                                            <p:strVal val="#ppt_x"/>
                                          </p:val>
                                        </p:tav>
                                      </p:tavLst>
                                    </p:anim>
                                    <p:anim calcmode="lin" valueType="num">
                                      <p:cBhvr>
                                        <p:cTn id="53" dur="1000" fill="hold"/>
                                        <p:tgtEl>
                                          <p:spTgt spid="3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anim calcmode="lin" valueType="num">
                                      <p:cBhvr>
                                        <p:cTn id="62" dur="1000" fill="hold"/>
                                        <p:tgtEl>
                                          <p:spTgt spid="32"/>
                                        </p:tgtEl>
                                        <p:attrNameLst>
                                          <p:attrName>ppt_x</p:attrName>
                                        </p:attrNameLst>
                                      </p:cBhvr>
                                      <p:tavLst>
                                        <p:tav tm="0">
                                          <p:val>
                                            <p:strVal val="#ppt_x"/>
                                          </p:val>
                                        </p:tav>
                                        <p:tav tm="100000">
                                          <p:val>
                                            <p:strVal val="#ppt_x"/>
                                          </p:val>
                                        </p:tav>
                                      </p:tavLst>
                                    </p:anim>
                                    <p:anim calcmode="lin" valueType="num">
                                      <p:cBhvr>
                                        <p:cTn id="63" dur="1000" fill="hold"/>
                                        <p:tgtEl>
                                          <p:spTgt spid="3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1000"/>
                                        <p:tgtEl>
                                          <p:spTgt spid="33"/>
                                        </p:tgtEl>
                                      </p:cBhvr>
                                    </p:animEffect>
                                    <p:anim calcmode="lin" valueType="num">
                                      <p:cBhvr>
                                        <p:cTn id="67" dur="1000" fill="hold"/>
                                        <p:tgtEl>
                                          <p:spTgt spid="33"/>
                                        </p:tgtEl>
                                        <p:attrNameLst>
                                          <p:attrName>ppt_x</p:attrName>
                                        </p:attrNameLst>
                                      </p:cBhvr>
                                      <p:tavLst>
                                        <p:tav tm="0">
                                          <p:val>
                                            <p:strVal val="#ppt_x"/>
                                          </p:val>
                                        </p:tav>
                                        <p:tav tm="100000">
                                          <p:val>
                                            <p:strVal val="#ppt_x"/>
                                          </p:val>
                                        </p:tav>
                                      </p:tavLst>
                                    </p:anim>
                                    <p:anim calcmode="lin" valueType="num">
                                      <p:cBhvr>
                                        <p:cTn id="68" dur="1000" fill="hold"/>
                                        <p:tgtEl>
                                          <p:spTgt spid="3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1000"/>
                                        <p:tgtEl>
                                          <p:spTgt spid="34"/>
                                        </p:tgtEl>
                                      </p:cBhvr>
                                    </p:animEffect>
                                    <p:anim calcmode="lin" valueType="num">
                                      <p:cBhvr>
                                        <p:cTn id="72" dur="1000" fill="hold"/>
                                        <p:tgtEl>
                                          <p:spTgt spid="34"/>
                                        </p:tgtEl>
                                        <p:attrNameLst>
                                          <p:attrName>ppt_x</p:attrName>
                                        </p:attrNameLst>
                                      </p:cBhvr>
                                      <p:tavLst>
                                        <p:tav tm="0">
                                          <p:val>
                                            <p:strVal val="#ppt_x"/>
                                          </p:val>
                                        </p:tav>
                                        <p:tav tm="100000">
                                          <p:val>
                                            <p:strVal val="#ppt_x"/>
                                          </p:val>
                                        </p:tav>
                                      </p:tavLst>
                                    </p:anim>
                                    <p:anim calcmode="lin" valueType="num">
                                      <p:cBhvr>
                                        <p:cTn id="73" dur="1000" fill="hold"/>
                                        <p:tgtEl>
                                          <p:spTgt spid="3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fade">
                                      <p:cBhvr>
                                        <p:cTn id="76" dur="1000"/>
                                        <p:tgtEl>
                                          <p:spTgt spid="35"/>
                                        </p:tgtEl>
                                      </p:cBhvr>
                                    </p:animEffect>
                                    <p:anim calcmode="lin" valueType="num">
                                      <p:cBhvr>
                                        <p:cTn id="77" dur="1000" fill="hold"/>
                                        <p:tgtEl>
                                          <p:spTgt spid="35"/>
                                        </p:tgtEl>
                                        <p:attrNameLst>
                                          <p:attrName>ppt_x</p:attrName>
                                        </p:attrNameLst>
                                      </p:cBhvr>
                                      <p:tavLst>
                                        <p:tav tm="0">
                                          <p:val>
                                            <p:strVal val="#ppt_x"/>
                                          </p:val>
                                        </p:tav>
                                        <p:tav tm="100000">
                                          <p:val>
                                            <p:strVal val="#ppt_x"/>
                                          </p:val>
                                        </p:tav>
                                      </p:tavLst>
                                    </p:anim>
                                    <p:anim calcmode="lin" valueType="num">
                                      <p:cBhvr>
                                        <p:cTn id="78" dur="1000" fill="hold"/>
                                        <p:tgtEl>
                                          <p:spTgt spid="35"/>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1000"/>
                                        <p:tgtEl>
                                          <p:spTgt spid="36"/>
                                        </p:tgtEl>
                                      </p:cBhvr>
                                    </p:animEffect>
                                    <p:anim calcmode="lin" valueType="num">
                                      <p:cBhvr>
                                        <p:cTn id="82" dur="1000" fill="hold"/>
                                        <p:tgtEl>
                                          <p:spTgt spid="36"/>
                                        </p:tgtEl>
                                        <p:attrNameLst>
                                          <p:attrName>ppt_x</p:attrName>
                                        </p:attrNameLst>
                                      </p:cBhvr>
                                      <p:tavLst>
                                        <p:tav tm="0">
                                          <p:val>
                                            <p:strVal val="#ppt_x"/>
                                          </p:val>
                                        </p:tav>
                                        <p:tav tm="100000">
                                          <p:val>
                                            <p:strVal val="#ppt_x"/>
                                          </p:val>
                                        </p:tav>
                                      </p:tavLst>
                                    </p:anim>
                                    <p:anim calcmode="lin" valueType="num">
                                      <p:cBhvr>
                                        <p:cTn id="83" dur="1000" fill="hold"/>
                                        <p:tgtEl>
                                          <p:spTgt spid="36"/>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1000"/>
                                        <p:tgtEl>
                                          <p:spTgt spid="37"/>
                                        </p:tgtEl>
                                      </p:cBhvr>
                                    </p:animEffect>
                                    <p:anim calcmode="lin" valueType="num">
                                      <p:cBhvr>
                                        <p:cTn id="87" dur="1000" fill="hold"/>
                                        <p:tgtEl>
                                          <p:spTgt spid="37"/>
                                        </p:tgtEl>
                                        <p:attrNameLst>
                                          <p:attrName>ppt_x</p:attrName>
                                        </p:attrNameLst>
                                      </p:cBhvr>
                                      <p:tavLst>
                                        <p:tav tm="0">
                                          <p:val>
                                            <p:strVal val="#ppt_x"/>
                                          </p:val>
                                        </p:tav>
                                        <p:tav tm="100000">
                                          <p:val>
                                            <p:strVal val="#ppt_x"/>
                                          </p:val>
                                        </p:tav>
                                      </p:tavLst>
                                    </p:anim>
                                    <p:anim calcmode="lin" valueType="num">
                                      <p:cBhvr>
                                        <p:cTn id="8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animBg="1"/>
      <p:bldP spid="35" grpId="0" animBg="1"/>
      <p:bldP spid="27" grpId="0"/>
      <p:bldP spid="7" grpId="0" animBg="1"/>
      <p:bldP spid="12" grpId="0" animBg="1"/>
      <p:bldP spid="17" grpId="0" animBg="1"/>
      <p:bldP spid="29" grpId="0"/>
      <p:bldP spid="30" grpId="0"/>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762036" y="2088740"/>
            <a:ext cx="10869532" cy="3990879"/>
            <a:chOff x="295287" y="1437464"/>
            <a:chExt cx="8431401" cy="3095690"/>
          </a:xfrm>
        </p:grpSpPr>
        <p:grpSp>
          <p:nvGrpSpPr>
            <p:cNvPr id="5" name="组合 3"/>
            <p:cNvGrpSpPr/>
            <p:nvPr/>
          </p:nvGrpSpPr>
          <p:grpSpPr>
            <a:xfrm>
              <a:off x="295287" y="1773824"/>
              <a:ext cx="2012752" cy="927542"/>
              <a:chOff x="5054599" y="1342008"/>
              <a:chExt cx="2012752" cy="927542"/>
            </a:xfrm>
          </p:grpSpPr>
          <p:sp>
            <p:nvSpPr>
              <p:cNvPr id="63" name="TextBox 11"/>
              <p:cNvSpPr txBox="1"/>
              <p:nvPr/>
            </p:nvSpPr>
            <p:spPr>
              <a:xfrm>
                <a:off x="5054600" y="1342008"/>
                <a:ext cx="1261884" cy="30777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rPr>
                  <a:t>点击添加标题</a:t>
                </a:r>
                <a:endParaRPr lang="en-US" altLang="zh-CN" dirty="0">
                  <a:solidFill>
                    <a:schemeClr val="tx1">
                      <a:lumMod val="65000"/>
                      <a:lumOff val="35000"/>
                    </a:schemeClr>
                  </a:solidFill>
                </a:endParaRPr>
              </a:p>
            </p:txBody>
          </p:sp>
          <p:sp>
            <p:nvSpPr>
              <p:cNvPr id="64" name="矩形 35"/>
              <p:cNvSpPr/>
              <p:nvPr/>
            </p:nvSpPr>
            <p:spPr>
              <a:xfrm>
                <a:off x="5054599" y="1650919"/>
                <a:ext cx="2012752" cy="618631"/>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轻点此处输入文字内容，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组合 3"/>
            <p:cNvGrpSpPr/>
            <p:nvPr/>
          </p:nvGrpSpPr>
          <p:grpSpPr>
            <a:xfrm>
              <a:off x="295288" y="3294022"/>
              <a:ext cx="2012752" cy="927542"/>
              <a:chOff x="5054599" y="1342008"/>
              <a:chExt cx="2012752" cy="927542"/>
            </a:xfrm>
          </p:grpSpPr>
          <p:sp>
            <p:nvSpPr>
              <p:cNvPr id="61" name="TextBox 14"/>
              <p:cNvSpPr txBox="1"/>
              <p:nvPr/>
            </p:nvSpPr>
            <p:spPr>
              <a:xfrm>
                <a:off x="5054600" y="1342008"/>
                <a:ext cx="1261884" cy="30777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rPr>
                  <a:t>点击添加标题</a:t>
                </a:r>
                <a:endParaRPr lang="en-US" altLang="zh-CN" dirty="0">
                  <a:solidFill>
                    <a:schemeClr val="tx1">
                      <a:lumMod val="65000"/>
                      <a:lumOff val="35000"/>
                    </a:schemeClr>
                  </a:solidFill>
                </a:endParaRPr>
              </a:p>
            </p:txBody>
          </p:sp>
          <p:sp>
            <p:nvSpPr>
              <p:cNvPr id="62" name="矩形 35"/>
              <p:cNvSpPr/>
              <p:nvPr/>
            </p:nvSpPr>
            <p:spPr>
              <a:xfrm>
                <a:off x="5054599" y="1650919"/>
                <a:ext cx="2012752" cy="618631"/>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轻点此处输入文字内容，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 name="组合 3"/>
            <p:cNvGrpSpPr/>
            <p:nvPr/>
          </p:nvGrpSpPr>
          <p:grpSpPr>
            <a:xfrm>
              <a:off x="6713935" y="1808496"/>
              <a:ext cx="2012752" cy="927542"/>
              <a:chOff x="5054599" y="1342008"/>
              <a:chExt cx="2012752" cy="927542"/>
            </a:xfrm>
          </p:grpSpPr>
          <p:sp>
            <p:nvSpPr>
              <p:cNvPr id="59" name="TextBox 17"/>
              <p:cNvSpPr txBox="1"/>
              <p:nvPr/>
            </p:nvSpPr>
            <p:spPr>
              <a:xfrm>
                <a:off x="5054600" y="1342008"/>
                <a:ext cx="1261884" cy="30777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rPr>
                  <a:t>点击添加标题</a:t>
                </a:r>
                <a:endParaRPr lang="en-US" altLang="zh-CN" dirty="0">
                  <a:solidFill>
                    <a:schemeClr val="tx1">
                      <a:lumMod val="65000"/>
                      <a:lumOff val="35000"/>
                    </a:schemeClr>
                  </a:solidFill>
                </a:endParaRPr>
              </a:p>
            </p:txBody>
          </p:sp>
          <p:sp>
            <p:nvSpPr>
              <p:cNvPr id="60" name="矩形 35"/>
              <p:cNvSpPr/>
              <p:nvPr/>
            </p:nvSpPr>
            <p:spPr>
              <a:xfrm>
                <a:off x="5054599" y="1650919"/>
                <a:ext cx="2012752" cy="618631"/>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轻点此处输入文字内容，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 name="组合 3"/>
            <p:cNvGrpSpPr/>
            <p:nvPr/>
          </p:nvGrpSpPr>
          <p:grpSpPr>
            <a:xfrm>
              <a:off x="6713936" y="3328694"/>
              <a:ext cx="2012752" cy="927542"/>
              <a:chOff x="5054599" y="1342008"/>
              <a:chExt cx="2012752" cy="927542"/>
            </a:xfrm>
          </p:grpSpPr>
          <p:sp>
            <p:nvSpPr>
              <p:cNvPr id="57" name="TextBox 20"/>
              <p:cNvSpPr txBox="1"/>
              <p:nvPr/>
            </p:nvSpPr>
            <p:spPr>
              <a:xfrm>
                <a:off x="5054600" y="1342008"/>
                <a:ext cx="1261884" cy="30777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rPr>
                  <a:t>点击添加标题</a:t>
                </a:r>
                <a:endParaRPr lang="en-US" altLang="zh-CN" dirty="0">
                  <a:solidFill>
                    <a:schemeClr val="tx1">
                      <a:lumMod val="65000"/>
                      <a:lumOff val="35000"/>
                    </a:schemeClr>
                  </a:solidFill>
                </a:endParaRPr>
              </a:p>
            </p:txBody>
          </p:sp>
          <p:sp>
            <p:nvSpPr>
              <p:cNvPr id="58" name="矩形 35"/>
              <p:cNvSpPr/>
              <p:nvPr/>
            </p:nvSpPr>
            <p:spPr>
              <a:xfrm>
                <a:off x="5054599" y="1650919"/>
                <a:ext cx="2012752" cy="618631"/>
              </a:xfrm>
              <a:prstGeom prst="rect">
                <a:avLst/>
              </a:prstGeom>
            </p:spPr>
            <p:txBody>
              <a:bodyPr wrap="square">
                <a:spAutoFit/>
              </a:bodyPr>
              <a:lstStyle/>
              <a:p>
                <a:pPr algn="just">
                  <a:lnSpc>
                    <a:spcPct val="114000"/>
                  </a:lnSpc>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轻点此处输入文字内容，</a:t>
                </a:r>
                <a:r>
                  <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 name="Group 66"/>
            <p:cNvGrpSpPr/>
            <p:nvPr/>
          </p:nvGrpSpPr>
          <p:grpSpPr>
            <a:xfrm>
              <a:off x="2301780" y="1437464"/>
              <a:ext cx="2016965" cy="1550198"/>
              <a:chOff x="2301780" y="1437464"/>
              <a:chExt cx="2016965" cy="1550198"/>
            </a:xfrm>
          </p:grpSpPr>
          <p:sp>
            <p:nvSpPr>
              <p:cNvPr id="43"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1"/>
              <p:cNvGrpSpPr/>
              <p:nvPr/>
            </p:nvGrpSpPr>
            <p:grpSpPr>
              <a:xfrm>
                <a:off x="2954912" y="2081601"/>
                <a:ext cx="366085" cy="301752"/>
                <a:chOff x="5146675" y="766763"/>
                <a:chExt cx="1590676" cy="1338263"/>
              </a:xfrm>
              <a:solidFill>
                <a:schemeClr val="bg1"/>
              </a:solidFill>
            </p:grpSpPr>
            <p:sp>
              <p:nvSpPr>
                <p:cNvPr id="45"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Group 67"/>
            <p:cNvGrpSpPr/>
            <p:nvPr/>
          </p:nvGrpSpPr>
          <p:grpSpPr>
            <a:xfrm>
              <a:off x="2308039" y="2976374"/>
              <a:ext cx="2020231" cy="1556780"/>
              <a:chOff x="2308039" y="2976374"/>
              <a:chExt cx="2020231" cy="1556780"/>
            </a:xfrm>
          </p:grpSpPr>
          <p:sp>
            <p:nvSpPr>
              <p:cNvPr id="37"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55"/>
              <p:cNvGrpSpPr/>
              <p:nvPr/>
            </p:nvGrpSpPr>
            <p:grpSpPr>
              <a:xfrm>
                <a:off x="3011542" y="3496930"/>
                <a:ext cx="309455" cy="281349"/>
                <a:chOff x="5278438" y="2973388"/>
                <a:chExt cx="1344613" cy="1247775"/>
              </a:xfrm>
              <a:solidFill>
                <a:schemeClr val="bg1"/>
              </a:solidFill>
            </p:grpSpPr>
            <p:sp>
              <p:nvSpPr>
                <p:cNvPr id="39"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40"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41"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42"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grpSp>
        </p:grpSp>
        <p:grpSp>
          <p:nvGrpSpPr>
            <p:cNvPr id="11" name="Group 68"/>
            <p:cNvGrpSpPr/>
            <p:nvPr/>
          </p:nvGrpSpPr>
          <p:grpSpPr>
            <a:xfrm>
              <a:off x="4690890" y="2980641"/>
              <a:ext cx="2023497" cy="1528783"/>
              <a:chOff x="4690890" y="2980641"/>
              <a:chExt cx="2023497" cy="1528783"/>
            </a:xfrm>
          </p:grpSpPr>
          <p:sp>
            <p:nvSpPr>
              <p:cNvPr id="24"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60"/>
              <p:cNvGrpSpPr/>
              <p:nvPr/>
            </p:nvGrpSpPr>
            <p:grpSpPr>
              <a:xfrm>
                <a:off x="5756905" y="3463325"/>
                <a:ext cx="271828" cy="348560"/>
                <a:chOff x="2951163" y="2495550"/>
                <a:chExt cx="1208088" cy="1581150"/>
              </a:xfrm>
              <a:solidFill>
                <a:schemeClr val="bg1"/>
              </a:solidFill>
            </p:grpSpPr>
            <p:sp>
              <p:nvSpPr>
                <p:cNvPr id="2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Group 69"/>
            <p:cNvGrpSpPr/>
            <p:nvPr/>
          </p:nvGrpSpPr>
          <p:grpSpPr>
            <a:xfrm>
              <a:off x="4690890" y="1446990"/>
              <a:ext cx="2023046" cy="1557880"/>
              <a:chOff x="4690890" y="1446990"/>
              <a:chExt cx="2023046" cy="1557880"/>
            </a:xfrm>
          </p:grpSpPr>
          <p:sp>
            <p:nvSpPr>
              <p:cNvPr id="14"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75"/>
              <p:cNvGrpSpPr/>
              <p:nvPr/>
            </p:nvGrpSpPr>
            <p:grpSpPr>
              <a:xfrm>
                <a:off x="5736680" y="2044613"/>
                <a:ext cx="337639" cy="371790"/>
                <a:chOff x="279401" y="2698750"/>
                <a:chExt cx="1473200" cy="1655763"/>
              </a:xfrm>
              <a:solidFill>
                <a:schemeClr val="bg1"/>
              </a:solidFill>
            </p:grpSpPr>
            <p:sp>
              <p:nvSpPr>
                <p:cNvPr id="1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3" name="TextBox 74"/>
            <p:cNvSpPr txBox="1"/>
            <p:nvPr/>
          </p:nvSpPr>
          <p:spPr>
            <a:xfrm>
              <a:off x="3691175" y="2774138"/>
              <a:ext cx="1723550" cy="400110"/>
            </a:xfrm>
            <a:prstGeom prst="rect">
              <a:avLst/>
            </a:prstGeom>
            <a:noFill/>
          </p:spPr>
          <p:txBody>
            <a:bodyPr wrap="none" rtlCol="0">
              <a:spAutoFit/>
            </a:bodyPr>
            <a:lstStyle/>
            <a:p>
              <a:r>
                <a:rPr lang="zh-CN" altLang="en-US" sz="2000" dirty="0" smtClean="0">
                  <a:solidFill>
                    <a:schemeClr val="tx1">
                      <a:lumMod val="65000"/>
                      <a:lumOff val="35000"/>
                    </a:schemeClr>
                  </a:solidFill>
                  <a:latin typeface="微软雅黑 Light" panose="020B0502040204020203" pitchFamily="34" charset="-122"/>
                  <a:ea typeface="微软雅黑 Light" panose="020B0502040204020203" pitchFamily="34" charset="-122"/>
                  <a:cs typeface="方正兰亭细黑_GBK_M" pitchFamily="2" charset="2"/>
                </a:rPr>
                <a:t>点击添加文字</a:t>
              </a:r>
              <a:endParaRPr lang="en-US" sz="2000" dirty="0">
                <a:solidFill>
                  <a:schemeClr val="tx1">
                    <a:lumMod val="65000"/>
                    <a:lumOff val="35000"/>
                  </a:schemeClr>
                </a:solidFill>
                <a:latin typeface="微软雅黑 Light" panose="020B0502040204020203" pitchFamily="34" charset="-122"/>
                <a:ea typeface="微软雅黑 Light" panose="020B0502040204020203" pitchFamily="34" charset="-122"/>
                <a:cs typeface="方正兰亭细黑_GBK_M" pitchFamily="2" charset="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a:off x="3390313" y="1212209"/>
            <a:ext cx="5275385" cy="0"/>
          </a:xfrm>
          <a:prstGeom prst="line">
            <a:avLst/>
          </a:prstGeom>
          <a:ln w="12700">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7" name="文本框 23"/>
          <p:cNvSpPr txBox="1"/>
          <p:nvPr/>
        </p:nvSpPr>
        <p:spPr>
          <a:xfrm>
            <a:off x="4284570" y="453580"/>
            <a:ext cx="3589444" cy="584775"/>
          </a:xfrm>
          <a:prstGeom prst="rect">
            <a:avLst/>
          </a:prstGeom>
          <a:noFill/>
        </p:spPr>
        <p:txBody>
          <a:bodyPr wrap="none" rtlCol="0">
            <a:spAutoFit/>
          </a:bodyPr>
          <a:lstStyle/>
          <a:p>
            <a:pPr algn="ctr"/>
            <a:r>
              <a:rPr lang="zh-CN" altLang="en-US" sz="3200" dirty="0">
                <a:solidFill>
                  <a:schemeClr val="bg1">
                    <a:lumMod val="50000"/>
                  </a:schemeClr>
                </a:solidFill>
                <a:latin typeface="微软雅黑" panose="020B0503020204020204" pitchFamily="34" charset="-122"/>
                <a:ea typeface="微软雅黑" panose="020B0503020204020204" pitchFamily="34" charset="-122"/>
              </a:rPr>
              <a:t>添加</a:t>
            </a:r>
            <a:r>
              <a:rPr lang="zh-CN" altLang="en-US" sz="3200" dirty="0" smtClean="0">
                <a:solidFill>
                  <a:schemeClr val="bg1">
                    <a:lumMod val="50000"/>
                  </a:schemeClr>
                </a:solidFill>
                <a:latin typeface="微软雅黑" panose="020B0503020204020204" pitchFamily="34" charset="-122"/>
                <a:ea typeface="微软雅黑" panose="020B0503020204020204" pitchFamily="34" charset="-122"/>
              </a:rPr>
              <a:t>标题文字内容 </a:t>
            </a:r>
            <a:endParaRPr lang="zh-CN" altLang="en-US" sz="3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983401" y="2494877"/>
            <a:ext cx="1440000" cy="19800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2163401" y="2668308"/>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245134" y="2494877"/>
            <a:ext cx="1440000" cy="198000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4425134" y="2668308"/>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506867" y="2494877"/>
            <a:ext cx="1440000" cy="19800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6686867" y="2668308"/>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768599" y="2494877"/>
            <a:ext cx="1440000" cy="1980000"/>
          </a:xfrm>
          <a:prstGeom prst="rect">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a:spLocks noChangeAspect="1"/>
          </p:cNvSpPr>
          <p:nvPr/>
        </p:nvSpPr>
        <p:spPr>
          <a:xfrm>
            <a:off x="8948599" y="2668308"/>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3"/>
          <p:cNvSpPr txBox="1"/>
          <p:nvPr/>
        </p:nvSpPr>
        <p:spPr>
          <a:xfrm>
            <a:off x="1995515" y="3942315"/>
            <a:ext cx="1415772" cy="338554"/>
          </a:xfrm>
          <a:prstGeom prst="rect">
            <a:avLst/>
          </a:prstGeom>
          <a:noFill/>
        </p:spPr>
        <p:txBody>
          <a:bodyPr wrap="none" rtlCol="0">
            <a:spAutoFit/>
          </a:bodyPr>
          <a:lstStyle/>
          <a:p>
            <a:pPr algn="ctr"/>
            <a:r>
              <a:rPr lang="zh-CN" altLang="en-US" sz="1600" dirty="0" smtClean="0">
                <a:solidFill>
                  <a:schemeClr val="bg1"/>
                </a:solidFill>
              </a:rPr>
              <a:t>点此替换文本</a:t>
            </a:r>
            <a:endParaRPr lang="zh-CN" altLang="en-US" sz="1600" dirty="0">
              <a:solidFill>
                <a:schemeClr val="bg1"/>
              </a:solidFill>
            </a:endParaRPr>
          </a:p>
        </p:txBody>
      </p:sp>
      <p:sp>
        <p:nvSpPr>
          <p:cNvPr id="13" name="文本框 14"/>
          <p:cNvSpPr txBox="1"/>
          <p:nvPr/>
        </p:nvSpPr>
        <p:spPr>
          <a:xfrm>
            <a:off x="4257248" y="3942315"/>
            <a:ext cx="1415772" cy="338554"/>
          </a:xfrm>
          <a:prstGeom prst="rect">
            <a:avLst/>
          </a:prstGeom>
          <a:noFill/>
        </p:spPr>
        <p:txBody>
          <a:bodyPr wrap="none" rtlCol="0">
            <a:spAutoFit/>
          </a:bodyPr>
          <a:lstStyle/>
          <a:p>
            <a:pPr algn="ctr"/>
            <a:r>
              <a:rPr lang="zh-CN" altLang="en-US" sz="1600" dirty="0">
                <a:solidFill>
                  <a:schemeClr val="bg1"/>
                </a:solidFill>
              </a:rPr>
              <a:t>点此替换文本</a:t>
            </a:r>
            <a:endParaRPr lang="zh-CN" altLang="en-US" sz="1600" dirty="0">
              <a:solidFill>
                <a:schemeClr val="bg1"/>
              </a:solidFill>
            </a:endParaRPr>
          </a:p>
        </p:txBody>
      </p:sp>
      <p:sp>
        <p:nvSpPr>
          <p:cNvPr id="14" name="文本框 15"/>
          <p:cNvSpPr txBox="1"/>
          <p:nvPr/>
        </p:nvSpPr>
        <p:spPr>
          <a:xfrm>
            <a:off x="6521592" y="3942315"/>
            <a:ext cx="1415772" cy="338554"/>
          </a:xfrm>
          <a:prstGeom prst="rect">
            <a:avLst/>
          </a:prstGeom>
          <a:noFill/>
        </p:spPr>
        <p:txBody>
          <a:bodyPr wrap="none" rtlCol="0">
            <a:spAutoFit/>
          </a:bodyPr>
          <a:lstStyle/>
          <a:p>
            <a:pPr algn="ctr"/>
            <a:r>
              <a:rPr lang="zh-CN" altLang="en-US" sz="1600" dirty="0">
                <a:solidFill>
                  <a:schemeClr val="bg1"/>
                </a:solidFill>
              </a:rPr>
              <a:t>点此替换文本</a:t>
            </a:r>
            <a:endParaRPr lang="zh-CN" altLang="en-US" sz="1600" dirty="0">
              <a:solidFill>
                <a:schemeClr val="bg1"/>
              </a:solidFill>
            </a:endParaRPr>
          </a:p>
        </p:txBody>
      </p:sp>
      <p:sp>
        <p:nvSpPr>
          <p:cNvPr id="15" name="文本框 16"/>
          <p:cNvSpPr txBox="1"/>
          <p:nvPr/>
        </p:nvSpPr>
        <p:spPr>
          <a:xfrm>
            <a:off x="8780713" y="3942315"/>
            <a:ext cx="1415772" cy="338554"/>
          </a:xfrm>
          <a:prstGeom prst="rect">
            <a:avLst/>
          </a:prstGeom>
          <a:noFill/>
        </p:spPr>
        <p:txBody>
          <a:bodyPr wrap="none" rtlCol="0">
            <a:spAutoFit/>
          </a:bodyPr>
          <a:lstStyle/>
          <a:p>
            <a:pPr algn="ctr"/>
            <a:r>
              <a:rPr lang="zh-CN" altLang="en-US" sz="1600" dirty="0">
                <a:solidFill>
                  <a:schemeClr val="bg1"/>
                </a:solidFill>
              </a:rPr>
              <a:t>点此替换文本</a:t>
            </a:r>
            <a:endParaRPr lang="zh-CN" altLang="en-US" sz="1600" dirty="0">
              <a:solidFill>
                <a:schemeClr val="bg1"/>
              </a:solidFill>
            </a:endParaRPr>
          </a:p>
        </p:txBody>
      </p:sp>
      <p:sp>
        <p:nvSpPr>
          <p:cNvPr id="16" name="矩形 15"/>
          <p:cNvSpPr/>
          <p:nvPr/>
        </p:nvSpPr>
        <p:spPr>
          <a:xfrm>
            <a:off x="838200" y="4942914"/>
            <a:ext cx="10512425" cy="900246"/>
          </a:xfrm>
          <a:prstGeom prst="rect">
            <a:avLst/>
          </a:prstGeom>
        </p:spPr>
        <p:txBody>
          <a:bodyPr wrap="square">
            <a:spAutoFit/>
          </a:bodyPr>
          <a:lstStyle/>
          <a:p>
            <a:pPr>
              <a:lnSpc>
                <a:spcPct val="125000"/>
              </a:lnSpc>
            </a:pPr>
            <a:r>
              <a:rPr lang="en-US" altLang="zh-CN" sz="1400" dirty="0">
                <a:solidFill>
                  <a:schemeClr val="bg1">
                    <a:lumMod val="50000"/>
                  </a:schemeClr>
                </a:solidFill>
              </a:rPr>
              <a:t>Your design looks awesome by the way. People tend to read writing. </a:t>
            </a:r>
            <a:r>
              <a:rPr lang="en-US" altLang="zh-CN" sz="1400">
                <a:solidFill>
                  <a:schemeClr val="bg1">
                    <a:lumMod val="50000"/>
                  </a:schemeClr>
                </a:solidFill>
              </a:rPr>
              <a:t>This </a:t>
            </a:r>
            <a:r>
              <a:rPr lang="en-US" altLang="zh-CN" sz="1400" smtClean="0">
                <a:solidFill>
                  <a:schemeClr val="bg1">
                    <a:lumMod val="50000"/>
                  </a:schemeClr>
                </a:solidFill>
              </a:rPr>
              <a:t>text </a:t>
            </a:r>
            <a:r>
              <a:rPr lang="en-US" altLang="zh-CN" sz="1400" dirty="0">
                <a:solidFill>
                  <a:schemeClr val="bg1">
                    <a:lumMod val="50000"/>
                  </a:schemeClr>
                </a:solidFill>
              </a:rPr>
              <a:t>will not appear in a consistent order. Using </a:t>
            </a:r>
            <a:r>
              <a:rPr lang="en-US" altLang="zh-CN" sz="1400">
                <a:solidFill>
                  <a:schemeClr val="bg1">
                    <a:lumMod val="50000"/>
                  </a:schemeClr>
                </a:solidFill>
              </a:rPr>
              <a:t>default </a:t>
            </a:r>
            <a:r>
              <a:rPr lang="en-US" altLang="zh-CN" sz="1400" smtClean="0">
                <a:solidFill>
                  <a:schemeClr val="bg1">
                    <a:lumMod val="50000"/>
                  </a:schemeClr>
                </a:solidFill>
              </a:rPr>
              <a:t>text </a:t>
            </a:r>
            <a:r>
              <a:rPr lang="en-US" altLang="zh-CN" sz="1400" dirty="0">
                <a:solidFill>
                  <a:schemeClr val="bg1">
                    <a:lumMod val="50000"/>
                  </a:schemeClr>
                </a:solidFill>
              </a:rPr>
              <a:t>is a simple way to create the appearance of content without having to create it. Humans are creative beings. If it is not </a:t>
            </a:r>
            <a:r>
              <a:rPr lang="en-US" altLang="zh-CN" sz="1400">
                <a:solidFill>
                  <a:schemeClr val="bg1">
                    <a:lumMod val="50000"/>
                  </a:schemeClr>
                </a:solidFill>
              </a:rPr>
              <a:t>real </a:t>
            </a:r>
            <a:r>
              <a:rPr lang="en-US" altLang="zh-CN" sz="1400" smtClean="0">
                <a:solidFill>
                  <a:schemeClr val="bg1">
                    <a:lumMod val="50000"/>
                  </a:schemeClr>
                </a:solidFill>
              </a:rPr>
              <a:t>text, </a:t>
            </a:r>
            <a:r>
              <a:rPr lang="en-US" altLang="zh-CN" sz="1400" dirty="0">
                <a:solidFill>
                  <a:schemeClr val="bg1">
                    <a:lumMod val="50000"/>
                  </a:schemeClr>
                </a:solidFill>
              </a:rPr>
              <a:t>they will focus on the design.</a:t>
            </a:r>
            <a:endParaRPr lang="en-US" altLang="zh-CN" sz="1400" dirty="0">
              <a:solidFill>
                <a:schemeClr val="bg1">
                  <a:lumMod val="50000"/>
                </a:schemeClr>
              </a:solidFill>
            </a:endParaRPr>
          </a:p>
        </p:txBody>
      </p:sp>
      <p:sp>
        <p:nvSpPr>
          <p:cNvPr id="17" name="KSO_Shape"/>
          <p:cNvSpPr>
            <a:spLocks noChangeAspect="1"/>
          </p:cNvSpPr>
          <p:nvPr/>
        </p:nvSpPr>
        <p:spPr>
          <a:xfrm>
            <a:off x="4695134" y="2988708"/>
            <a:ext cx="540000" cy="50310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KSO_Shape"/>
          <p:cNvSpPr>
            <a:spLocks noChangeAspect="1"/>
          </p:cNvSpPr>
          <p:nvPr/>
        </p:nvSpPr>
        <p:spPr>
          <a:xfrm>
            <a:off x="2433401" y="2988708"/>
            <a:ext cx="540000" cy="43920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6"/>
          <p:cNvSpPr>
            <a:spLocks noChangeAspect="1"/>
          </p:cNvSpPr>
          <p:nvPr/>
        </p:nvSpPr>
        <p:spPr bwMode="auto">
          <a:xfrm>
            <a:off x="6956867" y="3037193"/>
            <a:ext cx="540000" cy="440705"/>
          </a:xfrm>
          <a:custGeom>
            <a:avLst/>
            <a:gdLst>
              <a:gd name="T0" fmla="*/ 630000 w 197"/>
              <a:gd name="T1" fmla="*/ 61023 h 160"/>
              <a:gd name="T2" fmla="*/ 556447 w 197"/>
              <a:gd name="T3" fmla="*/ 80293 h 160"/>
              <a:gd name="T4" fmla="*/ 614010 w 197"/>
              <a:gd name="T5" fmla="*/ 9635 h 160"/>
              <a:gd name="T6" fmla="*/ 530863 w 197"/>
              <a:gd name="T7" fmla="*/ 41753 h 160"/>
              <a:gd name="T8" fmla="*/ 434924 w 197"/>
              <a:gd name="T9" fmla="*/ 0 h 160"/>
              <a:gd name="T10" fmla="*/ 307005 w 197"/>
              <a:gd name="T11" fmla="*/ 128470 h 160"/>
              <a:gd name="T12" fmla="*/ 310203 w 197"/>
              <a:gd name="T13" fmla="*/ 160587 h 160"/>
              <a:gd name="T14" fmla="*/ 44772 w 197"/>
              <a:gd name="T15" fmla="*/ 22482 h 160"/>
              <a:gd name="T16" fmla="*/ 25584 w 197"/>
              <a:gd name="T17" fmla="*/ 89929 h 160"/>
              <a:gd name="T18" fmla="*/ 83147 w 197"/>
              <a:gd name="T19" fmla="*/ 195916 h 160"/>
              <a:gd name="T20" fmla="*/ 25584 w 197"/>
              <a:gd name="T21" fmla="*/ 179857 h 160"/>
              <a:gd name="T22" fmla="*/ 25584 w 197"/>
              <a:gd name="T23" fmla="*/ 183069 h 160"/>
              <a:gd name="T24" fmla="*/ 127919 w 197"/>
              <a:gd name="T25" fmla="*/ 308327 h 160"/>
              <a:gd name="T26" fmla="*/ 95939 w 197"/>
              <a:gd name="T27" fmla="*/ 314750 h 160"/>
              <a:gd name="T28" fmla="*/ 70355 w 197"/>
              <a:gd name="T29" fmla="*/ 311539 h 160"/>
              <a:gd name="T30" fmla="*/ 191878 w 197"/>
              <a:gd name="T31" fmla="*/ 401467 h 160"/>
              <a:gd name="T32" fmla="*/ 31980 w 197"/>
              <a:gd name="T33" fmla="*/ 456067 h 160"/>
              <a:gd name="T34" fmla="*/ 0 w 197"/>
              <a:gd name="T35" fmla="*/ 456067 h 160"/>
              <a:gd name="T36" fmla="*/ 198274 w 197"/>
              <a:gd name="T37" fmla="*/ 513878 h 160"/>
              <a:gd name="T38" fmla="*/ 566041 w 197"/>
              <a:gd name="T39" fmla="*/ 144528 h 160"/>
              <a:gd name="T40" fmla="*/ 566041 w 197"/>
              <a:gd name="T41" fmla="*/ 128470 h 160"/>
              <a:gd name="T42" fmla="*/ 630000 w 197"/>
              <a:gd name="T43" fmla="*/ 61023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rgbClr val="00B050"/>
          </a:solidFill>
          <a:ln>
            <a:noFill/>
          </a:ln>
        </p:spPr>
        <p:txBody>
          <a:bodyPr/>
          <a:lstStyle/>
          <a:p>
            <a:endParaRPr lang="zh-CN" altLang="en-US"/>
          </a:p>
        </p:txBody>
      </p:sp>
      <p:sp>
        <p:nvSpPr>
          <p:cNvPr id="20" name="Freeform 24"/>
          <p:cNvSpPr>
            <a:spLocks noChangeAspect="1"/>
          </p:cNvSpPr>
          <p:nvPr/>
        </p:nvSpPr>
        <p:spPr bwMode="auto">
          <a:xfrm>
            <a:off x="9361540" y="2970258"/>
            <a:ext cx="254118" cy="540000"/>
          </a:xfrm>
          <a:custGeom>
            <a:avLst/>
            <a:gdLst>
              <a:gd name="T0" fmla="*/ 254254 w 89"/>
              <a:gd name="T1" fmla="*/ 176269 h 193"/>
              <a:gd name="T2" fmla="*/ 168550 w 89"/>
              <a:gd name="T3" fmla="*/ 176269 h 193"/>
              <a:gd name="T4" fmla="*/ 168550 w 89"/>
              <a:gd name="T5" fmla="*/ 120311 h 193"/>
              <a:gd name="T6" fmla="*/ 191405 w 89"/>
              <a:gd name="T7" fmla="*/ 92332 h 193"/>
              <a:gd name="T8" fmla="*/ 254254 w 89"/>
              <a:gd name="T9" fmla="*/ 92332 h 193"/>
              <a:gd name="T10" fmla="*/ 254254 w 89"/>
              <a:gd name="T11" fmla="*/ 0 h 193"/>
              <a:gd name="T12" fmla="*/ 168550 w 89"/>
              <a:gd name="T13" fmla="*/ 0 h 193"/>
              <a:gd name="T14" fmla="*/ 54279 w 89"/>
              <a:gd name="T15" fmla="*/ 111917 h 193"/>
              <a:gd name="T16" fmla="*/ 54279 w 89"/>
              <a:gd name="T17" fmla="*/ 176269 h 193"/>
              <a:gd name="T18" fmla="*/ 0 w 89"/>
              <a:gd name="T19" fmla="*/ 176269 h 193"/>
              <a:gd name="T20" fmla="*/ 0 w 89"/>
              <a:gd name="T21" fmla="*/ 271399 h 193"/>
              <a:gd name="T22" fmla="*/ 54279 w 89"/>
              <a:gd name="T23" fmla="*/ 271399 h 193"/>
              <a:gd name="T24" fmla="*/ 54279 w 89"/>
              <a:gd name="T25" fmla="*/ 540000 h 193"/>
              <a:gd name="T26" fmla="*/ 168550 w 89"/>
              <a:gd name="T27" fmla="*/ 540000 h 193"/>
              <a:gd name="T28" fmla="*/ 168550 w 89"/>
              <a:gd name="T29" fmla="*/ 271399 h 193"/>
              <a:gd name="T30" fmla="*/ 245684 w 89"/>
              <a:gd name="T31" fmla="*/ 271399 h 193"/>
              <a:gd name="T32" fmla="*/ 254254 w 89"/>
              <a:gd name="T33" fmla="*/ 176269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accent1">
              <a:lumMod val="75000"/>
            </a:schemeClr>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50"/>
                                        <p:tgtEl>
                                          <p:spTgt spid="4"/>
                                        </p:tgtEl>
                                      </p:cBhvr>
                                    </p:animEffect>
                                    <p:anim calcmode="lin" valueType="num">
                                      <p:cBhvr>
                                        <p:cTn id="18" dur="250" fill="hold"/>
                                        <p:tgtEl>
                                          <p:spTgt spid="4"/>
                                        </p:tgtEl>
                                        <p:attrNameLst>
                                          <p:attrName>ppt_x</p:attrName>
                                        </p:attrNameLst>
                                      </p:cBhvr>
                                      <p:tavLst>
                                        <p:tav tm="0">
                                          <p:val>
                                            <p:strVal val="#ppt_x"/>
                                          </p:val>
                                        </p:tav>
                                        <p:tav tm="100000">
                                          <p:val>
                                            <p:strVal val="#ppt_x"/>
                                          </p:val>
                                        </p:tav>
                                      </p:tavLst>
                                    </p:anim>
                                    <p:anim calcmode="lin" valueType="num">
                                      <p:cBhvr>
                                        <p:cTn id="19" dur="25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50"/>
                                        <p:tgtEl>
                                          <p:spTgt spid="5"/>
                                        </p:tgtEl>
                                      </p:cBhvr>
                                    </p:animEffect>
                                    <p:anim calcmode="lin" valueType="num">
                                      <p:cBhvr>
                                        <p:cTn id="24" dur="250" fill="hold"/>
                                        <p:tgtEl>
                                          <p:spTgt spid="5"/>
                                        </p:tgtEl>
                                        <p:attrNameLst>
                                          <p:attrName>ppt_x</p:attrName>
                                        </p:attrNameLst>
                                      </p:cBhvr>
                                      <p:tavLst>
                                        <p:tav tm="0">
                                          <p:val>
                                            <p:strVal val="#ppt_x"/>
                                          </p:val>
                                        </p:tav>
                                        <p:tav tm="100000">
                                          <p:val>
                                            <p:strVal val="#ppt_x"/>
                                          </p:val>
                                        </p:tav>
                                      </p:tavLst>
                                    </p:anim>
                                    <p:anim calcmode="lin" valueType="num">
                                      <p:cBhvr>
                                        <p:cTn id="25" dur="25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250"/>
                                        <p:tgtEl>
                                          <p:spTgt spid="6"/>
                                        </p:tgtEl>
                                      </p:cBhvr>
                                    </p:animEffect>
                                    <p:anim calcmode="lin" valueType="num">
                                      <p:cBhvr>
                                        <p:cTn id="30" dur="250" fill="hold"/>
                                        <p:tgtEl>
                                          <p:spTgt spid="6"/>
                                        </p:tgtEl>
                                        <p:attrNameLst>
                                          <p:attrName>ppt_x</p:attrName>
                                        </p:attrNameLst>
                                      </p:cBhvr>
                                      <p:tavLst>
                                        <p:tav tm="0">
                                          <p:val>
                                            <p:strVal val="#ppt_x"/>
                                          </p:val>
                                        </p:tav>
                                        <p:tav tm="100000">
                                          <p:val>
                                            <p:strVal val="#ppt_x"/>
                                          </p:val>
                                        </p:tav>
                                      </p:tavLst>
                                    </p:anim>
                                    <p:anim calcmode="lin" valueType="num">
                                      <p:cBhvr>
                                        <p:cTn id="31" dur="25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250"/>
                                        <p:tgtEl>
                                          <p:spTgt spid="7"/>
                                        </p:tgtEl>
                                      </p:cBhvr>
                                    </p:animEffect>
                                    <p:anim calcmode="lin" valueType="num">
                                      <p:cBhvr>
                                        <p:cTn id="36" dur="250" fill="hold"/>
                                        <p:tgtEl>
                                          <p:spTgt spid="7"/>
                                        </p:tgtEl>
                                        <p:attrNameLst>
                                          <p:attrName>ppt_x</p:attrName>
                                        </p:attrNameLst>
                                      </p:cBhvr>
                                      <p:tavLst>
                                        <p:tav tm="0">
                                          <p:val>
                                            <p:strVal val="#ppt_x"/>
                                          </p:val>
                                        </p:tav>
                                        <p:tav tm="100000">
                                          <p:val>
                                            <p:strVal val="#ppt_x"/>
                                          </p:val>
                                        </p:tav>
                                      </p:tavLst>
                                    </p:anim>
                                    <p:anim calcmode="lin" valueType="num">
                                      <p:cBhvr>
                                        <p:cTn id="37" dur="25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250"/>
                                        <p:tgtEl>
                                          <p:spTgt spid="8"/>
                                        </p:tgtEl>
                                      </p:cBhvr>
                                    </p:animEffect>
                                    <p:anim calcmode="lin" valueType="num">
                                      <p:cBhvr>
                                        <p:cTn id="42" dur="250" fill="hold"/>
                                        <p:tgtEl>
                                          <p:spTgt spid="8"/>
                                        </p:tgtEl>
                                        <p:attrNameLst>
                                          <p:attrName>ppt_x</p:attrName>
                                        </p:attrNameLst>
                                      </p:cBhvr>
                                      <p:tavLst>
                                        <p:tav tm="0">
                                          <p:val>
                                            <p:strVal val="#ppt_x"/>
                                          </p:val>
                                        </p:tav>
                                        <p:tav tm="100000">
                                          <p:val>
                                            <p:strVal val="#ppt_x"/>
                                          </p:val>
                                        </p:tav>
                                      </p:tavLst>
                                    </p:anim>
                                    <p:anim calcmode="lin" valueType="num">
                                      <p:cBhvr>
                                        <p:cTn id="43" dur="25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250"/>
                                        <p:tgtEl>
                                          <p:spTgt spid="9"/>
                                        </p:tgtEl>
                                      </p:cBhvr>
                                    </p:animEffect>
                                    <p:anim calcmode="lin" valueType="num">
                                      <p:cBhvr>
                                        <p:cTn id="48" dur="250" fill="hold"/>
                                        <p:tgtEl>
                                          <p:spTgt spid="9"/>
                                        </p:tgtEl>
                                        <p:attrNameLst>
                                          <p:attrName>ppt_x</p:attrName>
                                        </p:attrNameLst>
                                      </p:cBhvr>
                                      <p:tavLst>
                                        <p:tav tm="0">
                                          <p:val>
                                            <p:strVal val="#ppt_x"/>
                                          </p:val>
                                        </p:tav>
                                        <p:tav tm="100000">
                                          <p:val>
                                            <p:strVal val="#ppt_x"/>
                                          </p:val>
                                        </p:tav>
                                      </p:tavLst>
                                    </p:anim>
                                    <p:anim calcmode="lin" valueType="num">
                                      <p:cBhvr>
                                        <p:cTn id="49" dur="25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250"/>
                                        <p:tgtEl>
                                          <p:spTgt spid="10"/>
                                        </p:tgtEl>
                                      </p:cBhvr>
                                    </p:animEffect>
                                    <p:anim calcmode="lin" valueType="num">
                                      <p:cBhvr>
                                        <p:cTn id="54" dur="250" fill="hold"/>
                                        <p:tgtEl>
                                          <p:spTgt spid="10"/>
                                        </p:tgtEl>
                                        <p:attrNameLst>
                                          <p:attrName>ppt_x</p:attrName>
                                        </p:attrNameLst>
                                      </p:cBhvr>
                                      <p:tavLst>
                                        <p:tav tm="0">
                                          <p:val>
                                            <p:strVal val="#ppt_x"/>
                                          </p:val>
                                        </p:tav>
                                        <p:tav tm="100000">
                                          <p:val>
                                            <p:strVal val="#ppt_x"/>
                                          </p:val>
                                        </p:tav>
                                      </p:tavLst>
                                    </p:anim>
                                    <p:anim calcmode="lin" valueType="num">
                                      <p:cBhvr>
                                        <p:cTn id="55" dur="2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250"/>
                                        <p:tgtEl>
                                          <p:spTgt spid="11"/>
                                        </p:tgtEl>
                                      </p:cBhvr>
                                    </p:animEffect>
                                    <p:anim calcmode="lin" valueType="num">
                                      <p:cBhvr>
                                        <p:cTn id="60" dur="250" fill="hold"/>
                                        <p:tgtEl>
                                          <p:spTgt spid="11"/>
                                        </p:tgtEl>
                                        <p:attrNameLst>
                                          <p:attrName>ppt_x</p:attrName>
                                        </p:attrNameLst>
                                      </p:cBhvr>
                                      <p:tavLst>
                                        <p:tav tm="0">
                                          <p:val>
                                            <p:strVal val="#ppt_x"/>
                                          </p:val>
                                        </p:tav>
                                        <p:tav tm="100000">
                                          <p:val>
                                            <p:strVal val="#ppt_x"/>
                                          </p:val>
                                        </p:tav>
                                      </p:tavLst>
                                    </p:anim>
                                    <p:anim calcmode="lin" valueType="num">
                                      <p:cBhvr>
                                        <p:cTn id="61" dur="25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250"/>
                                        <p:tgtEl>
                                          <p:spTgt spid="12"/>
                                        </p:tgtEl>
                                      </p:cBhvr>
                                    </p:animEffect>
                                    <p:anim calcmode="lin" valueType="num">
                                      <p:cBhvr>
                                        <p:cTn id="66" dur="250" fill="hold"/>
                                        <p:tgtEl>
                                          <p:spTgt spid="12"/>
                                        </p:tgtEl>
                                        <p:attrNameLst>
                                          <p:attrName>ppt_x</p:attrName>
                                        </p:attrNameLst>
                                      </p:cBhvr>
                                      <p:tavLst>
                                        <p:tav tm="0">
                                          <p:val>
                                            <p:strVal val="#ppt_x"/>
                                          </p:val>
                                        </p:tav>
                                        <p:tav tm="100000">
                                          <p:val>
                                            <p:strVal val="#ppt_x"/>
                                          </p:val>
                                        </p:tav>
                                      </p:tavLst>
                                    </p:anim>
                                    <p:anim calcmode="lin" valueType="num">
                                      <p:cBhvr>
                                        <p:cTn id="67" dur="25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42" presetClass="entr" presetSubtype="0"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250"/>
                                        <p:tgtEl>
                                          <p:spTgt spid="13"/>
                                        </p:tgtEl>
                                      </p:cBhvr>
                                    </p:animEffect>
                                    <p:anim calcmode="lin" valueType="num">
                                      <p:cBhvr>
                                        <p:cTn id="72" dur="250" fill="hold"/>
                                        <p:tgtEl>
                                          <p:spTgt spid="13"/>
                                        </p:tgtEl>
                                        <p:attrNameLst>
                                          <p:attrName>ppt_x</p:attrName>
                                        </p:attrNameLst>
                                      </p:cBhvr>
                                      <p:tavLst>
                                        <p:tav tm="0">
                                          <p:val>
                                            <p:strVal val="#ppt_x"/>
                                          </p:val>
                                        </p:tav>
                                        <p:tav tm="100000">
                                          <p:val>
                                            <p:strVal val="#ppt_x"/>
                                          </p:val>
                                        </p:tav>
                                      </p:tavLst>
                                    </p:anim>
                                    <p:anim calcmode="lin" valueType="num">
                                      <p:cBhvr>
                                        <p:cTn id="73" dur="25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250"/>
                                        <p:tgtEl>
                                          <p:spTgt spid="14"/>
                                        </p:tgtEl>
                                      </p:cBhvr>
                                    </p:animEffect>
                                    <p:anim calcmode="lin" valueType="num">
                                      <p:cBhvr>
                                        <p:cTn id="78" dur="250" fill="hold"/>
                                        <p:tgtEl>
                                          <p:spTgt spid="14"/>
                                        </p:tgtEl>
                                        <p:attrNameLst>
                                          <p:attrName>ppt_x</p:attrName>
                                        </p:attrNameLst>
                                      </p:cBhvr>
                                      <p:tavLst>
                                        <p:tav tm="0">
                                          <p:val>
                                            <p:strVal val="#ppt_x"/>
                                          </p:val>
                                        </p:tav>
                                        <p:tav tm="100000">
                                          <p:val>
                                            <p:strVal val="#ppt_x"/>
                                          </p:val>
                                        </p:tav>
                                      </p:tavLst>
                                    </p:anim>
                                    <p:anim calcmode="lin" valueType="num">
                                      <p:cBhvr>
                                        <p:cTn id="79" dur="250" fill="hold"/>
                                        <p:tgtEl>
                                          <p:spTgt spid="14"/>
                                        </p:tgtEl>
                                        <p:attrNameLst>
                                          <p:attrName>ppt_y</p:attrName>
                                        </p:attrNameLst>
                                      </p:cBhvr>
                                      <p:tavLst>
                                        <p:tav tm="0">
                                          <p:val>
                                            <p:strVal val="#ppt_y+.1"/>
                                          </p:val>
                                        </p:tav>
                                        <p:tav tm="100000">
                                          <p:val>
                                            <p:strVal val="#ppt_y"/>
                                          </p:val>
                                        </p:tav>
                                      </p:tavLst>
                                    </p:anim>
                                  </p:childTnLst>
                                </p:cTn>
                              </p:par>
                            </p:childTnLst>
                          </p:cTn>
                        </p:par>
                        <p:par>
                          <p:cTn id="80" fill="hold">
                            <p:stCondLst>
                              <p:cond delay="7000"/>
                            </p:stCondLst>
                            <p:childTnLst>
                              <p:par>
                                <p:cTn id="81" presetID="42"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50"/>
                                        <p:tgtEl>
                                          <p:spTgt spid="15"/>
                                        </p:tgtEl>
                                      </p:cBhvr>
                                    </p:animEffect>
                                    <p:anim calcmode="lin" valueType="num">
                                      <p:cBhvr>
                                        <p:cTn id="84" dur="250" fill="hold"/>
                                        <p:tgtEl>
                                          <p:spTgt spid="15"/>
                                        </p:tgtEl>
                                        <p:attrNameLst>
                                          <p:attrName>ppt_x</p:attrName>
                                        </p:attrNameLst>
                                      </p:cBhvr>
                                      <p:tavLst>
                                        <p:tav tm="0">
                                          <p:val>
                                            <p:strVal val="#ppt_x"/>
                                          </p:val>
                                        </p:tav>
                                        <p:tav tm="100000">
                                          <p:val>
                                            <p:strVal val="#ppt_x"/>
                                          </p:val>
                                        </p:tav>
                                      </p:tavLst>
                                    </p:anim>
                                    <p:anim calcmode="lin" valueType="num">
                                      <p:cBhvr>
                                        <p:cTn id="85" dur="250" fill="hold"/>
                                        <p:tgtEl>
                                          <p:spTgt spid="15"/>
                                        </p:tgtEl>
                                        <p:attrNameLst>
                                          <p:attrName>ppt_y</p:attrName>
                                        </p:attrNameLst>
                                      </p:cBhvr>
                                      <p:tavLst>
                                        <p:tav tm="0">
                                          <p:val>
                                            <p:strVal val="#ppt_y+.1"/>
                                          </p:val>
                                        </p:tav>
                                        <p:tav tm="100000">
                                          <p:val>
                                            <p:strVal val="#ppt_y"/>
                                          </p:val>
                                        </p:tav>
                                      </p:tavLst>
                                    </p:anim>
                                  </p:childTnLst>
                                </p:cTn>
                              </p:par>
                            </p:childTnLst>
                          </p:cTn>
                        </p:par>
                        <p:par>
                          <p:cTn id="86" fill="hold">
                            <p:stCondLst>
                              <p:cond delay="7500"/>
                            </p:stCondLst>
                            <p:childTnLst>
                              <p:par>
                                <p:cTn id="87" presetID="42"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250"/>
                                        <p:tgtEl>
                                          <p:spTgt spid="16"/>
                                        </p:tgtEl>
                                      </p:cBhvr>
                                    </p:animEffect>
                                    <p:anim calcmode="lin" valueType="num">
                                      <p:cBhvr>
                                        <p:cTn id="90" dur="250" fill="hold"/>
                                        <p:tgtEl>
                                          <p:spTgt spid="16"/>
                                        </p:tgtEl>
                                        <p:attrNameLst>
                                          <p:attrName>ppt_x</p:attrName>
                                        </p:attrNameLst>
                                      </p:cBhvr>
                                      <p:tavLst>
                                        <p:tav tm="0">
                                          <p:val>
                                            <p:strVal val="#ppt_x"/>
                                          </p:val>
                                        </p:tav>
                                        <p:tav tm="100000">
                                          <p:val>
                                            <p:strVal val="#ppt_x"/>
                                          </p:val>
                                        </p:tav>
                                      </p:tavLst>
                                    </p:anim>
                                    <p:anim calcmode="lin" valueType="num">
                                      <p:cBhvr>
                                        <p:cTn id="91" dur="250" fill="hold"/>
                                        <p:tgtEl>
                                          <p:spTgt spid="16"/>
                                        </p:tgtEl>
                                        <p:attrNameLst>
                                          <p:attrName>ppt_y</p:attrName>
                                        </p:attrNameLst>
                                      </p:cBhvr>
                                      <p:tavLst>
                                        <p:tav tm="0">
                                          <p:val>
                                            <p:strVal val="#ppt_y+.1"/>
                                          </p:val>
                                        </p:tav>
                                        <p:tav tm="100000">
                                          <p:val>
                                            <p:strVal val="#ppt_y"/>
                                          </p:val>
                                        </p:tav>
                                      </p:tavLst>
                                    </p:anim>
                                  </p:childTnLst>
                                </p:cTn>
                              </p:par>
                            </p:childTnLst>
                          </p:cTn>
                        </p:par>
                        <p:par>
                          <p:cTn id="92" fill="hold">
                            <p:stCondLst>
                              <p:cond delay="8000"/>
                            </p:stCondLst>
                            <p:childTnLst>
                              <p:par>
                                <p:cTn id="93" presetID="42" presetClass="entr" presetSubtype="0" fill="hold" grpId="0" nodeType="after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anim calcmode="lin" valueType="num">
                                      <p:cBhvr>
                                        <p:cTn id="96" dur="250" fill="hold"/>
                                        <p:tgtEl>
                                          <p:spTgt spid="17"/>
                                        </p:tgtEl>
                                        <p:attrNameLst>
                                          <p:attrName>ppt_x</p:attrName>
                                        </p:attrNameLst>
                                      </p:cBhvr>
                                      <p:tavLst>
                                        <p:tav tm="0">
                                          <p:val>
                                            <p:strVal val="#ppt_x"/>
                                          </p:val>
                                        </p:tav>
                                        <p:tav tm="100000">
                                          <p:val>
                                            <p:strVal val="#ppt_x"/>
                                          </p:val>
                                        </p:tav>
                                      </p:tavLst>
                                    </p:anim>
                                    <p:anim calcmode="lin" valueType="num">
                                      <p:cBhvr>
                                        <p:cTn id="97" dur="250" fill="hold"/>
                                        <p:tgtEl>
                                          <p:spTgt spid="17"/>
                                        </p:tgtEl>
                                        <p:attrNameLst>
                                          <p:attrName>ppt_y</p:attrName>
                                        </p:attrNameLst>
                                      </p:cBhvr>
                                      <p:tavLst>
                                        <p:tav tm="0">
                                          <p:val>
                                            <p:strVal val="#ppt_y+.1"/>
                                          </p:val>
                                        </p:tav>
                                        <p:tav tm="100000">
                                          <p:val>
                                            <p:strVal val="#ppt_y"/>
                                          </p:val>
                                        </p:tav>
                                      </p:tavLst>
                                    </p:anim>
                                  </p:childTnLst>
                                </p:cTn>
                              </p:par>
                            </p:childTnLst>
                          </p:cTn>
                        </p:par>
                        <p:par>
                          <p:cTn id="98" fill="hold">
                            <p:stCondLst>
                              <p:cond delay="8500"/>
                            </p:stCondLst>
                            <p:childTnLst>
                              <p:par>
                                <p:cTn id="99" presetID="42" presetClass="entr" presetSubtype="0"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fade">
                                      <p:cBhvr>
                                        <p:cTn id="101" dur="250"/>
                                        <p:tgtEl>
                                          <p:spTgt spid="18"/>
                                        </p:tgtEl>
                                      </p:cBhvr>
                                    </p:animEffect>
                                    <p:anim calcmode="lin" valueType="num">
                                      <p:cBhvr>
                                        <p:cTn id="102" dur="250" fill="hold"/>
                                        <p:tgtEl>
                                          <p:spTgt spid="18"/>
                                        </p:tgtEl>
                                        <p:attrNameLst>
                                          <p:attrName>ppt_x</p:attrName>
                                        </p:attrNameLst>
                                      </p:cBhvr>
                                      <p:tavLst>
                                        <p:tav tm="0">
                                          <p:val>
                                            <p:strVal val="#ppt_x"/>
                                          </p:val>
                                        </p:tav>
                                        <p:tav tm="100000">
                                          <p:val>
                                            <p:strVal val="#ppt_x"/>
                                          </p:val>
                                        </p:tav>
                                      </p:tavLst>
                                    </p:anim>
                                    <p:anim calcmode="lin" valueType="num">
                                      <p:cBhvr>
                                        <p:cTn id="103" dur="250" fill="hold"/>
                                        <p:tgtEl>
                                          <p:spTgt spid="18"/>
                                        </p:tgtEl>
                                        <p:attrNameLst>
                                          <p:attrName>ppt_y</p:attrName>
                                        </p:attrNameLst>
                                      </p:cBhvr>
                                      <p:tavLst>
                                        <p:tav tm="0">
                                          <p:val>
                                            <p:strVal val="#ppt_y+.1"/>
                                          </p:val>
                                        </p:tav>
                                        <p:tav tm="100000">
                                          <p:val>
                                            <p:strVal val="#ppt_y"/>
                                          </p:val>
                                        </p:tav>
                                      </p:tavLst>
                                    </p:anim>
                                  </p:childTnLst>
                                </p:cTn>
                              </p:par>
                            </p:childTnLst>
                          </p:cTn>
                        </p:par>
                        <p:par>
                          <p:cTn id="104" fill="hold">
                            <p:stCondLst>
                              <p:cond delay="9000"/>
                            </p:stCondLst>
                            <p:childTnLst>
                              <p:par>
                                <p:cTn id="105" presetID="42" presetClass="entr" presetSubtype="0"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250"/>
                                        <p:tgtEl>
                                          <p:spTgt spid="19"/>
                                        </p:tgtEl>
                                      </p:cBhvr>
                                    </p:animEffect>
                                    <p:anim calcmode="lin" valueType="num">
                                      <p:cBhvr>
                                        <p:cTn id="108" dur="250" fill="hold"/>
                                        <p:tgtEl>
                                          <p:spTgt spid="19"/>
                                        </p:tgtEl>
                                        <p:attrNameLst>
                                          <p:attrName>ppt_x</p:attrName>
                                        </p:attrNameLst>
                                      </p:cBhvr>
                                      <p:tavLst>
                                        <p:tav tm="0">
                                          <p:val>
                                            <p:strVal val="#ppt_x"/>
                                          </p:val>
                                        </p:tav>
                                        <p:tav tm="100000">
                                          <p:val>
                                            <p:strVal val="#ppt_x"/>
                                          </p:val>
                                        </p:tav>
                                      </p:tavLst>
                                    </p:anim>
                                    <p:anim calcmode="lin" valueType="num">
                                      <p:cBhvr>
                                        <p:cTn id="109" dur="250" fill="hold"/>
                                        <p:tgtEl>
                                          <p:spTgt spid="19"/>
                                        </p:tgtEl>
                                        <p:attrNameLst>
                                          <p:attrName>ppt_y</p:attrName>
                                        </p:attrNameLst>
                                      </p:cBhvr>
                                      <p:tavLst>
                                        <p:tav tm="0">
                                          <p:val>
                                            <p:strVal val="#ppt_y+.1"/>
                                          </p:val>
                                        </p:tav>
                                        <p:tav tm="100000">
                                          <p:val>
                                            <p:strVal val="#ppt_y"/>
                                          </p:val>
                                        </p:tav>
                                      </p:tavLst>
                                    </p:anim>
                                  </p:childTnLst>
                                </p:cTn>
                              </p:par>
                            </p:childTnLst>
                          </p:cTn>
                        </p:par>
                        <p:par>
                          <p:cTn id="110" fill="hold">
                            <p:stCondLst>
                              <p:cond delay="9500"/>
                            </p:stCondLst>
                            <p:childTnLst>
                              <p:par>
                                <p:cTn id="111" presetID="42" presetClass="entr" presetSubtype="0" fill="hold" grpId="0" nodeType="afterEffect">
                                  <p:stCondLst>
                                    <p:cond delay="0"/>
                                  </p:stCondLst>
                                  <p:childTnLst>
                                    <p:set>
                                      <p:cBhvr>
                                        <p:cTn id="112" dur="1" fill="hold">
                                          <p:stCondLst>
                                            <p:cond delay="0"/>
                                          </p:stCondLst>
                                        </p:cTn>
                                        <p:tgtEl>
                                          <p:spTgt spid="20"/>
                                        </p:tgtEl>
                                        <p:attrNameLst>
                                          <p:attrName>style.visibility</p:attrName>
                                        </p:attrNameLst>
                                      </p:cBhvr>
                                      <p:to>
                                        <p:strVal val="visible"/>
                                      </p:to>
                                    </p:set>
                                    <p:animEffect transition="in" filter="fade">
                                      <p:cBhvr>
                                        <p:cTn id="113" dur="250"/>
                                        <p:tgtEl>
                                          <p:spTgt spid="20"/>
                                        </p:tgtEl>
                                      </p:cBhvr>
                                    </p:animEffect>
                                    <p:anim calcmode="lin" valueType="num">
                                      <p:cBhvr>
                                        <p:cTn id="114" dur="250" fill="hold"/>
                                        <p:tgtEl>
                                          <p:spTgt spid="20"/>
                                        </p:tgtEl>
                                        <p:attrNameLst>
                                          <p:attrName>ppt_x</p:attrName>
                                        </p:attrNameLst>
                                      </p:cBhvr>
                                      <p:tavLst>
                                        <p:tav tm="0">
                                          <p:val>
                                            <p:strVal val="#ppt_x"/>
                                          </p:val>
                                        </p:tav>
                                        <p:tav tm="100000">
                                          <p:val>
                                            <p:strVal val="#ppt_x"/>
                                          </p:val>
                                        </p:tav>
                                      </p:tavLst>
                                    </p:anim>
                                    <p:anim calcmode="lin" valueType="num">
                                      <p:cBhvr>
                                        <p:cTn id="115"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animBg="1"/>
      <p:bldP spid="18" grpId="0" animBg="1"/>
      <p:bldP spid="19"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5" name="图片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26" name="_16"/>
          <p:cNvSpPr txBox="1">
            <a:spLocks noChangeArrowheads="1"/>
          </p:cNvSpPr>
          <p:nvPr/>
        </p:nvSpPr>
        <p:spPr bwMode="auto">
          <a:xfrm>
            <a:off x="880527" y="1907143"/>
            <a:ext cx="5588982" cy="1652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1800" dirty="0" smtClean="0">
                <a:solidFill>
                  <a:srgbClr val="00B050"/>
                </a:solidFill>
                <a:latin typeface="Bodoni MT Black" panose="02070A03080606020203" pitchFamily="18" charset="0"/>
                <a:ea typeface="微软雅黑" panose="020B0503020204020204" pitchFamily="34" charset="-122"/>
              </a:rPr>
              <a:t>2017</a:t>
            </a:r>
            <a:endParaRPr lang="zh-CN" altLang="zh-CN" sz="11800" dirty="0">
              <a:solidFill>
                <a:srgbClr val="00B050"/>
              </a:solidFill>
              <a:latin typeface="Bodoni MT Black" panose="02070A03080606020203" pitchFamily="18" charset="0"/>
              <a:ea typeface="微软雅黑" panose="020B0503020204020204" pitchFamily="34" charset="-122"/>
            </a:endParaRPr>
          </a:p>
        </p:txBody>
      </p:sp>
      <p:sp>
        <p:nvSpPr>
          <p:cNvPr id="27" name="_14"/>
          <p:cNvSpPr txBox="1">
            <a:spLocks noChangeArrowheads="1"/>
          </p:cNvSpPr>
          <p:nvPr/>
        </p:nvSpPr>
        <p:spPr bwMode="auto">
          <a:xfrm>
            <a:off x="133348" y="3460275"/>
            <a:ext cx="7070326" cy="12421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200" b="1" dirty="0" smtClean="0">
                <a:solidFill>
                  <a:srgbClr val="00B050"/>
                </a:solidFill>
                <a:latin typeface="微软雅黑" panose="020B0503020204020204" pitchFamily="34" charset="-122"/>
                <a:ea typeface="微软雅黑" panose="020B0503020204020204" pitchFamily="34" charset="-122"/>
              </a:rPr>
              <a:t>谢谢</a:t>
            </a:r>
            <a:r>
              <a:rPr lang="zh-CN" altLang="en-US" sz="6200" b="1" dirty="0" smtClean="0">
                <a:solidFill>
                  <a:schemeClr val="accent1">
                    <a:lumMod val="75000"/>
                  </a:schemeClr>
                </a:solidFill>
                <a:latin typeface="微软雅黑" panose="020B0503020204020204" pitchFamily="34" charset="-122"/>
                <a:ea typeface="微软雅黑" panose="020B0503020204020204" pitchFamily="34" charset="-122"/>
              </a:rPr>
              <a:t>您的观看</a:t>
            </a:r>
            <a:r>
              <a:rPr lang="zh-CN" altLang="en-US" sz="6200" b="1" dirty="0">
                <a:solidFill>
                  <a:srgbClr val="00B050"/>
                </a:solidFill>
                <a:latin typeface="微软雅黑" panose="020B0503020204020204" pitchFamily="34" charset="-122"/>
                <a:ea typeface="微软雅黑" panose="020B0503020204020204" pitchFamily="34" charset="-122"/>
              </a:rPr>
              <a:t>指导</a:t>
            </a:r>
            <a:endParaRPr lang="zh-CN" sz="6200" b="1" dirty="0">
              <a:solidFill>
                <a:srgbClr val="00B050"/>
              </a:solidFill>
              <a:latin typeface="微软雅黑" panose="020B0503020204020204" pitchFamily="34" charset="-122"/>
              <a:ea typeface="微软雅黑" panose="020B0503020204020204" pitchFamily="34" charset="-122"/>
            </a:endParaRPr>
          </a:p>
        </p:txBody>
      </p:sp>
      <p:sp>
        <p:nvSpPr>
          <p:cNvPr id="28" name="_15"/>
          <p:cNvSpPr txBox="1">
            <a:spLocks noChangeArrowheads="1"/>
          </p:cNvSpPr>
          <p:nvPr/>
        </p:nvSpPr>
        <p:spPr bwMode="auto">
          <a:xfrm>
            <a:off x="1302536" y="4767656"/>
            <a:ext cx="4717264"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400" b="0" dirty="0">
                <a:solidFill>
                  <a:srgbClr val="00B050"/>
                </a:solidFill>
                <a:latin typeface="华文细黑" panose="02010600040101010101" pitchFamily="2" charset="-122"/>
                <a:ea typeface="华文细黑" panose="02010600040101010101" pitchFamily="2" charset="-122"/>
              </a:rPr>
              <a:t>Introduction Of </a:t>
            </a:r>
            <a:r>
              <a:rPr lang="en-US" altLang="zh-CN" sz="1400" b="0" dirty="0" err="1" smtClean="0">
                <a:solidFill>
                  <a:srgbClr val="00B050"/>
                </a:solidFill>
                <a:latin typeface="华文细黑" panose="02010600040101010101" pitchFamily="2" charset="-122"/>
                <a:ea typeface="华文细黑" panose="02010600040101010101" pitchFamily="2" charset="-122"/>
              </a:rPr>
              <a:t>AtmosphericBusiness</a:t>
            </a:r>
            <a:r>
              <a:rPr lang="en-US" altLang="zh-CN" sz="1400" b="0" dirty="0" smtClean="0">
                <a:solidFill>
                  <a:srgbClr val="00B050"/>
                </a:solidFill>
                <a:latin typeface="华文细黑" panose="02010600040101010101" pitchFamily="2" charset="-122"/>
                <a:ea typeface="华文细黑" panose="02010600040101010101" pitchFamily="2" charset="-122"/>
              </a:rPr>
              <a:t> </a:t>
            </a:r>
            <a:r>
              <a:rPr lang="en-US" altLang="zh-CN" sz="1400" b="0" dirty="0">
                <a:solidFill>
                  <a:srgbClr val="00B050"/>
                </a:solidFill>
                <a:latin typeface="华文细黑" panose="02010600040101010101" pitchFamily="2" charset="-122"/>
                <a:ea typeface="华文细黑" panose="02010600040101010101" pitchFamily="2" charset="-122"/>
              </a:rPr>
              <a:t>Plan Startup Plan PPT Template, Complete Framework</a:t>
            </a:r>
            <a:endParaRPr lang="zh-CN" sz="1400" b="0" dirty="0">
              <a:solidFill>
                <a:srgbClr val="00B050"/>
              </a:solidFill>
              <a:latin typeface="华文细黑" panose="02010600040101010101" pitchFamily="2" charset="-122"/>
              <a:ea typeface="华文细黑" panose="02010600040101010101" pitchFamily="2" charset="-122"/>
            </a:endParaRPr>
          </a:p>
        </p:txBody>
      </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72464">
            <a:off x="2957114" y="364588"/>
            <a:ext cx="2132494" cy="1528713"/>
          </a:xfrm>
          <a:prstGeom prst="rect">
            <a:avLst/>
          </a:prstGeom>
        </p:spPr>
      </p:pic>
      <p:grpSp>
        <p:nvGrpSpPr>
          <p:cNvPr id="30" name="组合 29"/>
          <p:cNvGrpSpPr/>
          <p:nvPr/>
        </p:nvGrpSpPr>
        <p:grpSpPr>
          <a:xfrm>
            <a:off x="7348820" y="5870947"/>
            <a:ext cx="4619567" cy="533140"/>
            <a:chOff x="2999900" y="5429829"/>
            <a:chExt cx="4619567" cy="533140"/>
          </a:xfrm>
        </p:grpSpPr>
        <p:sp>
          <p:nvSpPr>
            <p:cNvPr id="31" name="圆角矩形 30"/>
            <p:cNvSpPr/>
            <p:nvPr/>
          </p:nvSpPr>
          <p:spPr>
            <a:xfrm>
              <a:off x="2999900" y="5430089"/>
              <a:ext cx="1873744" cy="532880"/>
            </a:xfrm>
            <a:prstGeom prst="roundRect">
              <a:avLst>
                <a:gd name="adj" fmla="val 50000"/>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32" name="_16"/>
            <p:cNvSpPr txBox="1">
              <a:spLocks noChangeArrowheads="1"/>
            </p:cNvSpPr>
            <p:nvPr/>
          </p:nvSpPr>
          <p:spPr bwMode="auto">
            <a:xfrm>
              <a:off x="2999900" y="5577557"/>
              <a:ext cx="1886883"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讲演人：</a:t>
              </a:r>
              <a:endParaRPr lang="zh-CN" altLang="zh-CN" sz="1800" b="0" dirty="0">
                <a:latin typeface="微软雅黑" panose="020B0503020204020204" pitchFamily="34" charset="-122"/>
                <a:ea typeface="微软雅黑" panose="020B0503020204020204" pitchFamily="34" charset="-122"/>
              </a:endParaRPr>
            </a:p>
          </p:txBody>
        </p:sp>
        <p:sp>
          <p:nvSpPr>
            <p:cNvPr id="33" name="圆角矩形 32"/>
            <p:cNvSpPr/>
            <p:nvPr/>
          </p:nvSpPr>
          <p:spPr>
            <a:xfrm>
              <a:off x="5116348" y="5429829"/>
              <a:ext cx="2247000" cy="532880"/>
            </a:xfrm>
            <a:prstGeom prst="roundRect">
              <a:avLst>
                <a:gd name="adj" fmla="val 50000"/>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34" name="_16"/>
            <p:cNvSpPr txBox="1">
              <a:spLocks noChangeArrowheads="1"/>
            </p:cNvSpPr>
            <p:nvPr/>
          </p:nvSpPr>
          <p:spPr bwMode="auto">
            <a:xfrm>
              <a:off x="4906950" y="5523629"/>
              <a:ext cx="2712517" cy="3543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2" tIns="45711" rIns="91422" bIns="45711"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时间：</a:t>
              </a:r>
              <a:r>
                <a:rPr lang="en-US" altLang="zh-CN" sz="1800" b="0" dirty="0" smtClean="0">
                  <a:latin typeface="微软雅黑" panose="020B0503020204020204" pitchFamily="34" charset="-122"/>
                  <a:ea typeface="微软雅黑" panose="020B0503020204020204" pitchFamily="34" charset="-122"/>
                </a:rPr>
                <a:t>XX</a:t>
              </a:r>
              <a:r>
                <a:rPr lang="zh-CN" altLang="en-US" sz="1800" b="0" dirty="0" smtClean="0">
                  <a:latin typeface="微软雅黑" panose="020B0503020204020204" pitchFamily="34" charset="-122"/>
                  <a:ea typeface="微软雅黑" panose="020B0503020204020204" pitchFamily="34" charset="-122"/>
                </a:rPr>
                <a:t>年</a:t>
              </a:r>
              <a:r>
                <a:rPr lang="en-US" altLang="zh-CN" sz="1800" b="0" dirty="0" smtClean="0">
                  <a:latin typeface="微软雅黑" panose="020B0503020204020204" pitchFamily="34" charset="-122"/>
                  <a:ea typeface="微软雅黑" panose="020B0503020204020204" pitchFamily="34" charset="-122"/>
                </a:rPr>
                <a:t>XX</a:t>
              </a:r>
              <a:r>
                <a:rPr lang="zh-CN" altLang="en-US" sz="1800" b="0" dirty="0" smtClean="0">
                  <a:latin typeface="微软雅黑" panose="020B0503020204020204" pitchFamily="34" charset="-122"/>
                  <a:ea typeface="微软雅黑" panose="020B0503020204020204" pitchFamily="34" charset="-122"/>
                </a:rPr>
                <a:t>月</a:t>
              </a:r>
              <a:endParaRPr lang="zh-CN" altLang="zh-CN" sz="1800" b="0" dirty="0">
                <a:latin typeface="微软雅黑" panose="020B0503020204020204" pitchFamily="34" charset="-122"/>
                <a:ea typeface="微软雅黑" panose="020B0503020204020204" pitchFamily="34" charset="-122"/>
              </a:endParaRPr>
            </a:p>
          </p:txBody>
        </p:sp>
      </p:gr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27536" flipH="1">
            <a:off x="3850857" y="5657258"/>
            <a:ext cx="1060228" cy="76004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3750" fill="hold"/>
                                        <p:tgtEl>
                                          <p:spTgt spid="24"/>
                                        </p:tgtEl>
                                        <p:attrNameLst>
                                          <p:attrName>ppt_x</p:attrName>
                                        </p:attrNameLst>
                                      </p:cBhvr>
                                      <p:tavLst>
                                        <p:tav tm="0">
                                          <p:val>
                                            <p:strVal val="1+#ppt_w/2"/>
                                          </p:val>
                                        </p:tav>
                                        <p:tav tm="100000">
                                          <p:val>
                                            <p:strVal val="#ppt_x"/>
                                          </p:val>
                                        </p:tav>
                                      </p:tavLst>
                                    </p:anim>
                                    <p:anim calcmode="lin" valueType="num">
                                      <p:cBhvr additive="base">
                                        <p:cTn id="8" dur="37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0" fill="hold"/>
                                        <p:tgtEl>
                                          <p:spTgt spid="25"/>
                                        </p:tgtEl>
                                        <p:attrNameLst>
                                          <p:attrName>ppt_x</p:attrName>
                                        </p:attrNameLst>
                                      </p:cBhvr>
                                      <p:tavLst>
                                        <p:tav tm="0">
                                          <p:val>
                                            <p:strVal val="#ppt_x"/>
                                          </p:val>
                                        </p:tav>
                                        <p:tav tm="100000">
                                          <p:val>
                                            <p:strVal val="#ppt_x"/>
                                          </p:val>
                                        </p:tav>
                                      </p:tavLst>
                                    </p:anim>
                                    <p:anim calcmode="lin" valueType="num">
                                      <p:cBhvr additive="base">
                                        <p:cTn id="12" dur="1000" fill="hold"/>
                                        <p:tgtEl>
                                          <p:spTgt spid="25"/>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par>
                                <p:cTn id="18" presetID="56" presetClass="entr" presetSubtype="0" fill="hold" grpId="0" nodeType="withEffect">
                                  <p:stCondLst>
                                    <p:cond delay="1250"/>
                                  </p:stCondLst>
                                  <p:iterate type="lt">
                                    <p:tmPct val="10000"/>
                                  </p:iterate>
                                  <p:childTnLst>
                                    <p:set>
                                      <p:cBhvr>
                                        <p:cTn id="19" dur="1" fill="hold">
                                          <p:stCondLst>
                                            <p:cond delay="0"/>
                                          </p:stCondLst>
                                        </p:cTn>
                                        <p:tgtEl>
                                          <p:spTgt spid="27"/>
                                        </p:tgtEl>
                                        <p:attrNameLst>
                                          <p:attrName>style.visibility</p:attrName>
                                        </p:attrNameLst>
                                      </p:cBhvr>
                                      <p:to>
                                        <p:strVal val="visible"/>
                                      </p:to>
                                    </p:set>
                                    <p:anim by="(-#ppt_w*2)" calcmode="lin" valueType="num">
                                      <p:cBhvr rctx="PPT">
                                        <p:cTn id="20" dur="500" autoRev="1" fill="hold">
                                          <p:stCondLst>
                                            <p:cond delay="0"/>
                                          </p:stCondLst>
                                        </p:cTn>
                                        <p:tgtEl>
                                          <p:spTgt spid="27"/>
                                        </p:tgtEl>
                                        <p:attrNameLst>
                                          <p:attrName>ppt_w</p:attrName>
                                        </p:attrNameLst>
                                      </p:cBhvr>
                                    </p:anim>
                                    <p:anim by="(#ppt_w*0.50)" calcmode="lin" valueType="num">
                                      <p:cBhvr>
                                        <p:cTn id="21" dur="500" decel="50000" autoRev="1" fill="hold">
                                          <p:stCondLst>
                                            <p:cond delay="0"/>
                                          </p:stCondLst>
                                        </p:cTn>
                                        <p:tgtEl>
                                          <p:spTgt spid="27"/>
                                        </p:tgtEl>
                                        <p:attrNameLst>
                                          <p:attrName>ppt_x</p:attrName>
                                        </p:attrNameLst>
                                      </p:cBhvr>
                                    </p:anim>
                                    <p:anim from="(-#ppt_h/2)" to="(#ppt_y)" calcmode="lin" valueType="num">
                                      <p:cBhvr>
                                        <p:cTn id="22" dur="1000" fill="hold">
                                          <p:stCondLst>
                                            <p:cond delay="0"/>
                                          </p:stCondLst>
                                        </p:cTn>
                                        <p:tgtEl>
                                          <p:spTgt spid="27"/>
                                        </p:tgtEl>
                                        <p:attrNameLst>
                                          <p:attrName>ppt_y</p:attrName>
                                        </p:attrNameLst>
                                      </p:cBhvr>
                                    </p:anim>
                                    <p:animRot by="21600000">
                                      <p:cBhvr>
                                        <p:cTn id="23" dur="1000" fill="hold">
                                          <p:stCondLst>
                                            <p:cond delay="0"/>
                                          </p:stCondLst>
                                        </p:cTn>
                                        <p:tgtEl>
                                          <p:spTgt spid="27"/>
                                        </p:tgtEl>
                                        <p:attrNameLst>
                                          <p:attrName>r</p:attrName>
                                        </p:attrNameLst>
                                      </p:cBhvr>
                                    </p:animRot>
                                  </p:childTnLst>
                                </p:cTn>
                              </p:par>
                              <p:par>
                                <p:cTn id="24" presetID="22" presetClass="entr" presetSubtype="8" fill="hold" grpId="0" nodeType="withEffect">
                                  <p:stCondLst>
                                    <p:cond delay="225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2" presetClass="entr" presetSubtype="3" fill="hold" nodeType="withEffect">
                                  <p:stCondLst>
                                    <p:cond delay="325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1500" fill="hold"/>
                                        <p:tgtEl>
                                          <p:spTgt spid="29"/>
                                        </p:tgtEl>
                                        <p:attrNameLst>
                                          <p:attrName>ppt_x</p:attrName>
                                        </p:attrNameLst>
                                      </p:cBhvr>
                                      <p:tavLst>
                                        <p:tav tm="0">
                                          <p:val>
                                            <p:strVal val="1+#ppt_w/2"/>
                                          </p:val>
                                        </p:tav>
                                        <p:tav tm="100000">
                                          <p:val>
                                            <p:strVal val="#ppt_x"/>
                                          </p:val>
                                        </p:tav>
                                      </p:tavLst>
                                    </p:anim>
                                    <p:anim calcmode="lin" valueType="num">
                                      <p:cBhvr additive="base">
                                        <p:cTn id="30" dur="1500" fill="hold"/>
                                        <p:tgtEl>
                                          <p:spTgt spid="29"/>
                                        </p:tgtEl>
                                        <p:attrNameLst>
                                          <p:attrName>ppt_y</p:attrName>
                                        </p:attrNameLst>
                                      </p:cBhvr>
                                      <p:tavLst>
                                        <p:tav tm="0">
                                          <p:val>
                                            <p:strVal val="0-#ppt_h/2"/>
                                          </p:val>
                                        </p:tav>
                                        <p:tav tm="100000">
                                          <p:val>
                                            <p:strVal val="#ppt_y"/>
                                          </p:val>
                                        </p:tav>
                                      </p:tavLst>
                                    </p:anim>
                                  </p:childTnLst>
                                </p:cTn>
                              </p:par>
                              <p:par>
                                <p:cTn id="31" presetID="42" presetClass="entr" presetSubtype="0" fill="hold" nodeType="withEffect">
                                  <p:stCondLst>
                                    <p:cond delay="250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2" presetClass="entr" presetSubtype="9" fill="hold" nodeType="withEffect">
                                  <p:stCondLst>
                                    <p:cond delay="325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1500" fill="hold"/>
                                        <p:tgtEl>
                                          <p:spTgt spid="35"/>
                                        </p:tgtEl>
                                        <p:attrNameLst>
                                          <p:attrName>ppt_x</p:attrName>
                                        </p:attrNameLst>
                                      </p:cBhvr>
                                      <p:tavLst>
                                        <p:tav tm="0">
                                          <p:val>
                                            <p:strVal val="0-#ppt_w/2"/>
                                          </p:val>
                                        </p:tav>
                                        <p:tav tm="100000">
                                          <p:val>
                                            <p:strVal val="#ppt_x"/>
                                          </p:val>
                                        </p:tav>
                                      </p:tavLst>
                                    </p:anim>
                                    <p:anim calcmode="lin" valueType="num">
                                      <p:cBhvr additive="base">
                                        <p:cTn id="39" dur="150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tags/tag1.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7401</Words>
  <Application>WPS 演示</Application>
  <PresentationFormat>自定义</PresentationFormat>
  <Paragraphs>504</Paragraphs>
  <Slides>27</Slides>
  <Notes>27</Notes>
  <HiddenSlides>0</HiddenSlides>
  <MMClips>1</MMClips>
  <ScaleCrop>false</ScaleCrop>
  <HeadingPairs>
    <vt:vector size="6" baseType="variant">
      <vt:variant>
        <vt:lpstr>已用的字体</vt:lpstr>
      </vt:variant>
      <vt:variant>
        <vt:i4>31</vt:i4>
      </vt:variant>
      <vt:variant>
        <vt:lpstr>主题</vt:lpstr>
      </vt:variant>
      <vt:variant>
        <vt:i4>10</vt:i4>
      </vt:variant>
      <vt:variant>
        <vt:lpstr>幻灯片标题</vt:lpstr>
      </vt:variant>
      <vt:variant>
        <vt:i4>27</vt:i4>
      </vt:variant>
    </vt:vector>
  </HeadingPairs>
  <TitlesOfParts>
    <vt:vector size="68"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仿宋_GB2312</vt:lpstr>
      <vt:lpstr>Bodoni MT Black</vt:lpstr>
      <vt:lpstr>微软雅黑</vt:lpstr>
      <vt:lpstr>华文细黑</vt:lpstr>
      <vt:lpstr>方正姚体</vt:lpstr>
      <vt:lpstr>Open Sans</vt:lpstr>
      <vt:lpstr>Arial Unicode MS</vt:lpstr>
      <vt:lpstr>等线</vt:lpstr>
      <vt:lpstr>Segoe Print</vt:lpstr>
      <vt:lpstr>Open Sans Light</vt:lpstr>
      <vt:lpstr>Segoe UI</vt:lpstr>
      <vt:lpstr>方正中等线简体</vt:lpstr>
      <vt:lpstr>Calibri</vt:lpstr>
      <vt:lpstr>Lato Light</vt:lpstr>
      <vt:lpstr>Gill Sans</vt:lpstr>
      <vt:lpstr>微软雅黑 Light</vt:lpstr>
      <vt:lpstr>方正兰亭细黑_GBK_M</vt:lpstr>
      <vt:lpstr>Century Gothic</vt:lpstr>
      <vt:lpstr>仿宋</vt:lpstr>
      <vt:lpstr>Gill Sans MT</vt:lpstr>
      <vt:lpstr>黑体</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dc:title>
  <dc:creator>lzj</dc:creator>
  <cp:lastModifiedBy>拉普耶鲁</cp:lastModifiedBy>
  <cp:revision>1092</cp:revision>
  <dcterms:created xsi:type="dcterms:W3CDTF">2015-12-01T09:06:00Z</dcterms:created>
  <dcterms:modified xsi:type="dcterms:W3CDTF">2018-03-13T06:42:30Z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