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459" r:id="rId2"/>
    <p:sldId id="4458" r:id="rId3"/>
    <p:sldId id="4454" r:id="rId4"/>
    <p:sldId id="4448" r:id="rId5"/>
    <p:sldId id="4414" r:id="rId6"/>
    <p:sldId id="4451" r:id="rId7"/>
    <p:sldId id="4413" r:id="rId8"/>
    <p:sldId id="4455" r:id="rId9"/>
    <p:sldId id="4450" r:id="rId10"/>
    <p:sldId id="4409" r:id="rId11"/>
    <p:sldId id="4449" r:id="rId12"/>
    <p:sldId id="4419" r:id="rId13"/>
    <p:sldId id="4456" r:id="rId14"/>
    <p:sldId id="4445" r:id="rId15"/>
    <p:sldId id="4417" r:id="rId16"/>
    <p:sldId id="4446" r:id="rId17"/>
    <p:sldId id="4418" r:id="rId18"/>
    <p:sldId id="4457" r:id="rId19"/>
    <p:sldId id="4447" r:id="rId20"/>
    <p:sldId id="4410" r:id="rId21"/>
    <p:sldId id="4415" r:id="rId22"/>
    <p:sldId id="4434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183">
          <p15:clr>
            <a:srgbClr val="A4A3A4"/>
          </p15:clr>
        </p15:guide>
        <p15:guide id="3" pos="4050">
          <p15:clr>
            <a:srgbClr val="A4A3A4"/>
          </p15:clr>
        </p15:guide>
        <p15:guide id="4" pos="557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8F45"/>
    <a:srgbClr val="D14E5B"/>
    <a:srgbClr val="4BC1DD"/>
    <a:srgbClr val="58A9CC"/>
    <a:srgbClr val="0C2744"/>
    <a:srgbClr val="29ABE2"/>
    <a:srgbClr val="FFC000"/>
    <a:srgbClr val="5CBA46"/>
    <a:srgbClr val="00939F"/>
    <a:srgbClr val="DC5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9" autoAdjust="0"/>
    <p:restoredTop sz="95274" autoAdjust="0"/>
  </p:normalViewPr>
  <p:slideViewPr>
    <p:cSldViewPr>
      <p:cViewPr varScale="1">
        <p:scale>
          <a:sx n="49" d="100"/>
          <a:sy n="49" d="100"/>
        </p:scale>
        <p:origin x="78" y="78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13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18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45741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856649" y="2129614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45349" y="4349635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56451" y="4349636"/>
            <a:ext cx="4142259" cy="215472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067554" y="2129613"/>
            <a:ext cx="2789411" cy="4374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3616325"/>
            <a:ext cx="642937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532809" y="0"/>
            <a:ext cx="4832077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8364886" y="0"/>
            <a:ext cx="4493865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9325944" y="3616325"/>
            <a:ext cx="3532808" cy="3616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58750" cy="7232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68736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57167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445600" y="1240062"/>
            <a:ext cx="3727140" cy="396044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1055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25575" y="110499"/>
            <a:ext cx="7068964" cy="700997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261456" y="110498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0029074" y="3649404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3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42281" y="5942865"/>
            <a:ext cx="5749205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18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xxx</a:t>
            </a:r>
            <a:r>
              <a:rPr lang="zh-CN" altLang="en-US" sz="18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Report </a:t>
            </a:r>
            <a:r>
              <a:rPr lang="en-US" altLang="zh-CN" sz="1800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Person: </a:t>
            </a:r>
            <a:r>
              <a:rPr lang="en-US" altLang="zh-CN" sz="1800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xxx</a:t>
            </a:r>
            <a:endParaRPr lang="en-US" altLang="zh-CN" sz="1800" dirty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942282" y="5032355"/>
            <a:ext cx="584856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INTRODUCTION PPT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42281" y="4207247"/>
            <a:ext cx="635119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汽车品牌介绍</a:t>
            </a:r>
            <a:r>
              <a:rPr lang="en-US" altLang="zh-CN" sz="60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en-US" altLang="zh-CN" sz="6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162238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9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49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4" grpId="0" bldLvl="0" animBg="1"/>
      <p:bldP spid="4" grpId="1" bldLvl="0" animBg="1"/>
      <p:bldP spid="5" grpId="0"/>
      <p:bldP spid="5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353" y="198"/>
            <a:ext cx="8071119" cy="4596697"/>
          </a:xfrm>
          <a:custGeom>
            <a:avLst/>
            <a:gdLst>
              <a:gd name="T0" fmla="*/ 2665 w 2665"/>
              <a:gd name="T1" fmla="*/ 0 h 1127"/>
              <a:gd name="T2" fmla="*/ 0 w 2665"/>
              <a:gd name="T3" fmla="*/ 0 h 1127"/>
              <a:gd name="T4" fmla="*/ 652 w 2665"/>
              <a:gd name="T5" fmla="*/ 1127 h 1127"/>
              <a:gd name="T6" fmla="*/ 2665 w 2665"/>
              <a:gd name="T7" fmla="*/ 0 h 1127"/>
              <a:gd name="connsiteX0" fmla="*/ 10000 w 10000"/>
              <a:gd name="connsiteY0" fmla="*/ 0 h 13164"/>
              <a:gd name="connsiteX1" fmla="*/ 0 w 10000"/>
              <a:gd name="connsiteY1" fmla="*/ 0 h 13164"/>
              <a:gd name="connsiteX2" fmla="*/ 16 w 10000"/>
              <a:gd name="connsiteY2" fmla="*/ 13164 h 13164"/>
              <a:gd name="connsiteX3" fmla="*/ 10000 w 10000"/>
              <a:gd name="connsiteY3" fmla="*/ 0 h 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3164">
                <a:moveTo>
                  <a:pt x="10000" y="0"/>
                </a:moveTo>
                <a:lnTo>
                  <a:pt x="0" y="0"/>
                </a:lnTo>
                <a:cubicBezTo>
                  <a:pt x="5" y="4388"/>
                  <a:pt x="11" y="8776"/>
                  <a:pt x="16" y="13164"/>
                </a:cubicBezTo>
                <a:lnTo>
                  <a:pt x="1000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0" name="任意多边形 9"/>
          <p:cNvSpPr/>
          <p:nvPr/>
        </p:nvSpPr>
        <p:spPr bwMode="auto">
          <a:xfrm>
            <a:off x="353" y="199"/>
            <a:ext cx="7628564" cy="7232253"/>
          </a:xfrm>
          <a:custGeom>
            <a:avLst/>
            <a:gdLst>
              <a:gd name="connsiteX0" fmla="*/ 0 w 6303578"/>
              <a:gd name="connsiteY0" fmla="*/ 5940123 h 7232650"/>
              <a:gd name="connsiteX1" fmla="*/ 707864 w 6303578"/>
              <a:gd name="connsiteY1" fmla="*/ 7232650 h 7232650"/>
              <a:gd name="connsiteX2" fmla="*/ 0 w 6303578"/>
              <a:gd name="connsiteY2" fmla="*/ 7232650 h 7232650"/>
              <a:gd name="connsiteX3" fmla="*/ 0 w 6303578"/>
              <a:gd name="connsiteY3" fmla="*/ 0 h 7232650"/>
              <a:gd name="connsiteX4" fmla="*/ 2087752 w 6303578"/>
              <a:gd name="connsiteY4" fmla="*/ 0 h 7232650"/>
              <a:gd name="connsiteX5" fmla="*/ 6303578 w 6303578"/>
              <a:gd name="connsiteY5" fmla="*/ 7232650 h 7232650"/>
              <a:gd name="connsiteX6" fmla="*/ 707865 w 6303578"/>
              <a:gd name="connsiteY6" fmla="*/ 7232650 h 7232650"/>
              <a:gd name="connsiteX7" fmla="*/ 0 w 6303578"/>
              <a:gd name="connsiteY7" fmla="*/ 5940123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03578" h="7232650">
                <a:moveTo>
                  <a:pt x="0" y="5940123"/>
                </a:moveTo>
                <a:lnTo>
                  <a:pt x="707864" y="7232650"/>
                </a:lnTo>
                <a:lnTo>
                  <a:pt x="0" y="7232650"/>
                </a:lnTo>
                <a:close/>
                <a:moveTo>
                  <a:pt x="0" y="0"/>
                </a:moveTo>
                <a:lnTo>
                  <a:pt x="2087752" y="0"/>
                </a:lnTo>
                <a:lnTo>
                  <a:pt x="6303578" y="7232650"/>
                </a:lnTo>
                <a:lnTo>
                  <a:pt x="707865" y="7232650"/>
                </a:lnTo>
                <a:lnTo>
                  <a:pt x="0" y="5940123"/>
                </a:lnTo>
                <a:close/>
              </a:path>
            </a:pathLst>
          </a:custGeom>
          <a:solidFill>
            <a:srgbClr val="CA8F45">
              <a:alpha val="80000"/>
            </a:srgbClr>
          </a:solidFill>
          <a:ln>
            <a:noFill/>
          </a:ln>
          <a:effectLst/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 sz="2000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7011437" y="1746164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628917" y="1572623"/>
            <a:ext cx="3271056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7011437" y="2918903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628917" y="2745362"/>
            <a:ext cx="3271056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7011437" y="4091642"/>
            <a:ext cx="379646" cy="37964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628917" y="3918102"/>
            <a:ext cx="3271056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7011437" y="5264382"/>
            <a:ext cx="379646" cy="37964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628917" y="5090841"/>
            <a:ext cx="3271056" cy="80021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596727" y="2308876"/>
            <a:ext cx="3693382" cy="135421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</a:t>
            </a:r>
            <a:r>
              <a:rPr lang="zh-CN" altLang="en-US" sz="8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录</a:t>
            </a:r>
            <a:endParaRPr lang="zh-CN" altLang="en-US" sz="8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805281" y="3609695"/>
            <a:ext cx="3276276" cy="615553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/>
          <p:nvPr>
            <p:custDataLst>
              <p:tags r:id="rId2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3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/>
          <p:cNvSpPr/>
          <p:nvPr/>
        </p:nvSpPr>
        <p:spPr>
          <a:xfrm>
            <a:off x="661760" y="5340897"/>
            <a:ext cx="3765208" cy="11376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528563" y="5340897"/>
            <a:ext cx="3773506" cy="11376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8445489" y="5340897"/>
            <a:ext cx="3760709" cy="11376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71200" y="5730609"/>
            <a:ext cx="3237170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437465" y="5438375"/>
            <a:ext cx="2098959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01269" y="5730609"/>
            <a:ext cx="3246473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317130" y="5438375"/>
            <a:ext cx="2190906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8686622" y="5730609"/>
            <a:ext cx="3260997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219037" y="5438375"/>
            <a:ext cx="2159127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28681" y="111766"/>
            <a:ext cx="2700041" cy="3471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61365" y="3649404"/>
            <a:ext cx="2700041" cy="3471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129" y="4281982"/>
            <a:ext cx="3046139" cy="2838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455" y="4973775"/>
            <a:ext cx="2357486" cy="1475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8402" y="4281982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10240827" y="786201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6" grpId="0" animBg="1"/>
      <p:bldP spid="26" grpId="0"/>
      <p:bldP spid="30" grpId="0" build="p"/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/>
          <p:nvPr>
            <p:custDataLst>
              <p:tags r:id="rId2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3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1594549"/>
                <a:ext cx="3135919" cy="72204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403919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57078" y="1594445"/>
                <a:ext cx="3298918" cy="722237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$550</a:t>
                </a:r>
                <a:r>
                  <a:rPr lang="en-US" altLang="zh-CN" sz="4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/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/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/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/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/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/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/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/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/>
          <p:nvPr>
            <p:custDataLst>
              <p:tags r:id="rId2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3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406" y="441995"/>
            <a:ext cx="7938629" cy="6790655"/>
          </a:xfrm>
          <a:prstGeom prst="rect">
            <a:avLst/>
          </a:prstGeom>
          <a:ln>
            <a:noFill/>
          </a:ln>
          <a:effectLst>
            <a:outerShdw blurRad="317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5843217" y="895123"/>
            <a:ext cx="5380222" cy="95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3744957" y="1211140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6" y="199"/>
            <a:ext cx="3532032" cy="361612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29375" y="3616325"/>
            <a:ext cx="2896639" cy="36163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058" y="1353737"/>
            <a:ext cx="376903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CREATIVE PORTFOLIO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059" y="1840898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62618" y="4593181"/>
            <a:ext cx="3950505" cy="3245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THIS IS YOUR CREATIVE IDEA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6565" y="5506525"/>
            <a:ext cx="2262259" cy="5845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2523" y="4907786"/>
            <a:ext cx="1510029" cy="16235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PROFESSIONAL WORK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420" y="2327769"/>
            <a:ext cx="2847446" cy="55451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NEW INSPIRE THEME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-42027" y="3866016"/>
            <a:ext cx="5634504" cy="1069687"/>
          </a:xfrm>
          <a:custGeom>
            <a:avLst/>
            <a:gdLst>
              <a:gd name="connsiteX0" fmla="*/ 0 w 5635122"/>
              <a:gd name="connsiteY0" fmla="*/ 0 h 1069805"/>
              <a:gd name="connsiteX1" fmla="*/ 4551834 w 5635122"/>
              <a:gd name="connsiteY1" fmla="*/ 0 h 1069805"/>
              <a:gd name="connsiteX2" fmla="*/ 5635122 w 5635122"/>
              <a:gd name="connsiteY2" fmla="*/ 1069805 h 1069805"/>
              <a:gd name="connsiteX3" fmla="*/ 0 w 5635122"/>
              <a:gd name="connsiteY3" fmla="*/ 1069805 h 106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5122" h="1069805">
                <a:moveTo>
                  <a:pt x="0" y="0"/>
                </a:moveTo>
                <a:lnTo>
                  <a:pt x="4551834" y="0"/>
                </a:lnTo>
                <a:lnTo>
                  <a:pt x="5635122" y="1069805"/>
                </a:lnTo>
                <a:lnTo>
                  <a:pt x="0" y="10698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/>
          </a:p>
        </p:txBody>
      </p:sp>
      <p:sp>
        <p:nvSpPr>
          <p:cNvPr id="17" name="任意多边形 16"/>
          <p:cNvSpPr/>
          <p:nvPr>
            <p:custDataLst>
              <p:tags r:id="rId2"/>
            </p:custDataLst>
          </p:nvPr>
        </p:nvSpPr>
        <p:spPr bwMode="auto">
          <a:xfrm>
            <a:off x="3898726" y="2745596"/>
            <a:ext cx="8959318" cy="1055736"/>
          </a:xfrm>
          <a:custGeom>
            <a:avLst/>
            <a:gdLst>
              <a:gd name="connsiteX0" fmla="*/ 0 w 8960302"/>
              <a:gd name="connsiteY0" fmla="*/ 0 h 1055852"/>
              <a:gd name="connsiteX1" fmla="*/ 3958562 w 8960302"/>
              <a:gd name="connsiteY1" fmla="*/ 0 h 1055852"/>
              <a:gd name="connsiteX2" fmla="*/ 5175778 w 8960302"/>
              <a:gd name="connsiteY2" fmla="*/ 0 h 1055852"/>
              <a:gd name="connsiteX3" fmla="*/ 8960302 w 8960302"/>
              <a:gd name="connsiteY3" fmla="*/ 0 h 1055852"/>
              <a:gd name="connsiteX4" fmla="*/ 8960302 w 8960302"/>
              <a:gd name="connsiteY4" fmla="*/ 1055852 h 1055852"/>
              <a:gd name="connsiteX5" fmla="*/ 6244936 w 8960302"/>
              <a:gd name="connsiteY5" fmla="*/ 1055852 h 1055852"/>
              <a:gd name="connsiteX6" fmla="*/ 5027721 w 8960302"/>
              <a:gd name="connsiteY6" fmla="*/ 1055852 h 1055852"/>
              <a:gd name="connsiteX7" fmla="*/ 1069159 w 8960302"/>
              <a:gd name="connsiteY7" fmla="*/ 1055852 h 105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0302" h="1055852">
                <a:moveTo>
                  <a:pt x="0" y="0"/>
                </a:moveTo>
                <a:lnTo>
                  <a:pt x="3958562" y="0"/>
                </a:lnTo>
                <a:lnTo>
                  <a:pt x="5175778" y="0"/>
                </a:lnTo>
                <a:lnTo>
                  <a:pt x="8960302" y="0"/>
                </a:lnTo>
                <a:lnTo>
                  <a:pt x="8960302" y="1055852"/>
                </a:lnTo>
                <a:lnTo>
                  <a:pt x="6244936" y="1055852"/>
                </a:lnTo>
                <a:lnTo>
                  <a:pt x="5027721" y="1055852"/>
                </a:lnTo>
                <a:lnTo>
                  <a:pt x="1069159" y="10558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455549" rIns="455549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da-DK" altLang="zh-CN" sz="2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3"/>
            </p:custDataLst>
          </p:nvPr>
        </p:nvSpPr>
        <p:spPr>
          <a:xfrm>
            <a:off x="5689005" y="2923244"/>
            <a:ext cx="3980376" cy="73853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48480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741844" y="4040712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48480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41844" y="4427799"/>
            <a:ext cx="18145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5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38000" decel="5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>
          <a:xfrm>
            <a:off x="6933431" y="199"/>
            <a:ext cx="4832714" cy="4603387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28479" y="670029"/>
            <a:ext cx="3042628" cy="481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BRAND ANALYSIS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393" y="2135201"/>
            <a:ext cx="4160790" cy="214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11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942282" y="5733316"/>
            <a:ext cx="42629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42281" y="4207247"/>
            <a:ext cx="548709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9600" dirty="0" smtClean="0">
                <a:solidFill>
                  <a:schemeClr val="accent2">
                    <a:lumMod val="7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  <a:endParaRPr lang="en-US" altLang="zh-CN" sz="9600" dirty="0">
              <a:solidFill>
                <a:schemeClr val="accent2">
                  <a:lumMod val="7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99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151"/>
  <p:tag name="MH_LIBRARY" val="GRAPHIC"/>
  <p:tag name="MH_TYPE" val="SubTitle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151"/>
  <p:tag name="MH_LIBRARY" val="GRAPHIC"/>
  <p:tag name="MH_TYPE" val="SubTitl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151"/>
  <p:tag name="MH_LIBRARY" val="GRAPHIC"/>
  <p:tag name="MH_TYPE" val="SubTitle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151"/>
  <p:tag name="MH_LIBRARY" val="GRAPHIC"/>
  <p:tag name="MH_TYPE" val="SubTitle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3436</Words>
  <Application>Microsoft Office PowerPoint</Application>
  <PresentationFormat>自定义</PresentationFormat>
  <Paragraphs>201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맑은 고딕</vt:lpstr>
      <vt:lpstr>Open Sans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bt226</dc:title>
  <dc:creator/>
  <cp:lastModifiedBy/>
  <cp:revision>3</cp:revision>
  <dcterms:created xsi:type="dcterms:W3CDTF">2016-11-29T17:37:00Z</dcterms:created>
  <dcterms:modified xsi:type="dcterms:W3CDTF">2018-03-27T05:16:41Z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