
<file path=[Content_Types].xml><?xml version="1.0" encoding="utf-8"?>
<Types xmlns="http://schemas.openxmlformats.org/package/2006/content-types">
  <Default Extension="jpeg" ContentType="image/jpeg"/>
  <Default Extension="png" ContentType="image/png"/>
  <Default Extension="tiff" ContentType="image/tiff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78" r:id="rId5"/>
    <p:sldId id="258" r:id="rId6"/>
    <p:sldId id="262" r:id="rId7"/>
    <p:sldId id="263" r:id="rId8"/>
    <p:sldId id="264" r:id="rId9"/>
    <p:sldId id="265" r:id="rId10"/>
    <p:sldId id="279" r:id="rId11"/>
    <p:sldId id="266" r:id="rId12"/>
    <p:sldId id="267" r:id="rId13"/>
    <p:sldId id="268" r:id="rId14"/>
    <p:sldId id="269" r:id="rId15"/>
    <p:sldId id="270" r:id="rId16"/>
    <p:sldId id="280" r:id="rId17"/>
    <p:sldId id="271" r:id="rId18"/>
    <p:sldId id="272" r:id="rId19"/>
    <p:sldId id="273" r:id="rId20"/>
    <p:sldId id="274" r:id="rId21"/>
    <p:sldId id="275" r:id="rId22"/>
    <p:sldId id="281" r:id="rId23"/>
    <p:sldId id="276" r:id="rId24"/>
    <p:sldId id="277" r:id="rId25"/>
    <p:sldId id="260" r:id="rId26"/>
    <p:sldId id="261" r:id="rId27"/>
    <p:sldId id="259" r:id="rId28"/>
    <p:sldId id="282" r:id="rId29"/>
    <p:sldId id="285" r:id="rId30"/>
  </p:sldIdLst>
  <p:sldSz cx="12192000" cy="6858000"/>
  <p:notesSz cx="6858000" cy="9144000"/>
  <p:embeddedFontLst>
    <p:embeddedFont>
      <p:font typeface="微软雅黑" panose="020B0503020204020204" pitchFamily="34" charset="-122"/>
      <p:regular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jpe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jpe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emf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3.jpe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44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5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9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2.wmf"/><Relationship Id="rId4" Type="http://schemas.openxmlformats.org/officeDocument/2006/relationships/image" Target="../media/image29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.tiff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3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6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7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8.png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0.emf"/><Relationship Id="rId4" Type="http://schemas.openxmlformats.org/officeDocument/2006/relationships/image" Target="../media/image59.emf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6" t="10754" b="13570"/>
          <a:stretch>
            <a:fillRect/>
          </a:stretch>
        </p:blipFill>
        <p:spPr>
          <a:xfrm>
            <a:off x="6292302" y="2967622"/>
            <a:ext cx="5899697" cy="38903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365"/>
            <a:ext cx="7325623" cy="1589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03" y="1406201"/>
            <a:ext cx="7335931" cy="22659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78" r="81350" b="15472"/>
          <a:stretch>
            <a:fillRect/>
          </a:stretch>
        </p:blipFill>
        <p:spPr>
          <a:xfrm>
            <a:off x="5301119" y="3678937"/>
            <a:ext cx="1420042" cy="1163553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451775" y="4087161"/>
            <a:ext cx="4558101" cy="518160"/>
            <a:chOff x="4049010" y="4188259"/>
            <a:chExt cx="4558101" cy="518160"/>
          </a:xfrm>
        </p:grpSpPr>
        <p:sp>
          <p:nvSpPr>
            <p:cNvPr id="18" name="文本框 17"/>
            <p:cNvSpPr txBox="1"/>
            <p:nvPr/>
          </p:nvSpPr>
          <p:spPr>
            <a:xfrm>
              <a:off x="4049010" y="4188259"/>
              <a:ext cx="1249680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导师：</a:t>
              </a:r>
              <a:endPara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57431" y="4188259"/>
              <a:ext cx="1249680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学生：</a:t>
              </a:r>
              <a:endPara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033155" y="2576509"/>
            <a:ext cx="6109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梅花毕业论文答辩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94938" y="37945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64372" flipH="1">
            <a:off x="2049169" y="1658761"/>
            <a:ext cx="2376166" cy="241650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36201" y="2645623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墨</a:t>
            </a:r>
            <a:endParaRPr lang="zh-CN" altLang="en-US" sz="6000" dirty="0"/>
          </a:p>
        </p:txBody>
      </p:sp>
      <p:sp>
        <p:nvSpPr>
          <p:cNvPr id="5" name="矩形 4"/>
          <p:cNvSpPr/>
          <p:nvPr/>
        </p:nvSpPr>
        <p:spPr>
          <a:xfrm>
            <a:off x="2550293" y="2041237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水</a:t>
            </a:r>
            <a:endParaRPr lang="zh-CN" altLang="en-US" sz="60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475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t="487" r="30188" b="-487"/>
          <a:stretch>
            <a:fillRect/>
          </a:stretch>
        </p:blipFill>
        <p:spPr>
          <a:xfrm>
            <a:off x="7928064" y="5896665"/>
            <a:ext cx="947642" cy="6671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88"/>
            <a:ext cx="2565918" cy="190257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9981"/>
            <a:ext cx="4767943" cy="152801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1535"/>
            <a:ext cx="2354682" cy="29764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63" y="5489227"/>
            <a:ext cx="468446" cy="3215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16" y="327029"/>
            <a:ext cx="3161183" cy="1714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6763168" y="1245886"/>
            <a:ext cx="961872" cy="940337"/>
            <a:chOff x="2069306" y="2739231"/>
            <a:chExt cx="2127250" cy="207962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69306" y="2739231"/>
              <a:ext cx="2127250" cy="207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图片 3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2526149" y="3160719"/>
              <a:ext cx="1377950" cy="136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矩形 9"/>
          <p:cNvSpPr/>
          <p:nvPr/>
        </p:nvSpPr>
        <p:spPr>
          <a:xfrm>
            <a:off x="7075969" y="1553655"/>
            <a:ext cx="447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壹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763168" y="2387850"/>
            <a:ext cx="961872" cy="940337"/>
            <a:chOff x="2069306" y="2739231"/>
            <a:chExt cx="2127250" cy="207962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69306" y="2739231"/>
              <a:ext cx="2127250" cy="207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图片 3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2526149" y="3160719"/>
              <a:ext cx="1377950" cy="136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矩形 14"/>
          <p:cNvSpPr/>
          <p:nvPr/>
        </p:nvSpPr>
        <p:spPr>
          <a:xfrm>
            <a:off x="7054854" y="2695619"/>
            <a:ext cx="447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贰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763168" y="3529814"/>
            <a:ext cx="961872" cy="940337"/>
            <a:chOff x="2069306" y="2739231"/>
            <a:chExt cx="2127250" cy="207962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69306" y="2739231"/>
              <a:ext cx="2127250" cy="207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图片 3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2526149" y="3160719"/>
              <a:ext cx="1377950" cy="136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矩形 19"/>
          <p:cNvSpPr/>
          <p:nvPr/>
        </p:nvSpPr>
        <p:spPr>
          <a:xfrm>
            <a:off x="7059490" y="3859352"/>
            <a:ext cx="447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叁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63168" y="4671777"/>
            <a:ext cx="961872" cy="940337"/>
            <a:chOff x="2069306" y="2739231"/>
            <a:chExt cx="2127250" cy="207962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69306" y="2739231"/>
              <a:ext cx="2127250" cy="207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图片 3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2526149" y="3160719"/>
              <a:ext cx="1377950" cy="136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矩形 24"/>
          <p:cNvSpPr/>
          <p:nvPr/>
        </p:nvSpPr>
        <p:spPr>
          <a:xfrm>
            <a:off x="7059490" y="5001315"/>
            <a:ext cx="4475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dobe 楷体 Std R" panose="02020400000000000000" pitchFamily="18" charset="-122"/>
                <a:ea typeface="Adobe 楷体 Std R" panose="02020400000000000000" pitchFamily="18" charset="-122"/>
              </a:rPr>
              <a:t>肆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dobe 楷体 Std R" panose="02020400000000000000" pitchFamily="18" charset="-122"/>
              <a:ea typeface="Adobe 楷体 Std R" panose="02020400000000000000" pitchFamily="18" charset="-122"/>
            </a:endParaRPr>
          </a:p>
        </p:txBody>
      </p:sp>
      <p:pic>
        <p:nvPicPr>
          <p:cNvPr id="28" name="Picture 2" descr="C:\Documents and Settings\Administrator\桌面\Nipi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4867325" y="3529814"/>
            <a:ext cx="446036" cy="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reeform 40"/>
          <p:cNvSpPr>
            <a:spLocks noEditPoints="1"/>
          </p:cNvSpPr>
          <p:nvPr/>
        </p:nvSpPr>
        <p:spPr bwMode="auto">
          <a:xfrm rot="255882">
            <a:off x="1418586" y="1641518"/>
            <a:ext cx="5037916" cy="2008119"/>
          </a:xfrm>
          <a:custGeom>
            <a:avLst/>
            <a:gdLst>
              <a:gd name="T0" fmla="*/ 134 w 427"/>
              <a:gd name="T1" fmla="*/ 83 h 101"/>
              <a:gd name="T2" fmla="*/ 189 w 427"/>
              <a:gd name="T3" fmla="*/ 81 h 101"/>
              <a:gd name="T4" fmla="*/ 212 w 427"/>
              <a:gd name="T5" fmla="*/ 81 h 101"/>
              <a:gd name="T6" fmla="*/ 217 w 427"/>
              <a:gd name="T7" fmla="*/ 77 h 101"/>
              <a:gd name="T8" fmla="*/ 237 w 427"/>
              <a:gd name="T9" fmla="*/ 85 h 101"/>
              <a:gd name="T10" fmla="*/ 250 w 427"/>
              <a:gd name="T11" fmla="*/ 84 h 101"/>
              <a:gd name="T12" fmla="*/ 255 w 427"/>
              <a:gd name="T13" fmla="*/ 60 h 101"/>
              <a:gd name="T14" fmla="*/ 259 w 427"/>
              <a:gd name="T15" fmla="*/ 79 h 101"/>
              <a:gd name="T16" fmla="*/ 270 w 427"/>
              <a:gd name="T17" fmla="*/ 62 h 101"/>
              <a:gd name="T18" fmla="*/ 278 w 427"/>
              <a:gd name="T19" fmla="*/ 1 h 101"/>
              <a:gd name="T20" fmla="*/ 296 w 427"/>
              <a:gd name="T21" fmla="*/ 85 h 101"/>
              <a:gd name="T22" fmla="*/ 312 w 427"/>
              <a:gd name="T23" fmla="*/ 73 h 101"/>
              <a:gd name="T24" fmla="*/ 316 w 427"/>
              <a:gd name="T25" fmla="*/ 85 h 101"/>
              <a:gd name="T26" fmla="*/ 332 w 427"/>
              <a:gd name="T27" fmla="*/ 37 h 101"/>
              <a:gd name="T28" fmla="*/ 367 w 427"/>
              <a:gd name="T29" fmla="*/ 47 h 101"/>
              <a:gd name="T30" fmla="*/ 352 w 427"/>
              <a:gd name="T31" fmla="*/ 11 h 101"/>
              <a:gd name="T32" fmla="*/ 356 w 427"/>
              <a:gd name="T33" fmla="*/ 16 h 101"/>
              <a:gd name="T34" fmla="*/ 370 w 427"/>
              <a:gd name="T35" fmla="*/ 18 h 101"/>
              <a:gd name="T36" fmla="*/ 382 w 427"/>
              <a:gd name="T37" fmla="*/ 24 h 101"/>
              <a:gd name="T38" fmla="*/ 392 w 427"/>
              <a:gd name="T39" fmla="*/ 18 h 101"/>
              <a:gd name="T40" fmla="*/ 411 w 427"/>
              <a:gd name="T41" fmla="*/ 10 h 101"/>
              <a:gd name="T42" fmla="*/ 362 w 427"/>
              <a:gd name="T43" fmla="*/ 52 h 101"/>
              <a:gd name="T44" fmla="*/ 306 w 427"/>
              <a:gd name="T45" fmla="*/ 38 h 101"/>
              <a:gd name="T46" fmla="*/ 335 w 427"/>
              <a:gd name="T47" fmla="*/ 32 h 101"/>
              <a:gd name="T48" fmla="*/ 340 w 427"/>
              <a:gd name="T49" fmla="*/ 30 h 101"/>
              <a:gd name="T50" fmla="*/ 350 w 427"/>
              <a:gd name="T51" fmla="*/ 26 h 101"/>
              <a:gd name="T52" fmla="*/ 351 w 427"/>
              <a:gd name="T53" fmla="*/ 16 h 101"/>
              <a:gd name="T54" fmla="*/ 341 w 427"/>
              <a:gd name="T55" fmla="*/ 11 h 101"/>
              <a:gd name="T56" fmla="*/ 273 w 427"/>
              <a:gd name="T57" fmla="*/ 2 h 101"/>
              <a:gd name="T58" fmla="*/ 186 w 427"/>
              <a:gd name="T59" fmla="*/ 4 h 101"/>
              <a:gd name="T60" fmla="*/ 68 w 427"/>
              <a:gd name="T61" fmla="*/ 14 h 101"/>
              <a:gd name="T62" fmla="*/ 20 w 427"/>
              <a:gd name="T63" fmla="*/ 50 h 101"/>
              <a:gd name="T64" fmla="*/ 84 w 427"/>
              <a:gd name="T65" fmla="*/ 96 h 101"/>
              <a:gd name="T66" fmla="*/ 146 w 427"/>
              <a:gd name="T67" fmla="*/ 80 h 101"/>
              <a:gd name="T68" fmla="*/ 188 w 427"/>
              <a:gd name="T69" fmla="*/ 79 h 101"/>
              <a:gd name="T70" fmla="*/ 218 w 427"/>
              <a:gd name="T71" fmla="*/ 73 h 101"/>
              <a:gd name="T72" fmla="*/ 235 w 427"/>
              <a:gd name="T73" fmla="*/ 64 h 101"/>
              <a:gd name="T74" fmla="*/ 264 w 427"/>
              <a:gd name="T75" fmla="*/ 58 h 101"/>
              <a:gd name="T76" fmla="*/ 276 w 427"/>
              <a:gd name="T77" fmla="*/ 57 h 101"/>
              <a:gd name="T78" fmla="*/ 263 w 427"/>
              <a:gd name="T79" fmla="*/ 52 h 101"/>
              <a:gd name="T80" fmla="*/ 295 w 427"/>
              <a:gd name="T81" fmla="*/ 37 h 101"/>
              <a:gd name="T82" fmla="*/ 333 w 427"/>
              <a:gd name="T83" fmla="*/ 12 h 101"/>
              <a:gd name="T84" fmla="*/ 160 w 427"/>
              <a:gd name="T85" fmla="*/ 80 h 101"/>
              <a:gd name="T86" fmla="*/ 196 w 427"/>
              <a:gd name="T87" fmla="*/ 7 h 101"/>
              <a:gd name="T88" fmla="*/ 288 w 427"/>
              <a:gd name="T89" fmla="*/ 53 h 101"/>
              <a:gd name="T90" fmla="*/ 288 w 427"/>
              <a:gd name="T91" fmla="*/ 21 h 101"/>
              <a:gd name="T92" fmla="*/ 308 w 427"/>
              <a:gd name="T93" fmla="*/ 23 h 101"/>
              <a:gd name="T94" fmla="*/ 278 w 427"/>
              <a:gd name="T95" fmla="*/ 11 h 101"/>
              <a:gd name="T96" fmla="*/ 216 w 427"/>
              <a:gd name="T97" fmla="*/ 71 h 101"/>
              <a:gd name="T98" fmla="*/ 218 w 427"/>
              <a:gd name="T99" fmla="*/ 7 h 101"/>
              <a:gd name="T100" fmla="*/ 237 w 427"/>
              <a:gd name="T101" fmla="*/ 14 h 101"/>
              <a:gd name="T102" fmla="*/ 301 w 427"/>
              <a:gd name="T103" fmla="*/ 18 h 101"/>
              <a:gd name="T104" fmla="*/ 286 w 427"/>
              <a:gd name="T105" fmla="*/ 22 h 101"/>
              <a:gd name="T106" fmla="*/ 323 w 427"/>
              <a:gd name="T107" fmla="*/ 45 h 101"/>
              <a:gd name="T108" fmla="*/ 151 w 427"/>
              <a:gd name="T109" fmla="*/ 87 h 101"/>
              <a:gd name="T110" fmla="*/ 190 w 427"/>
              <a:gd name="T111" fmla="*/ 82 h 101"/>
              <a:gd name="T112" fmla="*/ 189 w 427"/>
              <a:gd name="T113" fmla="*/ 85 h 101"/>
              <a:gd name="T114" fmla="*/ 222 w 427"/>
              <a:gd name="T115" fmla="*/ 83 h 101"/>
              <a:gd name="T116" fmla="*/ 312 w 427"/>
              <a:gd name="T117" fmla="*/ 83 h 101"/>
              <a:gd name="T118" fmla="*/ 332 w 427"/>
              <a:gd name="T119" fmla="*/ 56 h 101"/>
              <a:gd name="T120" fmla="*/ 369 w 427"/>
              <a:gd name="T121" fmla="*/ 12 h 101"/>
              <a:gd name="T122" fmla="*/ 381 w 427"/>
              <a:gd name="T123" fmla="*/ 1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27" h="101">
                <a:moveTo>
                  <a:pt x="10" y="31"/>
                </a:moveTo>
                <a:cubicBezTo>
                  <a:pt x="5" y="32"/>
                  <a:pt x="3" y="36"/>
                  <a:pt x="0" y="39"/>
                </a:cubicBezTo>
                <a:cubicBezTo>
                  <a:pt x="2" y="46"/>
                  <a:pt x="6" y="39"/>
                  <a:pt x="10" y="37"/>
                </a:cubicBezTo>
                <a:cubicBezTo>
                  <a:pt x="12" y="35"/>
                  <a:pt x="13" y="35"/>
                  <a:pt x="15" y="34"/>
                </a:cubicBezTo>
                <a:cubicBezTo>
                  <a:pt x="13" y="34"/>
                  <a:pt x="11" y="34"/>
                  <a:pt x="10" y="31"/>
                </a:cubicBezTo>
                <a:close/>
                <a:moveTo>
                  <a:pt x="22" y="27"/>
                </a:moveTo>
                <a:cubicBezTo>
                  <a:pt x="20" y="27"/>
                  <a:pt x="19" y="27"/>
                  <a:pt x="19" y="28"/>
                </a:cubicBezTo>
                <a:cubicBezTo>
                  <a:pt x="20" y="28"/>
                  <a:pt x="21" y="28"/>
                  <a:pt x="22" y="27"/>
                </a:cubicBezTo>
                <a:close/>
                <a:moveTo>
                  <a:pt x="52" y="100"/>
                </a:moveTo>
                <a:cubicBezTo>
                  <a:pt x="54" y="101"/>
                  <a:pt x="57" y="99"/>
                  <a:pt x="58" y="98"/>
                </a:cubicBezTo>
                <a:cubicBezTo>
                  <a:pt x="56" y="98"/>
                  <a:pt x="52" y="98"/>
                  <a:pt x="52" y="100"/>
                </a:cubicBezTo>
                <a:close/>
                <a:moveTo>
                  <a:pt x="134" y="84"/>
                </a:moveTo>
                <a:cubicBezTo>
                  <a:pt x="135" y="84"/>
                  <a:pt x="136" y="84"/>
                  <a:pt x="137" y="84"/>
                </a:cubicBezTo>
                <a:cubicBezTo>
                  <a:pt x="136" y="83"/>
                  <a:pt x="135" y="83"/>
                  <a:pt x="134" y="83"/>
                </a:cubicBezTo>
                <a:lnTo>
                  <a:pt x="134" y="84"/>
                </a:lnTo>
                <a:close/>
                <a:moveTo>
                  <a:pt x="147" y="85"/>
                </a:moveTo>
                <a:cubicBezTo>
                  <a:pt x="149" y="85"/>
                  <a:pt x="150" y="85"/>
                  <a:pt x="151" y="85"/>
                </a:cubicBezTo>
                <a:cubicBezTo>
                  <a:pt x="150" y="85"/>
                  <a:pt x="148" y="84"/>
                  <a:pt x="147" y="85"/>
                </a:cubicBezTo>
                <a:close/>
                <a:moveTo>
                  <a:pt x="149" y="80"/>
                </a:moveTo>
                <a:cubicBezTo>
                  <a:pt x="148" y="80"/>
                  <a:pt x="148" y="80"/>
                  <a:pt x="147" y="80"/>
                </a:cubicBezTo>
                <a:cubicBezTo>
                  <a:pt x="148" y="81"/>
                  <a:pt x="149" y="81"/>
                  <a:pt x="149" y="80"/>
                </a:cubicBezTo>
                <a:close/>
                <a:moveTo>
                  <a:pt x="183" y="81"/>
                </a:moveTo>
                <a:cubicBezTo>
                  <a:pt x="182" y="81"/>
                  <a:pt x="178" y="81"/>
                  <a:pt x="178" y="82"/>
                </a:cubicBezTo>
                <a:cubicBezTo>
                  <a:pt x="179" y="81"/>
                  <a:pt x="181" y="82"/>
                  <a:pt x="183" y="81"/>
                </a:cubicBezTo>
                <a:close/>
                <a:moveTo>
                  <a:pt x="187" y="81"/>
                </a:moveTo>
                <a:cubicBezTo>
                  <a:pt x="186" y="81"/>
                  <a:pt x="184" y="81"/>
                  <a:pt x="184" y="81"/>
                </a:cubicBezTo>
                <a:cubicBezTo>
                  <a:pt x="185" y="81"/>
                  <a:pt x="186" y="82"/>
                  <a:pt x="187" y="81"/>
                </a:cubicBezTo>
                <a:close/>
                <a:moveTo>
                  <a:pt x="189" y="81"/>
                </a:moveTo>
                <a:cubicBezTo>
                  <a:pt x="189" y="80"/>
                  <a:pt x="187" y="81"/>
                  <a:pt x="187" y="81"/>
                </a:cubicBezTo>
                <a:cubicBezTo>
                  <a:pt x="188" y="81"/>
                  <a:pt x="188" y="81"/>
                  <a:pt x="189" y="81"/>
                </a:cubicBezTo>
                <a:close/>
                <a:moveTo>
                  <a:pt x="202" y="80"/>
                </a:moveTo>
                <a:cubicBezTo>
                  <a:pt x="203" y="81"/>
                  <a:pt x="204" y="81"/>
                  <a:pt x="205" y="80"/>
                </a:cubicBezTo>
                <a:cubicBezTo>
                  <a:pt x="204" y="80"/>
                  <a:pt x="203" y="80"/>
                  <a:pt x="202" y="80"/>
                </a:cubicBezTo>
                <a:close/>
                <a:moveTo>
                  <a:pt x="204" y="81"/>
                </a:moveTo>
                <a:cubicBezTo>
                  <a:pt x="205" y="81"/>
                  <a:pt x="208" y="82"/>
                  <a:pt x="209" y="81"/>
                </a:cubicBezTo>
                <a:cubicBezTo>
                  <a:pt x="207" y="80"/>
                  <a:pt x="206" y="81"/>
                  <a:pt x="204" y="81"/>
                </a:cubicBezTo>
                <a:close/>
                <a:moveTo>
                  <a:pt x="207" y="83"/>
                </a:moveTo>
                <a:cubicBezTo>
                  <a:pt x="208" y="83"/>
                  <a:pt x="208" y="83"/>
                  <a:pt x="208" y="83"/>
                </a:cubicBezTo>
                <a:cubicBezTo>
                  <a:pt x="208" y="82"/>
                  <a:pt x="207" y="82"/>
                  <a:pt x="207" y="83"/>
                </a:cubicBezTo>
                <a:close/>
                <a:moveTo>
                  <a:pt x="212" y="81"/>
                </a:moveTo>
                <a:cubicBezTo>
                  <a:pt x="211" y="80"/>
                  <a:pt x="209" y="80"/>
                  <a:pt x="209" y="81"/>
                </a:cubicBezTo>
                <a:cubicBezTo>
                  <a:pt x="210" y="80"/>
                  <a:pt x="211" y="81"/>
                  <a:pt x="212" y="81"/>
                </a:cubicBezTo>
                <a:close/>
                <a:moveTo>
                  <a:pt x="209" y="82"/>
                </a:moveTo>
                <a:cubicBezTo>
                  <a:pt x="210" y="82"/>
                  <a:pt x="210" y="82"/>
                  <a:pt x="210" y="83"/>
                </a:cubicBezTo>
                <a:cubicBezTo>
                  <a:pt x="211" y="82"/>
                  <a:pt x="213" y="83"/>
                  <a:pt x="215" y="82"/>
                </a:cubicBezTo>
                <a:cubicBezTo>
                  <a:pt x="213" y="82"/>
                  <a:pt x="211" y="81"/>
                  <a:pt x="209" y="82"/>
                </a:cubicBezTo>
                <a:close/>
                <a:moveTo>
                  <a:pt x="212" y="84"/>
                </a:moveTo>
                <a:cubicBezTo>
                  <a:pt x="213" y="84"/>
                  <a:pt x="214" y="85"/>
                  <a:pt x="214" y="83"/>
                </a:cubicBezTo>
                <a:cubicBezTo>
                  <a:pt x="213" y="83"/>
                  <a:pt x="212" y="83"/>
                  <a:pt x="212" y="84"/>
                </a:cubicBezTo>
                <a:close/>
                <a:moveTo>
                  <a:pt x="213" y="77"/>
                </a:moveTo>
                <a:cubicBezTo>
                  <a:pt x="214" y="77"/>
                  <a:pt x="215" y="78"/>
                  <a:pt x="216" y="77"/>
                </a:cubicBezTo>
                <a:cubicBezTo>
                  <a:pt x="215" y="77"/>
                  <a:pt x="213" y="77"/>
                  <a:pt x="213" y="77"/>
                </a:cubicBezTo>
                <a:close/>
                <a:moveTo>
                  <a:pt x="217" y="81"/>
                </a:moveTo>
                <a:cubicBezTo>
                  <a:pt x="217" y="80"/>
                  <a:pt x="218" y="81"/>
                  <a:pt x="218" y="80"/>
                </a:cubicBezTo>
                <a:cubicBezTo>
                  <a:pt x="218" y="81"/>
                  <a:pt x="217" y="80"/>
                  <a:pt x="217" y="81"/>
                </a:cubicBezTo>
                <a:close/>
                <a:moveTo>
                  <a:pt x="217" y="77"/>
                </a:moveTo>
                <a:cubicBezTo>
                  <a:pt x="218" y="77"/>
                  <a:pt x="219" y="77"/>
                  <a:pt x="219" y="77"/>
                </a:cubicBezTo>
                <a:cubicBezTo>
                  <a:pt x="219" y="76"/>
                  <a:pt x="217" y="77"/>
                  <a:pt x="217" y="77"/>
                </a:cubicBezTo>
                <a:close/>
                <a:moveTo>
                  <a:pt x="218" y="74"/>
                </a:moveTo>
                <a:cubicBezTo>
                  <a:pt x="220" y="74"/>
                  <a:pt x="220" y="74"/>
                  <a:pt x="220" y="74"/>
                </a:cubicBezTo>
                <a:cubicBezTo>
                  <a:pt x="220" y="73"/>
                  <a:pt x="218" y="73"/>
                  <a:pt x="218" y="74"/>
                </a:cubicBezTo>
                <a:close/>
                <a:moveTo>
                  <a:pt x="229" y="83"/>
                </a:moveTo>
                <a:cubicBezTo>
                  <a:pt x="230" y="83"/>
                  <a:pt x="232" y="83"/>
                  <a:pt x="232" y="82"/>
                </a:cubicBezTo>
                <a:cubicBezTo>
                  <a:pt x="232" y="83"/>
                  <a:pt x="229" y="82"/>
                  <a:pt x="229" y="83"/>
                </a:cubicBezTo>
                <a:close/>
                <a:moveTo>
                  <a:pt x="232" y="74"/>
                </a:moveTo>
                <a:cubicBezTo>
                  <a:pt x="233" y="74"/>
                  <a:pt x="234" y="75"/>
                  <a:pt x="234" y="74"/>
                </a:cubicBezTo>
                <a:cubicBezTo>
                  <a:pt x="233" y="74"/>
                  <a:pt x="232" y="74"/>
                  <a:pt x="232" y="74"/>
                </a:cubicBezTo>
                <a:close/>
                <a:moveTo>
                  <a:pt x="237" y="85"/>
                </a:moveTo>
                <a:cubicBezTo>
                  <a:pt x="237" y="85"/>
                  <a:pt x="237" y="85"/>
                  <a:pt x="238" y="85"/>
                </a:cubicBezTo>
                <a:cubicBezTo>
                  <a:pt x="237" y="85"/>
                  <a:pt x="237" y="85"/>
                  <a:pt x="237" y="85"/>
                </a:cubicBezTo>
                <a:close/>
                <a:moveTo>
                  <a:pt x="234" y="86"/>
                </a:moveTo>
                <a:cubicBezTo>
                  <a:pt x="235" y="87"/>
                  <a:pt x="237" y="85"/>
                  <a:pt x="237" y="85"/>
                </a:cubicBezTo>
                <a:cubicBezTo>
                  <a:pt x="236" y="85"/>
                  <a:pt x="235" y="85"/>
                  <a:pt x="234" y="85"/>
                </a:cubicBezTo>
                <a:lnTo>
                  <a:pt x="234" y="86"/>
                </a:lnTo>
                <a:close/>
                <a:moveTo>
                  <a:pt x="237" y="83"/>
                </a:moveTo>
                <a:cubicBezTo>
                  <a:pt x="238" y="83"/>
                  <a:pt x="238" y="83"/>
                  <a:pt x="238" y="83"/>
                </a:cubicBezTo>
                <a:cubicBezTo>
                  <a:pt x="238" y="82"/>
                  <a:pt x="237" y="82"/>
                  <a:pt x="237" y="83"/>
                </a:cubicBezTo>
                <a:close/>
                <a:moveTo>
                  <a:pt x="244" y="82"/>
                </a:moveTo>
                <a:cubicBezTo>
                  <a:pt x="243" y="82"/>
                  <a:pt x="240" y="82"/>
                  <a:pt x="239" y="82"/>
                </a:cubicBezTo>
                <a:cubicBezTo>
                  <a:pt x="241" y="82"/>
                  <a:pt x="243" y="83"/>
                  <a:pt x="244" y="82"/>
                </a:cubicBezTo>
                <a:close/>
                <a:moveTo>
                  <a:pt x="241" y="79"/>
                </a:moveTo>
                <a:cubicBezTo>
                  <a:pt x="240" y="79"/>
                  <a:pt x="240" y="79"/>
                  <a:pt x="239" y="79"/>
                </a:cubicBezTo>
                <a:cubicBezTo>
                  <a:pt x="240" y="79"/>
                  <a:pt x="241" y="80"/>
                  <a:pt x="241" y="79"/>
                </a:cubicBezTo>
                <a:close/>
                <a:moveTo>
                  <a:pt x="250" y="84"/>
                </a:moveTo>
                <a:cubicBezTo>
                  <a:pt x="247" y="83"/>
                  <a:pt x="242" y="84"/>
                  <a:pt x="240" y="84"/>
                </a:cubicBezTo>
                <a:cubicBezTo>
                  <a:pt x="243" y="85"/>
                  <a:pt x="246" y="83"/>
                  <a:pt x="247" y="85"/>
                </a:cubicBezTo>
                <a:cubicBezTo>
                  <a:pt x="248" y="84"/>
                  <a:pt x="249" y="84"/>
                  <a:pt x="250" y="84"/>
                </a:cubicBezTo>
                <a:cubicBezTo>
                  <a:pt x="251" y="84"/>
                  <a:pt x="250" y="84"/>
                  <a:pt x="250" y="84"/>
                </a:cubicBezTo>
                <a:close/>
                <a:moveTo>
                  <a:pt x="240" y="85"/>
                </a:moveTo>
                <a:cubicBezTo>
                  <a:pt x="243" y="85"/>
                  <a:pt x="244" y="85"/>
                  <a:pt x="245" y="85"/>
                </a:cubicBezTo>
                <a:cubicBezTo>
                  <a:pt x="244" y="85"/>
                  <a:pt x="241" y="84"/>
                  <a:pt x="240" y="85"/>
                </a:cubicBezTo>
                <a:close/>
                <a:moveTo>
                  <a:pt x="244" y="70"/>
                </a:moveTo>
                <a:cubicBezTo>
                  <a:pt x="244" y="70"/>
                  <a:pt x="242" y="70"/>
                  <a:pt x="242" y="70"/>
                </a:cubicBezTo>
                <a:cubicBezTo>
                  <a:pt x="243" y="70"/>
                  <a:pt x="245" y="71"/>
                  <a:pt x="244" y="70"/>
                </a:cubicBezTo>
                <a:close/>
                <a:moveTo>
                  <a:pt x="248" y="64"/>
                </a:moveTo>
                <a:cubicBezTo>
                  <a:pt x="250" y="64"/>
                  <a:pt x="251" y="65"/>
                  <a:pt x="252" y="64"/>
                </a:cubicBezTo>
                <a:cubicBezTo>
                  <a:pt x="252" y="64"/>
                  <a:pt x="249" y="63"/>
                  <a:pt x="248" y="64"/>
                </a:cubicBezTo>
                <a:close/>
                <a:moveTo>
                  <a:pt x="255" y="60"/>
                </a:moveTo>
                <a:cubicBezTo>
                  <a:pt x="255" y="60"/>
                  <a:pt x="252" y="59"/>
                  <a:pt x="253" y="60"/>
                </a:cubicBezTo>
                <a:cubicBezTo>
                  <a:pt x="254" y="60"/>
                  <a:pt x="259" y="60"/>
                  <a:pt x="255" y="60"/>
                </a:cubicBezTo>
                <a:close/>
                <a:moveTo>
                  <a:pt x="255" y="82"/>
                </a:moveTo>
                <a:cubicBezTo>
                  <a:pt x="256" y="82"/>
                  <a:pt x="257" y="82"/>
                  <a:pt x="257" y="82"/>
                </a:cubicBezTo>
                <a:cubicBezTo>
                  <a:pt x="256" y="82"/>
                  <a:pt x="255" y="81"/>
                  <a:pt x="255" y="82"/>
                </a:cubicBezTo>
                <a:close/>
                <a:moveTo>
                  <a:pt x="257" y="62"/>
                </a:moveTo>
                <a:cubicBezTo>
                  <a:pt x="256" y="62"/>
                  <a:pt x="255" y="61"/>
                  <a:pt x="255" y="62"/>
                </a:cubicBezTo>
                <a:cubicBezTo>
                  <a:pt x="256" y="62"/>
                  <a:pt x="256" y="62"/>
                  <a:pt x="257" y="62"/>
                </a:cubicBezTo>
                <a:close/>
                <a:moveTo>
                  <a:pt x="259" y="82"/>
                </a:moveTo>
                <a:cubicBezTo>
                  <a:pt x="260" y="82"/>
                  <a:pt x="262" y="82"/>
                  <a:pt x="263" y="81"/>
                </a:cubicBezTo>
                <a:cubicBezTo>
                  <a:pt x="262" y="81"/>
                  <a:pt x="260" y="81"/>
                  <a:pt x="259" y="82"/>
                </a:cubicBezTo>
                <a:close/>
                <a:moveTo>
                  <a:pt x="259" y="79"/>
                </a:moveTo>
                <a:cubicBezTo>
                  <a:pt x="260" y="79"/>
                  <a:pt x="261" y="79"/>
                  <a:pt x="263" y="79"/>
                </a:cubicBezTo>
                <a:cubicBezTo>
                  <a:pt x="263" y="78"/>
                  <a:pt x="260" y="78"/>
                  <a:pt x="259" y="79"/>
                </a:cubicBezTo>
                <a:close/>
                <a:moveTo>
                  <a:pt x="260" y="81"/>
                </a:moveTo>
                <a:cubicBezTo>
                  <a:pt x="261" y="81"/>
                  <a:pt x="263" y="81"/>
                  <a:pt x="264" y="80"/>
                </a:cubicBezTo>
                <a:cubicBezTo>
                  <a:pt x="263" y="80"/>
                  <a:pt x="260" y="80"/>
                  <a:pt x="260" y="81"/>
                </a:cubicBezTo>
                <a:close/>
                <a:moveTo>
                  <a:pt x="267" y="82"/>
                </a:moveTo>
                <a:cubicBezTo>
                  <a:pt x="267" y="82"/>
                  <a:pt x="268" y="82"/>
                  <a:pt x="268" y="82"/>
                </a:cubicBezTo>
                <a:cubicBezTo>
                  <a:pt x="268" y="82"/>
                  <a:pt x="268" y="82"/>
                  <a:pt x="268" y="81"/>
                </a:cubicBezTo>
                <a:cubicBezTo>
                  <a:pt x="268" y="81"/>
                  <a:pt x="267" y="82"/>
                  <a:pt x="267" y="82"/>
                </a:cubicBezTo>
                <a:close/>
                <a:moveTo>
                  <a:pt x="267" y="60"/>
                </a:moveTo>
                <a:cubicBezTo>
                  <a:pt x="270" y="60"/>
                  <a:pt x="268" y="59"/>
                  <a:pt x="267" y="60"/>
                </a:cubicBezTo>
                <a:close/>
                <a:moveTo>
                  <a:pt x="267" y="55"/>
                </a:moveTo>
                <a:cubicBezTo>
                  <a:pt x="269" y="55"/>
                  <a:pt x="268" y="54"/>
                  <a:pt x="267" y="55"/>
                </a:cubicBezTo>
                <a:close/>
                <a:moveTo>
                  <a:pt x="270" y="62"/>
                </a:moveTo>
                <a:cubicBezTo>
                  <a:pt x="270" y="62"/>
                  <a:pt x="272" y="62"/>
                  <a:pt x="272" y="62"/>
                </a:cubicBezTo>
                <a:cubicBezTo>
                  <a:pt x="272" y="62"/>
                  <a:pt x="270" y="61"/>
                  <a:pt x="270" y="62"/>
                </a:cubicBezTo>
                <a:close/>
                <a:moveTo>
                  <a:pt x="273" y="63"/>
                </a:moveTo>
                <a:cubicBezTo>
                  <a:pt x="279" y="63"/>
                  <a:pt x="283" y="64"/>
                  <a:pt x="287" y="64"/>
                </a:cubicBezTo>
                <a:cubicBezTo>
                  <a:pt x="283" y="63"/>
                  <a:pt x="277" y="63"/>
                  <a:pt x="273" y="63"/>
                </a:cubicBezTo>
                <a:close/>
                <a:moveTo>
                  <a:pt x="276" y="60"/>
                </a:moveTo>
                <a:cubicBezTo>
                  <a:pt x="277" y="60"/>
                  <a:pt x="278" y="60"/>
                  <a:pt x="278" y="60"/>
                </a:cubicBezTo>
                <a:cubicBezTo>
                  <a:pt x="278" y="59"/>
                  <a:pt x="277" y="59"/>
                  <a:pt x="276" y="60"/>
                </a:cubicBezTo>
                <a:close/>
                <a:moveTo>
                  <a:pt x="277" y="57"/>
                </a:moveTo>
                <a:cubicBezTo>
                  <a:pt x="278" y="57"/>
                  <a:pt x="280" y="57"/>
                  <a:pt x="281" y="57"/>
                </a:cubicBezTo>
                <a:cubicBezTo>
                  <a:pt x="279" y="57"/>
                  <a:pt x="278" y="56"/>
                  <a:pt x="277" y="57"/>
                </a:cubicBezTo>
                <a:close/>
                <a:moveTo>
                  <a:pt x="281" y="62"/>
                </a:moveTo>
                <a:cubicBezTo>
                  <a:pt x="281" y="61"/>
                  <a:pt x="278" y="61"/>
                  <a:pt x="277" y="62"/>
                </a:cubicBezTo>
                <a:cubicBezTo>
                  <a:pt x="279" y="62"/>
                  <a:pt x="280" y="62"/>
                  <a:pt x="281" y="62"/>
                </a:cubicBezTo>
                <a:close/>
                <a:moveTo>
                  <a:pt x="284" y="0"/>
                </a:moveTo>
                <a:cubicBezTo>
                  <a:pt x="282" y="0"/>
                  <a:pt x="280" y="0"/>
                  <a:pt x="278" y="1"/>
                </a:cubicBezTo>
                <a:cubicBezTo>
                  <a:pt x="280" y="1"/>
                  <a:pt x="283" y="1"/>
                  <a:pt x="284" y="0"/>
                </a:cubicBezTo>
                <a:close/>
                <a:moveTo>
                  <a:pt x="279" y="3"/>
                </a:moveTo>
                <a:cubicBezTo>
                  <a:pt x="280" y="3"/>
                  <a:pt x="280" y="3"/>
                  <a:pt x="281" y="3"/>
                </a:cubicBezTo>
                <a:cubicBezTo>
                  <a:pt x="281" y="2"/>
                  <a:pt x="279" y="3"/>
                  <a:pt x="279" y="3"/>
                </a:cubicBezTo>
                <a:close/>
                <a:moveTo>
                  <a:pt x="282" y="82"/>
                </a:moveTo>
                <a:cubicBezTo>
                  <a:pt x="283" y="82"/>
                  <a:pt x="284" y="82"/>
                  <a:pt x="285" y="82"/>
                </a:cubicBezTo>
                <a:cubicBezTo>
                  <a:pt x="284" y="81"/>
                  <a:pt x="283" y="81"/>
                  <a:pt x="282" y="82"/>
                </a:cubicBezTo>
                <a:close/>
                <a:moveTo>
                  <a:pt x="288" y="85"/>
                </a:moveTo>
                <a:cubicBezTo>
                  <a:pt x="288" y="85"/>
                  <a:pt x="288" y="84"/>
                  <a:pt x="287" y="85"/>
                </a:cubicBezTo>
                <a:cubicBezTo>
                  <a:pt x="287" y="85"/>
                  <a:pt x="287" y="86"/>
                  <a:pt x="288" y="86"/>
                </a:cubicBezTo>
                <a:cubicBezTo>
                  <a:pt x="287" y="85"/>
                  <a:pt x="289" y="85"/>
                  <a:pt x="288" y="85"/>
                </a:cubicBezTo>
                <a:close/>
                <a:moveTo>
                  <a:pt x="295" y="83"/>
                </a:moveTo>
                <a:cubicBezTo>
                  <a:pt x="295" y="84"/>
                  <a:pt x="295" y="84"/>
                  <a:pt x="295" y="8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96" y="83"/>
                  <a:pt x="298" y="84"/>
                  <a:pt x="298" y="83"/>
                </a:cubicBezTo>
                <a:cubicBezTo>
                  <a:pt x="297" y="83"/>
                  <a:pt x="296" y="83"/>
                  <a:pt x="295" y="83"/>
                </a:cubicBezTo>
                <a:close/>
                <a:moveTo>
                  <a:pt x="303" y="9"/>
                </a:moveTo>
                <a:cubicBezTo>
                  <a:pt x="301" y="9"/>
                  <a:pt x="299" y="9"/>
                  <a:pt x="297" y="9"/>
                </a:cubicBezTo>
                <a:cubicBezTo>
                  <a:pt x="299" y="9"/>
                  <a:pt x="302" y="10"/>
                  <a:pt x="303" y="9"/>
                </a:cubicBezTo>
                <a:close/>
                <a:moveTo>
                  <a:pt x="305" y="86"/>
                </a:moveTo>
                <a:cubicBezTo>
                  <a:pt x="306" y="86"/>
                  <a:pt x="307" y="85"/>
                  <a:pt x="307" y="85"/>
                </a:cubicBezTo>
                <a:cubicBezTo>
                  <a:pt x="305" y="85"/>
                  <a:pt x="305" y="85"/>
                  <a:pt x="305" y="85"/>
                </a:cubicBezTo>
                <a:cubicBezTo>
                  <a:pt x="306" y="86"/>
                  <a:pt x="305" y="85"/>
                  <a:pt x="305" y="86"/>
                </a:cubicBezTo>
                <a:close/>
                <a:moveTo>
                  <a:pt x="308" y="79"/>
                </a:moveTo>
                <a:cubicBezTo>
                  <a:pt x="309" y="79"/>
                  <a:pt x="311" y="79"/>
                  <a:pt x="312" y="79"/>
                </a:cubicBezTo>
                <a:cubicBezTo>
                  <a:pt x="310" y="79"/>
                  <a:pt x="309" y="78"/>
                  <a:pt x="308" y="79"/>
                </a:cubicBezTo>
                <a:close/>
                <a:moveTo>
                  <a:pt x="311" y="73"/>
                </a:moveTo>
                <a:cubicBezTo>
                  <a:pt x="311" y="73"/>
                  <a:pt x="312" y="74"/>
                  <a:pt x="312" y="73"/>
                </a:cubicBezTo>
                <a:cubicBezTo>
                  <a:pt x="311" y="73"/>
                  <a:pt x="311" y="73"/>
                  <a:pt x="311" y="73"/>
                </a:cubicBezTo>
                <a:close/>
                <a:moveTo>
                  <a:pt x="345" y="75"/>
                </a:moveTo>
                <a:cubicBezTo>
                  <a:pt x="345" y="75"/>
                  <a:pt x="344" y="74"/>
                  <a:pt x="343" y="74"/>
                </a:cubicBezTo>
                <a:cubicBezTo>
                  <a:pt x="337" y="74"/>
                  <a:pt x="331" y="74"/>
                  <a:pt x="324" y="73"/>
                </a:cubicBezTo>
                <a:cubicBezTo>
                  <a:pt x="320" y="73"/>
                  <a:pt x="316" y="72"/>
                  <a:pt x="313" y="73"/>
                </a:cubicBezTo>
                <a:cubicBezTo>
                  <a:pt x="316" y="75"/>
                  <a:pt x="319" y="73"/>
                  <a:pt x="323" y="74"/>
                </a:cubicBezTo>
                <a:cubicBezTo>
                  <a:pt x="322" y="75"/>
                  <a:pt x="320" y="75"/>
                  <a:pt x="320" y="75"/>
                </a:cubicBezTo>
                <a:cubicBezTo>
                  <a:pt x="327" y="76"/>
                  <a:pt x="329" y="75"/>
                  <a:pt x="337" y="75"/>
                </a:cubicBezTo>
                <a:cubicBezTo>
                  <a:pt x="338" y="75"/>
                  <a:pt x="338" y="76"/>
                  <a:pt x="338" y="76"/>
                </a:cubicBezTo>
                <a:cubicBezTo>
                  <a:pt x="339" y="76"/>
                  <a:pt x="338" y="75"/>
                  <a:pt x="338" y="75"/>
                </a:cubicBezTo>
                <a:cubicBezTo>
                  <a:pt x="342" y="75"/>
                  <a:pt x="350" y="75"/>
                  <a:pt x="355" y="75"/>
                </a:cubicBezTo>
                <a:cubicBezTo>
                  <a:pt x="353" y="75"/>
                  <a:pt x="351" y="75"/>
                  <a:pt x="349" y="75"/>
                </a:cubicBezTo>
                <a:cubicBezTo>
                  <a:pt x="347" y="75"/>
                  <a:pt x="346" y="75"/>
                  <a:pt x="345" y="75"/>
                </a:cubicBezTo>
                <a:close/>
                <a:moveTo>
                  <a:pt x="316" y="85"/>
                </a:moveTo>
                <a:cubicBezTo>
                  <a:pt x="317" y="85"/>
                  <a:pt x="319" y="86"/>
                  <a:pt x="319" y="85"/>
                </a:cubicBezTo>
                <a:cubicBezTo>
                  <a:pt x="318" y="85"/>
                  <a:pt x="316" y="84"/>
                  <a:pt x="316" y="85"/>
                </a:cubicBezTo>
                <a:close/>
                <a:moveTo>
                  <a:pt x="318" y="38"/>
                </a:moveTo>
                <a:cubicBezTo>
                  <a:pt x="320" y="38"/>
                  <a:pt x="322" y="39"/>
                  <a:pt x="324" y="38"/>
                </a:cubicBezTo>
                <a:cubicBezTo>
                  <a:pt x="323" y="38"/>
                  <a:pt x="320" y="37"/>
                  <a:pt x="318" y="38"/>
                </a:cubicBezTo>
                <a:close/>
                <a:moveTo>
                  <a:pt x="321" y="53"/>
                </a:moveTo>
                <a:cubicBezTo>
                  <a:pt x="322" y="53"/>
                  <a:pt x="324" y="53"/>
                  <a:pt x="325" y="53"/>
                </a:cubicBezTo>
                <a:cubicBezTo>
                  <a:pt x="324" y="52"/>
                  <a:pt x="322" y="52"/>
                  <a:pt x="321" y="53"/>
                </a:cubicBezTo>
                <a:close/>
                <a:moveTo>
                  <a:pt x="321" y="37"/>
                </a:moveTo>
                <a:cubicBezTo>
                  <a:pt x="323" y="37"/>
                  <a:pt x="323" y="37"/>
                  <a:pt x="323" y="37"/>
                </a:cubicBezTo>
                <a:cubicBezTo>
                  <a:pt x="323" y="36"/>
                  <a:pt x="321" y="36"/>
                  <a:pt x="321" y="37"/>
                </a:cubicBezTo>
                <a:close/>
                <a:moveTo>
                  <a:pt x="332" y="37"/>
                </a:moveTo>
                <a:cubicBezTo>
                  <a:pt x="330" y="36"/>
                  <a:pt x="327" y="36"/>
                  <a:pt x="324" y="37"/>
                </a:cubicBezTo>
                <a:cubicBezTo>
                  <a:pt x="327" y="37"/>
                  <a:pt x="330" y="37"/>
                  <a:pt x="332" y="37"/>
                </a:cubicBezTo>
                <a:close/>
                <a:moveTo>
                  <a:pt x="328" y="38"/>
                </a:moveTo>
                <a:cubicBezTo>
                  <a:pt x="328" y="38"/>
                  <a:pt x="326" y="38"/>
                  <a:pt x="326" y="38"/>
                </a:cubicBezTo>
                <a:cubicBezTo>
                  <a:pt x="326" y="39"/>
                  <a:pt x="328" y="39"/>
                  <a:pt x="328" y="38"/>
                </a:cubicBezTo>
                <a:close/>
                <a:moveTo>
                  <a:pt x="333" y="68"/>
                </a:moveTo>
                <a:cubicBezTo>
                  <a:pt x="336" y="68"/>
                  <a:pt x="336" y="68"/>
                  <a:pt x="338" y="68"/>
                </a:cubicBezTo>
                <a:cubicBezTo>
                  <a:pt x="338" y="67"/>
                  <a:pt x="334" y="68"/>
                  <a:pt x="333" y="68"/>
                </a:cubicBezTo>
                <a:close/>
                <a:moveTo>
                  <a:pt x="334" y="8"/>
                </a:moveTo>
                <a:cubicBezTo>
                  <a:pt x="334" y="8"/>
                  <a:pt x="333" y="8"/>
                  <a:pt x="333" y="8"/>
                </a:cubicBezTo>
                <a:cubicBezTo>
                  <a:pt x="334" y="8"/>
                  <a:pt x="334" y="9"/>
                  <a:pt x="334" y="8"/>
                </a:cubicBezTo>
                <a:close/>
                <a:moveTo>
                  <a:pt x="334" y="39"/>
                </a:moveTo>
                <a:cubicBezTo>
                  <a:pt x="336" y="39"/>
                  <a:pt x="338" y="39"/>
                  <a:pt x="339" y="39"/>
                </a:cubicBezTo>
                <a:cubicBezTo>
                  <a:pt x="338" y="39"/>
                  <a:pt x="335" y="38"/>
                  <a:pt x="334" y="39"/>
                </a:cubicBezTo>
                <a:close/>
                <a:moveTo>
                  <a:pt x="334" y="46"/>
                </a:moveTo>
                <a:cubicBezTo>
                  <a:pt x="345" y="47"/>
                  <a:pt x="356" y="47"/>
                  <a:pt x="367" y="47"/>
                </a:cubicBezTo>
                <a:cubicBezTo>
                  <a:pt x="356" y="47"/>
                  <a:pt x="345" y="45"/>
                  <a:pt x="334" y="46"/>
                </a:cubicBezTo>
                <a:close/>
                <a:moveTo>
                  <a:pt x="335" y="30"/>
                </a:moveTo>
                <a:cubicBezTo>
                  <a:pt x="336" y="30"/>
                  <a:pt x="338" y="30"/>
                  <a:pt x="337" y="30"/>
                </a:cubicBezTo>
                <a:cubicBezTo>
                  <a:pt x="337" y="30"/>
                  <a:pt x="335" y="30"/>
                  <a:pt x="335" y="30"/>
                </a:cubicBezTo>
                <a:close/>
                <a:moveTo>
                  <a:pt x="341" y="68"/>
                </a:moveTo>
                <a:cubicBezTo>
                  <a:pt x="340" y="68"/>
                  <a:pt x="339" y="67"/>
                  <a:pt x="338" y="68"/>
                </a:cubicBezTo>
                <a:cubicBezTo>
                  <a:pt x="339" y="68"/>
                  <a:pt x="341" y="69"/>
                  <a:pt x="341" y="68"/>
                </a:cubicBezTo>
                <a:close/>
                <a:moveTo>
                  <a:pt x="348" y="39"/>
                </a:moveTo>
                <a:cubicBezTo>
                  <a:pt x="345" y="39"/>
                  <a:pt x="342" y="39"/>
                  <a:pt x="340" y="39"/>
                </a:cubicBezTo>
                <a:cubicBezTo>
                  <a:pt x="342" y="39"/>
                  <a:pt x="346" y="40"/>
                  <a:pt x="348" y="39"/>
                </a:cubicBezTo>
                <a:close/>
                <a:moveTo>
                  <a:pt x="343" y="11"/>
                </a:moveTo>
                <a:cubicBezTo>
                  <a:pt x="344" y="11"/>
                  <a:pt x="346" y="11"/>
                  <a:pt x="345" y="11"/>
                </a:cubicBezTo>
                <a:cubicBezTo>
                  <a:pt x="345" y="11"/>
                  <a:pt x="343" y="11"/>
                  <a:pt x="343" y="11"/>
                </a:cubicBezTo>
                <a:close/>
                <a:moveTo>
                  <a:pt x="352" y="11"/>
                </a:moveTo>
                <a:cubicBezTo>
                  <a:pt x="351" y="11"/>
                  <a:pt x="350" y="11"/>
                  <a:pt x="350" y="12"/>
                </a:cubicBezTo>
                <a:cubicBezTo>
                  <a:pt x="351" y="12"/>
                  <a:pt x="352" y="12"/>
                  <a:pt x="352" y="11"/>
                </a:cubicBezTo>
                <a:close/>
                <a:moveTo>
                  <a:pt x="351" y="40"/>
                </a:moveTo>
                <a:cubicBezTo>
                  <a:pt x="353" y="40"/>
                  <a:pt x="355" y="40"/>
                  <a:pt x="352" y="40"/>
                </a:cubicBezTo>
                <a:cubicBezTo>
                  <a:pt x="352" y="40"/>
                  <a:pt x="352" y="39"/>
                  <a:pt x="351" y="40"/>
                </a:cubicBezTo>
                <a:close/>
                <a:moveTo>
                  <a:pt x="353" y="12"/>
                </a:moveTo>
                <a:cubicBezTo>
                  <a:pt x="355" y="12"/>
                  <a:pt x="356" y="13"/>
                  <a:pt x="357" y="12"/>
                </a:cubicBezTo>
                <a:cubicBezTo>
                  <a:pt x="356" y="12"/>
                  <a:pt x="353" y="11"/>
                  <a:pt x="353" y="12"/>
                </a:cubicBezTo>
                <a:cubicBezTo>
                  <a:pt x="353" y="12"/>
                  <a:pt x="353" y="12"/>
                  <a:pt x="353" y="12"/>
                </a:cubicBezTo>
                <a:close/>
                <a:moveTo>
                  <a:pt x="354" y="40"/>
                </a:moveTo>
                <a:cubicBezTo>
                  <a:pt x="355" y="40"/>
                  <a:pt x="357" y="40"/>
                  <a:pt x="357" y="40"/>
                </a:cubicBezTo>
                <a:cubicBezTo>
                  <a:pt x="356" y="40"/>
                  <a:pt x="355" y="39"/>
                  <a:pt x="354" y="40"/>
                </a:cubicBezTo>
                <a:close/>
                <a:moveTo>
                  <a:pt x="361" y="17"/>
                </a:moveTo>
                <a:cubicBezTo>
                  <a:pt x="360" y="16"/>
                  <a:pt x="357" y="15"/>
                  <a:pt x="356" y="16"/>
                </a:cubicBezTo>
                <a:cubicBezTo>
                  <a:pt x="358" y="16"/>
                  <a:pt x="360" y="17"/>
                  <a:pt x="361" y="17"/>
                </a:cubicBezTo>
                <a:close/>
                <a:moveTo>
                  <a:pt x="361" y="28"/>
                </a:moveTo>
                <a:cubicBezTo>
                  <a:pt x="362" y="29"/>
                  <a:pt x="363" y="29"/>
                  <a:pt x="364" y="28"/>
                </a:cubicBezTo>
                <a:cubicBezTo>
                  <a:pt x="363" y="28"/>
                  <a:pt x="361" y="28"/>
                  <a:pt x="361" y="28"/>
                </a:cubicBezTo>
                <a:close/>
                <a:moveTo>
                  <a:pt x="365" y="16"/>
                </a:moveTo>
                <a:cubicBezTo>
                  <a:pt x="366" y="16"/>
                  <a:pt x="367" y="16"/>
                  <a:pt x="368" y="16"/>
                </a:cubicBezTo>
                <a:cubicBezTo>
                  <a:pt x="367" y="15"/>
                  <a:pt x="366" y="14"/>
                  <a:pt x="365" y="14"/>
                </a:cubicBezTo>
                <a:cubicBezTo>
                  <a:pt x="365" y="15"/>
                  <a:pt x="366" y="15"/>
                  <a:pt x="365" y="16"/>
                </a:cubicBezTo>
                <a:close/>
                <a:moveTo>
                  <a:pt x="368" y="53"/>
                </a:moveTo>
                <a:cubicBezTo>
                  <a:pt x="369" y="53"/>
                  <a:pt x="372" y="53"/>
                  <a:pt x="373" y="53"/>
                </a:cubicBezTo>
                <a:cubicBezTo>
                  <a:pt x="371" y="53"/>
                  <a:pt x="369" y="52"/>
                  <a:pt x="368" y="53"/>
                </a:cubicBezTo>
                <a:close/>
                <a:moveTo>
                  <a:pt x="370" y="18"/>
                </a:moveTo>
                <a:cubicBezTo>
                  <a:pt x="369" y="18"/>
                  <a:pt x="368" y="17"/>
                  <a:pt x="368" y="18"/>
                </a:cubicBezTo>
                <a:cubicBezTo>
                  <a:pt x="369" y="18"/>
                  <a:pt x="370" y="18"/>
                  <a:pt x="370" y="18"/>
                </a:cubicBezTo>
                <a:close/>
                <a:moveTo>
                  <a:pt x="373" y="47"/>
                </a:moveTo>
                <a:cubicBezTo>
                  <a:pt x="372" y="48"/>
                  <a:pt x="369" y="47"/>
                  <a:pt x="369" y="48"/>
                </a:cubicBezTo>
                <a:cubicBezTo>
                  <a:pt x="371" y="47"/>
                  <a:pt x="373" y="48"/>
                  <a:pt x="373" y="47"/>
                </a:cubicBezTo>
                <a:close/>
                <a:moveTo>
                  <a:pt x="376" y="32"/>
                </a:moveTo>
                <a:cubicBezTo>
                  <a:pt x="375" y="33"/>
                  <a:pt x="373" y="31"/>
                  <a:pt x="372" y="32"/>
                </a:cubicBezTo>
                <a:cubicBezTo>
                  <a:pt x="374" y="32"/>
                  <a:pt x="376" y="33"/>
                  <a:pt x="376" y="32"/>
                </a:cubicBezTo>
                <a:close/>
                <a:moveTo>
                  <a:pt x="375" y="20"/>
                </a:moveTo>
                <a:cubicBezTo>
                  <a:pt x="375" y="21"/>
                  <a:pt x="377" y="21"/>
                  <a:pt x="378" y="20"/>
                </a:cubicBezTo>
                <a:cubicBezTo>
                  <a:pt x="377" y="20"/>
                  <a:pt x="377" y="20"/>
                  <a:pt x="376" y="20"/>
                </a:cubicBezTo>
                <a:cubicBezTo>
                  <a:pt x="375" y="20"/>
                  <a:pt x="375" y="20"/>
                  <a:pt x="375" y="20"/>
                </a:cubicBezTo>
                <a:close/>
                <a:moveTo>
                  <a:pt x="378" y="32"/>
                </a:moveTo>
                <a:cubicBezTo>
                  <a:pt x="379" y="33"/>
                  <a:pt x="381" y="34"/>
                  <a:pt x="382" y="33"/>
                </a:cubicBezTo>
                <a:cubicBezTo>
                  <a:pt x="381" y="32"/>
                  <a:pt x="379" y="32"/>
                  <a:pt x="378" y="32"/>
                </a:cubicBezTo>
                <a:close/>
                <a:moveTo>
                  <a:pt x="382" y="24"/>
                </a:moveTo>
                <a:cubicBezTo>
                  <a:pt x="381" y="24"/>
                  <a:pt x="380" y="24"/>
                  <a:pt x="379" y="25"/>
                </a:cubicBezTo>
                <a:cubicBezTo>
                  <a:pt x="383" y="25"/>
                  <a:pt x="386" y="24"/>
                  <a:pt x="389" y="24"/>
                </a:cubicBezTo>
                <a:cubicBezTo>
                  <a:pt x="387" y="24"/>
                  <a:pt x="384" y="23"/>
                  <a:pt x="381" y="23"/>
                </a:cubicBezTo>
                <a:cubicBezTo>
                  <a:pt x="381" y="24"/>
                  <a:pt x="382" y="23"/>
                  <a:pt x="382" y="24"/>
                </a:cubicBezTo>
                <a:close/>
                <a:moveTo>
                  <a:pt x="387" y="33"/>
                </a:moveTo>
                <a:cubicBezTo>
                  <a:pt x="387" y="33"/>
                  <a:pt x="388" y="34"/>
                  <a:pt x="389" y="33"/>
                </a:cubicBezTo>
                <a:cubicBezTo>
                  <a:pt x="389" y="33"/>
                  <a:pt x="387" y="32"/>
                  <a:pt x="387" y="33"/>
                </a:cubicBezTo>
                <a:close/>
                <a:moveTo>
                  <a:pt x="387" y="17"/>
                </a:moveTo>
                <a:cubicBezTo>
                  <a:pt x="388" y="18"/>
                  <a:pt x="390" y="18"/>
                  <a:pt x="390" y="17"/>
                </a:cubicBezTo>
                <a:cubicBezTo>
                  <a:pt x="389" y="17"/>
                  <a:pt x="388" y="16"/>
                  <a:pt x="387" y="17"/>
                </a:cubicBezTo>
                <a:close/>
                <a:moveTo>
                  <a:pt x="390" y="18"/>
                </a:moveTo>
                <a:cubicBezTo>
                  <a:pt x="390" y="17"/>
                  <a:pt x="391" y="18"/>
                  <a:pt x="391" y="17"/>
                </a:cubicBezTo>
                <a:cubicBezTo>
                  <a:pt x="391" y="17"/>
                  <a:pt x="390" y="17"/>
                  <a:pt x="390" y="18"/>
                </a:cubicBezTo>
                <a:close/>
                <a:moveTo>
                  <a:pt x="392" y="18"/>
                </a:moveTo>
                <a:cubicBezTo>
                  <a:pt x="392" y="17"/>
                  <a:pt x="393" y="18"/>
                  <a:pt x="393" y="17"/>
                </a:cubicBezTo>
                <a:cubicBezTo>
                  <a:pt x="393" y="17"/>
                  <a:pt x="392" y="17"/>
                  <a:pt x="392" y="18"/>
                </a:cubicBezTo>
                <a:close/>
                <a:moveTo>
                  <a:pt x="395" y="9"/>
                </a:moveTo>
                <a:cubicBezTo>
                  <a:pt x="398" y="9"/>
                  <a:pt x="401" y="10"/>
                  <a:pt x="403" y="10"/>
                </a:cubicBezTo>
                <a:cubicBezTo>
                  <a:pt x="401" y="9"/>
                  <a:pt x="398" y="9"/>
                  <a:pt x="395" y="9"/>
                </a:cubicBezTo>
                <a:close/>
                <a:moveTo>
                  <a:pt x="399" y="21"/>
                </a:moveTo>
                <a:cubicBezTo>
                  <a:pt x="399" y="21"/>
                  <a:pt x="400" y="22"/>
                  <a:pt x="401" y="21"/>
                </a:cubicBezTo>
                <a:cubicBezTo>
                  <a:pt x="400" y="21"/>
                  <a:pt x="399" y="21"/>
                  <a:pt x="399" y="21"/>
                </a:cubicBezTo>
                <a:close/>
                <a:moveTo>
                  <a:pt x="405" y="20"/>
                </a:moveTo>
                <a:cubicBezTo>
                  <a:pt x="407" y="21"/>
                  <a:pt x="408" y="20"/>
                  <a:pt x="409" y="20"/>
                </a:cubicBezTo>
                <a:cubicBezTo>
                  <a:pt x="408" y="20"/>
                  <a:pt x="407" y="19"/>
                  <a:pt x="406" y="19"/>
                </a:cubicBezTo>
                <a:cubicBezTo>
                  <a:pt x="406" y="20"/>
                  <a:pt x="405" y="20"/>
                  <a:pt x="405" y="20"/>
                </a:cubicBezTo>
                <a:close/>
                <a:moveTo>
                  <a:pt x="413" y="10"/>
                </a:moveTo>
                <a:cubicBezTo>
                  <a:pt x="412" y="10"/>
                  <a:pt x="411" y="10"/>
                  <a:pt x="411" y="10"/>
                </a:cubicBezTo>
                <a:cubicBezTo>
                  <a:pt x="411" y="11"/>
                  <a:pt x="412" y="11"/>
                  <a:pt x="413" y="10"/>
                </a:cubicBezTo>
                <a:close/>
                <a:moveTo>
                  <a:pt x="419" y="13"/>
                </a:moveTo>
                <a:cubicBezTo>
                  <a:pt x="417" y="13"/>
                  <a:pt x="414" y="12"/>
                  <a:pt x="412" y="13"/>
                </a:cubicBezTo>
                <a:cubicBezTo>
                  <a:pt x="415" y="13"/>
                  <a:pt x="417" y="14"/>
                  <a:pt x="419" y="13"/>
                </a:cubicBezTo>
                <a:close/>
                <a:moveTo>
                  <a:pt x="285" y="56"/>
                </a:moveTo>
                <a:cubicBezTo>
                  <a:pt x="288" y="55"/>
                  <a:pt x="292" y="57"/>
                  <a:pt x="295" y="55"/>
                </a:cubicBezTo>
                <a:cubicBezTo>
                  <a:pt x="289" y="55"/>
                  <a:pt x="284" y="55"/>
                  <a:pt x="279" y="56"/>
                </a:cubicBezTo>
                <a:cubicBezTo>
                  <a:pt x="280" y="56"/>
                  <a:pt x="282" y="56"/>
                  <a:pt x="283" y="56"/>
                </a:cubicBezTo>
                <a:cubicBezTo>
                  <a:pt x="282" y="57"/>
                  <a:pt x="281" y="56"/>
                  <a:pt x="281" y="57"/>
                </a:cubicBezTo>
                <a:cubicBezTo>
                  <a:pt x="282" y="58"/>
                  <a:pt x="282" y="57"/>
                  <a:pt x="284" y="57"/>
                </a:cubicBezTo>
                <a:cubicBezTo>
                  <a:pt x="287" y="57"/>
                  <a:pt x="296" y="57"/>
                  <a:pt x="299" y="57"/>
                </a:cubicBezTo>
                <a:cubicBezTo>
                  <a:pt x="295" y="56"/>
                  <a:pt x="288" y="57"/>
                  <a:pt x="285" y="56"/>
                </a:cubicBezTo>
                <a:close/>
                <a:moveTo>
                  <a:pt x="363" y="52"/>
                </a:moveTo>
                <a:cubicBezTo>
                  <a:pt x="362" y="52"/>
                  <a:pt x="362" y="52"/>
                  <a:pt x="362" y="52"/>
                </a:cubicBezTo>
                <a:cubicBezTo>
                  <a:pt x="355" y="52"/>
                  <a:pt x="342" y="51"/>
                  <a:pt x="335" y="50"/>
                </a:cubicBezTo>
                <a:cubicBezTo>
                  <a:pt x="334" y="49"/>
                  <a:pt x="332" y="49"/>
                  <a:pt x="331" y="49"/>
                </a:cubicBezTo>
                <a:cubicBezTo>
                  <a:pt x="331" y="49"/>
                  <a:pt x="331" y="49"/>
                  <a:pt x="331" y="49"/>
                </a:cubicBezTo>
                <a:cubicBezTo>
                  <a:pt x="328" y="48"/>
                  <a:pt x="326" y="49"/>
                  <a:pt x="324" y="48"/>
                </a:cubicBezTo>
                <a:cubicBezTo>
                  <a:pt x="325" y="47"/>
                  <a:pt x="327" y="47"/>
                  <a:pt x="326" y="47"/>
                </a:cubicBezTo>
                <a:cubicBezTo>
                  <a:pt x="329" y="47"/>
                  <a:pt x="330" y="45"/>
                  <a:pt x="332" y="47"/>
                </a:cubicBezTo>
                <a:cubicBezTo>
                  <a:pt x="332" y="46"/>
                  <a:pt x="333" y="46"/>
                  <a:pt x="334" y="46"/>
                </a:cubicBezTo>
                <a:cubicBezTo>
                  <a:pt x="332" y="45"/>
                  <a:pt x="331" y="46"/>
                  <a:pt x="330" y="45"/>
                </a:cubicBezTo>
                <a:cubicBezTo>
                  <a:pt x="331" y="45"/>
                  <a:pt x="332" y="45"/>
                  <a:pt x="334" y="45"/>
                </a:cubicBezTo>
                <a:cubicBezTo>
                  <a:pt x="325" y="43"/>
                  <a:pt x="316" y="44"/>
                  <a:pt x="307" y="43"/>
                </a:cubicBezTo>
                <a:cubicBezTo>
                  <a:pt x="306" y="42"/>
                  <a:pt x="305" y="42"/>
                  <a:pt x="304" y="42"/>
                </a:cubicBezTo>
                <a:cubicBezTo>
                  <a:pt x="300" y="41"/>
                  <a:pt x="295" y="42"/>
                  <a:pt x="291" y="41"/>
                </a:cubicBezTo>
                <a:cubicBezTo>
                  <a:pt x="296" y="40"/>
                  <a:pt x="300" y="40"/>
                  <a:pt x="306" y="40"/>
                </a:cubicBezTo>
                <a:cubicBezTo>
                  <a:pt x="306" y="39"/>
                  <a:pt x="306" y="39"/>
                  <a:pt x="306" y="38"/>
                </a:cubicBezTo>
                <a:cubicBezTo>
                  <a:pt x="307" y="39"/>
                  <a:pt x="307" y="39"/>
                  <a:pt x="307" y="39"/>
                </a:cubicBezTo>
                <a:cubicBezTo>
                  <a:pt x="308" y="38"/>
                  <a:pt x="314" y="39"/>
                  <a:pt x="317" y="38"/>
                </a:cubicBezTo>
                <a:cubicBezTo>
                  <a:pt x="313" y="38"/>
                  <a:pt x="307" y="38"/>
                  <a:pt x="304" y="37"/>
                </a:cubicBezTo>
                <a:cubicBezTo>
                  <a:pt x="303" y="37"/>
                  <a:pt x="302" y="37"/>
                  <a:pt x="302" y="37"/>
                </a:cubicBezTo>
                <a:cubicBezTo>
                  <a:pt x="306" y="37"/>
                  <a:pt x="310" y="37"/>
                  <a:pt x="315" y="37"/>
                </a:cubicBezTo>
                <a:cubicBezTo>
                  <a:pt x="315" y="37"/>
                  <a:pt x="314" y="37"/>
                  <a:pt x="314" y="36"/>
                </a:cubicBezTo>
                <a:cubicBezTo>
                  <a:pt x="320" y="35"/>
                  <a:pt x="325" y="36"/>
                  <a:pt x="331" y="35"/>
                </a:cubicBezTo>
                <a:cubicBezTo>
                  <a:pt x="326" y="35"/>
                  <a:pt x="321" y="36"/>
                  <a:pt x="316" y="34"/>
                </a:cubicBezTo>
                <a:cubicBezTo>
                  <a:pt x="316" y="34"/>
                  <a:pt x="314" y="34"/>
                  <a:pt x="313" y="35"/>
                </a:cubicBezTo>
                <a:cubicBezTo>
                  <a:pt x="306" y="34"/>
                  <a:pt x="295" y="34"/>
                  <a:pt x="286" y="33"/>
                </a:cubicBezTo>
                <a:cubicBezTo>
                  <a:pt x="294" y="32"/>
                  <a:pt x="303" y="33"/>
                  <a:pt x="312" y="32"/>
                </a:cubicBezTo>
                <a:cubicBezTo>
                  <a:pt x="313" y="34"/>
                  <a:pt x="319" y="32"/>
                  <a:pt x="322" y="34"/>
                </a:cubicBezTo>
                <a:cubicBezTo>
                  <a:pt x="332" y="33"/>
                  <a:pt x="344" y="33"/>
                  <a:pt x="353" y="34"/>
                </a:cubicBezTo>
                <a:cubicBezTo>
                  <a:pt x="348" y="32"/>
                  <a:pt x="341" y="33"/>
                  <a:pt x="335" y="32"/>
                </a:cubicBezTo>
                <a:cubicBezTo>
                  <a:pt x="325" y="31"/>
                  <a:pt x="312" y="31"/>
                  <a:pt x="304" y="31"/>
                </a:cubicBezTo>
                <a:cubicBezTo>
                  <a:pt x="303" y="31"/>
                  <a:pt x="302" y="31"/>
                  <a:pt x="301" y="30"/>
                </a:cubicBezTo>
                <a:cubicBezTo>
                  <a:pt x="298" y="30"/>
                  <a:pt x="295" y="31"/>
                  <a:pt x="292" y="31"/>
                </a:cubicBezTo>
                <a:cubicBezTo>
                  <a:pt x="289" y="31"/>
                  <a:pt x="287" y="30"/>
                  <a:pt x="284" y="30"/>
                </a:cubicBezTo>
                <a:cubicBezTo>
                  <a:pt x="281" y="29"/>
                  <a:pt x="278" y="31"/>
                  <a:pt x="275" y="29"/>
                </a:cubicBezTo>
                <a:cubicBezTo>
                  <a:pt x="281" y="29"/>
                  <a:pt x="285" y="29"/>
                  <a:pt x="291" y="29"/>
                </a:cubicBezTo>
                <a:cubicBezTo>
                  <a:pt x="293" y="29"/>
                  <a:pt x="296" y="29"/>
                  <a:pt x="297" y="29"/>
                </a:cubicBezTo>
                <a:cubicBezTo>
                  <a:pt x="298" y="29"/>
                  <a:pt x="298" y="30"/>
                  <a:pt x="299" y="30"/>
                </a:cubicBezTo>
                <a:cubicBezTo>
                  <a:pt x="299" y="30"/>
                  <a:pt x="299" y="30"/>
                  <a:pt x="300" y="30"/>
                </a:cubicBezTo>
                <a:cubicBezTo>
                  <a:pt x="301" y="29"/>
                  <a:pt x="302" y="30"/>
                  <a:pt x="303" y="30"/>
                </a:cubicBezTo>
                <a:cubicBezTo>
                  <a:pt x="313" y="30"/>
                  <a:pt x="323" y="30"/>
                  <a:pt x="330" y="30"/>
                </a:cubicBezTo>
                <a:cubicBezTo>
                  <a:pt x="330" y="29"/>
                  <a:pt x="329" y="29"/>
                  <a:pt x="330" y="29"/>
                </a:cubicBezTo>
                <a:cubicBezTo>
                  <a:pt x="333" y="29"/>
                  <a:pt x="338" y="29"/>
                  <a:pt x="341" y="30"/>
                </a:cubicBezTo>
                <a:cubicBezTo>
                  <a:pt x="340" y="30"/>
                  <a:pt x="340" y="30"/>
                  <a:pt x="340" y="30"/>
                </a:cubicBezTo>
                <a:cubicBezTo>
                  <a:pt x="340" y="30"/>
                  <a:pt x="341" y="30"/>
                  <a:pt x="341" y="30"/>
                </a:cubicBezTo>
                <a:cubicBezTo>
                  <a:pt x="343" y="31"/>
                  <a:pt x="343" y="29"/>
                  <a:pt x="345" y="30"/>
                </a:cubicBezTo>
                <a:cubicBezTo>
                  <a:pt x="345" y="31"/>
                  <a:pt x="344" y="30"/>
                  <a:pt x="344" y="31"/>
                </a:cubicBezTo>
                <a:cubicBezTo>
                  <a:pt x="345" y="31"/>
                  <a:pt x="347" y="31"/>
                  <a:pt x="346" y="30"/>
                </a:cubicBezTo>
                <a:cubicBezTo>
                  <a:pt x="347" y="31"/>
                  <a:pt x="347" y="31"/>
                  <a:pt x="348" y="31"/>
                </a:cubicBezTo>
                <a:cubicBezTo>
                  <a:pt x="348" y="30"/>
                  <a:pt x="347" y="31"/>
                  <a:pt x="347" y="30"/>
                </a:cubicBezTo>
                <a:cubicBezTo>
                  <a:pt x="348" y="30"/>
                  <a:pt x="348" y="30"/>
                  <a:pt x="349" y="31"/>
                </a:cubicBezTo>
                <a:cubicBezTo>
                  <a:pt x="351" y="30"/>
                  <a:pt x="359" y="32"/>
                  <a:pt x="362" y="31"/>
                </a:cubicBezTo>
                <a:cubicBezTo>
                  <a:pt x="359" y="30"/>
                  <a:pt x="358" y="30"/>
                  <a:pt x="354" y="30"/>
                </a:cubicBezTo>
                <a:cubicBezTo>
                  <a:pt x="355" y="29"/>
                  <a:pt x="357" y="30"/>
                  <a:pt x="357" y="30"/>
                </a:cubicBezTo>
                <a:cubicBezTo>
                  <a:pt x="347" y="29"/>
                  <a:pt x="335" y="28"/>
                  <a:pt x="324" y="28"/>
                </a:cubicBezTo>
                <a:cubicBezTo>
                  <a:pt x="332" y="27"/>
                  <a:pt x="344" y="28"/>
                  <a:pt x="353" y="28"/>
                </a:cubicBezTo>
                <a:cubicBezTo>
                  <a:pt x="355" y="28"/>
                  <a:pt x="358" y="29"/>
                  <a:pt x="358" y="28"/>
                </a:cubicBezTo>
                <a:cubicBezTo>
                  <a:pt x="356" y="27"/>
                  <a:pt x="352" y="28"/>
                  <a:pt x="350" y="26"/>
                </a:cubicBezTo>
                <a:cubicBezTo>
                  <a:pt x="352" y="26"/>
                  <a:pt x="354" y="27"/>
                  <a:pt x="356" y="26"/>
                </a:cubicBezTo>
                <a:cubicBezTo>
                  <a:pt x="355" y="26"/>
                  <a:pt x="355" y="26"/>
                  <a:pt x="355" y="26"/>
                </a:cubicBezTo>
                <a:cubicBezTo>
                  <a:pt x="361" y="25"/>
                  <a:pt x="367" y="26"/>
                  <a:pt x="372" y="26"/>
                </a:cubicBezTo>
                <a:cubicBezTo>
                  <a:pt x="369" y="24"/>
                  <a:pt x="364" y="25"/>
                  <a:pt x="360" y="24"/>
                </a:cubicBezTo>
                <a:cubicBezTo>
                  <a:pt x="355" y="24"/>
                  <a:pt x="347" y="23"/>
                  <a:pt x="344" y="23"/>
                </a:cubicBezTo>
                <a:cubicBezTo>
                  <a:pt x="349" y="23"/>
                  <a:pt x="351" y="23"/>
                  <a:pt x="356" y="23"/>
                </a:cubicBezTo>
                <a:cubicBezTo>
                  <a:pt x="357" y="23"/>
                  <a:pt x="357" y="22"/>
                  <a:pt x="359" y="22"/>
                </a:cubicBezTo>
                <a:cubicBezTo>
                  <a:pt x="359" y="21"/>
                  <a:pt x="360" y="22"/>
                  <a:pt x="360" y="21"/>
                </a:cubicBezTo>
                <a:cubicBezTo>
                  <a:pt x="355" y="20"/>
                  <a:pt x="349" y="21"/>
                  <a:pt x="346" y="20"/>
                </a:cubicBezTo>
                <a:cubicBezTo>
                  <a:pt x="350" y="19"/>
                  <a:pt x="359" y="21"/>
                  <a:pt x="364" y="20"/>
                </a:cubicBezTo>
                <a:cubicBezTo>
                  <a:pt x="365" y="20"/>
                  <a:pt x="366" y="20"/>
                  <a:pt x="367" y="19"/>
                </a:cubicBezTo>
                <a:cubicBezTo>
                  <a:pt x="362" y="18"/>
                  <a:pt x="358" y="19"/>
                  <a:pt x="355" y="17"/>
                </a:cubicBezTo>
                <a:cubicBezTo>
                  <a:pt x="354" y="17"/>
                  <a:pt x="355" y="18"/>
                  <a:pt x="354" y="18"/>
                </a:cubicBezTo>
                <a:cubicBezTo>
                  <a:pt x="355" y="17"/>
                  <a:pt x="353" y="15"/>
                  <a:pt x="351" y="16"/>
                </a:cubicBezTo>
                <a:cubicBezTo>
                  <a:pt x="351" y="17"/>
                  <a:pt x="352" y="17"/>
                  <a:pt x="352" y="17"/>
                </a:cubicBezTo>
                <a:cubicBezTo>
                  <a:pt x="351" y="18"/>
                  <a:pt x="351" y="16"/>
                  <a:pt x="350" y="16"/>
                </a:cubicBezTo>
                <a:cubicBezTo>
                  <a:pt x="350" y="17"/>
                  <a:pt x="350" y="17"/>
                  <a:pt x="349" y="17"/>
                </a:cubicBezTo>
                <a:cubicBezTo>
                  <a:pt x="348" y="17"/>
                  <a:pt x="350" y="16"/>
                  <a:pt x="349" y="16"/>
                </a:cubicBezTo>
                <a:cubicBezTo>
                  <a:pt x="339" y="17"/>
                  <a:pt x="327" y="15"/>
                  <a:pt x="316" y="14"/>
                </a:cubicBezTo>
                <a:cubicBezTo>
                  <a:pt x="318" y="14"/>
                  <a:pt x="317" y="13"/>
                  <a:pt x="319" y="13"/>
                </a:cubicBezTo>
                <a:cubicBezTo>
                  <a:pt x="321" y="13"/>
                  <a:pt x="323" y="13"/>
                  <a:pt x="324" y="14"/>
                </a:cubicBezTo>
                <a:cubicBezTo>
                  <a:pt x="332" y="13"/>
                  <a:pt x="341" y="15"/>
                  <a:pt x="350" y="14"/>
                </a:cubicBezTo>
                <a:cubicBezTo>
                  <a:pt x="348" y="14"/>
                  <a:pt x="347" y="14"/>
                  <a:pt x="344" y="14"/>
                </a:cubicBezTo>
                <a:cubicBezTo>
                  <a:pt x="344" y="13"/>
                  <a:pt x="345" y="14"/>
                  <a:pt x="345" y="13"/>
                </a:cubicBezTo>
                <a:cubicBezTo>
                  <a:pt x="343" y="14"/>
                  <a:pt x="340" y="13"/>
                  <a:pt x="339" y="13"/>
                </a:cubicBezTo>
                <a:cubicBezTo>
                  <a:pt x="338" y="12"/>
                  <a:pt x="339" y="12"/>
                  <a:pt x="339" y="12"/>
                </a:cubicBezTo>
                <a:cubicBezTo>
                  <a:pt x="340" y="12"/>
                  <a:pt x="340" y="12"/>
                  <a:pt x="341" y="11"/>
                </a:cubicBezTo>
                <a:cubicBezTo>
                  <a:pt x="340" y="11"/>
                  <a:pt x="341" y="11"/>
                  <a:pt x="341" y="11"/>
                </a:cubicBezTo>
                <a:cubicBezTo>
                  <a:pt x="334" y="10"/>
                  <a:pt x="325" y="9"/>
                  <a:pt x="319" y="10"/>
                </a:cubicBezTo>
                <a:cubicBezTo>
                  <a:pt x="321" y="10"/>
                  <a:pt x="323" y="10"/>
                  <a:pt x="324" y="11"/>
                </a:cubicBezTo>
                <a:cubicBezTo>
                  <a:pt x="313" y="11"/>
                  <a:pt x="307" y="12"/>
                  <a:pt x="296" y="10"/>
                </a:cubicBezTo>
                <a:cubicBezTo>
                  <a:pt x="296" y="10"/>
                  <a:pt x="297" y="10"/>
                  <a:pt x="297" y="9"/>
                </a:cubicBezTo>
                <a:cubicBezTo>
                  <a:pt x="289" y="7"/>
                  <a:pt x="281" y="10"/>
                  <a:pt x="274" y="8"/>
                </a:cubicBezTo>
                <a:cubicBezTo>
                  <a:pt x="273" y="8"/>
                  <a:pt x="275" y="9"/>
                  <a:pt x="274" y="9"/>
                </a:cubicBezTo>
                <a:cubicBezTo>
                  <a:pt x="273" y="9"/>
                  <a:pt x="273" y="8"/>
                  <a:pt x="272" y="8"/>
                </a:cubicBezTo>
                <a:cubicBezTo>
                  <a:pt x="272" y="7"/>
                  <a:pt x="273" y="7"/>
                  <a:pt x="274" y="7"/>
                </a:cubicBezTo>
                <a:cubicBezTo>
                  <a:pt x="272" y="7"/>
                  <a:pt x="271" y="7"/>
                  <a:pt x="271" y="6"/>
                </a:cubicBezTo>
                <a:cubicBezTo>
                  <a:pt x="272" y="6"/>
                  <a:pt x="274" y="6"/>
                  <a:pt x="275" y="5"/>
                </a:cubicBezTo>
                <a:cubicBezTo>
                  <a:pt x="273" y="4"/>
                  <a:pt x="271" y="6"/>
                  <a:pt x="271" y="4"/>
                </a:cubicBezTo>
                <a:cubicBezTo>
                  <a:pt x="274" y="4"/>
                  <a:pt x="275" y="3"/>
                  <a:pt x="277" y="3"/>
                </a:cubicBezTo>
                <a:cubicBezTo>
                  <a:pt x="278" y="3"/>
                  <a:pt x="277" y="3"/>
                  <a:pt x="277" y="2"/>
                </a:cubicBezTo>
                <a:cubicBezTo>
                  <a:pt x="276" y="2"/>
                  <a:pt x="274" y="2"/>
                  <a:pt x="273" y="2"/>
                </a:cubicBezTo>
                <a:cubicBezTo>
                  <a:pt x="267" y="1"/>
                  <a:pt x="260" y="3"/>
                  <a:pt x="254" y="1"/>
                </a:cubicBezTo>
                <a:cubicBezTo>
                  <a:pt x="256" y="1"/>
                  <a:pt x="258" y="1"/>
                  <a:pt x="259" y="1"/>
                </a:cubicBezTo>
                <a:cubicBezTo>
                  <a:pt x="260" y="1"/>
                  <a:pt x="262" y="1"/>
                  <a:pt x="261" y="1"/>
                </a:cubicBezTo>
                <a:cubicBezTo>
                  <a:pt x="249" y="0"/>
                  <a:pt x="240" y="1"/>
                  <a:pt x="229" y="1"/>
                </a:cubicBezTo>
                <a:cubicBezTo>
                  <a:pt x="228" y="2"/>
                  <a:pt x="230" y="1"/>
                  <a:pt x="229" y="2"/>
                </a:cubicBezTo>
                <a:cubicBezTo>
                  <a:pt x="228" y="2"/>
                  <a:pt x="224" y="3"/>
                  <a:pt x="223" y="2"/>
                </a:cubicBezTo>
                <a:cubicBezTo>
                  <a:pt x="223" y="1"/>
                  <a:pt x="224" y="2"/>
                  <a:pt x="224" y="1"/>
                </a:cubicBezTo>
                <a:cubicBezTo>
                  <a:pt x="219" y="1"/>
                  <a:pt x="212" y="1"/>
                  <a:pt x="207" y="1"/>
                </a:cubicBezTo>
                <a:cubicBezTo>
                  <a:pt x="207" y="2"/>
                  <a:pt x="207" y="2"/>
                  <a:pt x="207" y="2"/>
                </a:cubicBezTo>
                <a:cubicBezTo>
                  <a:pt x="205" y="2"/>
                  <a:pt x="203" y="2"/>
                  <a:pt x="203" y="3"/>
                </a:cubicBezTo>
                <a:cubicBezTo>
                  <a:pt x="202" y="2"/>
                  <a:pt x="201" y="3"/>
                  <a:pt x="200" y="2"/>
                </a:cubicBezTo>
                <a:cubicBezTo>
                  <a:pt x="199" y="2"/>
                  <a:pt x="200" y="3"/>
                  <a:pt x="199" y="3"/>
                </a:cubicBezTo>
                <a:cubicBezTo>
                  <a:pt x="195" y="3"/>
                  <a:pt x="194" y="4"/>
                  <a:pt x="191" y="3"/>
                </a:cubicBezTo>
                <a:cubicBezTo>
                  <a:pt x="189" y="4"/>
                  <a:pt x="187" y="4"/>
                  <a:pt x="186" y="4"/>
                </a:cubicBezTo>
                <a:cubicBezTo>
                  <a:pt x="186" y="4"/>
                  <a:pt x="186" y="4"/>
                  <a:pt x="186" y="4"/>
                </a:cubicBezTo>
                <a:cubicBezTo>
                  <a:pt x="185" y="4"/>
                  <a:pt x="185" y="4"/>
                  <a:pt x="185" y="3"/>
                </a:cubicBezTo>
                <a:cubicBezTo>
                  <a:pt x="182" y="4"/>
                  <a:pt x="179" y="2"/>
                  <a:pt x="178" y="4"/>
                </a:cubicBezTo>
                <a:cubicBezTo>
                  <a:pt x="174" y="5"/>
                  <a:pt x="171" y="3"/>
                  <a:pt x="168" y="5"/>
                </a:cubicBezTo>
                <a:cubicBezTo>
                  <a:pt x="167" y="5"/>
                  <a:pt x="167" y="4"/>
                  <a:pt x="166" y="4"/>
                </a:cubicBezTo>
                <a:cubicBezTo>
                  <a:pt x="166" y="4"/>
                  <a:pt x="166" y="5"/>
                  <a:pt x="165" y="5"/>
                </a:cubicBezTo>
                <a:cubicBezTo>
                  <a:pt x="162" y="4"/>
                  <a:pt x="156" y="5"/>
                  <a:pt x="153" y="5"/>
                </a:cubicBezTo>
                <a:cubicBezTo>
                  <a:pt x="152" y="5"/>
                  <a:pt x="152" y="5"/>
                  <a:pt x="151" y="5"/>
                </a:cubicBezTo>
                <a:cubicBezTo>
                  <a:pt x="148" y="6"/>
                  <a:pt x="143" y="6"/>
                  <a:pt x="139" y="6"/>
                </a:cubicBezTo>
                <a:cubicBezTo>
                  <a:pt x="128" y="7"/>
                  <a:pt x="116" y="8"/>
                  <a:pt x="105" y="9"/>
                </a:cubicBezTo>
                <a:cubicBezTo>
                  <a:pt x="104" y="9"/>
                  <a:pt x="103" y="9"/>
                  <a:pt x="102" y="10"/>
                </a:cubicBezTo>
                <a:cubicBezTo>
                  <a:pt x="101" y="9"/>
                  <a:pt x="99" y="10"/>
                  <a:pt x="98" y="9"/>
                </a:cubicBezTo>
                <a:cubicBezTo>
                  <a:pt x="96" y="11"/>
                  <a:pt x="94" y="10"/>
                  <a:pt x="92" y="10"/>
                </a:cubicBezTo>
                <a:cubicBezTo>
                  <a:pt x="83" y="11"/>
                  <a:pt x="77" y="13"/>
                  <a:pt x="68" y="14"/>
                </a:cubicBezTo>
                <a:cubicBezTo>
                  <a:pt x="61" y="15"/>
                  <a:pt x="54" y="17"/>
                  <a:pt x="47" y="19"/>
                </a:cubicBezTo>
                <a:cubicBezTo>
                  <a:pt x="46" y="19"/>
                  <a:pt x="45" y="19"/>
                  <a:pt x="44" y="20"/>
                </a:cubicBezTo>
                <a:cubicBezTo>
                  <a:pt x="41" y="20"/>
                  <a:pt x="40" y="21"/>
                  <a:pt x="38" y="22"/>
                </a:cubicBezTo>
                <a:cubicBezTo>
                  <a:pt x="38" y="22"/>
                  <a:pt x="38" y="22"/>
                  <a:pt x="38" y="23"/>
                </a:cubicBezTo>
                <a:cubicBezTo>
                  <a:pt x="37" y="23"/>
                  <a:pt x="37" y="24"/>
                  <a:pt x="36" y="24"/>
                </a:cubicBezTo>
                <a:cubicBezTo>
                  <a:pt x="34" y="24"/>
                  <a:pt x="32" y="22"/>
                  <a:pt x="31" y="24"/>
                </a:cubicBezTo>
                <a:cubicBezTo>
                  <a:pt x="32" y="25"/>
                  <a:pt x="33" y="24"/>
                  <a:pt x="34" y="24"/>
                </a:cubicBezTo>
                <a:cubicBezTo>
                  <a:pt x="33" y="25"/>
                  <a:pt x="32" y="25"/>
                  <a:pt x="32" y="26"/>
                </a:cubicBezTo>
                <a:cubicBezTo>
                  <a:pt x="32" y="26"/>
                  <a:pt x="33" y="27"/>
                  <a:pt x="33" y="28"/>
                </a:cubicBezTo>
                <a:cubicBezTo>
                  <a:pt x="30" y="30"/>
                  <a:pt x="27" y="31"/>
                  <a:pt x="23" y="33"/>
                </a:cubicBezTo>
                <a:cubicBezTo>
                  <a:pt x="21" y="34"/>
                  <a:pt x="20" y="36"/>
                  <a:pt x="17" y="36"/>
                </a:cubicBezTo>
                <a:cubicBezTo>
                  <a:pt x="16" y="36"/>
                  <a:pt x="15" y="35"/>
                  <a:pt x="14" y="36"/>
                </a:cubicBezTo>
                <a:cubicBezTo>
                  <a:pt x="14" y="38"/>
                  <a:pt x="16" y="41"/>
                  <a:pt x="17" y="44"/>
                </a:cubicBezTo>
                <a:cubicBezTo>
                  <a:pt x="18" y="46"/>
                  <a:pt x="19" y="48"/>
                  <a:pt x="20" y="50"/>
                </a:cubicBezTo>
                <a:cubicBezTo>
                  <a:pt x="20" y="52"/>
                  <a:pt x="22" y="53"/>
                  <a:pt x="23" y="55"/>
                </a:cubicBezTo>
                <a:cubicBezTo>
                  <a:pt x="24" y="57"/>
                  <a:pt x="24" y="61"/>
                  <a:pt x="25" y="63"/>
                </a:cubicBezTo>
                <a:cubicBezTo>
                  <a:pt x="26" y="64"/>
                  <a:pt x="28" y="65"/>
                  <a:pt x="28" y="66"/>
                </a:cubicBezTo>
                <a:cubicBezTo>
                  <a:pt x="28" y="69"/>
                  <a:pt x="27" y="70"/>
                  <a:pt x="27" y="72"/>
                </a:cubicBezTo>
                <a:cubicBezTo>
                  <a:pt x="27" y="73"/>
                  <a:pt x="28" y="75"/>
                  <a:pt x="29" y="77"/>
                </a:cubicBezTo>
                <a:cubicBezTo>
                  <a:pt x="32" y="82"/>
                  <a:pt x="36" y="87"/>
                  <a:pt x="42" y="88"/>
                </a:cubicBezTo>
                <a:cubicBezTo>
                  <a:pt x="47" y="89"/>
                  <a:pt x="51" y="86"/>
                  <a:pt x="55" y="86"/>
                </a:cubicBezTo>
                <a:cubicBezTo>
                  <a:pt x="59" y="85"/>
                  <a:pt x="61" y="88"/>
                  <a:pt x="64" y="89"/>
                </a:cubicBezTo>
                <a:cubicBezTo>
                  <a:pt x="65" y="90"/>
                  <a:pt x="67" y="90"/>
                  <a:pt x="67" y="91"/>
                </a:cubicBezTo>
                <a:cubicBezTo>
                  <a:pt x="66" y="92"/>
                  <a:pt x="64" y="92"/>
                  <a:pt x="64" y="93"/>
                </a:cubicBezTo>
                <a:cubicBezTo>
                  <a:pt x="64" y="94"/>
                  <a:pt x="64" y="94"/>
                  <a:pt x="64" y="95"/>
                </a:cubicBezTo>
                <a:cubicBezTo>
                  <a:pt x="63" y="95"/>
                  <a:pt x="62" y="96"/>
                  <a:pt x="61" y="97"/>
                </a:cubicBezTo>
                <a:cubicBezTo>
                  <a:pt x="65" y="99"/>
                  <a:pt x="68" y="97"/>
                  <a:pt x="72" y="96"/>
                </a:cubicBezTo>
                <a:cubicBezTo>
                  <a:pt x="76" y="96"/>
                  <a:pt x="80" y="96"/>
                  <a:pt x="84" y="96"/>
                </a:cubicBezTo>
                <a:cubicBezTo>
                  <a:pt x="104" y="95"/>
                  <a:pt x="123" y="90"/>
                  <a:pt x="142" y="89"/>
                </a:cubicBezTo>
                <a:cubicBezTo>
                  <a:pt x="141" y="89"/>
                  <a:pt x="140" y="89"/>
                  <a:pt x="140" y="88"/>
                </a:cubicBezTo>
                <a:cubicBezTo>
                  <a:pt x="140" y="87"/>
                  <a:pt x="140" y="87"/>
                  <a:pt x="140" y="87"/>
                </a:cubicBezTo>
                <a:cubicBezTo>
                  <a:pt x="136" y="88"/>
                  <a:pt x="134" y="88"/>
                  <a:pt x="132" y="87"/>
                </a:cubicBezTo>
                <a:cubicBezTo>
                  <a:pt x="133" y="86"/>
                  <a:pt x="135" y="87"/>
                  <a:pt x="136" y="86"/>
                </a:cubicBezTo>
                <a:cubicBezTo>
                  <a:pt x="132" y="86"/>
                  <a:pt x="126" y="87"/>
                  <a:pt x="124" y="87"/>
                </a:cubicBezTo>
                <a:cubicBezTo>
                  <a:pt x="125" y="85"/>
                  <a:pt x="129" y="87"/>
                  <a:pt x="130" y="85"/>
                </a:cubicBezTo>
                <a:cubicBezTo>
                  <a:pt x="128" y="85"/>
                  <a:pt x="123" y="87"/>
                  <a:pt x="123" y="85"/>
                </a:cubicBezTo>
                <a:cubicBezTo>
                  <a:pt x="125" y="83"/>
                  <a:pt x="129" y="84"/>
                  <a:pt x="132" y="83"/>
                </a:cubicBezTo>
                <a:cubicBezTo>
                  <a:pt x="133" y="82"/>
                  <a:pt x="132" y="81"/>
                  <a:pt x="132" y="81"/>
                </a:cubicBezTo>
                <a:cubicBezTo>
                  <a:pt x="138" y="80"/>
                  <a:pt x="146" y="79"/>
                  <a:pt x="154" y="79"/>
                </a:cubicBezTo>
                <a:cubicBezTo>
                  <a:pt x="153" y="80"/>
                  <a:pt x="151" y="79"/>
                  <a:pt x="150" y="80"/>
                </a:cubicBezTo>
                <a:cubicBezTo>
                  <a:pt x="150" y="81"/>
                  <a:pt x="151" y="80"/>
                  <a:pt x="152" y="80"/>
                </a:cubicBezTo>
                <a:cubicBezTo>
                  <a:pt x="150" y="81"/>
                  <a:pt x="148" y="81"/>
                  <a:pt x="146" y="80"/>
                </a:cubicBezTo>
                <a:cubicBezTo>
                  <a:pt x="145" y="81"/>
                  <a:pt x="145" y="81"/>
                  <a:pt x="144" y="82"/>
                </a:cubicBezTo>
                <a:cubicBezTo>
                  <a:pt x="147" y="82"/>
                  <a:pt x="151" y="81"/>
                  <a:pt x="152" y="83"/>
                </a:cubicBezTo>
                <a:cubicBezTo>
                  <a:pt x="155" y="83"/>
                  <a:pt x="159" y="84"/>
                  <a:pt x="162" y="83"/>
                </a:cubicBezTo>
                <a:cubicBezTo>
                  <a:pt x="159" y="83"/>
                  <a:pt x="156" y="83"/>
                  <a:pt x="155" y="83"/>
                </a:cubicBezTo>
                <a:cubicBezTo>
                  <a:pt x="155" y="81"/>
                  <a:pt x="159" y="81"/>
                  <a:pt x="161" y="82"/>
                </a:cubicBezTo>
                <a:cubicBezTo>
                  <a:pt x="161" y="81"/>
                  <a:pt x="162" y="81"/>
                  <a:pt x="163" y="81"/>
                </a:cubicBezTo>
                <a:cubicBezTo>
                  <a:pt x="163" y="81"/>
                  <a:pt x="162" y="82"/>
                  <a:pt x="163" y="82"/>
                </a:cubicBezTo>
                <a:cubicBezTo>
                  <a:pt x="164" y="83"/>
                  <a:pt x="165" y="82"/>
                  <a:pt x="167" y="82"/>
                </a:cubicBezTo>
                <a:cubicBezTo>
                  <a:pt x="167" y="82"/>
                  <a:pt x="167" y="81"/>
                  <a:pt x="168" y="81"/>
                </a:cubicBezTo>
                <a:cubicBezTo>
                  <a:pt x="169" y="81"/>
                  <a:pt x="172" y="80"/>
                  <a:pt x="173" y="81"/>
                </a:cubicBezTo>
                <a:cubicBezTo>
                  <a:pt x="172" y="82"/>
                  <a:pt x="171" y="81"/>
                  <a:pt x="170" y="82"/>
                </a:cubicBezTo>
                <a:cubicBezTo>
                  <a:pt x="171" y="83"/>
                  <a:pt x="173" y="81"/>
                  <a:pt x="175" y="82"/>
                </a:cubicBezTo>
                <a:cubicBezTo>
                  <a:pt x="175" y="81"/>
                  <a:pt x="175" y="81"/>
                  <a:pt x="176" y="81"/>
                </a:cubicBezTo>
                <a:cubicBezTo>
                  <a:pt x="180" y="80"/>
                  <a:pt x="186" y="80"/>
                  <a:pt x="188" y="79"/>
                </a:cubicBezTo>
                <a:cubicBezTo>
                  <a:pt x="188" y="79"/>
                  <a:pt x="187" y="79"/>
                  <a:pt x="187" y="79"/>
                </a:cubicBezTo>
                <a:cubicBezTo>
                  <a:pt x="189" y="79"/>
                  <a:pt x="191" y="78"/>
                  <a:pt x="192" y="79"/>
                </a:cubicBezTo>
                <a:cubicBezTo>
                  <a:pt x="192" y="79"/>
                  <a:pt x="192" y="78"/>
                  <a:pt x="192" y="78"/>
                </a:cubicBezTo>
                <a:cubicBezTo>
                  <a:pt x="193" y="79"/>
                  <a:pt x="193" y="78"/>
                  <a:pt x="193" y="79"/>
                </a:cubicBezTo>
                <a:cubicBezTo>
                  <a:pt x="194" y="80"/>
                  <a:pt x="193" y="80"/>
                  <a:pt x="193" y="80"/>
                </a:cubicBezTo>
                <a:cubicBezTo>
                  <a:pt x="196" y="81"/>
                  <a:pt x="200" y="80"/>
                  <a:pt x="202" y="80"/>
                </a:cubicBezTo>
                <a:cubicBezTo>
                  <a:pt x="201" y="80"/>
                  <a:pt x="201" y="80"/>
                  <a:pt x="201" y="79"/>
                </a:cubicBezTo>
                <a:cubicBezTo>
                  <a:pt x="204" y="78"/>
                  <a:pt x="207" y="79"/>
                  <a:pt x="210" y="78"/>
                </a:cubicBezTo>
                <a:cubicBezTo>
                  <a:pt x="208" y="78"/>
                  <a:pt x="208" y="78"/>
                  <a:pt x="207" y="77"/>
                </a:cubicBezTo>
                <a:cubicBezTo>
                  <a:pt x="209" y="77"/>
                  <a:pt x="212" y="77"/>
                  <a:pt x="214" y="76"/>
                </a:cubicBezTo>
                <a:cubicBezTo>
                  <a:pt x="212" y="76"/>
                  <a:pt x="210" y="77"/>
                  <a:pt x="209" y="76"/>
                </a:cubicBezTo>
                <a:cubicBezTo>
                  <a:pt x="216" y="75"/>
                  <a:pt x="224" y="75"/>
                  <a:pt x="231" y="74"/>
                </a:cubicBezTo>
                <a:cubicBezTo>
                  <a:pt x="226" y="74"/>
                  <a:pt x="222" y="74"/>
                  <a:pt x="218" y="74"/>
                </a:cubicBezTo>
                <a:cubicBezTo>
                  <a:pt x="218" y="74"/>
                  <a:pt x="218" y="74"/>
                  <a:pt x="218" y="73"/>
                </a:cubicBezTo>
                <a:cubicBezTo>
                  <a:pt x="217" y="73"/>
                  <a:pt x="216" y="74"/>
                  <a:pt x="216" y="73"/>
                </a:cubicBezTo>
                <a:cubicBezTo>
                  <a:pt x="220" y="72"/>
                  <a:pt x="226" y="73"/>
                  <a:pt x="232" y="71"/>
                </a:cubicBezTo>
                <a:cubicBezTo>
                  <a:pt x="231" y="71"/>
                  <a:pt x="231" y="72"/>
                  <a:pt x="230" y="71"/>
                </a:cubicBezTo>
                <a:cubicBezTo>
                  <a:pt x="231" y="70"/>
                  <a:pt x="232" y="70"/>
                  <a:pt x="233" y="71"/>
                </a:cubicBezTo>
                <a:cubicBezTo>
                  <a:pt x="233" y="69"/>
                  <a:pt x="231" y="71"/>
                  <a:pt x="231" y="70"/>
                </a:cubicBezTo>
                <a:cubicBezTo>
                  <a:pt x="233" y="68"/>
                  <a:pt x="236" y="69"/>
                  <a:pt x="238" y="69"/>
                </a:cubicBezTo>
                <a:cubicBezTo>
                  <a:pt x="239" y="69"/>
                  <a:pt x="240" y="68"/>
                  <a:pt x="241" y="68"/>
                </a:cubicBezTo>
                <a:cubicBezTo>
                  <a:pt x="246" y="67"/>
                  <a:pt x="252" y="68"/>
                  <a:pt x="257" y="67"/>
                </a:cubicBezTo>
                <a:cubicBezTo>
                  <a:pt x="253" y="67"/>
                  <a:pt x="249" y="66"/>
                  <a:pt x="247" y="67"/>
                </a:cubicBezTo>
                <a:cubicBezTo>
                  <a:pt x="247" y="66"/>
                  <a:pt x="244" y="66"/>
                  <a:pt x="243" y="67"/>
                </a:cubicBezTo>
                <a:cubicBezTo>
                  <a:pt x="242" y="67"/>
                  <a:pt x="243" y="66"/>
                  <a:pt x="242" y="66"/>
                </a:cubicBezTo>
                <a:cubicBezTo>
                  <a:pt x="239" y="66"/>
                  <a:pt x="236" y="66"/>
                  <a:pt x="233" y="66"/>
                </a:cubicBezTo>
                <a:cubicBezTo>
                  <a:pt x="231" y="66"/>
                  <a:pt x="230" y="67"/>
                  <a:pt x="229" y="66"/>
                </a:cubicBezTo>
                <a:cubicBezTo>
                  <a:pt x="232" y="66"/>
                  <a:pt x="233" y="65"/>
                  <a:pt x="235" y="64"/>
                </a:cubicBezTo>
                <a:cubicBezTo>
                  <a:pt x="236" y="65"/>
                  <a:pt x="235" y="65"/>
                  <a:pt x="236" y="65"/>
                </a:cubicBezTo>
                <a:cubicBezTo>
                  <a:pt x="241" y="65"/>
                  <a:pt x="243" y="64"/>
                  <a:pt x="248" y="64"/>
                </a:cubicBezTo>
                <a:cubicBezTo>
                  <a:pt x="247" y="64"/>
                  <a:pt x="247" y="64"/>
                  <a:pt x="247" y="63"/>
                </a:cubicBezTo>
                <a:cubicBezTo>
                  <a:pt x="247" y="63"/>
                  <a:pt x="248" y="62"/>
                  <a:pt x="248" y="62"/>
                </a:cubicBezTo>
                <a:cubicBezTo>
                  <a:pt x="249" y="62"/>
                  <a:pt x="251" y="62"/>
                  <a:pt x="253" y="62"/>
                </a:cubicBezTo>
                <a:cubicBezTo>
                  <a:pt x="248" y="62"/>
                  <a:pt x="243" y="62"/>
                  <a:pt x="238" y="62"/>
                </a:cubicBezTo>
                <a:cubicBezTo>
                  <a:pt x="236" y="62"/>
                  <a:pt x="233" y="63"/>
                  <a:pt x="231" y="61"/>
                </a:cubicBezTo>
                <a:cubicBezTo>
                  <a:pt x="238" y="61"/>
                  <a:pt x="246" y="61"/>
                  <a:pt x="252" y="60"/>
                </a:cubicBezTo>
                <a:cubicBezTo>
                  <a:pt x="251" y="59"/>
                  <a:pt x="248" y="60"/>
                  <a:pt x="246" y="60"/>
                </a:cubicBezTo>
                <a:cubicBezTo>
                  <a:pt x="245" y="60"/>
                  <a:pt x="243" y="60"/>
                  <a:pt x="243" y="59"/>
                </a:cubicBezTo>
                <a:cubicBezTo>
                  <a:pt x="244" y="59"/>
                  <a:pt x="246" y="60"/>
                  <a:pt x="247" y="58"/>
                </a:cubicBezTo>
                <a:cubicBezTo>
                  <a:pt x="248" y="59"/>
                  <a:pt x="249" y="59"/>
                  <a:pt x="250" y="58"/>
                </a:cubicBezTo>
                <a:cubicBezTo>
                  <a:pt x="249" y="58"/>
                  <a:pt x="248" y="59"/>
                  <a:pt x="248" y="58"/>
                </a:cubicBezTo>
                <a:cubicBezTo>
                  <a:pt x="253" y="58"/>
                  <a:pt x="259" y="57"/>
                  <a:pt x="264" y="58"/>
                </a:cubicBezTo>
                <a:cubicBezTo>
                  <a:pt x="264" y="58"/>
                  <a:pt x="263" y="58"/>
                  <a:pt x="263" y="59"/>
                </a:cubicBezTo>
                <a:cubicBezTo>
                  <a:pt x="267" y="58"/>
                  <a:pt x="270" y="59"/>
                  <a:pt x="274" y="58"/>
                </a:cubicBezTo>
                <a:cubicBezTo>
                  <a:pt x="276" y="58"/>
                  <a:pt x="278" y="59"/>
                  <a:pt x="280" y="59"/>
                </a:cubicBezTo>
                <a:cubicBezTo>
                  <a:pt x="282" y="59"/>
                  <a:pt x="285" y="58"/>
                  <a:pt x="286" y="59"/>
                </a:cubicBezTo>
                <a:cubicBezTo>
                  <a:pt x="284" y="60"/>
                  <a:pt x="282" y="59"/>
                  <a:pt x="280" y="60"/>
                </a:cubicBezTo>
                <a:cubicBezTo>
                  <a:pt x="284" y="60"/>
                  <a:pt x="287" y="60"/>
                  <a:pt x="292" y="60"/>
                </a:cubicBezTo>
                <a:cubicBezTo>
                  <a:pt x="290" y="59"/>
                  <a:pt x="288" y="60"/>
                  <a:pt x="287" y="59"/>
                </a:cubicBezTo>
                <a:cubicBezTo>
                  <a:pt x="289" y="58"/>
                  <a:pt x="292" y="59"/>
                  <a:pt x="294" y="58"/>
                </a:cubicBezTo>
                <a:cubicBezTo>
                  <a:pt x="296" y="58"/>
                  <a:pt x="296" y="58"/>
                  <a:pt x="296" y="58"/>
                </a:cubicBezTo>
                <a:cubicBezTo>
                  <a:pt x="296" y="58"/>
                  <a:pt x="295" y="58"/>
                  <a:pt x="294" y="58"/>
                </a:cubicBezTo>
                <a:cubicBezTo>
                  <a:pt x="289" y="58"/>
                  <a:pt x="286" y="58"/>
                  <a:pt x="283" y="57"/>
                </a:cubicBezTo>
                <a:cubicBezTo>
                  <a:pt x="283" y="58"/>
                  <a:pt x="283" y="58"/>
                  <a:pt x="282" y="58"/>
                </a:cubicBezTo>
                <a:cubicBezTo>
                  <a:pt x="277" y="57"/>
                  <a:pt x="269" y="59"/>
                  <a:pt x="264" y="58"/>
                </a:cubicBezTo>
                <a:cubicBezTo>
                  <a:pt x="267" y="57"/>
                  <a:pt x="273" y="58"/>
                  <a:pt x="276" y="57"/>
                </a:cubicBezTo>
                <a:cubicBezTo>
                  <a:pt x="275" y="57"/>
                  <a:pt x="275" y="56"/>
                  <a:pt x="274" y="56"/>
                </a:cubicBezTo>
                <a:cubicBezTo>
                  <a:pt x="272" y="57"/>
                  <a:pt x="267" y="57"/>
                  <a:pt x="266" y="55"/>
                </a:cubicBezTo>
                <a:cubicBezTo>
                  <a:pt x="262" y="55"/>
                  <a:pt x="260" y="54"/>
                  <a:pt x="258" y="56"/>
                </a:cubicBezTo>
                <a:cubicBezTo>
                  <a:pt x="255" y="55"/>
                  <a:pt x="249" y="55"/>
                  <a:pt x="246" y="55"/>
                </a:cubicBezTo>
                <a:cubicBezTo>
                  <a:pt x="249" y="54"/>
                  <a:pt x="254" y="55"/>
                  <a:pt x="258" y="54"/>
                </a:cubicBezTo>
                <a:cubicBezTo>
                  <a:pt x="259" y="54"/>
                  <a:pt x="258" y="55"/>
                  <a:pt x="259" y="55"/>
                </a:cubicBezTo>
                <a:cubicBezTo>
                  <a:pt x="261" y="54"/>
                  <a:pt x="263" y="54"/>
                  <a:pt x="264" y="55"/>
                </a:cubicBezTo>
                <a:cubicBezTo>
                  <a:pt x="265" y="55"/>
                  <a:pt x="265" y="54"/>
                  <a:pt x="265" y="54"/>
                </a:cubicBezTo>
                <a:cubicBezTo>
                  <a:pt x="278" y="53"/>
                  <a:pt x="298" y="55"/>
                  <a:pt x="310" y="54"/>
                </a:cubicBezTo>
                <a:cubicBezTo>
                  <a:pt x="307" y="53"/>
                  <a:pt x="304" y="53"/>
                  <a:pt x="301" y="53"/>
                </a:cubicBezTo>
                <a:cubicBezTo>
                  <a:pt x="301" y="52"/>
                  <a:pt x="301" y="52"/>
                  <a:pt x="301" y="52"/>
                </a:cubicBezTo>
                <a:cubicBezTo>
                  <a:pt x="297" y="52"/>
                  <a:pt x="293" y="52"/>
                  <a:pt x="289" y="51"/>
                </a:cubicBezTo>
                <a:cubicBezTo>
                  <a:pt x="288" y="52"/>
                  <a:pt x="288" y="52"/>
                  <a:pt x="288" y="53"/>
                </a:cubicBezTo>
                <a:cubicBezTo>
                  <a:pt x="281" y="53"/>
                  <a:pt x="270" y="53"/>
                  <a:pt x="263" y="52"/>
                </a:cubicBezTo>
                <a:cubicBezTo>
                  <a:pt x="263" y="51"/>
                  <a:pt x="265" y="51"/>
                  <a:pt x="266" y="51"/>
                </a:cubicBezTo>
                <a:cubicBezTo>
                  <a:pt x="281" y="51"/>
                  <a:pt x="296" y="52"/>
                  <a:pt x="310" y="52"/>
                </a:cubicBezTo>
                <a:cubicBezTo>
                  <a:pt x="319" y="52"/>
                  <a:pt x="328" y="51"/>
                  <a:pt x="338" y="51"/>
                </a:cubicBezTo>
                <a:cubicBezTo>
                  <a:pt x="346" y="52"/>
                  <a:pt x="354" y="52"/>
                  <a:pt x="362" y="52"/>
                </a:cubicBezTo>
                <a:cubicBezTo>
                  <a:pt x="363" y="52"/>
                  <a:pt x="363" y="52"/>
                  <a:pt x="363" y="52"/>
                </a:cubicBezTo>
                <a:cubicBezTo>
                  <a:pt x="364" y="52"/>
                  <a:pt x="364" y="52"/>
                  <a:pt x="363" y="52"/>
                </a:cubicBezTo>
                <a:close/>
                <a:moveTo>
                  <a:pt x="329" y="45"/>
                </a:moveTo>
                <a:cubicBezTo>
                  <a:pt x="329" y="45"/>
                  <a:pt x="328" y="45"/>
                  <a:pt x="327" y="45"/>
                </a:cubicBezTo>
                <a:cubicBezTo>
                  <a:pt x="327" y="45"/>
                  <a:pt x="328" y="45"/>
                  <a:pt x="329" y="45"/>
                </a:cubicBezTo>
                <a:close/>
                <a:moveTo>
                  <a:pt x="303" y="39"/>
                </a:moveTo>
                <a:cubicBezTo>
                  <a:pt x="303" y="39"/>
                  <a:pt x="302" y="39"/>
                  <a:pt x="302" y="39"/>
                </a:cubicBezTo>
                <a:cubicBezTo>
                  <a:pt x="302" y="38"/>
                  <a:pt x="303" y="39"/>
                  <a:pt x="303" y="39"/>
                </a:cubicBezTo>
                <a:close/>
                <a:moveTo>
                  <a:pt x="302" y="37"/>
                </a:moveTo>
                <a:cubicBezTo>
                  <a:pt x="300" y="37"/>
                  <a:pt x="296" y="38"/>
                  <a:pt x="295" y="37"/>
                </a:cubicBezTo>
                <a:cubicBezTo>
                  <a:pt x="297" y="37"/>
                  <a:pt x="300" y="36"/>
                  <a:pt x="302" y="37"/>
                </a:cubicBezTo>
                <a:close/>
                <a:moveTo>
                  <a:pt x="348" y="26"/>
                </a:moveTo>
                <a:cubicBezTo>
                  <a:pt x="348" y="27"/>
                  <a:pt x="347" y="27"/>
                  <a:pt x="346" y="26"/>
                </a:cubicBezTo>
                <a:cubicBezTo>
                  <a:pt x="346" y="26"/>
                  <a:pt x="348" y="26"/>
                  <a:pt x="348" y="26"/>
                </a:cubicBezTo>
                <a:close/>
                <a:moveTo>
                  <a:pt x="353" y="17"/>
                </a:moveTo>
                <a:cubicBezTo>
                  <a:pt x="353" y="17"/>
                  <a:pt x="353" y="17"/>
                  <a:pt x="353" y="18"/>
                </a:cubicBezTo>
                <a:cubicBezTo>
                  <a:pt x="352" y="18"/>
                  <a:pt x="352" y="18"/>
                  <a:pt x="352" y="18"/>
                </a:cubicBezTo>
                <a:cubicBezTo>
                  <a:pt x="352" y="17"/>
                  <a:pt x="353" y="17"/>
                  <a:pt x="353" y="17"/>
                </a:cubicBezTo>
                <a:close/>
                <a:moveTo>
                  <a:pt x="338" y="12"/>
                </a:moveTo>
                <a:cubicBezTo>
                  <a:pt x="338" y="12"/>
                  <a:pt x="338" y="12"/>
                  <a:pt x="337" y="12"/>
                </a:cubicBezTo>
                <a:cubicBezTo>
                  <a:pt x="337" y="11"/>
                  <a:pt x="338" y="12"/>
                  <a:pt x="338" y="12"/>
                </a:cubicBezTo>
                <a:close/>
                <a:moveTo>
                  <a:pt x="333" y="12"/>
                </a:moveTo>
                <a:cubicBezTo>
                  <a:pt x="333" y="12"/>
                  <a:pt x="332" y="12"/>
                  <a:pt x="332" y="12"/>
                </a:cubicBezTo>
                <a:cubicBezTo>
                  <a:pt x="331" y="11"/>
                  <a:pt x="333" y="11"/>
                  <a:pt x="333" y="12"/>
                </a:cubicBezTo>
                <a:close/>
                <a:moveTo>
                  <a:pt x="328" y="11"/>
                </a:moveTo>
                <a:cubicBezTo>
                  <a:pt x="328" y="12"/>
                  <a:pt x="328" y="12"/>
                  <a:pt x="328" y="13"/>
                </a:cubicBezTo>
                <a:cubicBezTo>
                  <a:pt x="327" y="13"/>
                  <a:pt x="326" y="12"/>
                  <a:pt x="325" y="13"/>
                </a:cubicBezTo>
                <a:cubicBezTo>
                  <a:pt x="326" y="12"/>
                  <a:pt x="327" y="12"/>
                  <a:pt x="328" y="11"/>
                </a:cubicBezTo>
                <a:close/>
                <a:moveTo>
                  <a:pt x="70" y="91"/>
                </a:moveTo>
                <a:cubicBezTo>
                  <a:pt x="71" y="92"/>
                  <a:pt x="73" y="91"/>
                  <a:pt x="74" y="92"/>
                </a:cubicBezTo>
                <a:cubicBezTo>
                  <a:pt x="73" y="94"/>
                  <a:pt x="65" y="94"/>
                  <a:pt x="70" y="91"/>
                </a:cubicBezTo>
                <a:close/>
                <a:moveTo>
                  <a:pt x="153" y="78"/>
                </a:moveTo>
                <a:cubicBezTo>
                  <a:pt x="148" y="78"/>
                  <a:pt x="142" y="79"/>
                  <a:pt x="137" y="79"/>
                </a:cubicBezTo>
                <a:cubicBezTo>
                  <a:pt x="135" y="80"/>
                  <a:pt x="131" y="80"/>
                  <a:pt x="129" y="79"/>
                </a:cubicBezTo>
                <a:cubicBezTo>
                  <a:pt x="129" y="78"/>
                  <a:pt x="130" y="79"/>
                  <a:pt x="130" y="78"/>
                </a:cubicBezTo>
                <a:cubicBezTo>
                  <a:pt x="140" y="79"/>
                  <a:pt x="148" y="77"/>
                  <a:pt x="158" y="77"/>
                </a:cubicBezTo>
                <a:cubicBezTo>
                  <a:pt x="156" y="78"/>
                  <a:pt x="155" y="78"/>
                  <a:pt x="153" y="78"/>
                </a:cubicBezTo>
                <a:close/>
                <a:moveTo>
                  <a:pt x="160" y="80"/>
                </a:moveTo>
                <a:cubicBezTo>
                  <a:pt x="164" y="78"/>
                  <a:pt x="169" y="79"/>
                  <a:pt x="174" y="79"/>
                </a:cubicBezTo>
                <a:cubicBezTo>
                  <a:pt x="170" y="81"/>
                  <a:pt x="166" y="80"/>
                  <a:pt x="160" y="80"/>
                </a:cubicBezTo>
                <a:close/>
                <a:moveTo>
                  <a:pt x="176" y="77"/>
                </a:moveTo>
                <a:cubicBezTo>
                  <a:pt x="176" y="76"/>
                  <a:pt x="177" y="76"/>
                  <a:pt x="178" y="76"/>
                </a:cubicBezTo>
                <a:cubicBezTo>
                  <a:pt x="177" y="77"/>
                  <a:pt x="176" y="77"/>
                  <a:pt x="176" y="77"/>
                </a:cubicBezTo>
                <a:close/>
                <a:moveTo>
                  <a:pt x="184" y="79"/>
                </a:moveTo>
                <a:cubicBezTo>
                  <a:pt x="184" y="79"/>
                  <a:pt x="184" y="79"/>
                  <a:pt x="184" y="79"/>
                </a:cubicBezTo>
                <a:cubicBezTo>
                  <a:pt x="186" y="79"/>
                  <a:pt x="186" y="79"/>
                  <a:pt x="186" y="79"/>
                </a:cubicBezTo>
                <a:cubicBezTo>
                  <a:pt x="186" y="80"/>
                  <a:pt x="185" y="79"/>
                  <a:pt x="184" y="79"/>
                </a:cubicBezTo>
                <a:close/>
                <a:moveTo>
                  <a:pt x="192" y="6"/>
                </a:moveTo>
                <a:cubicBezTo>
                  <a:pt x="192" y="5"/>
                  <a:pt x="194" y="5"/>
                  <a:pt x="194" y="6"/>
                </a:cubicBezTo>
                <a:cubicBezTo>
                  <a:pt x="193" y="6"/>
                  <a:pt x="193" y="5"/>
                  <a:pt x="192" y="6"/>
                </a:cubicBezTo>
                <a:close/>
                <a:moveTo>
                  <a:pt x="192" y="8"/>
                </a:moveTo>
                <a:cubicBezTo>
                  <a:pt x="193" y="7"/>
                  <a:pt x="195" y="8"/>
                  <a:pt x="196" y="7"/>
                </a:cubicBezTo>
                <a:cubicBezTo>
                  <a:pt x="196" y="8"/>
                  <a:pt x="193" y="8"/>
                  <a:pt x="192" y="8"/>
                </a:cubicBezTo>
                <a:close/>
                <a:moveTo>
                  <a:pt x="195" y="80"/>
                </a:moveTo>
                <a:cubicBezTo>
                  <a:pt x="196" y="79"/>
                  <a:pt x="198" y="79"/>
                  <a:pt x="200" y="79"/>
                </a:cubicBezTo>
                <a:cubicBezTo>
                  <a:pt x="199" y="81"/>
                  <a:pt x="197" y="80"/>
                  <a:pt x="195" y="80"/>
                </a:cubicBezTo>
                <a:close/>
                <a:moveTo>
                  <a:pt x="193" y="77"/>
                </a:moveTo>
                <a:cubicBezTo>
                  <a:pt x="196" y="76"/>
                  <a:pt x="199" y="76"/>
                  <a:pt x="202" y="76"/>
                </a:cubicBezTo>
                <a:cubicBezTo>
                  <a:pt x="200" y="78"/>
                  <a:pt x="196" y="76"/>
                  <a:pt x="193" y="77"/>
                </a:cubicBezTo>
                <a:close/>
                <a:moveTo>
                  <a:pt x="202" y="7"/>
                </a:moveTo>
                <a:cubicBezTo>
                  <a:pt x="203" y="6"/>
                  <a:pt x="206" y="7"/>
                  <a:pt x="202" y="7"/>
                </a:cubicBezTo>
                <a:close/>
                <a:moveTo>
                  <a:pt x="204" y="78"/>
                </a:moveTo>
                <a:cubicBezTo>
                  <a:pt x="205" y="77"/>
                  <a:pt x="206" y="77"/>
                  <a:pt x="207" y="77"/>
                </a:cubicBezTo>
                <a:cubicBezTo>
                  <a:pt x="207" y="78"/>
                  <a:pt x="205" y="77"/>
                  <a:pt x="204" y="78"/>
                </a:cubicBezTo>
                <a:close/>
                <a:moveTo>
                  <a:pt x="290" y="52"/>
                </a:moveTo>
                <a:cubicBezTo>
                  <a:pt x="289" y="53"/>
                  <a:pt x="289" y="53"/>
                  <a:pt x="288" y="53"/>
                </a:cubicBezTo>
                <a:cubicBezTo>
                  <a:pt x="288" y="52"/>
                  <a:pt x="290" y="52"/>
                  <a:pt x="290" y="52"/>
                </a:cubicBezTo>
                <a:close/>
                <a:moveTo>
                  <a:pt x="278" y="25"/>
                </a:moveTo>
                <a:cubicBezTo>
                  <a:pt x="278" y="24"/>
                  <a:pt x="280" y="24"/>
                  <a:pt x="280" y="25"/>
                </a:cubicBezTo>
                <a:cubicBezTo>
                  <a:pt x="280" y="25"/>
                  <a:pt x="278" y="25"/>
                  <a:pt x="278" y="25"/>
                </a:cubicBezTo>
                <a:close/>
                <a:moveTo>
                  <a:pt x="281" y="25"/>
                </a:moveTo>
                <a:cubicBezTo>
                  <a:pt x="281" y="24"/>
                  <a:pt x="283" y="24"/>
                  <a:pt x="284" y="24"/>
                </a:cubicBezTo>
                <a:cubicBezTo>
                  <a:pt x="283" y="26"/>
                  <a:pt x="282" y="24"/>
                  <a:pt x="281" y="25"/>
                </a:cubicBezTo>
                <a:close/>
                <a:moveTo>
                  <a:pt x="285" y="25"/>
                </a:moveTo>
                <a:cubicBezTo>
                  <a:pt x="285" y="24"/>
                  <a:pt x="286" y="24"/>
                  <a:pt x="286" y="24"/>
                </a:cubicBezTo>
                <a:cubicBezTo>
                  <a:pt x="286" y="25"/>
                  <a:pt x="285" y="25"/>
                  <a:pt x="285" y="25"/>
                </a:cubicBezTo>
                <a:close/>
                <a:moveTo>
                  <a:pt x="288" y="25"/>
                </a:moveTo>
                <a:cubicBezTo>
                  <a:pt x="289" y="24"/>
                  <a:pt x="291" y="25"/>
                  <a:pt x="291" y="25"/>
                </a:cubicBezTo>
                <a:cubicBezTo>
                  <a:pt x="291" y="25"/>
                  <a:pt x="289" y="25"/>
                  <a:pt x="288" y="25"/>
                </a:cubicBezTo>
                <a:close/>
                <a:moveTo>
                  <a:pt x="288" y="21"/>
                </a:moveTo>
                <a:cubicBezTo>
                  <a:pt x="288" y="21"/>
                  <a:pt x="289" y="21"/>
                  <a:pt x="289" y="22"/>
                </a:cubicBezTo>
                <a:cubicBezTo>
                  <a:pt x="288" y="22"/>
                  <a:pt x="288" y="21"/>
                  <a:pt x="288" y="21"/>
                </a:cubicBezTo>
                <a:close/>
                <a:moveTo>
                  <a:pt x="291" y="25"/>
                </a:moveTo>
                <a:cubicBezTo>
                  <a:pt x="291" y="24"/>
                  <a:pt x="293" y="25"/>
                  <a:pt x="293" y="24"/>
                </a:cubicBezTo>
                <a:cubicBezTo>
                  <a:pt x="294" y="25"/>
                  <a:pt x="292" y="25"/>
                  <a:pt x="291" y="25"/>
                </a:cubicBezTo>
                <a:close/>
                <a:moveTo>
                  <a:pt x="295" y="25"/>
                </a:moveTo>
                <a:cubicBezTo>
                  <a:pt x="295" y="24"/>
                  <a:pt x="297" y="25"/>
                  <a:pt x="298" y="25"/>
                </a:cubicBezTo>
                <a:cubicBezTo>
                  <a:pt x="298" y="25"/>
                  <a:pt x="296" y="25"/>
                  <a:pt x="295" y="25"/>
                </a:cubicBezTo>
                <a:close/>
                <a:moveTo>
                  <a:pt x="306" y="24"/>
                </a:moveTo>
                <a:cubicBezTo>
                  <a:pt x="307" y="23"/>
                  <a:pt x="308" y="23"/>
                  <a:pt x="308" y="23"/>
                </a:cubicBezTo>
                <a:cubicBezTo>
                  <a:pt x="308" y="24"/>
                  <a:pt x="307" y="24"/>
                  <a:pt x="306" y="24"/>
                </a:cubicBezTo>
                <a:close/>
                <a:moveTo>
                  <a:pt x="308" y="23"/>
                </a:moveTo>
                <a:cubicBezTo>
                  <a:pt x="308" y="23"/>
                  <a:pt x="310" y="23"/>
                  <a:pt x="310" y="23"/>
                </a:cubicBezTo>
                <a:cubicBezTo>
                  <a:pt x="309" y="24"/>
                  <a:pt x="309" y="23"/>
                  <a:pt x="308" y="23"/>
                </a:cubicBezTo>
                <a:close/>
                <a:moveTo>
                  <a:pt x="311" y="24"/>
                </a:moveTo>
                <a:cubicBezTo>
                  <a:pt x="311" y="23"/>
                  <a:pt x="311" y="23"/>
                  <a:pt x="311" y="23"/>
                </a:cubicBezTo>
                <a:cubicBezTo>
                  <a:pt x="312" y="23"/>
                  <a:pt x="313" y="23"/>
                  <a:pt x="313" y="24"/>
                </a:cubicBezTo>
                <a:lnTo>
                  <a:pt x="311" y="24"/>
                </a:lnTo>
                <a:close/>
                <a:moveTo>
                  <a:pt x="288" y="13"/>
                </a:moveTo>
                <a:cubicBezTo>
                  <a:pt x="298" y="12"/>
                  <a:pt x="305" y="13"/>
                  <a:pt x="315" y="13"/>
                </a:cubicBezTo>
                <a:cubicBezTo>
                  <a:pt x="315" y="14"/>
                  <a:pt x="316" y="14"/>
                  <a:pt x="316" y="14"/>
                </a:cubicBezTo>
                <a:cubicBezTo>
                  <a:pt x="314" y="14"/>
                  <a:pt x="310" y="14"/>
                  <a:pt x="308" y="14"/>
                </a:cubicBezTo>
                <a:cubicBezTo>
                  <a:pt x="307" y="14"/>
                  <a:pt x="309" y="14"/>
                  <a:pt x="308" y="14"/>
                </a:cubicBezTo>
                <a:cubicBezTo>
                  <a:pt x="303" y="15"/>
                  <a:pt x="298" y="14"/>
                  <a:pt x="295" y="14"/>
                </a:cubicBezTo>
                <a:cubicBezTo>
                  <a:pt x="292" y="14"/>
                  <a:pt x="290" y="15"/>
                  <a:pt x="288" y="13"/>
                </a:cubicBezTo>
                <a:cubicBezTo>
                  <a:pt x="288" y="13"/>
                  <a:pt x="288" y="13"/>
                  <a:pt x="288" y="13"/>
                </a:cubicBezTo>
                <a:close/>
                <a:moveTo>
                  <a:pt x="287" y="10"/>
                </a:moveTo>
                <a:cubicBezTo>
                  <a:pt x="286" y="12"/>
                  <a:pt x="282" y="10"/>
                  <a:pt x="278" y="11"/>
                </a:cubicBezTo>
                <a:cubicBezTo>
                  <a:pt x="281" y="9"/>
                  <a:pt x="285" y="11"/>
                  <a:pt x="287" y="10"/>
                </a:cubicBezTo>
                <a:close/>
                <a:moveTo>
                  <a:pt x="244" y="2"/>
                </a:moveTo>
                <a:cubicBezTo>
                  <a:pt x="243" y="2"/>
                  <a:pt x="241" y="2"/>
                  <a:pt x="239" y="2"/>
                </a:cubicBezTo>
                <a:cubicBezTo>
                  <a:pt x="240" y="1"/>
                  <a:pt x="243" y="1"/>
                  <a:pt x="244" y="2"/>
                </a:cubicBezTo>
                <a:close/>
                <a:moveTo>
                  <a:pt x="209" y="75"/>
                </a:moveTo>
                <a:cubicBezTo>
                  <a:pt x="209" y="74"/>
                  <a:pt x="210" y="74"/>
                  <a:pt x="211" y="74"/>
                </a:cubicBezTo>
                <a:cubicBezTo>
                  <a:pt x="210" y="75"/>
                  <a:pt x="209" y="75"/>
                  <a:pt x="209" y="75"/>
                </a:cubicBezTo>
                <a:close/>
                <a:moveTo>
                  <a:pt x="214" y="71"/>
                </a:moveTo>
                <a:cubicBezTo>
                  <a:pt x="214" y="71"/>
                  <a:pt x="215" y="71"/>
                  <a:pt x="215" y="71"/>
                </a:cubicBezTo>
                <a:cubicBezTo>
                  <a:pt x="215" y="72"/>
                  <a:pt x="215" y="72"/>
                  <a:pt x="214" y="71"/>
                </a:cubicBezTo>
                <a:close/>
                <a:moveTo>
                  <a:pt x="208" y="7"/>
                </a:moveTo>
                <a:cubicBezTo>
                  <a:pt x="210" y="6"/>
                  <a:pt x="215" y="7"/>
                  <a:pt x="217" y="7"/>
                </a:cubicBezTo>
                <a:cubicBezTo>
                  <a:pt x="215" y="8"/>
                  <a:pt x="211" y="7"/>
                  <a:pt x="208" y="7"/>
                </a:cubicBezTo>
                <a:close/>
                <a:moveTo>
                  <a:pt x="216" y="71"/>
                </a:moveTo>
                <a:cubicBezTo>
                  <a:pt x="216" y="71"/>
                  <a:pt x="218" y="70"/>
                  <a:pt x="220" y="70"/>
                </a:cubicBezTo>
                <a:cubicBezTo>
                  <a:pt x="222" y="70"/>
                  <a:pt x="224" y="70"/>
                  <a:pt x="225" y="71"/>
                </a:cubicBezTo>
                <a:cubicBezTo>
                  <a:pt x="222" y="70"/>
                  <a:pt x="219" y="72"/>
                  <a:pt x="216" y="71"/>
                </a:cubicBezTo>
                <a:close/>
                <a:moveTo>
                  <a:pt x="230" y="69"/>
                </a:moveTo>
                <a:cubicBezTo>
                  <a:pt x="229" y="69"/>
                  <a:pt x="230" y="69"/>
                  <a:pt x="230" y="70"/>
                </a:cubicBezTo>
                <a:cubicBezTo>
                  <a:pt x="231" y="70"/>
                  <a:pt x="230" y="69"/>
                  <a:pt x="230" y="69"/>
                </a:cubicBezTo>
                <a:cubicBezTo>
                  <a:pt x="231" y="69"/>
                  <a:pt x="230" y="70"/>
                  <a:pt x="231" y="70"/>
                </a:cubicBezTo>
                <a:cubicBezTo>
                  <a:pt x="229" y="70"/>
                  <a:pt x="229" y="70"/>
                  <a:pt x="229" y="70"/>
                </a:cubicBezTo>
                <a:cubicBezTo>
                  <a:pt x="230" y="69"/>
                  <a:pt x="229" y="69"/>
                  <a:pt x="228" y="69"/>
                </a:cubicBezTo>
                <a:cubicBezTo>
                  <a:pt x="228" y="68"/>
                  <a:pt x="229" y="69"/>
                  <a:pt x="230" y="69"/>
                </a:cubicBezTo>
                <a:close/>
                <a:moveTo>
                  <a:pt x="227" y="9"/>
                </a:moveTo>
                <a:cubicBezTo>
                  <a:pt x="227" y="9"/>
                  <a:pt x="229" y="9"/>
                  <a:pt x="230" y="9"/>
                </a:cubicBezTo>
                <a:cubicBezTo>
                  <a:pt x="229" y="10"/>
                  <a:pt x="228" y="9"/>
                  <a:pt x="227" y="9"/>
                </a:cubicBezTo>
                <a:close/>
                <a:moveTo>
                  <a:pt x="218" y="7"/>
                </a:moveTo>
                <a:cubicBezTo>
                  <a:pt x="221" y="5"/>
                  <a:pt x="226" y="7"/>
                  <a:pt x="228" y="6"/>
                </a:cubicBezTo>
                <a:cubicBezTo>
                  <a:pt x="227" y="5"/>
                  <a:pt x="226" y="6"/>
                  <a:pt x="224" y="5"/>
                </a:cubicBezTo>
                <a:cubicBezTo>
                  <a:pt x="228" y="4"/>
                  <a:pt x="231" y="5"/>
                  <a:pt x="235" y="5"/>
                </a:cubicBezTo>
                <a:cubicBezTo>
                  <a:pt x="236" y="6"/>
                  <a:pt x="233" y="6"/>
                  <a:pt x="233" y="5"/>
                </a:cubicBezTo>
                <a:cubicBezTo>
                  <a:pt x="232" y="6"/>
                  <a:pt x="231" y="6"/>
                  <a:pt x="229" y="6"/>
                </a:cubicBezTo>
                <a:cubicBezTo>
                  <a:pt x="229" y="8"/>
                  <a:pt x="231" y="6"/>
                  <a:pt x="232" y="7"/>
                </a:cubicBezTo>
                <a:cubicBezTo>
                  <a:pt x="227" y="7"/>
                  <a:pt x="222" y="7"/>
                  <a:pt x="218" y="7"/>
                </a:cubicBezTo>
                <a:close/>
                <a:moveTo>
                  <a:pt x="232" y="60"/>
                </a:moveTo>
                <a:cubicBezTo>
                  <a:pt x="232" y="59"/>
                  <a:pt x="234" y="59"/>
                  <a:pt x="235" y="60"/>
                </a:cubicBezTo>
                <a:cubicBezTo>
                  <a:pt x="234" y="61"/>
                  <a:pt x="234" y="60"/>
                  <a:pt x="232" y="60"/>
                </a:cubicBezTo>
                <a:close/>
                <a:moveTo>
                  <a:pt x="234" y="9"/>
                </a:moveTo>
                <a:cubicBezTo>
                  <a:pt x="234" y="8"/>
                  <a:pt x="236" y="8"/>
                  <a:pt x="236" y="9"/>
                </a:cubicBezTo>
                <a:cubicBezTo>
                  <a:pt x="236" y="9"/>
                  <a:pt x="235" y="9"/>
                  <a:pt x="234" y="9"/>
                </a:cubicBezTo>
                <a:close/>
                <a:moveTo>
                  <a:pt x="237" y="14"/>
                </a:moveTo>
                <a:cubicBezTo>
                  <a:pt x="237" y="14"/>
                  <a:pt x="238" y="14"/>
                  <a:pt x="238" y="14"/>
                </a:cubicBezTo>
                <a:cubicBezTo>
                  <a:pt x="238" y="14"/>
                  <a:pt x="238" y="14"/>
                  <a:pt x="237" y="14"/>
                </a:cubicBezTo>
                <a:close/>
                <a:moveTo>
                  <a:pt x="239" y="14"/>
                </a:moveTo>
                <a:cubicBezTo>
                  <a:pt x="241" y="13"/>
                  <a:pt x="242" y="13"/>
                  <a:pt x="243" y="14"/>
                </a:cubicBezTo>
                <a:cubicBezTo>
                  <a:pt x="243" y="15"/>
                  <a:pt x="240" y="14"/>
                  <a:pt x="239" y="14"/>
                </a:cubicBezTo>
                <a:close/>
                <a:moveTo>
                  <a:pt x="243" y="14"/>
                </a:moveTo>
                <a:cubicBezTo>
                  <a:pt x="243" y="13"/>
                  <a:pt x="245" y="13"/>
                  <a:pt x="246" y="14"/>
                </a:cubicBezTo>
                <a:cubicBezTo>
                  <a:pt x="246" y="14"/>
                  <a:pt x="244" y="14"/>
                  <a:pt x="243" y="14"/>
                </a:cubicBezTo>
                <a:close/>
                <a:moveTo>
                  <a:pt x="245" y="19"/>
                </a:moveTo>
                <a:cubicBezTo>
                  <a:pt x="251" y="17"/>
                  <a:pt x="260" y="19"/>
                  <a:pt x="266" y="17"/>
                </a:cubicBezTo>
                <a:cubicBezTo>
                  <a:pt x="273" y="18"/>
                  <a:pt x="282" y="17"/>
                  <a:pt x="289" y="16"/>
                </a:cubicBezTo>
                <a:cubicBezTo>
                  <a:pt x="289" y="16"/>
                  <a:pt x="288" y="16"/>
                  <a:pt x="288" y="16"/>
                </a:cubicBezTo>
                <a:cubicBezTo>
                  <a:pt x="295" y="15"/>
                  <a:pt x="301" y="16"/>
                  <a:pt x="308" y="16"/>
                </a:cubicBezTo>
                <a:cubicBezTo>
                  <a:pt x="308" y="18"/>
                  <a:pt x="302" y="16"/>
                  <a:pt x="301" y="18"/>
                </a:cubicBezTo>
                <a:cubicBezTo>
                  <a:pt x="302" y="18"/>
                  <a:pt x="303" y="18"/>
                  <a:pt x="305" y="18"/>
                </a:cubicBezTo>
                <a:cubicBezTo>
                  <a:pt x="296" y="20"/>
                  <a:pt x="284" y="17"/>
                  <a:pt x="274" y="19"/>
                </a:cubicBezTo>
                <a:cubicBezTo>
                  <a:pt x="273" y="19"/>
                  <a:pt x="272" y="20"/>
                  <a:pt x="271" y="19"/>
                </a:cubicBezTo>
                <a:cubicBezTo>
                  <a:pt x="270" y="19"/>
                  <a:pt x="270" y="19"/>
                  <a:pt x="269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7" y="20"/>
                  <a:pt x="264" y="18"/>
                  <a:pt x="262" y="19"/>
                </a:cubicBezTo>
                <a:cubicBezTo>
                  <a:pt x="261" y="19"/>
                  <a:pt x="259" y="20"/>
                  <a:pt x="258" y="19"/>
                </a:cubicBezTo>
                <a:cubicBezTo>
                  <a:pt x="255" y="19"/>
                  <a:pt x="249" y="19"/>
                  <a:pt x="245" y="19"/>
                </a:cubicBezTo>
                <a:close/>
                <a:moveTo>
                  <a:pt x="251" y="22"/>
                </a:moveTo>
                <a:cubicBezTo>
                  <a:pt x="260" y="20"/>
                  <a:pt x="270" y="21"/>
                  <a:pt x="279" y="21"/>
                </a:cubicBezTo>
                <a:cubicBezTo>
                  <a:pt x="280" y="21"/>
                  <a:pt x="278" y="21"/>
                  <a:pt x="279" y="20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0" y="21"/>
                  <a:pt x="279" y="20"/>
                  <a:pt x="279" y="21"/>
                </a:cubicBezTo>
                <a:cubicBezTo>
                  <a:pt x="281" y="22"/>
                  <a:pt x="285" y="20"/>
                  <a:pt x="286" y="22"/>
                </a:cubicBezTo>
                <a:cubicBezTo>
                  <a:pt x="273" y="22"/>
                  <a:pt x="263" y="23"/>
                  <a:pt x="251" y="22"/>
                </a:cubicBezTo>
                <a:close/>
                <a:moveTo>
                  <a:pt x="260" y="25"/>
                </a:moveTo>
                <a:cubicBezTo>
                  <a:pt x="265" y="24"/>
                  <a:pt x="272" y="24"/>
                  <a:pt x="276" y="25"/>
                </a:cubicBezTo>
                <a:cubicBezTo>
                  <a:pt x="271" y="25"/>
                  <a:pt x="265" y="25"/>
                  <a:pt x="260" y="25"/>
                </a:cubicBezTo>
                <a:close/>
                <a:moveTo>
                  <a:pt x="273" y="30"/>
                </a:moveTo>
                <a:cubicBezTo>
                  <a:pt x="273" y="29"/>
                  <a:pt x="274" y="29"/>
                  <a:pt x="274" y="29"/>
                </a:cubicBezTo>
                <a:cubicBezTo>
                  <a:pt x="274" y="30"/>
                  <a:pt x="273" y="30"/>
                  <a:pt x="273" y="30"/>
                </a:cubicBezTo>
                <a:close/>
                <a:moveTo>
                  <a:pt x="280" y="47"/>
                </a:moveTo>
                <a:cubicBezTo>
                  <a:pt x="281" y="46"/>
                  <a:pt x="284" y="46"/>
                  <a:pt x="285" y="47"/>
                </a:cubicBezTo>
                <a:cubicBezTo>
                  <a:pt x="283" y="47"/>
                  <a:pt x="282" y="47"/>
                  <a:pt x="280" y="47"/>
                </a:cubicBezTo>
                <a:close/>
                <a:moveTo>
                  <a:pt x="319" y="45"/>
                </a:moveTo>
                <a:cubicBezTo>
                  <a:pt x="319" y="44"/>
                  <a:pt x="320" y="44"/>
                  <a:pt x="320" y="45"/>
                </a:cubicBezTo>
                <a:cubicBezTo>
                  <a:pt x="320" y="46"/>
                  <a:pt x="320" y="45"/>
                  <a:pt x="319" y="45"/>
                </a:cubicBezTo>
                <a:close/>
                <a:moveTo>
                  <a:pt x="323" y="45"/>
                </a:moveTo>
                <a:cubicBezTo>
                  <a:pt x="324" y="45"/>
                  <a:pt x="325" y="45"/>
                  <a:pt x="325" y="45"/>
                </a:cubicBezTo>
                <a:cubicBezTo>
                  <a:pt x="325" y="45"/>
                  <a:pt x="324" y="45"/>
                  <a:pt x="323" y="45"/>
                </a:cubicBezTo>
                <a:close/>
                <a:moveTo>
                  <a:pt x="199" y="83"/>
                </a:moveTo>
                <a:cubicBezTo>
                  <a:pt x="201" y="82"/>
                  <a:pt x="205" y="84"/>
                  <a:pt x="207" y="83"/>
                </a:cubicBezTo>
                <a:cubicBezTo>
                  <a:pt x="206" y="82"/>
                  <a:pt x="204" y="82"/>
                  <a:pt x="203" y="82"/>
                </a:cubicBezTo>
                <a:cubicBezTo>
                  <a:pt x="203" y="82"/>
                  <a:pt x="204" y="81"/>
                  <a:pt x="203" y="81"/>
                </a:cubicBezTo>
                <a:cubicBezTo>
                  <a:pt x="200" y="81"/>
                  <a:pt x="195" y="82"/>
                  <a:pt x="192" y="81"/>
                </a:cubicBezTo>
                <a:cubicBezTo>
                  <a:pt x="192" y="80"/>
                  <a:pt x="193" y="81"/>
                  <a:pt x="193" y="80"/>
                </a:cubicBezTo>
                <a:cubicBezTo>
                  <a:pt x="192" y="80"/>
                  <a:pt x="190" y="80"/>
                  <a:pt x="189" y="81"/>
                </a:cubicBezTo>
                <a:cubicBezTo>
                  <a:pt x="190" y="81"/>
                  <a:pt x="191" y="81"/>
                  <a:pt x="191" y="82"/>
                </a:cubicBezTo>
                <a:cubicBezTo>
                  <a:pt x="178" y="82"/>
                  <a:pt x="164" y="83"/>
                  <a:pt x="153" y="85"/>
                </a:cubicBezTo>
                <a:cubicBezTo>
                  <a:pt x="157" y="85"/>
                  <a:pt x="161" y="84"/>
                  <a:pt x="164" y="84"/>
                </a:cubicBezTo>
                <a:cubicBezTo>
                  <a:pt x="159" y="86"/>
                  <a:pt x="153" y="85"/>
                  <a:pt x="149" y="87"/>
                </a:cubicBezTo>
                <a:cubicBezTo>
                  <a:pt x="150" y="87"/>
                  <a:pt x="151" y="86"/>
                  <a:pt x="151" y="87"/>
                </a:cubicBezTo>
                <a:cubicBezTo>
                  <a:pt x="151" y="88"/>
                  <a:pt x="149" y="87"/>
                  <a:pt x="149" y="88"/>
                </a:cubicBezTo>
                <a:cubicBezTo>
                  <a:pt x="154" y="88"/>
                  <a:pt x="159" y="88"/>
                  <a:pt x="163" y="88"/>
                </a:cubicBezTo>
                <a:cubicBezTo>
                  <a:pt x="165" y="87"/>
                  <a:pt x="166" y="88"/>
                  <a:pt x="167" y="88"/>
                </a:cubicBezTo>
                <a:cubicBezTo>
                  <a:pt x="171" y="88"/>
                  <a:pt x="174" y="87"/>
                  <a:pt x="178" y="87"/>
                </a:cubicBezTo>
                <a:cubicBezTo>
                  <a:pt x="186" y="86"/>
                  <a:pt x="198" y="86"/>
                  <a:pt x="206" y="85"/>
                </a:cubicBezTo>
                <a:cubicBezTo>
                  <a:pt x="205" y="85"/>
                  <a:pt x="204" y="85"/>
                  <a:pt x="204" y="85"/>
                </a:cubicBezTo>
                <a:cubicBezTo>
                  <a:pt x="205" y="85"/>
                  <a:pt x="206" y="84"/>
                  <a:pt x="207" y="84"/>
                </a:cubicBezTo>
                <a:cubicBezTo>
                  <a:pt x="208" y="84"/>
                  <a:pt x="210" y="85"/>
                  <a:pt x="211" y="84"/>
                </a:cubicBezTo>
                <a:cubicBezTo>
                  <a:pt x="207" y="84"/>
                  <a:pt x="201" y="84"/>
                  <a:pt x="199" y="83"/>
                </a:cubicBezTo>
                <a:close/>
                <a:moveTo>
                  <a:pt x="190" y="82"/>
                </a:moveTo>
                <a:cubicBezTo>
                  <a:pt x="193" y="82"/>
                  <a:pt x="195" y="82"/>
                  <a:pt x="197" y="82"/>
                </a:cubicBezTo>
                <a:cubicBezTo>
                  <a:pt x="197" y="83"/>
                  <a:pt x="196" y="83"/>
                  <a:pt x="197" y="83"/>
                </a:cubicBezTo>
                <a:cubicBezTo>
                  <a:pt x="195" y="84"/>
                  <a:pt x="193" y="83"/>
                  <a:pt x="190" y="83"/>
                </a:cubicBezTo>
                <a:lnTo>
                  <a:pt x="190" y="82"/>
                </a:lnTo>
                <a:close/>
                <a:moveTo>
                  <a:pt x="187" y="83"/>
                </a:moveTo>
                <a:cubicBezTo>
                  <a:pt x="184" y="84"/>
                  <a:pt x="178" y="84"/>
                  <a:pt x="176" y="84"/>
                </a:cubicBezTo>
                <a:cubicBezTo>
                  <a:pt x="179" y="82"/>
                  <a:pt x="183" y="83"/>
                  <a:pt x="187" y="83"/>
                </a:cubicBezTo>
                <a:close/>
                <a:moveTo>
                  <a:pt x="175" y="84"/>
                </a:moveTo>
                <a:cubicBezTo>
                  <a:pt x="175" y="84"/>
                  <a:pt x="174" y="84"/>
                  <a:pt x="174" y="84"/>
                </a:cubicBezTo>
                <a:cubicBezTo>
                  <a:pt x="174" y="83"/>
                  <a:pt x="175" y="83"/>
                  <a:pt x="175" y="84"/>
                </a:cubicBezTo>
                <a:close/>
                <a:moveTo>
                  <a:pt x="170" y="86"/>
                </a:moveTo>
                <a:cubicBezTo>
                  <a:pt x="170" y="85"/>
                  <a:pt x="171" y="85"/>
                  <a:pt x="171" y="86"/>
                </a:cubicBezTo>
                <a:cubicBezTo>
                  <a:pt x="171" y="86"/>
                  <a:pt x="170" y="86"/>
                  <a:pt x="170" y="86"/>
                </a:cubicBezTo>
                <a:close/>
                <a:moveTo>
                  <a:pt x="172" y="86"/>
                </a:moveTo>
                <a:cubicBezTo>
                  <a:pt x="172" y="85"/>
                  <a:pt x="172" y="85"/>
                  <a:pt x="172" y="85"/>
                </a:cubicBezTo>
                <a:cubicBezTo>
                  <a:pt x="174" y="85"/>
                  <a:pt x="178" y="83"/>
                  <a:pt x="180" y="86"/>
                </a:cubicBezTo>
                <a:cubicBezTo>
                  <a:pt x="177" y="86"/>
                  <a:pt x="175" y="86"/>
                  <a:pt x="172" y="86"/>
                </a:cubicBezTo>
                <a:close/>
                <a:moveTo>
                  <a:pt x="189" y="85"/>
                </a:moveTo>
                <a:cubicBezTo>
                  <a:pt x="187" y="85"/>
                  <a:pt x="184" y="85"/>
                  <a:pt x="183" y="85"/>
                </a:cubicBezTo>
                <a:cubicBezTo>
                  <a:pt x="182" y="85"/>
                  <a:pt x="182" y="85"/>
                  <a:pt x="182" y="85"/>
                </a:cubicBezTo>
                <a:cubicBezTo>
                  <a:pt x="183" y="84"/>
                  <a:pt x="186" y="84"/>
                  <a:pt x="188" y="85"/>
                </a:cubicBezTo>
                <a:cubicBezTo>
                  <a:pt x="188" y="84"/>
                  <a:pt x="187" y="83"/>
                  <a:pt x="188" y="83"/>
                </a:cubicBezTo>
                <a:cubicBezTo>
                  <a:pt x="189" y="83"/>
                  <a:pt x="188" y="84"/>
                  <a:pt x="188" y="84"/>
                </a:cubicBezTo>
                <a:cubicBezTo>
                  <a:pt x="191" y="84"/>
                  <a:pt x="192" y="83"/>
                  <a:pt x="195" y="84"/>
                </a:cubicBezTo>
                <a:cubicBezTo>
                  <a:pt x="195" y="86"/>
                  <a:pt x="191" y="83"/>
                  <a:pt x="189" y="85"/>
                </a:cubicBezTo>
                <a:close/>
                <a:moveTo>
                  <a:pt x="196" y="84"/>
                </a:moveTo>
                <a:cubicBezTo>
                  <a:pt x="196" y="84"/>
                  <a:pt x="196" y="84"/>
                  <a:pt x="196" y="84"/>
                </a:cubicBezTo>
                <a:cubicBezTo>
                  <a:pt x="196" y="83"/>
                  <a:pt x="197" y="84"/>
                  <a:pt x="198" y="84"/>
                </a:cubicBezTo>
                <a:cubicBezTo>
                  <a:pt x="197" y="84"/>
                  <a:pt x="197" y="84"/>
                  <a:pt x="196" y="84"/>
                </a:cubicBezTo>
                <a:close/>
                <a:moveTo>
                  <a:pt x="222" y="83"/>
                </a:moveTo>
                <a:cubicBezTo>
                  <a:pt x="224" y="83"/>
                  <a:pt x="227" y="83"/>
                  <a:pt x="228" y="83"/>
                </a:cubicBezTo>
                <a:cubicBezTo>
                  <a:pt x="226" y="83"/>
                  <a:pt x="224" y="82"/>
                  <a:pt x="222" y="83"/>
                </a:cubicBezTo>
                <a:close/>
                <a:moveTo>
                  <a:pt x="282" y="62"/>
                </a:moveTo>
                <a:cubicBezTo>
                  <a:pt x="284" y="63"/>
                  <a:pt x="288" y="62"/>
                  <a:pt x="290" y="62"/>
                </a:cubicBezTo>
                <a:cubicBezTo>
                  <a:pt x="290" y="61"/>
                  <a:pt x="292" y="63"/>
                  <a:pt x="293" y="62"/>
                </a:cubicBezTo>
                <a:cubicBezTo>
                  <a:pt x="288" y="62"/>
                  <a:pt x="286" y="61"/>
                  <a:pt x="282" y="62"/>
                </a:cubicBezTo>
                <a:close/>
                <a:moveTo>
                  <a:pt x="318" y="9"/>
                </a:moveTo>
                <a:cubicBezTo>
                  <a:pt x="318" y="8"/>
                  <a:pt x="318" y="9"/>
                  <a:pt x="317" y="9"/>
                </a:cubicBezTo>
                <a:cubicBezTo>
                  <a:pt x="314" y="8"/>
                  <a:pt x="308" y="10"/>
                  <a:pt x="305" y="9"/>
                </a:cubicBezTo>
                <a:cubicBezTo>
                  <a:pt x="305" y="10"/>
                  <a:pt x="303" y="8"/>
                  <a:pt x="303" y="9"/>
                </a:cubicBezTo>
                <a:cubicBezTo>
                  <a:pt x="308" y="10"/>
                  <a:pt x="314" y="10"/>
                  <a:pt x="319" y="10"/>
                </a:cubicBezTo>
                <a:cubicBezTo>
                  <a:pt x="319" y="9"/>
                  <a:pt x="317" y="10"/>
                  <a:pt x="318" y="9"/>
                </a:cubicBezTo>
                <a:close/>
                <a:moveTo>
                  <a:pt x="313" y="81"/>
                </a:moveTo>
                <a:cubicBezTo>
                  <a:pt x="313" y="82"/>
                  <a:pt x="313" y="82"/>
                  <a:pt x="312" y="82"/>
                </a:cubicBezTo>
                <a:cubicBezTo>
                  <a:pt x="313" y="82"/>
                  <a:pt x="312" y="81"/>
                  <a:pt x="312" y="82"/>
                </a:cubicBezTo>
                <a:cubicBezTo>
                  <a:pt x="313" y="82"/>
                  <a:pt x="312" y="83"/>
                  <a:pt x="312" y="83"/>
                </a:cubicBezTo>
                <a:cubicBezTo>
                  <a:pt x="315" y="83"/>
                  <a:pt x="315" y="83"/>
                  <a:pt x="315" y="83"/>
                </a:cubicBezTo>
                <a:cubicBezTo>
                  <a:pt x="314" y="83"/>
                  <a:pt x="315" y="82"/>
                  <a:pt x="314" y="81"/>
                </a:cubicBezTo>
                <a:cubicBezTo>
                  <a:pt x="314" y="82"/>
                  <a:pt x="313" y="81"/>
                  <a:pt x="313" y="81"/>
                </a:cubicBezTo>
                <a:close/>
                <a:moveTo>
                  <a:pt x="369" y="42"/>
                </a:move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9" y="41"/>
                  <a:pt x="369" y="42"/>
                </a:cubicBezTo>
                <a:cubicBezTo>
                  <a:pt x="369" y="42"/>
                  <a:pt x="369" y="42"/>
                  <a:pt x="369" y="42"/>
                </a:cubicBezTo>
                <a:cubicBezTo>
                  <a:pt x="369" y="42"/>
                  <a:pt x="368" y="42"/>
                  <a:pt x="368" y="41"/>
                </a:cubicBezTo>
                <a:cubicBezTo>
                  <a:pt x="367" y="41"/>
                  <a:pt x="364" y="41"/>
                  <a:pt x="362" y="41"/>
                </a:cubicBezTo>
                <a:cubicBezTo>
                  <a:pt x="365" y="42"/>
                  <a:pt x="367" y="42"/>
                  <a:pt x="369" y="42"/>
                </a:cubicBezTo>
                <a:close/>
                <a:moveTo>
                  <a:pt x="373" y="53"/>
                </a:moveTo>
                <a:cubicBezTo>
                  <a:pt x="374" y="53"/>
                  <a:pt x="376" y="54"/>
                  <a:pt x="377" y="53"/>
                </a:cubicBezTo>
                <a:cubicBezTo>
                  <a:pt x="375" y="53"/>
                  <a:pt x="374" y="52"/>
                  <a:pt x="373" y="53"/>
                </a:cubicBezTo>
                <a:close/>
                <a:moveTo>
                  <a:pt x="332" y="56"/>
                </a:moveTo>
                <a:cubicBezTo>
                  <a:pt x="329" y="56"/>
                  <a:pt x="326" y="56"/>
                  <a:pt x="324" y="57"/>
                </a:cubicBezTo>
                <a:cubicBezTo>
                  <a:pt x="327" y="56"/>
                  <a:pt x="330" y="57"/>
                  <a:pt x="332" y="56"/>
                </a:cubicBezTo>
                <a:close/>
                <a:moveTo>
                  <a:pt x="427" y="17"/>
                </a:moveTo>
                <a:cubicBezTo>
                  <a:pt x="426" y="16"/>
                  <a:pt x="425" y="16"/>
                  <a:pt x="424" y="16"/>
                </a:cubicBezTo>
                <a:cubicBezTo>
                  <a:pt x="418" y="16"/>
                  <a:pt x="410" y="16"/>
                  <a:pt x="404" y="15"/>
                </a:cubicBezTo>
                <a:cubicBezTo>
                  <a:pt x="404" y="14"/>
                  <a:pt x="404" y="13"/>
                  <a:pt x="404" y="12"/>
                </a:cubicBezTo>
                <a:cubicBezTo>
                  <a:pt x="403" y="12"/>
                  <a:pt x="402" y="12"/>
                  <a:pt x="401" y="12"/>
                </a:cubicBezTo>
                <a:cubicBezTo>
                  <a:pt x="397" y="13"/>
                  <a:pt x="391" y="12"/>
                  <a:pt x="387" y="12"/>
                </a:cubicBezTo>
                <a:cubicBezTo>
                  <a:pt x="386" y="12"/>
                  <a:pt x="384" y="11"/>
                  <a:pt x="384" y="12"/>
                </a:cubicBezTo>
                <a:cubicBezTo>
                  <a:pt x="385" y="13"/>
                  <a:pt x="389" y="12"/>
                  <a:pt x="391" y="12"/>
                </a:cubicBezTo>
                <a:cubicBezTo>
                  <a:pt x="393" y="12"/>
                  <a:pt x="395" y="12"/>
                  <a:pt x="396" y="14"/>
                </a:cubicBezTo>
                <a:cubicBezTo>
                  <a:pt x="392" y="14"/>
                  <a:pt x="387" y="13"/>
                  <a:pt x="383" y="13"/>
                </a:cubicBezTo>
                <a:cubicBezTo>
                  <a:pt x="378" y="13"/>
                  <a:pt x="373" y="13"/>
                  <a:pt x="369" y="12"/>
                </a:cubicBezTo>
                <a:cubicBezTo>
                  <a:pt x="369" y="12"/>
                  <a:pt x="369" y="12"/>
                  <a:pt x="369" y="12"/>
                </a:cubicBezTo>
                <a:cubicBezTo>
                  <a:pt x="372" y="14"/>
                  <a:pt x="376" y="13"/>
                  <a:pt x="379" y="15"/>
                </a:cubicBezTo>
                <a:cubicBezTo>
                  <a:pt x="378" y="15"/>
                  <a:pt x="375" y="14"/>
                  <a:pt x="374" y="15"/>
                </a:cubicBezTo>
                <a:cubicBezTo>
                  <a:pt x="376" y="16"/>
                  <a:pt x="378" y="15"/>
                  <a:pt x="379" y="17"/>
                </a:cubicBezTo>
                <a:cubicBezTo>
                  <a:pt x="377" y="18"/>
                  <a:pt x="375" y="16"/>
                  <a:pt x="373" y="16"/>
                </a:cubicBezTo>
                <a:cubicBezTo>
                  <a:pt x="373" y="16"/>
                  <a:pt x="373" y="17"/>
                  <a:pt x="373" y="17"/>
                </a:cubicBezTo>
                <a:cubicBezTo>
                  <a:pt x="376" y="17"/>
                  <a:pt x="380" y="18"/>
                  <a:pt x="383" y="19"/>
                </a:cubicBezTo>
                <a:cubicBezTo>
                  <a:pt x="383" y="19"/>
                  <a:pt x="383" y="20"/>
                  <a:pt x="384" y="20"/>
                </a:cubicBezTo>
                <a:cubicBezTo>
                  <a:pt x="385" y="19"/>
                  <a:pt x="383" y="19"/>
                  <a:pt x="383" y="19"/>
                </a:cubicBezTo>
                <a:cubicBezTo>
                  <a:pt x="386" y="17"/>
                  <a:pt x="388" y="16"/>
                  <a:pt x="391" y="16"/>
                </a:cubicBezTo>
                <a:cubicBezTo>
                  <a:pt x="397" y="15"/>
                  <a:pt x="403" y="16"/>
                  <a:pt x="408" y="16"/>
                </a:cubicBezTo>
                <a:cubicBezTo>
                  <a:pt x="414" y="17"/>
                  <a:pt x="420" y="17"/>
                  <a:pt x="427" y="17"/>
                </a:cubicBezTo>
                <a:close/>
                <a:moveTo>
                  <a:pt x="381" y="15"/>
                </a:moveTo>
                <a:cubicBezTo>
                  <a:pt x="382" y="14"/>
                  <a:pt x="384" y="15"/>
                  <a:pt x="386" y="15"/>
                </a:cubicBezTo>
                <a:cubicBezTo>
                  <a:pt x="385" y="17"/>
                  <a:pt x="382" y="16"/>
                  <a:pt x="381" y="1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515">
            <a:off x="1125474" y="1600818"/>
            <a:ext cx="1129108" cy="76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81329">
            <a:off x="752567" y="704741"/>
            <a:ext cx="639043" cy="127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062530" y="1819024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021216" y="139288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选题背景及意义</a:t>
            </a:r>
            <a:endParaRPr lang="zh-CN" altLang="en-US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021216" y="253485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论文框架与内容</a:t>
            </a:r>
            <a:endParaRPr lang="zh-CN" altLang="en-US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021216" y="3676816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研究思路及方法</a:t>
            </a:r>
            <a:endParaRPr lang="zh-CN" altLang="en-US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021216" y="481877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总体建议与结论</a:t>
            </a:r>
            <a:endParaRPr lang="zh-CN" altLang="en-US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3166"/>
            <a:ext cx="2480276" cy="2323887"/>
          </a:xfrm>
          <a:prstGeom prst="rect">
            <a:avLst/>
          </a:prstGeom>
        </p:spPr>
      </p:pic>
      <p:pic>
        <p:nvPicPr>
          <p:cNvPr id="41" name="图片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4623"/>
            <a:ext cx="2532086" cy="2372430"/>
          </a:xfrm>
          <a:prstGeom prst="rect">
            <a:avLst/>
          </a:prstGeom>
        </p:spPr>
      </p:pic>
      <p:pic>
        <p:nvPicPr>
          <p:cNvPr id="37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1096168"/>
            <a:ext cx="4613275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1"/>
          <p:cNvCxnSpPr>
            <a:cxnSpLocks noChangeShapeType="1"/>
          </p:cNvCxnSpPr>
          <p:nvPr/>
        </p:nvCxnSpPr>
        <p:spPr bwMode="auto">
          <a:xfrm>
            <a:off x="4261973" y="4453136"/>
            <a:ext cx="96317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13"/>
          <p:cNvCxnSpPr>
            <a:cxnSpLocks noChangeShapeType="1"/>
          </p:cNvCxnSpPr>
          <p:nvPr/>
        </p:nvCxnSpPr>
        <p:spPr bwMode="auto">
          <a:xfrm>
            <a:off x="7305040" y="4453136"/>
            <a:ext cx="887064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9"/>
          <p:cNvSpPr txBox="1">
            <a:spLocks noChangeArrowheads="1"/>
          </p:cNvSpPr>
          <p:nvPr/>
        </p:nvSpPr>
        <p:spPr bwMode="auto">
          <a:xfrm>
            <a:off x="5030361" y="4254623"/>
            <a:ext cx="250153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选题背景及意义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4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t="13261" r="25813" b="25182"/>
          <a:stretch>
            <a:fillRect/>
          </a:stretch>
        </p:blipFill>
        <p:spPr bwMode="auto">
          <a:xfrm>
            <a:off x="5141913" y="1825625"/>
            <a:ext cx="1908175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93" y="2143443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63513"/>
            <a:ext cx="18748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95275"/>
            <a:ext cx="56832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5"/>
          <a:stretch>
            <a:fillRect/>
          </a:stretch>
        </p:blipFill>
        <p:spPr bwMode="auto">
          <a:xfrm>
            <a:off x="4222014" y="1627611"/>
            <a:ext cx="3661833" cy="344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/>
        </p:nvGrpSpPr>
        <p:grpSpPr>
          <a:xfrm rot="5217582">
            <a:off x="2892638" y="3012681"/>
            <a:ext cx="3098141" cy="976080"/>
            <a:chOff x="3059087" y="2408240"/>
            <a:chExt cx="6051502" cy="2019305"/>
          </a:xfrm>
          <a:solidFill>
            <a:schemeClr val="tx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3059087" y="2660653"/>
              <a:ext cx="5810203" cy="1766892"/>
            </a:xfrm>
            <a:custGeom>
              <a:avLst/>
              <a:gdLst>
                <a:gd name="T0" fmla="*/ 62 w 1547"/>
                <a:gd name="T1" fmla="*/ 5 h 469"/>
                <a:gd name="T2" fmla="*/ 112 w 1547"/>
                <a:gd name="T3" fmla="*/ 49 h 469"/>
                <a:gd name="T4" fmla="*/ 185 w 1547"/>
                <a:gd name="T5" fmla="*/ 125 h 469"/>
                <a:gd name="T6" fmla="*/ 254 w 1547"/>
                <a:gd name="T7" fmla="*/ 180 h 469"/>
                <a:gd name="T8" fmla="*/ 341 w 1547"/>
                <a:gd name="T9" fmla="*/ 251 h 469"/>
                <a:gd name="T10" fmla="*/ 409 w 1547"/>
                <a:gd name="T11" fmla="*/ 304 h 469"/>
                <a:gd name="T12" fmla="*/ 486 w 1547"/>
                <a:gd name="T13" fmla="*/ 326 h 469"/>
                <a:gd name="T14" fmla="*/ 557 w 1547"/>
                <a:gd name="T15" fmla="*/ 353 h 469"/>
                <a:gd name="T16" fmla="*/ 719 w 1547"/>
                <a:gd name="T17" fmla="*/ 385 h 469"/>
                <a:gd name="T18" fmla="*/ 799 w 1547"/>
                <a:gd name="T19" fmla="*/ 387 h 469"/>
                <a:gd name="T20" fmla="*/ 898 w 1547"/>
                <a:gd name="T21" fmla="*/ 374 h 469"/>
                <a:gd name="T22" fmla="*/ 990 w 1547"/>
                <a:gd name="T23" fmla="*/ 358 h 469"/>
                <a:gd name="T24" fmla="*/ 921 w 1547"/>
                <a:gd name="T25" fmla="*/ 383 h 469"/>
                <a:gd name="T26" fmla="*/ 878 w 1547"/>
                <a:gd name="T27" fmla="*/ 395 h 469"/>
                <a:gd name="T28" fmla="*/ 898 w 1547"/>
                <a:gd name="T29" fmla="*/ 403 h 469"/>
                <a:gd name="T30" fmla="*/ 797 w 1547"/>
                <a:gd name="T31" fmla="*/ 416 h 469"/>
                <a:gd name="T32" fmla="*/ 782 w 1547"/>
                <a:gd name="T33" fmla="*/ 428 h 469"/>
                <a:gd name="T34" fmla="*/ 965 w 1547"/>
                <a:gd name="T35" fmla="*/ 407 h 469"/>
                <a:gd name="T36" fmla="*/ 1093 w 1547"/>
                <a:gd name="T37" fmla="*/ 362 h 469"/>
                <a:gd name="T38" fmla="*/ 1010 w 1547"/>
                <a:gd name="T39" fmla="*/ 384 h 469"/>
                <a:gd name="T40" fmla="*/ 947 w 1547"/>
                <a:gd name="T41" fmla="*/ 399 h 469"/>
                <a:gd name="T42" fmla="*/ 983 w 1547"/>
                <a:gd name="T43" fmla="*/ 386 h 469"/>
                <a:gd name="T44" fmla="*/ 1067 w 1547"/>
                <a:gd name="T45" fmla="*/ 354 h 469"/>
                <a:gd name="T46" fmla="*/ 1124 w 1547"/>
                <a:gd name="T47" fmla="*/ 336 h 469"/>
                <a:gd name="T48" fmla="*/ 1125 w 1547"/>
                <a:gd name="T49" fmla="*/ 357 h 469"/>
                <a:gd name="T50" fmla="*/ 1194 w 1547"/>
                <a:gd name="T51" fmla="*/ 335 h 469"/>
                <a:gd name="T52" fmla="*/ 1279 w 1547"/>
                <a:gd name="T53" fmla="*/ 289 h 469"/>
                <a:gd name="T54" fmla="*/ 1350 w 1547"/>
                <a:gd name="T55" fmla="*/ 245 h 469"/>
                <a:gd name="T56" fmla="*/ 1419 w 1547"/>
                <a:gd name="T57" fmla="*/ 194 h 469"/>
                <a:gd name="T58" fmla="*/ 1438 w 1547"/>
                <a:gd name="T59" fmla="*/ 175 h 469"/>
                <a:gd name="T60" fmla="*/ 1545 w 1547"/>
                <a:gd name="T61" fmla="*/ 73 h 469"/>
                <a:gd name="T62" fmla="*/ 1412 w 1547"/>
                <a:gd name="T63" fmla="*/ 226 h 469"/>
                <a:gd name="T64" fmla="*/ 1358 w 1547"/>
                <a:gd name="T65" fmla="*/ 280 h 469"/>
                <a:gd name="T66" fmla="*/ 1309 w 1547"/>
                <a:gd name="T67" fmla="*/ 308 h 469"/>
                <a:gd name="T68" fmla="*/ 1232 w 1547"/>
                <a:gd name="T69" fmla="*/ 353 h 469"/>
                <a:gd name="T70" fmla="*/ 1192 w 1547"/>
                <a:gd name="T71" fmla="*/ 368 h 469"/>
                <a:gd name="T72" fmla="*/ 1144 w 1547"/>
                <a:gd name="T73" fmla="*/ 392 h 469"/>
                <a:gd name="T74" fmla="*/ 1061 w 1547"/>
                <a:gd name="T75" fmla="*/ 420 h 469"/>
                <a:gd name="T76" fmla="*/ 1017 w 1547"/>
                <a:gd name="T77" fmla="*/ 436 h 469"/>
                <a:gd name="T78" fmla="*/ 972 w 1547"/>
                <a:gd name="T79" fmla="*/ 445 h 469"/>
                <a:gd name="T80" fmla="*/ 843 w 1547"/>
                <a:gd name="T81" fmla="*/ 466 h 469"/>
                <a:gd name="T82" fmla="*/ 756 w 1547"/>
                <a:gd name="T83" fmla="*/ 468 h 469"/>
                <a:gd name="T84" fmla="*/ 651 w 1547"/>
                <a:gd name="T85" fmla="*/ 455 h 469"/>
                <a:gd name="T86" fmla="*/ 592 w 1547"/>
                <a:gd name="T87" fmla="*/ 444 h 469"/>
                <a:gd name="T88" fmla="*/ 506 w 1547"/>
                <a:gd name="T89" fmla="*/ 428 h 469"/>
                <a:gd name="T90" fmla="*/ 466 w 1547"/>
                <a:gd name="T91" fmla="*/ 415 h 469"/>
                <a:gd name="T92" fmla="*/ 392 w 1547"/>
                <a:gd name="T93" fmla="*/ 390 h 469"/>
                <a:gd name="T94" fmla="*/ 395 w 1547"/>
                <a:gd name="T95" fmla="*/ 376 h 469"/>
                <a:gd name="T96" fmla="*/ 295 w 1547"/>
                <a:gd name="T97" fmla="*/ 332 h 469"/>
                <a:gd name="T98" fmla="*/ 234 w 1547"/>
                <a:gd name="T99" fmla="*/ 302 h 469"/>
                <a:gd name="T100" fmla="*/ 151 w 1547"/>
                <a:gd name="T101" fmla="*/ 222 h 469"/>
                <a:gd name="T102" fmla="*/ 97 w 1547"/>
                <a:gd name="T103" fmla="*/ 183 h 469"/>
                <a:gd name="T104" fmla="*/ 1 w 1547"/>
                <a:gd name="T105" fmla="*/ 69 h 469"/>
                <a:gd name="T106" fmla="*/ 721 w 1547"/>
                <a:gd name="T107" fmla="*/ 402 h 469"/>
                <a:gd name="T108" fmla="*/ 650 w 1547"/>
                <a:gd name="T109" fmla="*/ 391 h 469"/>
                <a:gd name="T110" fmla="*/ 596 w 1547"/>
                <a:gd name="T111" fmla="*/ 393 h 469"/>
                <a:gd name="T112" fmla="*/ 754 w 1547"/>
                <a:gd name="T113" fmla="*/ 400 h 469"/>
                <a:gd name="T114" fmla="*/ 1437 w 1547"/>
                <a:gd name="T115" fmla="*/ 18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7" h="469">
                  <a:moveTo>
                    <a:pt x="0" y="43"/>
                  </a:moveTo>
                  <a:cubicBezTo>
                    <a:pt x="10" y="39"/>
                    <a:pt x="18" y="34"/>
                    <a:pt x="22" y="23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7" y="7"/>
                    <a:pt x="43" y="5"/>
                    <a:pt x="50" y="5"/>
                  </a:cubicBezTo>
                  <a:cubicBezTo>
                    <a:pt x="54" y="5"/>
                    <a:pt x="58" y="5"/>
                    <a:pt x="62" y="5"/>
                  </a:cubicBezTo>
                  <a:cubicBezTo>
                    <a:pt x="67" y="5"/>
                    <a:pt x="71" y="4"/>
                    <a:pt x="73" y="0"/>
                  </a:cubicBezTo>
                  <a:cubicBezTo>
                    <a:pt x="76" y="1"/>
                    <a:pt x="79" y="2"/>
                    <a:pt x="82" y="3"/>
                  </a:cubicBezTo>
                  <a:cubicBezTo>
                    <a:pt x="84" y="3"/>
                    <a:pt x="85" y="3"/>
                    <a:pt x="87" y="3"/>
                  </a:cubicBezTo>
                  <a:cubicBezTo>
                    <a:pt x="94" y="2"/>
                    <a:pt x="96" y="3"/>
                    <a:pt x="97" y="11"/>
                  </a:cubicBezTo>
                  <a:cubicBezTo>
                    <a:pt x="99" y="24"/>
                    <a:pt x="101" y="37"/>
                    <a:pt x="112" y="47"/>
                  </a:cubicBezTo>
                  <a:cubicBezTo>
                    <a:pt x="112" y="47"/>
                    <a:pt x="112" y="48"/>
                    <a:pt x="112" y="49"/>
                  </a:cubicBezTo>
                  <a:cubicBezTo>
                    <a:pt x="112" y="52"/>
                    <a:pt x="114" y="56"/>
                    <a:pt x="117" y="56"/>
                  </a:cubicBezTo>
                  <a:cubicBezTo>
                    <a:pt x="128" y="56"/>
                    <a:pt x="133" y="65"/>
                    <a:pt x="139" y="72"/>
                  </a:cubicBezTo>
                  <a:cubicBezTo>
                    <a:pt x="139" y="73"/>
                    <a:pt x="139" y="74"/>
                    <a:pt x="139" y="75"/>
                  </a:cubicBezTo>
                  <a:cubicBezTo>
                    <a:pt x="139" y="84"/>
                    <a:pt x="143" y="90"/>
                    <a:pt x="149" y="96"/>
                  </a:cubicBezTo>
                  <a:cubicBezTo>
                    <a:pt x="151" y="97"/>
                    <a:pt x="153" y="99"/>
                    <a:pt x="155" y="100"/>
                  </a:cubicBezTo>
                  <a:cubicBezTo>
                    <a:pt x="166" y="107"/>
                    <a:pt x="176" y="115"/>
                    <a:pt x="185" y="125"/>
                  </a:cubicBezTo>
                  <a:cubicBezTo>
                    <a:pt x="188" y="129"/>
                    <a:pt x="193" y="132"/>
                    <a:pt x="197" y="135"/>
                  </a:cubicBezTo>
                  <a:cubicBezTo>
                    <a:pt x="198" y="136"/>
                    <a:pt x="199" y="137"/>
                    <a:pt x="199" y="138"/>
                  </a:cubicBezTo>
                  <a:cubicBezTo>
                    <a:pt x="200" y="142"/>
                    <a:pt x="203" y="145"/>
                    <a:pt x="206" y="146"/>
                  </a:cubicBezTo>
                  <a:cubicBezTo>
                    <a:pt x="216" y="148"/>
                    <a:pt x="222" y="154"/>
                    <a:pt x="228" y="161"/>
                  </a:cubicBezTo>
                  <a:cubicBezTo>
                    <a:pt x="233" y="166"/>
                    <a:pt x="237" y="172"/>
                    <a:pt x="243" y="176"/>
                  </a:cubicBezTo>
                  <a:cubicBezTo>
                    <a:pt x="246" y="178"/>
                    <a:pt x="250" y="180"/>
                    <a:pt x="254" y="180"/>
                  </a:cubicBezTo>
                  <a:cubicBezTo>
                    <a:pt x="258" y="181"/>
                    <a:pt x="260" y="182"/>
                    <a:pt x="263" y="185"/>
                  </a:cubicBezTo>
                  <a:cubicBezTo>
                    <a:pt x="271" y="193"/>
                    <a:pt x="280" y="200"/>
                    <a:pt x="288" y="208"/>
                  </a:cubicBezTo>
                  <a:cubicBezTo>
                    <a:pt x="292" y="211"/>
                    <a:pt x="296" y="214"/>
                    <a:pt x="298" y="217"/>
                  </a:cubicBezTo>
                  <a:cubicBezTo>
                    <a:pt x="303" y="224"/>
                    <a:pt x="309" y="227"/>
                    <a:pt x="315" y="231"/>
                  </a:cubicBezTo>
                  <a:cubicBezTo>
                    <a:pt x="317" y="233"/>
                    <a:pt x="321" y="232"/>
                    <a:pt x="323" y="233"/>
                  </a:cubicBezTo>
                  <a:cubicBezTo>
                    <a:pt x="329" y="239"/>
                    <a:pt x="335" y="245"/>
                    <a:pt x="341" y="251"/>
                  </a:cubicBezTo>
                  <a:cubicBezTo>
                    <a:pt x="341" y="251"/>
                    <a:pt x="341" y="252"/>
                    <a:pt x="340" y="252"/>
                  </a:cubicBezTo>
                  <a:cubicBezTo>
                    <a:pt x="340" y="252"/>
                    <a:pt x="340" y="253"/>
                    <a:pt x="340" y="253"/>
                  </a:cubicBezTo>
                  <a:cubicBezTo>
                    <a:pt x="333" y="256"/>
                    <a:pt x="332" y="258"/>
                    <a:pt x="337" y="264"/>
                  </a:cubicBezTo>
                  <a:cubicBezTo>
                    <a:pt x="340" y="268"/>
                    <a:pt x="345" y="271"/>
                    <a:pt x="349" y="273"/>
                  </a:cubicBezTo>
                  <a:cubicBezTo>
                    <a:pt x="363" y="281"/>
                    <a:pt x="376" y="289"/>
                    <a:pt x="390" y="297"/>
                  </a:cubicBezTo>
                  <a:cubicBezTo>
                    <a:pt x="396" y="300"/>
                    <a:pt x="403" y="303"/>
                    <a:pt x="409" y="304"/>
                  </a:cubicBezTo>
                  <a:cubicBezTo>
                    <a:pt x="413" y="305"/>
                    <a:pt x="417" y="305"/>
                    <a:pt x="421" y="304"/>
                  </a:cubicBezTo>
                  <a:cubicBezTo>
                    <a:pt x="428" y="300"/>
                    <a:pt x="435" y="302"/>
                    <a:pt x="441" y="304"/>
                  </a:cubicBezTo>
                  <a:cubicBezTo>
                    <a:pt x="444" y="305"/>
                    <a:pt x="447" y="309"/>
                    <a:pt x="449" y="311"/>
                  </a:cubicBezTo>
                  <a:cubicBezTo>
                    <a:pt x="451" y="313"/>
                    <a:pt x="453" y="314"/>
                    <a:pt x="454" y="315"/>
                  </a:cubicBezTo>
                  <a:cubicBezTo>
                    <a:pt x="459" y="316"/>
                    <a:pt x="463" y="316"/>
                    <a:pt x="467" y="317"/>
                  </a:cubicBezTo>
                  <a:cubicBezTo>
                    <a:pt x="475" y="318"/>
                    <a:pt x="482" y="320"/>
                    <a:pt x="486" y="326"/>
                  </a:cubicBezTo>
                  <a:cubicBezTo>
                    <a:pt x="497" y="327"/>
                    <a:pt x="507" y="328"/>
                    <a:pt x="517" y="330"/>
                  </a:cubicBezTo>
                  <a:cubicBezTo>
                    <a:pt x="519" y="335"/>
                    <a:pt x="524" y="337"/>
                    <a:pt x="530" y="337"/>
                  </a:cubicBezTo>
                  <a:cubicBezTo>
                    <a:pt x="534" y="338"/>
                    <a:pt x="538" y="339"/>
                    <a:pt x="542" y="340"/>
                  </a:cubicBezTo>
                  <a:cubicBezTo>
                    <a:pt x="542" y="340"/>
                    <a:pt x="543" y="341"/>
                    <a:pt x="543" y="340"/>
                  </a:cubicBezTo>
                  <a:cubicBezTo>
                    <a:pt x="551" y="336"/>
                    <a:pt x="553" y="345"/>
                    <a:pt x="557" y="348"/>
                  </a:cubicBezTo>
                  <a:cubicBezTo>
                    <a:pt x="558" y="349"/>
                    <a:pt x="558" y="351"/>
                    <a:pt x="557" y="353"/>
                  </a:cubicBezTo>
                  <a:cubicBezTo>
                    <a:pt x="555" y="358"/>
                    <a:pt x="556" y="360"/>
                    <a:pt x="561" y="361"/>
                  </a:cubicBezTo>
                  <a:cubicBezTo>
                    <a:pt x="572" y="364"/>
                    <a:pt x="583" y="367"/>
                    <a:pt x="593" y="370"/>
                  </a:cubicBezTo>
                  <a:cubicBezTo>
                    <a:pt x="612" y="375"/>
                    <a:pt x="632" y="377"/>
                    <a:pt x="652" y="379"/>
                  </a:cubicBezTo>
                  <a:cubicBezTo>
                    <a:pt x="667" y="381"/>
                    <a:pt x="682" y="383"/>
                    <a:pt x="697" y="385"/>
                  </a:cubicBezTo>
                  <a:cubicBezTo>
                    <a:pt x="698" y="385"/>
                    <a:pt x="700" y="385"/>
                    <a:pt x="700" y="385"/>
                  </a:cubicBezTo>
                  <a:cubicBezTo>
                    <a:pt x="707" y="379"/>
                    <a:pt x="713" y="382"/>
                    <a:pt x="719" y="385"/>
                  </a:cubicBezTo>
                  <a:cubicBezTo>
                    <a:pt x="721" y="386"/>
                    <a:pt x="723" y="386"/>
                    <a:pt x="725" y="386"/>
                  </a:cubicBezTo>
                  <a:cubicBezTo>
                    <a:pt x="727" y="385"/>
                    <a:pt x="728" y="384"/>
                    <a:pt x="729" y="383"/>
                  </a:cubicBezTo>
                  <a:cubicBezTo>
                    <a:pt x="736" y="379"/>
                    <a:pt x="737" y="379"/>
                    <a:pt x="741" y="385"/>
                  </a:cubicBezTo>
                  <a:cubicBezTo>
                    <a:pt x="751" y="385"/>
                    <a:pt x="761" y="385"/>
                    <a:pt x="771" y="385"/>
                  </a:cubicBezTo>
                  <a:cubicBezTo>
                    <a:pt x="772" y="385"/>
                    <a:pt x="774" y="385"/>
                    <a:pt x="775" y="386"/>
                  </a:cubicBezTo>
                  <a:cubicBezTo>
                    <a:pt x="783" y="393"/>
                    <a:pt x="791" y="389"/>
                    <a:pt x="799" y="387"/>
                  </a:cubicBezTo>
                  <a:cubicBezTo>
                    <a:pt x="806" y="385"/>
                    <a:pt x="814" y="384"/>
                    <a:pt x="822" y="383"/>
                  </a:cubicBezTo>
                  <a:cubicBezTo>
                    <a:pt x="826" y="383"/>
                    <a:pt x="831" y="382"/>
                    <a:pt x="836" y="382"/>
                  </a:cubicBezTo>
                  <a:cubicBezTo>
                    <a:pt x="838" y="381"/>
                    <a:pt x="840" y="382"/>
                    <a:pt x="842" y="382"/>
                  </a:cubicBezTo>
                  <a:cubicBezTo>
                    <a:pt x="844" y="378"/>
                    <a:pt x="845" y="378"/>
                    <a:pt x="849" y="383"/>
                  </a:cubicBezTo>
                  <a:cubicBezTo>
                    <a:pt x="850" y="384"/>
                    <a:pt x="854" y="385"/>
                    <a:pt x="855" y="385"/>
                  </a:cubicBezTo>
                  <a:cubicBezTo>
                    <a:pt x="868" y="376"/>
                    <a:pt x="884" y="378"/>
                    <a:pt x="898" y="374"/>
                  </a:cubicBezTo>
                  <a:cubicBezTo>
                    <a:pt x="903" y="372"/>
                    <a:pt x="909" y="371"/>
                    <a:pt x="914" y="370"/>
                  </a:cubicBezTo>
                  <a:cubicBezTo>
                    <a:pt x="918" y="368"/>
                    <a:pt x="923" y="367"/>
                    <a:pt x="927" y="369"/>
                  </a:cubicBezTo>
                  <a:cubicBezTo>
                    <a:pt x="930" y="370"/>
                    <a:pt x="933" y="368"/>
                    <a:pt x="936" y="368"/>
                  </a:cubicBezTo>
                  <a:cubicBezTo>
                    <a:pt x="940" y="368"/>
                    <a:pt x="945" y="367"/>
                    <a:pt x="950" y="367"/>
                  </a:cubicBezTo>
                  <a:cubicBezTo>
                    <a:pt x="953" y="361"/>
                    <a:pt x="960" y="361"/>
                    <a:pt x="967" y="360"/>
                  </a:cubicBezTo>
                  <a:cubicBezTo>
                    <a:pt x="974" y="360"/>
                    <a:pt x="982" y="359"/>
                    <a:pt x="990" y="358"/>
                  </a:cubicBezTo>
                  <a:cubicBezTo>
                    <a:pt x="993" y="358"/>
                    <a:pt x="996" y="359"/>
                    <a:pt x="999" y="359"/>
                  </a:cubicBezTo>
                  <a:cubicBezTo>
                    <a:pt x="993" y="365"/>
                    <a:pt x="985" y="366"/>
                    <a:pt x="978" y="368"/>
                  </a:cubicBezTo>
                  <a:cubicBezTo>
                    <a:pt x="968" y="370"/>
                    <a:pt x="957" y="370"/>
                    <a:pt x="948" y="376"/>
                  </a:cubicBezTo>
                  <a:cubicBezTo>
                    <a:pt x="947" y="377"/>
                    <a:pt x="946" y="377"/>
                    <a:pt x="946" y="377"/>
                  </a:cubicBezTo>
                  <a:cubicBezTo>
                    <a:pt x="941" y="374"/>
                    <a:pt x="936" y="376"/>
                    <a:pt x="932" y="378"/>
                  </a:cubicBezTo>
                  <a:cubicBezTo>
                    <a:pt x="928" y="380"/>
                    <a:pt x="923" y="378"/>
                    <a:pt x="921" y="383"/>
                  </a:cubicBezTo>
                  <a:cubicBezTo>
                    <a:pt x="920" y="383"/>
                    <a:pt x="918" y="383"/>
                    <a:pt x="917" y="383"/>
                  </a:cubicBezTo>
                  <a:cubicBezTo>
                    <a:pt x="912" y="380"/>
                    <a:pt x="906" y="381"/>
                    <a:pt x="901" y="382"/>
                  </a:cubicBezTo>
                  <a:cubicBezTo>
                    <a:pt x="892" y="383"/>
                    <a:pt x="883" y="383"/>
                    <a:pt x="874" y="384"/>
                  </a:cubicBezTo>
                  <a:cubicBezTo>
                    <a:pt x="867" y="385"/>
                    <a:pt x="861" y="387"/>
                    <a:pt x="854" y="389"/>
                  </a:cubicBezTo>
                  <a:cubicBezTo>
                    <a:pt x="857" y="396"/>
                    <a:pt x="860" y="399"/>
                    <a:pt x="866" y="398"/>
                  </a:cubicBezTo>
                  <a:cubicBezTo>
                    <a:pt x="870" y="397"/>
                    <a:pt x="874" y="396"/>
                    <a:pt x="878" y="395"/>
                  </a:cubicBezTo>
                  <a:cubicBezTo>
                    <a:pt x="886" y="392"/>
                    <a:pt x="894" y="392"/>
                    <a:pt x="902" y="394"/>
                  </a:cubicBezTo>
                  <a:cubicBezTo>
                    <a:pt x="908" y="395"/>
                    <a:pt x="914" y="394"/>
                    <a:pt x="920" y="390"/>
                  </a:cubicBezTo>
                  <a:cubicBezTo>
                    <a:pt x="922" y="393"/>
                    <a:pt x="924" y="396"/>
                    <a:pt x="926" y="399"/>
                  </a:cubicBezTo>
                  <a:cubicBezTo>
                    <a:pt x="919" y="405"/>
                    <a:pt x="912" y="406"/>
                    <a:pt x="904" y="406"/>
                  </a:cubicBezTo>
                  <a:cubicBezTo>
                    <a:pt x="903" y="406"/>
                    <a:pt x="902" y="406"/>
                    <a:pt x="901" y="405"/>
                  </a:cubicBezTo>
                  <a:cubicBezTo>
                    <a:pt x="900" y="404"/>
                    <a:pt x="899" y="404"/>
                    <a:pt x="898" y="403"/>
                  </a:cubicBezTo>
                  <a:cubicBezTo>
                    <a:pt x="890" y="398"/>
                    <a:pt x="887" y="399"/>
                    <a:pt x="886" y="409"/>
                  </a:cubicBezTo>
                  <a:cubicBezTo>
                    <a:pt x="873" y="410"/>
                    <a:pt x="860" y="411"/>
                    <a:pt x="847" y="413"/>
                  </a:cubicBezTo>
                  <a:cubicBezTo>
                    <a:pt x="839" y="414"/>
                    <a:pt x="830" y="415"/>
                    <a:pt x="821" y="418"/>
                  </a:cubicBezTo>
                  <a:cubicBezTo>
                    <a:pt x="814" y="420"/>
                    <a:pt x="805" y="420"/>
                    <a:pt x="797" y="420"/>
                  </a:cubicBezTo>
                  <a:cubicBezTo>
                    <a:pt x="793" y="421"/>
                    <a:pt x="790" y="420"/>
                    <a:pt x="786" y="419"/>
                  </a:cubicBezTo>
                  <a:cubicBezTo>
                    <a:pt x="789" y="418"/>
                    <a:pt x="792" y="417"/>
                    <a:pt x="797" y="416"/>
                  </a:cubicBezTo>
                  <a:cubicBezTo>
                    <a:pt x="792" y="414"/>
                    <a:pt x="788" y="412"/>
                    <a:pt x="784" y="411"/>
                  </a:cubicBezTo>
                  <a:cubicBezTo>
                    <a:pt x="777" y="408"/>
                    <a:pt x="774" y="410"/>
                    <a:pt x="773" y="417"/>
                  </a:cubicBezTo>
                  <a:cubicBezTo>
                    <a:pt x="772" y="418"/>
                    <a:pt x="772" y="420"/>
                    <a:pt x="771" y="421"/>
                  </a:cubicBezTo>
                  <a:cubicBezTo>
                    <a:pt x="770" y="422"/>
                    <a:pt x="767" y="423"/>
                    <a:pt x="766" y="422"/>
                  </a:cubicBezTo>
                  <a:cubicBezTo>
                    <a:pt x="763" y="420"/>
                    <a:pt x="762" y="421"/>
                    <a:pt x="760" y="423"/>
                  </a:cubicBezTo>
                  <a:cubicBezTo>
                    <a:pt x="767" y="428"/>
                    <a:pt x="774" y="428"/>
                    <a:pt x="782" y="428"/>
                  </a:cubicBezTo>
                  <a:cubicBezTo>
                    <a:pt x="791" y="427"/>
                    <a:pt x="799" y="426"/>
                    <a:pt x="808" y="425"/>
                  </a:cubicBezTo>
                  <a:cubicBezTo>
                    <a:pt x="813" y="425"/>
                    <a:pt x="819" y="424"/>
                    <a:pt x="824" y="425"/>
                  </a:cubicBezTo>
                  <a:cubicBezTo>
                    <a:pt x="830" y="427"/>
                    <a:pt x="836" y="424"/>
                    <a:pt x="842" y="423"/>
                  </a:cubicBezTo>
                  <a:cubicBezTo>
                    <a:pt x="853" y="423"/>
                    <a:pt x="865" y="422"/>
                    <a:pt x="876" y="421"/>
                  </a:cubicBezTo>
                  <a:cubicBezTo>
                    <a:pt x="894" y="418"/>
                    <a:pt x="913" y="416"/>
                    <a:pt x="931" y="412"/>
                  </a:cubicBezTo>
                  <a:cubicBezTo>
                    <a:pt x="943" y="409"/>
                    <a:pt x="954" y="409"/>
                    <a:pt x="965" y="407"/>
                  </a:cubicBezTo>
                  <a:cubicBezTo>
                    <a:pt x="972" y="406"/>
                    <a:pt x="979" y="403"/>
                    <a:pt x="986" y="402"/>
                  </a:cubicBezTo>
                  <a:cubicBezTo>
                    <a:pt x="987" y="401"/>
                    <a:pt x="989" y="402"/>
                    <a:pt x="991" y="402"/>
                  </a:cubicBezTo>
                  <a:cubicBezTo>
                    <a:pt x="992" y="402"/>
                    <a:pt x="993" y="403"/>
                    <a:pt x="995" y="402"/>
                  </a:cubicBezTo>
                  <a:cubicBezTo>
                    <a:pt x="1029" y="390"/>
                    <a:pt x="1064" y="378"/>
                    <a:pt x="1098" y="366"/>
                  </a:cubicBezTo>
                  <a:cubicBezTo>
                    <a:pt x="1099" y="366"/>
                    <a:pt x="1100" y="365"/>
                    <a:pt x="1101" y="365"/>
                  </a:cubicBezTo>
                  <a:cubicBezTo>
                    <a:pt x="1099" y="361"/>
                    <a:pt x="1096" y="360"/>
                    <a:pt x="1093" y="362"/>
                  </a:cubicBezTo>
                  <a:cubicBezTo>
                    <a:pt x="1092" y="363"/>
                    <a:pt x="1091" y="363"/>
                    <a:pt x="1090" y="364"/>
                  </a:cubicBezTo>
                  <a:cubicBezTo>
                    <a:pt x="1084" y="367"/>
                    <a:pt x="1083" y="367"/>
                    <a:pt x="1079" y="362"/>
                  </a:cubicBezTo>
                  <a:cubicBezTo>
                    <a:pt x="1069" y="370"/>
                    <a:pt x="1057" y="371"/>
                    <a:pt x="1046" y="374"/>
                  </a:cubicBezTo>
                  <a:cubicBezTo>
                    <a:pt x="1038" y="377"/>
                    <a:pt x="1032" y="380"/>
                    <a:pt x="1025" y="383"/>
                  </a:cubicBezTo>
                  <a:cubicBezTo>
                    <a:pt x="1023" y="384"/>
                    <a:pt x="1022" y="384"/>
                    <a:pt x="1021" y="383"/>
                  </a:cubicBezTo>
                  <a:cubicBezTo>
                    <a:pt x="1017" y="381"/>
                    <a:pt x="1013" y="382"/>
                    <a:pt x="1010" y="384"/>
                  </a:cubicBezTo>
                  <a:cubicBezTo>
                    <a:pt x="1004" y="386"/>
                    <a:pt x="999" y="391"/>
                    <a:pt x="992" y="388"/>
                  </a:cubicBezTo>
                  <a:cubicBezTo>
                    <a:pt x="992" y="388"/>
                    <a:pt x="991" y="389"/>
                    <a:pt x="991" y="389"/>
                  </a:cubicBezTo>
                  <a:cubicBezTo>
                    <a:pt x="987" y="396"/>
                    <a:pt x="979" y="393"/>
                    <a:pt x="973" y="395"/>
                  </a:cubicBezTo>
                  <a:cubicBezTo>
                    <a:pt x="973" y="396"/>
                    <a:pt x="972" y="395"/>
                    <a:pt x="972" y="395"/>
                  </a:cubicBezTo>
                  <a:cubicBezTo>
                    <a:pt x="967" y="391"/>
                    <a:pt x="963" y="393"/>
                    <a:pt x="959" y="396"/>
                  </a:cubicBezTo>
                  <a:cubicBezTo>
                    <a:pt x="956" y="399"/>
                    <a:pt x="952" y="401"/>
                    <a:pt x="947" y="399"/>
                  </a:cubicBezTo>
                  <a:cubicBezTo>
                    <a:pt x="945" y="398"/>
                    <a:pt x="942" y="400"/>
                    <a:pt x="939" y="401"/>
                  </a:cubicBezTo>
                  <a:cubicBezTo>
                    <a:pt x="941" y="395"/>
                    <a:pt x="945" y="392"/>
                    <a:pt x="950" y="391"/>
                  </a:cubicBezTo>
                  <a:cubicBezTo>
                    <a:pt x="955" y="390"/>
                    <a:pt x="959" y="389"/>
                    <a:pt x="964" y="387"/>
                  </a:cubicBezTo>
                  <a:cubicBezTo>
                    <a:pt x="966" y="387"/>
                    <a:pt x="968" y="386"/>
                    <a:pt x="969" y="385"/>
                  </a:cubicBezTo>
                  <a:cubicBezTo>
                    <a:pt x="973" y="381"/>
                    <a:pt x="977" y="380"/>
                    <a:pt x="980" y="385"/>
                  </a:cubicBezTo>
                  <a:cubicBezTo>
                    <a:pt x="981" y="386"/>
                    <a:pt x="982" y="386"/>
                    <a:pt x="983" y="386"/>
                  </a:cubicBezTo>
                  <a:cubicBezTo>
                    <a:pt x="990" y="385"/>
                    <a:pt x="997" y="384"/>
                    <a:pt x="1005" y="382"/>
                  </a:cubicBezTo>
                  <a:cubicBezTo>
                    <a:pt x="1010" y="381"/>
                    <a:pt x="1015" y="378"/>
                    <a:pt x="1020" y="376"/>
                  </a:cubicBezTo>
                  <a:cubicBezTo>
                    <a:pt x="1021" y="375"/>
                    <a:pt x="1021" y="375"/>
                    <a:pt x="1021" y="374"/>
                  </a:cubicBezTo>
                  <a:cubicBezTo>
                    <a:pt x="1018" y="373"/>
                    <a:pt x="1016" y="372"/>
                    <a:pt x="1013" y="371"/>
                  </a:cubicBezTo>
                  <a:cubicBezTo>
                    <a:pt x="1013" y="371"/>
                    <a:pt x="1013" y="370"/>
                    <a:pt x="1013" y="370"/>
                  </a:cubicBezTo>
                  <a:cubicBezTo>
                    <a:pt x="1032" y="367"/>
                    <a:pt x="1049" y="359"/>
                    <a:pt x="1067" y="354"/>
                  </a:cubicBezTo>
                  <a:cubicBezTo>
                    <a:pt x="1070" y="353"/>
                    <a:pt x="1073" y="352"/>
                    <a:pt x="1077" y="351"/>
                  </a:cubicBezTo>
                  <a:cubicBezTo>
                    <a:pt x="1075" y="354"/>
                    <a:pt x="1073" y="356"/>
                    <a:pt x="1071" y="358"/>
                  </a:cubicBezTo>
                  <a:cubicBezTo>
                    <a:pt x="1072" y="359"/>
                    <a:pt x="1072" y="359"/>
                    <a:pt x="1072" y="360"/>
                  </a:cubicBezTo>
                  <a:cubicBezTo>
                    <a:pt x="1074" y="360"/>
                    <a:pt x="1077" y="359"/>
                    <a:pt x="1079" y="359"/>
                  </a:cubicBezTo>
                  <a:cubicBezTo>
                    <a:pt x="1080" y="358"/>
                    <a:pt x="1081" y="357"/>
                    <a:pt x="1082" y="356"/>
                  </a:cubicBezTo>
                  <a:cubicBezTo>
                    <a:pt x="1093" y="343"/>
                    <a:pt x="1109" y="340"/>
                    <a:pt x="1124" y="336"/>
                  </a:cubicBezTo>
                  <a:cubicBezTo>
                    <a:pt x="1129" y="335"/>
                    <a:pt x="1135" y="334"/>
                    <a:pt x="1141" y="334"/>
                  </a:cubicBezTo>
                  <a:cubicBezTo>
                    <a:pt x="1139" y="339"/>
                    <a:pt x="1136" y="342"/>
                    <a:pt x="1131" y="343"/>
                  </a:cubicBezTo>
                  <a:cubicBezTo>
                    <a:pt x="1119" y="345"/>
                    <a:pt x="1110" y="352"/>
                    <a:pt x="1103" y="361"/>
                  </a:cubicBezTo>
                  <a:cubicBezTo>
                    <a:pt x="1103" y="362"/>
                    <a:pt x="1103" y="362"/>
                    <a:pt x="1103" y="363"/>
                  </a:cubicBezTo>
                  <a:cubicBezTo>
                    <a:pt x="1107" y="363"/>
                    <a:pt x="1110" y="363"/>
                    <a:pt x="1114" y="362"/>
                  </a:cubicBezTo>
                  <a:cubicBezTo>
                    <a:pt x="1118" y="360"/>
                    <a:pt x="1121" y="358"/>
                    <a:pt x="1125" y="357"/>
                  </a:cubicBezTo>
                  <a:cubicBezTo>
                    <a:pt x="1130" y="354"/>
                    <a:pt x="1136" y="353"/>
                    <a:pt x="1141" y="355"/>
                  </a:cubicBezTo>
                  <a:cubicBezTo>
                    <a:pt x="1142" y="356"/>
                    <a:pt x="1144" y="355"/>
                    <a:pt x="1145" y="355"/>
                  </a:cubicBezTo>
                  <a:cubicBezTo>
                    <a:pt x="1150" y="353"/>
                    <a:pt x="1155" y="350"/>
                    <a:pt x="1160" y="348"/>
                  </a:cubicBezTo>
                  <a:cubicBezTo>
                    <a:pt x="1164" y="345"/>
                    <a:pt x="1168" y="343"/>
                    <a:pt x="1172" y="340"/>
                  </a:cubicBezTo>
                  <a:cubicBezTo>
                    <a:pt x="1173" y="340"/>
                    <a:pt x="1175" y="339"/>
                    <a:pt x="1176" y="339"/>
                  </a:cubicBezTo>
                  <a:cubicBezTo>
                    <a:pt x="1183" y="341"/>
                    <a:pt x="1189" y="339"/>
                    <a:pt x="1194" y="335"/>
                  </a:cubicBezTo>
                  <a:cubicBezTo>
                    <a:pt x="1198" y="333"/>
                    <a:pt x="1202" y="330"/>
                    <a:pt x="1206" y="328"/>
                  </a:cubicBezTo>
                  <a:cubicBezTo>
                    <a:pt x="1210" y="325"/>
                    <a:pt x="1215" y="324"/>
                    <a:pt x="1220" y="323"/>
                  </a:cubicBezTo>
                  <a:cubicBezTo>
                    <a:pt x="1221" y="322"/>
                    <a:pt x="1222" y="322"/>
                    <a:pt x="1223" y="322"/>
                  </a:cubicBezTo>
                  <a:cubicBezTo>
                    <a:pt x="1231" y="316"/>
                    <a:pt x="1240" y="311"/>
                    <a:pt x="1248" y="305"/>
                  </a:cubicBezTo>
                  <a:cubicBezTo>
                    <a:pt x="1249" y="305"/>
                    <a:pt x="1250" y="305"/>
                    <a:pt x="1251" y="304"/>
                  </a:cubicBezTo>
                  <a:cubicBezTo>
                    <a:pt x="1262" y="301"/>
                    <a:pt x="1271" y="296"/>
                    <a:pt x="1279" y="289"/>
                  </a:cubicBezTo>
                  <a:cubicBezTo>
                    <a:pt x="1280" y="288"/>
                    <a:pt x="1281" y="287"/>
                    <a:pt x="1282" y="287"/>
                  </a:cubicBezTo>
                  <a:cubicBezTo>
                    <a:pt x="1292" y="286"/>
                    <a:pt x="1298" y="280"/>
                    <a:pt x="1305" y="275"/>
                  </a:cubicBezTo>
                  <a:cubicBezTo>
                    <a:pt x="1309" y="271"/>
                    <a:pt x="1313" y="268"/>
                    <a:pt x="1317" y="266"/>
                  </a:cubicBezTo>
                  <a:cubicBezTo>
                    <a:pt x="1321" y="264"/>
                    <a:pt x="1326" y="262"/>
                    <a:pt x="1330" y="262"/>
                  </a:cubicBezTo>
                  <a:cubicBezTo>
                    <a:pt x="1335" y="262"/>
                    <a:pt x="1338" y="260"/>
                    <a:pt x="1341" y="256"/>
                  </a:cubicBezTo>
                  <a:cubicBezTo>
                    <a:pt x="1344" y="252"/>
                    <a:pt x="1347" y="249"/>
                    <a:pt x="1350" y="245"/>
                  </a:cubicBezTo>
                  <a:cubicBezTo>
                    <a:pt x="1354" y="241"/>
                    <a:pt x="1358" y="239"/>
                    <a:pt x="1363" y="241"/>
                  </a:cubicBezTo>
                  <a:cubicBezTo>
                    <a:pt x="1364" y="242"/>
                    <a:pt x="1366" y="241"/>
                    <a:pt x="1367" y="240"/>
                  </a:cubicBezTo>
                  <a:cubicBezTo>
                    <a:pt x="1371" y="236"/>
                    <a:pt x="1375" y="232"/>
                    <a:pt x="1379" y="227"/>
                  </a:cubicBezTo>
                  <a:cubicBezTo>
                    <a:pt x="1385" y="220"/>
                    <a:pt x="1392" y="213"/>
                    <a:pt x="1402" y="213"/>
                  </a:cubicBezTo>
                  <a:cubicBezTo>
                    <a:pt x="1408" y="214"/>
                    <a:pt x="1412" y="205"/>
                    <a:pt x="1410" y="201"/>
                  </a:cubicBezTo>
                  <a:cubicBezTo>
                    <a:pt x="1413" y="199"/>
                    <a:pt x="1416" y="197"/>
                    <a:pt x="1419" y="194"/>
                  </a:cubicBezTo>
                  <a:cubicBezTo>
                    <a:pt x="1421" y="192"/>
                    <a:pt x="1421" y="191"/>
                    <a:pt x="1418" y="190"/>
                  </a:cubicBezTo>
                  <a:cubicBezTo>
                    <a:pt x="1420" y="188"/>
                    <a:pt x="1422" y="186"/>
                    <a:pt x="1425" y="183"/>
                  </a:cubicBezTo>
                  <a:cubicBezTo>
                    <a:pt x="1423" y="182"/>
                    <a:pt x="1422" y="181"/>
                    <a:pt x="1420" y="180"/>
                  </a:cubicBezTo>
                  <a:cubicBezTo>
                    <a:pt x="1423" y="176"/>
                    <a:pt x="1426" y="173"/>
                    <a:pt x="1428" y="170"/>
                  </a:cubicBezTo>
                  <a:cubicBezTo>
                    <a:pt x="1429" y="172"/>
                    <a:pt x="1429" y="174"/>
                    <a:pt x="1430" y="177"/>
                  </a:cubicBezTo>
                  <a:cubicBezTo>
                    <a:pt x="1432" y="176"/>
                    <a:pt x="1436" y="176"/>
                    <a:pt x="1438" y="175"/>
                  </a:cubicBezTo>
                  <a:cubicBezTo>
                    <a:pt x="1442" y="172"/>
                    <a:pt x="1446" y="168"/>
                    <a:pt x="1450" y="165"/>
                  </a:cubicBezTo>
                  <a:cubicBezTo>
                    <a:pt x="1452" y="163"/>
                    <a:pt x="1453" y="161"/>
                    <a:pt x="1455" y="159"/>
                  </a:cubicBezTo>
                  <a:cubicBezTo>
                    <a:pt x="1476" y="145"/>
                    <a:pt x="1493" y="126"/>
                    <a:pt x="1512" y="108"/>
                  </a:cubicBezTo>
                  <a:cubicBezTo>
                    <a:pt x="1517" y="103"/>
                    <a:pt x="1521" y="96"/>
                    <a:pt x="1525" y="90"/>
                  </a:cubicBezTo>
                  <a:cubicBezTo>
                    <a:pt x="1530" y="84"/>
                    <a:pt x="1536" y="78"/>
                    <a:pt x="1541" y="73"/>
                  </a:cubicBezTo>
                  <a:cubicBezTo>
                    <a:pt x="1542" y="72"/>
                    <a:pt x="1544" y="72"/>
                    <a:pt x="1545" y="73"/>
                  </a:cubicBezTo>
                  <a:cubicBezTo>
                    <a:pt x="1546" y="75"/>
                    <a:pt x="1547" y="77"/>
                    <a:pt x="1547" y="78"/>
                  </a:cubicBezTo>
                  <a:cubicBezTo>
                    <a:pt x="1547" y="81"/>
                    <a:pt x="1546" y="83"/>
                    <a:pt x="1544" y="86"/>
                  </a:cubicBezTo>
                  <a:cubicBezTo>
                    <a:pt x="1538" y="97"/>
                    <a:pt x="1530" y="106"/>
                    <a:pt x="1520" y="114"/>
                  </a:cubicBezTo>
                  <a:cubicBezTo>
                    <a:pt x="1512" y="121"/>
                    <a:pt x="1505" y="130"/>
                    <a:pt x="1500" y="140"/>
                  </a:cubicBezTo>
                  <a:cubicBezTo>
                    <a:pt x="1495" y="149"/>
                    <a:pt x="1488" y="157"/>
                    <a:pt x="1480" y="165"/>
                  </a:cubicBezTo>
                  <a:cubicBezTo>
                    <a:pt x="1458" y="185"/>
                    <a:pt x="1435" y="205"/>
                    <a:pt x="1412" y="226"/>
                  </a:cubicBezTo>
                  <a:cubicBezTo>
                    <a:pt x="1412" y="226"/>
                    <a:pt x="1410" y="227"/>
                    <a:pt x="1409" y="227"/>
                  </a:cubicBezTo>
                  <a:cubicBezTo>
                    <a:pt x="1402" y="228"/>
                    <a:pt x="1397" y="232"/>
                    <a:pt x="1393" y="238"/>
                  </a:cubicBezTo>
                  <a:cubicBezTo>
                    <a:pt x="1389" y="244"/>
                    <a:pt x="1384" y="249"/>
                    <a:pt x="1377" y="251"/>
                  </a:cubicBezTo>
                  <a:cubicBezTo>
                    <a:pt x="1369" y="253"/>
                    <a:pt x="1363" y="259"/>
                    <a:pt x="1359" y="266"/>
                  </a:cubicBezTo>
                  <a:cubicBezTo>
                    <a:pt x="1358" y="268"/>
                    <a:pt x="1357" y="272"/>
                    <a:pt x="1359" y="273"/>
                  </a:cubicBezTo>
                  <a:cubicBezTo>
                    <a:pt x="1362" y="276"/>
                    <a:pt x="1360" y="278"/>
                    <a:pt x="1358" y="280"/>
                  </a:cubicBezTo>
                  <a:cubicBezTo>
                    <a:pt x="1357" y="281"/>
                    <a:pt x="1355" y="282"/>
                    <a:pt x="1353" y="283"/>
                  </a:cubicBezTo>
                  <a:cubicBezTo>
                    <a:pt x="1350" y="286"/>
                    <a:pt x="1347" y="288"/>
                    <a:pt x="1343" y="291"/>
                  </a:cubicBezTo>
                  <a:cubicBezTo>
                    <a:pt x="1342" y="290"/>
                    <a:pt x="1339" y="289"/>
                    <a:pt x="1337" y="289"/>
                  </a:cubicBezTo>
                  <a:cubicBezTo>
                    <a:pt x="1331" y="288"/>
                    <a:pt x="1329" y="290"/>
                    <a:pt x="1326" y="295"/>
                  </a:cubicBezTo>
                  <a:cubicBezTo>
                    <a:pt x="1323" y="299"/>
                    <a:pt x="1320" y="303"/>
                    <a:pt x="1317" y="307"/>
                  </a:cubicBezTo>
                  <a:cubicBezTo>
                    <a:pt x="1315" y="309"/>
                    <a:pt x="1312" y="310"/>
                    <a:pt x="1309" y="308"/>
                  </a:cubicBezTo>
                  <a:cubicBezTo>
                    <a:pt x="1308" y="307"/>
                    <a:pt x="1305" y="308"/>
                    <a:pt x="1304" y="309"/>
                  </a:cubicBezTo>
                  <a:cubicBezTo>
                    <a:pt x="1295" y="315"/>
                    <a:pt x="1286" y="322"/>
                    <a:pt x="1280" y="331"/>
                  </a:cubicBezTo>
                  <a:cubicBezTo>
                    <a:pt x="1274" y="338"/>
                    <a:pt x="1270" y="338"/>
                    <a:pt x="1262" y="334"/>
                  </a:cubicBezTo>
                  <a:cubicBezTo>
                    <a:pt x="1260" y="333"/>
                    <a:pt x="1258" y="333"/>
                    <a:pt x="1256" y="334"/>
                  </a:cubicBezTo>
                  <a:cubicBezTo>
                    <a:pt x="1254" y="336"/>
                    <a:pt x="1252" y="339"/>
                    <a:pt x="1250" y="341"/>
                  </a:cubicBezTo>
                  <a:cubicBezTo>
                    <a:pt x="1246" y="348"/>
                    <a:pt x="1240" y="351"/>
                    <a:pt x="1232" y="353"/>
                  </a:cubicBezTo>
                  <a:cubicBezTo>
                    <a:pt x="1223" y="354"/>
                    <a:pt x="1215" y="357"/>
                    <a:pt x="1208" y="364"/>
                  </a:cubicBezTo>
                  <a:cubicBezTo>
                    <a:pt x="1207" y="365"/>
                    <a:pt x="1206" y="366"/>
                    <a:pt x="1205" y="367"/>
                  </a:cubicBezTo>
                  <a:cubicBezTo>
                    <a:pt x="1207" y="369"/>
                    <a:pt x="1208" y="370"/>
                    <a:pt x="1209" y="372"/>
                  </a:cubicBezTo>
                  <a:cubicBezTo>
                    <a:pt x="1208" y="373"/>
                    <a:pt x="1207" y="374"/>
                    <a:pt x="1206" y="374"/>
                  </a:cubicBezTo>
                  <a:cubicBezTo>
                    <a:pt x="1202" y="369"/>
                    <a:pt x="1202" y="369"/>
                    <a:pt x="1191" y="372"/>
                  </a:cubicBezTo>
                  <a:cubicBezTo>
                    <a:pt x="1192" y="371"/>
                    <a:pt x="1192" y="370"/>
                    <a:pt x="1192" y="368"/>
                  </a:cubicBezTo>
                  <a:cubicBezTo>
                    <a:pt x="1187" y="367"/>
                    <a:pt x="1184" y="369"/>
                    <a:pt x="1181" y="372"/>
                  </a:cubicBezTo>
                  <a:cubicBezTo>
                    <a:pt x="1178" y="374"/>
                    <a:pt x="1176" y="377"/>
                    <a:pt x="1173" y="379"/>
                  </a:cubicBezTo>
                  <a:cubicBezTo>
                    <a:pt x="1171" y="381"/>
                    <a:pt x="1169" y="384"/>
                    <a:pt x="1165" y="382"/>
                  </a:cubicBezTo>
                  <a:cubicBezTo>
                    <a:pt x="1163" y="382"/>
                    <a:pt x="1160" y="384"/>
                    <a:pt x="1158" y="386"/>
                  </a:cubicBezTo>
                  <a:cubicBezTo>
                    <a:pt x="1155" y="390"/>
                    <a:pt x="1152" y="394"/>
                    <a:pt x="1146" y="391"/>
                  </a:cubicBezTo>
                  <a:cubicBezTo>
                    <a:pt x="1146" y="391"/>
                    <a:pt x="1145" y="391"/>
                    <a:pt x="1144" y="392"/>
                  </a:cubicBezTo>
                  <a:cubicBezTo>
                    <a:pt x="1134" y="396"/>
                    <a:pt x="1125" y="401"/>
                    <a:pt x="1115" y="406"/>
                  </a:cubicBezTo>
                  <a:cubicBezTo>
                    <a:pt x="1106" y="410"/>
                    <a:pt x="1098" y="414"/>
                    <a:pt x="1089" y="419"/>
                  </a:cubicBezTo>
                  <a:cubicBezTo>
                    <a:pt x="1088" y="418"/>
                    <a:pt x="1091" y="415"/>
                    <a:pt x="1088" y="412"/>
                  </a:cubicBezTo>
                  <a:cubicBezTo>
                    <a:pt x="1084" y="410"/>
                    <a:pt x="1081" y="410"/>
                    <a:pt x="1079" y="411"/>
                  </a:cubicBezTo>
                  <a:cubicBezTo>
                    <a:pt x="1074" y="413"/>
                    <a:pt x="1069" y="416"/>
                    <a:pt x="1064" y="419"/>
                  </a:cubicBezTo>
                  <a:cubicBezTo>
                    <a:pt x="1063" y="419"/>
                    <a:pt x="1062" y="420"/>
                    <a:pt x="1061" y="420"/>
                  </a:cubicBezTo>
                  <a:cubicBezTo>
                    <a:pt x="1055" y="418"/>
                    <a:pt x="1051" y="420"/>
                    <a:pt x="1046" y="423"/>
                  </a:cubicBezTo>
                  <a:cubicBezTo>
                    <a:pt x="1040" y="427"/>
                    <a:pt x="1035" y="432"/>
                    <a:pt x="1027" y="433"/>
                  </a:cubicBezTo>
                  <a:cubicBezTo>
                    <a:pt x="1026" y="433"/>
                    <a:pt x="1024" y="433"/>
                    <a:pt x="1023" y="433"/>
                  </a:cubicBezTo>
                  <a:cubicBezTo>
                    <a:pt x="1021" y="432"/>
                    <a:pt x="1020" y="431"/>
                    <a:pt x="1019" y="431"/>
                  </a:cubicBezTo>
                  <a:cubicBezTo>
                    <a:pt x="1018" y="431"/>
                    <a:pt x="1016" y="432"/>
                    <a:pt x="1015" y="432"/>
                  </a:cubicBezTo>
                  <a:cubicBezTo>
                    <a:pt x="1015" y="434"/>
                    <a:pt x="1016" y="435"/>
                    <a:pt x="1017" y="436"/>
                  </a:cubicBezTo>
                  <a:cubicBezTo>
                    <a:pt x="1017" y="437"/>
                    <a:pt x="1018" y="438"/>
                    <a:pt x="1019" y="439"/>
                  </a:cubicBezTo>
                  <a:cubicBezTo>
                    <a:pt x="1016" y="440"/>
                    <a:pt x="1013" y="440"/>
                    <a:pt x="1010" y="441"/>
                  </a:cubicBezTo>
                  <a:cubicBezTo>
                    <a:pt x="1009" y="432"/>
                    <a:pt x="1009" y="432"/>
                    <a:pt x="998" y="429"/>
                  </a:cubicBezTo>
                  <a:cubicBezTo>
                    <a:pt x="998" y="431"/>
                    <a:pt x="997" y="432"/>
                    <a:pt x="997" y="433"/>
                  </a:cubicBezTo>
                  <a:cubicBezTo>
                    <a:pt x="999" y="437"/>
                    <a:pt x="995" y="439"/>
                    <a:pt x="993" y="440"/>
                  </a:cubicBezTo>
                  <a:cubicBezTo>
                    <a:pt x="986" y="442"/>
                    <a:pt x="979" y="444"/>
                    <a:pt x="972" y="445"/>
                  </a:cubicBezTo>
                  <a:cubicBezTo>
                    <a:pt x="964" y="447"/>
                    <a:pt x="956" y="446"/>
                    <a:pt x="948" y="447"/>
                  </a:cubicBezTo>
                  <a:cubicBezTo>
                    <a:pt x="935" y="450"/>
                    <a:pt x="922" y="453"/>
                    <a:pt x="909" y="456"/>
                  </a:cubicBezTo>
                  <a:cubicBezTo>
                    <a:pt x="906" y="457"/>
                    <a:pt x="903" y="458"/>
                    <a:pt x="900" y="457"/>
                  </a:cubicBezTo>
                  <a:cubicBezTo>
                    <a:pt x="895" y="455"/>
                    <a:pt x="892" y="457"/>
                    <a:pt x="888" y="458"/>
                  </a:cubicBezTo>
                  <a:cubicBezTo>
                    <a:pt x="879" y="461"/>
                    <a:pt x="869" y="463"/>
                    <a:pt x="859" y="465"/>
                  </a:cubicBezTo>
                  <a:cubicBezTo>
                    <a:pt x="854" y="466"/>
                    <a:pt x="849" y="465"/>
                    <a:pt x="843" y="466"/>
                  </a:cubicBezTo>
                  <a:cubicBezTo>
                    <a:pt x="840" y="466"/>
                    <a:pt x="837" y="466"/>
                    <a:pt x="834" y="463"/>
                  </a:cubicBezTo>
                  <a:cubicBezTo>
                    <a:pt x="832" y="460"/>
                    <a:pt x="828" y="461"/>
                    <a:pt x="825" y="465"/>
                  </a:cubicBezTo>
                  <a:cubicBezTo>
                    <a:pt x="824" y="466"/>
                    <a:pt x="823" y="467"/>
                    <a:pt x="821" y="467"/>
                  </a:cubicBezTo>
                  <a:cubicBezTo>
                    <a:pt x="816" y="467"/>
                    <a:pt x="811" y="467"/>
                    <a:pt x="806" y="468"/>
                  </a:cubicBezTo>
                  <a:cubicBezTo>
                    <a:pt x="797" y="468"/>
                    <a:pt x="788" y="469"/>
                    <a:pt x="779" y="469"/>
                  </a:cubicBezTo>
                  <a:cubicBezTo>
                    <a:pt x="771" y="469"/>
                    <a:pt x="764" y="469"/>
                    <a:pt x="756" y="468"/>
                  </a:cubicBezTo>
                  <a:cubicBezTo>
                    <a:pt x="753" y="468"/>
                    <a:pt x="751" y="468"/>
                    <a:pt x="748" y="468"/>
                  </a:cubicBezTo>
                  <a:cubicBezTo>
                    <a:pt x="737" y="468"/>
                    <a:pt x="726" y="468"/>
                    <a:pt x="716" y="463"/>
                  </a:cubicBezTo>
                  <a:cubicBezTo>
                    <a:pt x="715" y="462"/>
                    <a:pt x="713" y="462"/>
                    <a:pt x="712" y="462"/>
                  </a:cubicBezTo>
                  <a:cubicBezTo>
                    <a:pt x="704" y="465"/>
                    <a:pt x="696" y="464"/>
                    <a:pt x="689" y="461"/>
                  </a:cubicBezTo>
                  <a:cubicBezTo>
                    <a:pt x="681" y="458"/>
                    <a:pt x="673" y="456"/>
                    <a:pt x="664" y="458"/>
                  </a:cubicBezTo>
                  <a:cubicBezTo>
                    <a:pt x="660" y="459"/>
                    <a:pt x="655" y="456"/>
                    <a:pt x="651" y="455"/>
                  </a:cubicBezTo>
                  <a:cubicBezTo>
                    <a:pt x="641" y="454"/>
                    <a:pt x="631" y="453"/>
                    <a:pt x="621" y="452"/>
                  </a:cubicBezTo>
                  <a:cubicBezTo>
                    <a:pt x="617" y="452"/>
                    <a:pt x="615" y="452"/>
                    <a:pt x="615" y="447"/>
                  </a:cubicBezTo>
                  <a:cubicBezTo>
                    <a:pt x="615" y="444"/>
                    <a:pt x="613" y="442"/>
                    <a:pt x="609" y="443"/>
                  </a:cubicBezTo>
                  <a:cubicBezTo>
                    <a:pt x="607" y="444"/>
                    <a:pt x="604" y="444"/>
                    <a:pt x="604" y="440"/>
                  </a:cubicBezTo>
                  <a:cubicBezTo>
                    <a:pt x="603" y="438"/>
                    <a:pt x="597" y="436"/>
                    <a:pt x="594" y="438"/>
                  </a:cubicBezTo>
                  <a:cubicBezTo>
                    <a:pt x="593" y="439"/>
                    <a:pt x="593" y="441"/>
                    <a:pt x="592" y="444"/>
                  </a:cubicBezTo>
                  <a:cubicBezTo>
                    <a:pt x="575" y="446"/>
                    <a:pt x="558" y="439"/>
                    <a:pt x="540" y="435"/>
                  </a:cubicBezTo>
                  <a:cubicBezTo>
                    <a:pt x="545" y="431"/>
                    <a:pt x="550" y="440"/>
                    <a:pt x="555" y="435"/>
                  </a:cubicBezTo>
                  <a:cubicBezTo>
                    <a:pt x="545" y="429"/>
                    <a:pt x="536" y="423"/>
                    <a:pt x="524" y="421"/>
                  </a:cubicBezTo>
                  <a:cubicBezTo>
                    <a:pt x="523" y="421"/>
                    <a:pt x="521" y="422"/>
                    <a:pt x="519" y="423"/>
                  </a:cubicBezTo>
                  <a:cubicBezTo>
                    <a:pt x="517" y="425"/>
                    <a:pt x="515" y="427"/>
                    <a:pt x="513" y="429"/>
                  </a:cubicBezTo>
                  <a:cubicBezTo>
                    <a:pt x="511" y="431"/>
                    <a:pt x="508" y="432"/>
                    <a:pt x="506" y="428"/>
                  </a:cubicBezTo>
                  <a:cubicBezTo>
                    <a:pt x="505" y="427"/>
                    <a:pt x="503" y="427"/>
                    <a:pt x="501" y="427"/>
                  </a:cubicBezTo>
                  <a:cubicBezTo>
                    <a:pt x="498" y="426"/>
                    <a:pt x="495" y="427"/>
                    <a:pt x="494" y="424"/>
                  </a:cubicBezTo>
                  <a:cubicBezTo>
                    <a:pt x="493" y="423"/>
                    <a:pt x="490" y="423"/>
                    <a:pt x="489" y="423"/>
                  </a:cubicBezTo>
                  <a:cubicBezTo>
                    <a:pt x="486" y="423"/>
                    <a:pt x="483" y="424"/>
                    <a:pt x="480" y="425"/>
                  </a:cubicBezTo>
                  <a:cubicBezTo>
                    <a:pt x="479" y="422"/>
                    <a:pt x="478" y="420"/>
                    <a:pt x="477" y="418"/>
                  </a:cubicBezTo>
                  <a:cubicBezTo>
                    <a:pt x="472" y="420"/>
                    <a:pt x="469" y="419"/>
                    <a:pt x="466" y="415"/>
                  </a:cubicBezTo>
                  <a:cubicBezTo>
                    <a:pt x="464" y="413"/>
                    <a:pt x="461" y="413"/>
                    <a:pt x="459" y="411"/>
                  </a:cubicBezTo>
                  <a:cubicBezTo>
                    <a:pt x="452" y="406"/>
                    <a:pt x="443" y="411"/>
                    <a:pt x="435" y="408"/>
                  </a:cubicBezTo>
                  <a:cubicBezTo>
                    <a:pt x="435" y="408"/>
                    <a:pt x="434" y="408"/>
                    <a:pt x="433" y="408"/>
                  </a:cubicBezTo>
                  <a:cubicBezTo>
                    <a:pt x="428" y="405"/>
                    <a:pt x="423" y="400"/>
                    <a:pt x="419" y="400"/>
                  </a:cubicBezTo>
                  <a:cubicBezTo>
                    <a:pt x="413" y="401"/>
                    <a:pt x="408" y="399"/>
                    <a:pt x="403" y="397"/>
                  </a:cubicBezTo>
                  <a:cubicBezTo>
                    <a:pt x="399" y="395"/>
                    <a:pt x="395" y="394"/>
                    <a:pt x="392" y="390"/>
                  </a:cubicBezTo>
                  <a:cubicBezTo>
                    <a:pt x="390" y="388"/>
                    <a:pt x="386" y="388"/>
                    <a:pt x="383" y="386"/>
                  </a:cubicBezTo>
                  <a:cubicBezTo>
                    <a:pt x="382" y="385"/>
                    <a:pt x="381" y="383"/>
                    <a:pt x="379" y="382"/>
                  </a:cubicBezTo>
                  <a:cubicBezTo>
                    <a:pt x="381" y="382"/>
                    <a:pt x="383" y="381"/>
                    <a:pt x="385" y="381"/>
                  </a:cubicBezTo>
                  <a:cubicBezTo>
                    <a:pt x="387" y="382"/>
                    <a:pt x="389" y="384"/>
                    <a:pt x="391" y="384"/>
                  </a:cubicBezTo>
                  <a:cubicBezTo>
                    <a:pt x="393" y="384"/>
                    <a:pt x="396" y="383"/>
                    <a:pt x="397" y="381"/>
                  </a:cubicBezTo>
                  <a:cubicBezTo>
                    <a:pt x="398" y="381"/>
                    <a:pt x="396" y="378"/>
                    <a:pt x="395" y="376"/>
                  </a:cubicBezTo>
                  <a:cubicBezTo>
                    <a:pt x="392" y="373"/>
                    <a:pt x="388" y="372"/>
                    <a:pt x="384" y="375"/>
                  </a:cubicBezTo>
                  <a:cubicBezTo>
                    <a:pt x="372" y="384"/>
                    <a:pt x="366" y="381"/>
                    <a:pt x="357" y="370"/>
                  </a:cubicBezTo>
                  <a:cubicBezTo>
                    <a:pt x="355" y="368"/>
                    <a:pt x="353" y="366"/>
                    <a:pt x="350" y="364"/>
                  </a:cubicBezTo>
                  <a:cubicBezTo>
                    <a:pt x="344" y="358"/>
                    <a:pt x="338" y="354"/>
                    <a:pt x="329" y="358"/>
                  </a:cubicBezTo>
                  <a:cubicBezTo>
                    <a:pt x="327" y="348"/>
                    <a:pt x="320" y="342"/>
                    <a:pt x="311" y="339"/>
                  </a:cubicBezTo>
                  <a:cubicBezTo>
                    <a:pt x="306" y="337"/>
                    <a:pt x="300" y="335"/>
                    <a:pt x="295" y="332"/>
                  </a:cubicBezTo>
                  <a:cubicBezTo>
                    <a:pt x="290" y="330"/>
                    <a:pt x="286" y="327"/>
                    <a:pt x="281" y="323"/>
                  </a:cubicBezTo>
                  <a:cubicBezTo>
                    <a:pt x="278" y="321"/>
                    <a:pt x="275" y="318"/>
                    <a:pt x="281" y="313"/>
                  </a:cubicBezTo>
                  <a:cubicBezTo>
                    <a:pt x="275" y="312"/>
                    <a:pt x="272" y="311"/>
                    <a:pt x="268" y="311"/>
                  </a:cubicBezTo>
                  <a:cubicBezTo>
                    <a:pt x="263" y="312"/>
                    <a:pt x="259" y="310"/>
                    <a:pt x="255" y="306"/>
                  </a:cubicBezTo>
                  <a:cubicBezTo>
                    <a:pt x="252" y="302"/>
                    <a:pt x="247" y="299"/>
                    <a:pt x="243" y="295"/>
                  </a:cubicBezTo>
                  <a:cubicBezTo>
                    <a:pt x="241" y="297"/>
                    <a:pt x="238" y="299"/>
                    <a:pt x="234" y="302"/>
                  </a:cubicBezTo>
                  <a:cubicBezTo>
                    <a:pt x="219" y="281"/>
                    <a:pt x="197" y="269"/>
                    <a:pt x="171" y="263"/>
                  </a:cubicBezTo>
                  <a:cubicBezTo>
                    <a:pt x="169" y="250"/>
                    <a:pt x="166" y="245"/>
                    <a:pt x="156" y="240"/>
                  </a:cubicBezTo>
                  <a:cubicBezTo>
                    <a:pt x="158" y="240"/>
                    <a:pt x="160" y="239"/>
                    <a:pt x="162" y="239"/>
                  </a:cubicBezTo>
                  <a:cubicBezTo>
                    <a:pt x="163" y="235"/>
                    <a:pt x="160" y="232"/>
                    <a:pt x="157" y="229"/>
                  </a:cubicBezTo>
                  <a:cubicBezTo>
                    <a:pt x="159" y="227"/>
                    <a:pt x="161" y="226"/>
                    <a:pt x="163" y="224"/>
                  </a:cubicBezTo>
                  <a:cubicBezTo>
                    <a:pt x="159" y="218"/>
                    <a:pt x="156" y="217"/>
                    <a:pt x="151" y="222"/>
                  </a:cubicBezTo>
                  <a:cubicBezTo>
                    <a:pt x="149" y="224"/>
                    <a:pt x="146" y="225"/>
                    <a:pt x="144" y="222"/>
                  </a:cubicBezTo>
                  <a:cubicBezTo>
                    <a:pt x="140" y="218"/>
                    <a:pt x="136" y="214"/>
                    <a:pt x="131" y="210"/>
                  </a:cubicBezTo>
                  <a:cubicBezTo>
                    <a:pt x="126" y="205"/>
                    <a:pt x="119" y="201"/>
                    <a:pt x="116" y="194"/>
                  </a:cubicBezTo>
                  <a:cubicBezTo>
                    <a:pt x="116" y="193"/>
                    <a:pt x="114" y="193"/>
                    <a:pt x="113" y="192"/>
                  </a:cubicBezTo>
                  <a:cubicBezTo>
                    <a:pt x="110" y="191"/>
                    <a:pt x="107" y="191"/>
                    <a:pt x="104" y="190"/>
                  </a:cubicBezTo>
                  <a:cubicBezTo>
                    <a:pt x="100" y="189"/>
                    <a:pt x="97" y="187"/>
                    <a:pt x="97" y="183"/>
                  </a:cubicBezTo>
                  <a:cubicBezTo>
                    <a:pt x="96" y="180"/>
                    <a:pt x="93" y="177"/>
                    <a:pt x="91" y="175"/>
                  </a:cubicBezTo>
                  <a:cubicBezTo>
                    <a:pt x="75" y="165"/>
                    <a:pt x="63" y="151"/>
                    <a:pt x="49" y="138"/>
                  </a:cubicBezTo>
                  <a:cubicBezTo>
                    <a:pt x="44" y="133"/>
                    <a:pt x="39" y="127"/>
                    <a:pt x="33" y="124"/>
                  </a:cubicBezTo>
                  <a:cubicBezTo>
                    <a:pt x="25" y="119"/>
                    <a:pt x="22" y="111"/>
                    <a:pt x="17" y="103"/>
                  </a:cubicBezTo>
                  <a:cubicBezTo>
                    <a:pt x="13" y="97"/>
                    <a:pt x="9" y="92"/>
                    <a:pt x="6" y="85"/>
                  </a:cubicBezTo>
                  <a:cubicBezTo>
                    <a:pt x="3" y="80"/>
                    <a:pt x="2" y="74"/>
                    <a:pt x="1" y="69"/>
                  </a:cubicBezTo>
                  <a:cubicBezTo>
                    <a:pt x="1" y="68"/>
                    <a:pt x="0" y="66"/>
                    <a:pt x="0" y="65"/>
                  </a:cubicBezTo>
                  <a:cubicBezTo>
                    <a:pt x="0" y="58"/>
                    <a:pt x="0" y="51"/>
                    <a:pt x="0" y="43"/>
                  </a:cubicBezTo>
                  <a:close/>
                  <a:moveTo>
                    <a:pt x="760" y="393"/>
                  </a:moveTo>
                  <a:cubicBezTo>
                    <a:pt x="754" y="390"/>
                    <a:pt x="750" y="391"/>
                    <a:pt x="745" y="394"/>
                  </a:cubicBezTo>
                  <a:cubicBezTo>
                    <a:pt x="741" y="396"/>
                    <a:pt x="738" y="399"/>
                    <a:pt x="734" y="401"/>
                  </a:cubicBezTo>
                  <a:cubicBezTo>
                    <a:pt x="730" y="404"/>
                    <a:pt x="725" y="405"/>
                    <a:pt x="721" y="402"/>
                  </a:cubicBezTo>
                  <a:cubicBezTo>
                    <a:pt x="716" y="399"/>
                    <a:pt x="712" y="399"/>
                    <a:pt x="708" y="400"/>
                  </a:cubicBezTo>
                  <a:cubicBezTo>
                    <a:pt x="704" y="402"/>
                    <a:pt x="702" y="401"/>
                    <a:pt x="700" y="398"/>
                  </a:cubicBezTo>
                  <a:cubicBezTo>
                    <a:pt x="699" y="397"/>
                    <a:pt x="698" y="396"/>
                    <a:pt x="697" y="396"/>
                  </a:cubicBezTo>
                  <a:cubicBezTo>
                    <a:pt x="689" y="396"/>
                    <a:pt x="682" y="393"/>
                    <a:pt x="675" y="390"/>
                  </a:cubicBezTo>
                  <a:cubicBezTo>
                    <a:pt x="674" y="390"/>
                    <a:pt x="672" y="389"/>
                    <a:pt x="672" y="390"/>
                  </a:cubicBezTo>
                  <a:cubicBezTo>
                    <a:pt x="665" y="396"/>
                    <a:pt x="658" y="393"/>
                    <a:pt x="650" y="391"/>
                  </a:cubicBezTo>
                  <a:cubicBezTo>
                    <a:pt x="644" y="389"/>
                    <a:pt x="638" y="389"/>
                    <a:pt x="632" y="388"/>
                  </a:cubicBezTo>
                  <a:cubicBezTo>
                    <a:pt x="626" y="388"/>
                    <a:pt x="621" y="389"/>
                    <a:pt x="615" y="390"/>
                  </a:cubicBezTo>
                  <a:cubicBezTo>
                    <a:pt x="613" y="390"/>
                    <a:pt x="610" y="391"/>
                    <a:pt x="609" y="387"/>
                  </a:cubicBezTo>
                  <a:cubicBezTo>
                    <a:pt x="609" y="386"/>
                    <a:pt x="606" y="386"/>
                    <a:pt x="605" y="386"/>
                  </a:cubicBezTo>
                  <a:cubicBezTo>
                    <a:pt x="601" y="387"/>
                    <a:pt x="597" y="388"/>
                    <a:pt x="593" y="389"/>
                  </a:cubicBezTo>
                  <a:cubicBezTo>
                    <a:pt x="594" y="391"/>
                    <a:pt x="595" y="392"/>
                    <a:pt x="596" y="393"/>
                  </a:cubicBezTo>
                  <a:cubicBezTo>
                    <a:pt x="603" y="397"/>
                    <a:pt x="610" y="402"/>
                    <a:pt x="618" y="405"/>
                  </a:cubicBezTo>
                  <a:cubicBezTo>
                    <a:pt x="642" y="414"/>
                    <a:pt x="668" y="412"/>
                    <a:pt x="693" y="413"/>
                  </a:cubicBezTo>
                  <a:cubicBezTo>
                    <a:pt x="692" y="410"/>
                    <a:pt x="691" y="408"/>
                    <a:pt x="690" y="406"/>
                  </a:cubicBezTo>
                  <a:cubicBezTo>
                    <a:pt x="712" y="406"/>
                    <a:pt x="734" y="406"/>
                    <a:pt x="756" y="407"/>
                  </a:cubicBezTo>
                  <a:cubicBezTo>
                    <a:pt x="763" y="407"/>
                    <a:pt x="766" y="403"/>
                    <a:pt x="771" y="399"/>
                  </a:cubicBezTo>
                  <a:cubicBezTo>
                    <a:pt x="765" y="396"/>
                    <a:pt x="760" y="405"/>
                    <a:pt x="754" y="400"/>
                  </a:cubicBezTo>
                  <a:cubicBezTo>
                    <a:pt x="756" y="397"/>
                    <a:pt x="758" y="395"/>
                    <a:pt x="760" y="393"/>
                  </a:cubicBezTo>
                  <a:close/>
                  <a:moveTo>
                    <a:pt x="1030" y="374"/>
                  </a:moveTo>
                  <a:cubicBezTo>
                    <a:pt x="1039" y="373"/>
                    <a:pt x="1047" y="369"/>
                    <a:pt x="1054" y="363"/>
                  </a:cubicBezTo>
                  <a:cubicBezTo>
                    <a:pt x="1047" y="365"/>
                    <a:pt x="1040" y="366"/>
                    <a:pt x="1033" y="368"/>
                  </a:cubicBezTo>
                  <a:cubicBezTo>
                    <a:pt x="1029" y="369"/>
                    <a:pt x="1028" y="371"/>
                    <a:pt x="1030" y="374"/>
                  </a:cubicBezTo>
                  <a:close/>
                  <a:moveTo>
                    <a:pt x="1437" y="185"/>
                  </a:moveTo>
                  <a:cubicBezTo>
                    <a:pt x="1440" y="183"/>
                    <a:pt x="1443" y="182"/>
                    <a:pt x="1445" y="180"/>
                  </a:cubicBezTo>
                  <a:cubicBezTo>
                    <a:pt x="1446" y="180"/>
                    <a:pt x="1446" y="178"/>
                    <a:pt x="1446" y="178"/>
                  </a:cubicBezTo>
                  <a:cubicBezTo>
                    <a:pt x="1445" y="177"/>
                    <a:pt x="1444" y="177"/>
                    <a:pt x="1444" y="177"/>
                  </a:cubicBezTo>
                  <a:cubicBezTo>
                    <a:pt x="1441" y="177"/>
                    <a:pt x="1437" y="181"/>
                    <a:pt x="14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9088363" y="2408240"/>
              <a:ext cx="22226" cy="30165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8 h 8"/>
                <a:gd name="T4" fmla="*/ 3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5" y="2"/>
                    <a:pt x="4" y="5"/>
                    <a:pt x="3" y="8"/>
                  </a:cubicBezTo>
                  <a:cubicBezTo>
                    <a:pt x="0" y="4"/>
                    <a:pt x="2" y="2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7656449" y="2562230"/>
              <a:ext cx="1390638" cy="1085851"/>
            </a:xfrm>
            <a:custGeom>
              <a:avLst/>
              <a:gdLst>
                <a:gd name="T0" fmla="*/ 122 w 370"/>
                <a:gd name="T1" fmla="*/ 212 h 288"/>
                <a:gd name="T2" fmla="*/ 110 w 370"/>
                <a:gd name="T3" fmla="*/ 210 h 288"/>
                <a:gd name="T4" fmla="*/ 101 w 370"/>
                <a:gd name="T5" fmla="*/ 223 h 288"/>
                <a:gd name="T6" fmla="*/ 81 w 370"/>
                <a:gd name="T7" fmla="*/ 233 h 288"/>
                <a:gd name="T8" fmla="*/ 106 w 370"/>
                <a:gd name="T9" fmla="*/ 209 h 288"/>
                <a:gd name="T10" fmla="*/ 137 w 370"/>
                <a:gd name="T11" fmla="*/ 187 h 288"/>
                <a:gd name="T12" fmla="*/ 137 w 370"/>
                <a:gd name="T13" fmla="*/ 191 h 288"/>
                <a:gd name="T14" fmla="*/ 151 w 370"/>
                <a:gd name="T15" fmla="*/ 192 h 288"/>
                <a:gd name="T16" fmla="*/ 161 w 370"/>
                <a:gd name="T17" fmla="*/ 177 h 288"/>
                <a:gd name="T18" fmla="*/ 184 w 370"/>
                <a:gd name="T19" fmla="*/ 153 h 288"/>
                <a:gd name="T20" fmla="*/ 169 w 370"/>
                <a:gd name="T21" fmla="*/ 181 h 288"/>
                <a:gd name="T22" fmla="*/ 172 w 370"/>
                <a:gd name="T23" fmla="*/ 189 h 288"/>
                <a:gd name="T24" fmla="*/ 208 w 370"/>
                <a:gd name="T25" fmla="*/ 161 h 288"/>
                <a:gd name="T26" fmla="*/ 227 w 370"/>
                <a:gd name="T27" fmla="*/ 148 h 288"/>
                <a:gd name="T28" fmla="*/ 235 w 370"/>
                <a:gd name="T29" fmla="*/ 128 h 288"/>
                <a:gd name="T30" fmla="*/ 256 w 370"/>
                <a:gd name="T31" fmla="*/ 122 h 288"/>
                <a:gd name="T32" fmla="*/ 283 w 370"/>
                <a:gd name="T33" fmla="*/ 92 h 288"/>
                <a:gd name="T34" fmla="*/ 323 w 370"/>
                <a:gd name="T35" fmla="*/ 49 h 288"/>
                <a:gd name="T36" fmla="*/ 332 w 370"/>
                <a:gd name="T37" fmla="*/ 31 h 288"/>
                <a:gd name="T38" fmla="*/ 343 w 370"/>
                <a:gd name="T39" fmla="*/ 15 h 288"/>
                <a:gd name="T40" fmla="*/ 356 w 370"/>
                <a:gd name="T41" fmla="*/ 1 h 288"/>
                <a:gd name="T42" fmla="*/ 350 w 370"/>
                <a:gd name="T43" fmla="*/ 11 h 288"/>
                <a:gd name="T44" fmla="*/ 356 w 370"/>
                <a:gd name="T45" fmla="*/ 16 h 288"/>
                <a:gd name="T46" fmla="*/ 370 w 370"/>
                <a:gd name="T47" fmla="*/ 2 h 288"/>
                <a:gd name="T48" fmla="*/ 354 w 370"/>
                <a:gd name="T49" fmla="*/ 30 h 288"/>
                <a:gd name="T50" fmla="*/ 344 w 370"/>
                <a:gd name="T51" fmla="*/ 45 h 288"/>
                <a:gd name="T52" fmla="*/ 338 w 370"/>
                <a:gd name="T53" fmla="*/ 60 h 288"/>
                <a:gd name="T54" fmla="*/ 308 w 370"/>
                <a:gd name="T55" fmla="*/ 92 h 288"/>
                <a:gd name="T56" fmla="*/ 274 w 370"/>
                <a:gd name="T57" fmla="*/ 127 h 288"/>
                <a:gd name="T58" fmla="*/ 267 w 370"/>
                <a:gd name="T59" fmla="*/ 122 h 288"/>
                <a:gd name="T60" fmla="*/ 246 w 370"/>
                <a:gd name="T61" fmla="*/ 145 h 288"/>
                <a:gd name="T62" fmla="*/ 221 w 370"/>
                <a:gd name="T63" fmla="*/ 162 h 288"/>
                <a:gd name="T64" fmla="*/ 197 w 370"/>
                <a:gd name="T65" fmla="*/ 183 h 288"/>
                <a:gd name="T66" fmla="*/ 165 w 370"/>
                <a:gd name="T67" fmla="*/ 205 h 288"/>
                <a:gd name="T68" fmla="*/ 150 w 370"/>
                <a:gd name="T69" fmla="*/ 212 h 288"/>
                <a:gd name="T70" fmla="*/ 129 w 370"/>
                <a:gd name="T71" fmla="*/ 239 h 288"/>
                <a:gd name="T72" fmla="*/ 114 w 370"/>
                <a:gd name="T73" fmla="*/ 243 h 288"/>
                <a:gd name="T74" fmla="*/ 77 w 370"/>
                <a:gd name="T75" fmla="*/ 260 h 288"/>
                <a:gd name="T76" fmla="*/ 72 w 370"/>
                <a:gd name="T77" fmla="*/ 266 h 288"/>
                <a:gd name="T78" fmla="*/ 53 w 370"/>
                <a:gd name="T79" fmla="*/ 280 h 288"/>
                <a:gd name="T80" fmla="*/ 45 w 370"/>
                <a:gd name="T81" fmla="*/ 278 h 288"/>
                <a:gd name="T82" fmla="*/ 14 w 370"/>
                <a:gd name="T83" fmla="*/ 286 h 288"/>
                <a:gd name="T84" fmla="*/ 7 w 370"/>
                <a:gd name="T85" fmla="*/ 287 h 288"/>
                <a:gd name="T86" fmla="*/ 12 w 370"/>
                <a:gd name="T87" fmla="*/ 280 h 288"/>
                <a:gd name="T88" fmla="*/ 9 w 370"/>
                <a:gd name="T89" fmla="*/ 271 h 288"/>
                <a:gd name="T90" fmla="*/ 23 w 370"/>
                <a:gd name="T91" fmla="*/ 254 h 288"/>
                <a:gd name="T92" fmla="*/ 21 w 370"/>
                <a:gd name="T93" fmla="*/ 242 h 288"/>
                <a:gd name="T94" fmla="*/ 42 w 370"/>
                <a:gd name="T95" fmla="*/ 251 h 288"/>
                <a:gd name="T96" fmla="*/ 72 w 370"/>
                <a:gd name="T97" fmla="*/ 231 h 288"/>
                <a:gd name="T98" fmla="*/ 65 w 370"/>
                <a:gd name="T99" fmla="*/ 241 h 288"/>
                <a:gd name="T100" fmla="*/ 69 w 370"/>
                <a:gd name="T101" fmla="*/ 250 h 288"/>
                <a:gd name="T102" fmla="*/ 91 w 370"/>
                <a:gd name="T103" fmla="*/ 239 h 288"/>
                <a:gd name="T104" fmla="*/ 123 w 370"/>
                <a:gd name="T105" fmla="*/ 221 h 288"/>
                <a:gd name="T106" fmla="*/ 276 w 370"/>
                <a:gd name="T107" fmla="*/ 111 h 288"/>
                <a:gd name="T108" fmla="*/ 295 w 370"/>
                <a:gd name="T109" fmla="*/ 9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288">
                  <a:moveTo>
                    <a:pt x="132" y="212"/>
                  </a:moveTo>
                  <a:cubicBezTo>
                    <a:pt x="128" y="210"/>
                    <a:pt x="125" y="209"/>
                    <a:pt x="122" y="212"/>
                  </a:cubicBezTo>
                  <a:cubicBezTo>
                    <a:pt x="120" y="215"/>
                    <a:pt x="118" y="215"/>
                    <a:pt x="116" y="211"/>
                  </a:cubicBezTo>
                  <a:cubicBezTo>
                    <a:pt x="115" y="208"/>
                    <a:pt x="113" y="208"/>
                    <a:pt x="110" y="210"/>
                  </a:cubicBezTo>
                  <a:cubicBezTo>
                    <a:pt x="107" y="213"/>
                    <a:pt x="104" y="217"/>
                    <a:pt x="101" y="221"/>
                  </a:cubicBezTo>
                  <a:cubicBezTo>
                    <a:pt x="100" y="221"/>
                    <a:pt x="101" y="222"/>
                    <a:pt x="101" y="223"/>
                  </a:cubicBezTo>
                  <a:cubicBezTo>
                    <a:pt x="102" y="228"/>
                    <a:pt x="101" y="231"/>
                    <a:pt x="95" y="232"/>
                  </a:cubicBezTo>
                  <a:cubicBezTo>
                    <a:pt x="90" y="233"/>
                    <a:pt x="86" y="233"/>
                    <a:pt x="81" y="233"/>
                  </a:cubicBezTo>
                  <a:cubicBezTo>
                    <a:pt x="84" y="228"/>
                    <a:pt x="87" y="223"/>
                    <a:pt x="91" y="218"/>
                  </a:cubicBezTo>
                  <a:cubicBezTo>
                    <a:pt x="94" y="213"/>
                    <a:pt x="99" y="209"/>
                    <a:pt x="106" y="209"/>
                  </a:cubicBezTo>
                  <a:cubicBezTo>
                    <a:pt x="108" y="209"/>
                    <a:pt x="109" y="208"/>
                    <a:pt x="111" y="207"/>
                  </a:cubicBezTo>
                  <a:cubicBezTo>
                    <a:pt x="119" y="200"/>
                    <a:pt x="128" y="193"/>
                    <a:pt x="137" y="187"/>
                  </a:cubicBezTo>
                  <a:cubicBezTo>
                    <a:pt x="139" y="185"/>
                    <a:pt x="142" y="183"/>
                    <a:pt x="145" y="183"/>
                  </a:cubicBezTo>
                  <a:cubicBezTo>
                    <a:pt x="142" y="186"/>
                    <a:pt x="140" y="189"/>
                    <a:pt x="137" y="191"/>
                  </a:cubicBezTo>
                  <a:cubicBezTo>
                    <a:pt x="139" y="194"/>
                    <a:pt x="148" y="197"/>
                    <a:pt x="150" y="195"/>
                  </a:cubicBezTo>
                  <a:cubicBezTo>
                    <a:pt x="151" y="195"/>
                    <a:pt x="151" y="193"/>
                    <a:pt x="151" y="192"/>
                  </a:cubicBezTo>
                  <a:cubicBezTo>
                    <a:pt x="147" y="188"/>
                    <a:pt x="150" y="187"/>
                    <a:pt x="153" y="185"/>
                  </a:cubicBezTo>
                  <a:cubicBezTo>
                    <a:pt x="156" y="183"/>
                    <a:pt x="160" y="180"/>
                    <a:pt x="161" y="177"/>
                  </a:cubicBezTo>
                  <a:cubicBezTo>
                    <a:pt x="163" y="170"/>
                    <a:pt x="168" y="164"/>
                    <a:pt x="174" y="161"/>
                  </a:cubicBezTo>
                  <a:cubicBezTo>
                    <a:pt x="178" y="159"/>
                    <a:pt x="181" y="155"/>
                    <a:pt x="184" y="153"/>
                  </a:cubicBezTo>
                  <a:cubicBezTo>
                    <a:pt x="184" y="154"/>
                    <a:pt x="183" y="155"/>
                    <a:pt x="182" y="157"/>
                  </a:cubicBezTo>
                  <a:cubicBezTo>
                    <a:pt x="176" y="164"/>
                    <a:pt x="171" y="171"/>
                    <a:pt x="169" y="181"/>
                  </a:cubicBezTo>
                  <a:cubicBezTo>
                    <a:pt x="168" y="184"/>
                    <a:pt x="165" y="187"/>
                    <a:pt x="164" y="191"/>
                  </a:cubicBezTo>
                  <a:cubicBezTo>
                    <a:pt x="166" y="191"/>
                    <a:pt x="170" y="190"/>
                    <a:pt x="172" y="189"/>
                  </a:cubicBezTo>
                  <a:cubicBezTo>
                    <a:pt x="179" y="183"/>
                    <a:pt x="187" y="179"/>
                    <a:pt x="193" y="172"/>
                  </a:cubicBezTo>
                  <a:cubicBezTo>
                    <a:pt x="197" y="167"/>
                    <a:pt x="203" y="164"/>
                    <a:pt x="208" y="161"/>
                  </a:cubicBezTo>
                  <a:cubicBezTo>
                    <a:pt x="213" y="158"/>
                    <a:pt x="218" y="155"/>
                    <a:pt x="222" y="152"/>
                  </a:cubicBezTo>
                  <a:cubicBezTo>
                    <a:pt x="224" y="151"/>
                    <a:pt x="226" y="149"/>
                    <a:pt x="227" y="148"/>
                  </a:cubicBezTo>
                  <a:cubicBezTo>
                    <a:pt x="232" y="142"/>
                    <a:pt x="236" y="136"/>
                    <a:pt x="240" y="130"/>
                  </a:cubicBezTo>
                  <a:cubicBezTo>
                    <a:pt x="239" y="130"/>
                    <a:pt x="238" y="129"/>
                    <a:pt x="235" y="128"/>
                  </a:cubicBezTo>
                  <a:cubicBezTo>
                    <a:pt x="237" y="127"/>
                    <a:pt x="239" y="127"/>
                    <a:pt x="240" y="126"/>
                  </a:cubicBezTo>
                  <a:cubicBezTo>
                    <a:pt x="245" y="125"/>
                    <a:pt x="251" y="124"/>
                    <a:pt x="256" y="122"/>
                  </a:cubicBezTo>
                  <a:cubicBezTo>
                    <a:pt x="257" y="122"/>
                    <a:pt x="258" y="121"/>
                    <a:pt x="258" y="120"/>
                  </a:cubicBezTo>
                  <a:cubicBezTo>
                    <a:pt x="264" y="109"/>
                    <a:pt x="273" y="100"/>
                    <a:pt x="283" y="92"/>
                  </a:cubicBezTo>
                  <a:cubicBezTo>
                    <a:pt x="292" y="85"/>
                    <a:pt x="300" y="77"/>
                    <a:pt x="307" y="67"/>
                  </a:cubicBezTo>
                  <a:cubicBezTo>
                    <a:pt x="311" y="61"/>
                    <a:pt x="318" y="55"/>
                    <a:pt x="323" y="49"/>
                  </a:cubicBezTo>
                  <a:cubicBezTo>
                    <a:pt x="327" y="44"/>
                    <a:pt x="329" y="39"/>
                    <a:pt x="331" y="34"/>
                  </a:cubicBezTo>
                  <a:cubicBezTo>
                    <a:pt x="332" y="33"/>
                    <a:pt x="332" y="32"/>
                    <a:pt x="332" y="31"/>
                  </a:cubicBezTo>
                  <a:cubicBezTo>
                    <a:pt x="339" y="28"/>
                    <a:pt x="341" y="22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6" y="10"/>
                    <a:pt x="350" y="5"/>
                    <a:pt x="354" y="0"/>
                  </a:cubicBezTo>
                  <a:cubicBezTo>
                    <a:pt x="355" y="0"/>
                    <a:pt x="355" y="0"/>
                    <a:pt x="356" y="1"/>
                  </a:cubicBezTo>
                  <a:cubicBezTo>
                    <a:pt x="355" y="2"/>
                    <a:pt x="354" y="4"/>
                    <a:pt x="353" y="6"/>
                  </a:cubicBezTo>
                  <a:cubicBezTo>
                    <a:pt x="353" y="8"/>
                    <a:pt x="351" y="9"/>
                    <a:pt x="350" y="11"/>
                  </a:cubicBezTo>
                  <a:cubicBezTo>
                    <a:pt x="350" y="13"/>
                    <a:pt x="351" y="15"/>
                    <a:pt x="352" y="16"/>
                  </a:cubicBezTo>
                  <a:cubicBezTo>
                    <a:pt x="353" y="17"/>
                    <a:pt x="355" y="17"/>
                    <a:pt x="356" y="16"/>
                  </a:cubicBezTo>
                  <a:cubicBezTo>
                    <a:pt x="359" y="13"/>
                    <a:pt x="362" y="9"/>
                    <a:pt x="366" y="6"/>
                  </a:cubicBezTo>
                  <a:cubicBezTo>
                    <a:pt x="367" y="5"/>
                    <a:pt x="368" y="3"/>
                    <a:pt x="370" y="2"/>
                  </a:cubicBezTo>
                  <a:cubicBezTo>
                    <a:pt x="368" y="5"/>
                    <a:pt x="367" y="8"/>
                    <a:pt x="366" y="12"/>
                  </a:cubicBezTo>
                  <a:cubicBezTo>
                    <a:pt x="362" y="18"/>
                    <a:pt x="358" y="24"/>
                    <a:pt x="354" y="30"/>
                  </a:cubicBezTo>
                  <a:cubicBezTo>
                    <a:pt x="354" y="31"/>
                    <a:pt x="353" y="32"/>
                    <a:pt x="351" y="33"/>
                  </a:cubicBezTo>
                  <a:cubicBezTo>
                    <a:pt x="346" y="35"/>
                    <a:pt x="344" y="39"/>
                    <a:pt x="344" y="45"/>
                  </a:cubicBezTo>
                  <a:cubicBezTo>
                    <a:pt x="343" y="48"/>
                    <a:pt x="344" y="51"/>
                    <a:pt x="343" y="53"/>
                  </a:cubicBezTo>
                  <a:cubicBezTo>
                    <a:pt x="342" y="56"/>
                    <a:pt x="340" y="59"/>
                    <a:pt x="338" y="60"/>
                  </a:cubicBezTo>
                  <a:cubicBezTo>
                    <a:pt x="331" y="62"/>
                    <a:pt x="327" y="68"/>
                    <a:pt x="323" y="73"/>
                  </a:cubicBezTo>
                  <a:cubicBezTo>
                    <a:pt x="318" y="79"/>
                    <a:pt x="313" y="86"/>
                    <a:pt x="308" y="92"/>
                  </a:cubicBezTo>
                  <a:cubicBezTo>
                    <a:pt x="302" y="100"/>
                    <a:pt x="293" y="106"/>
                    <a:pt x="288" y="114"/>
                  </a:cubicBezTo>
                  <a:cubicBezTo>
                    <a:pt x="285" y="119"/>
                    <a:pt x="279" y="123"/>
                    <a:pt x="274" y="127"/>
                  </a:cubicBezTo>
                  <a:cubicBezTo>
                    <a:pt x="272" y="127"/>
                    <a:pt x="269" y="127"/>
                    <a:pt x="266" y="127"/>
                  </a:cubicBezTo>
                  <a:cubicBezTo>
                    <a:pt x="266" y="125"/>
                    <a:pt x="266" y="123"/>
                    <a:pt x="267" y="122"/>
                  </a:cubicBezTo>
                  <a:cubicBezTo>
                    <a:pt x="260" y="121"/>
                    <a:pt x="257" y="125"/>
                    <a:pt x="258" y="132"/>
                  </a:cubicBezTo>
                  <a:cubicBezTo>
                    <a:pt x="252" y="134"/>
                    <a:pt x="249" y="139"/>
                    <a:pt x="246" y="145"/>
                  </a:cubicBezTo>
                  <a:cubicBezTo>
                    <a:pt x="243" y="149"/>
                    <a:pt x="239" y="152"/>
                    <a:pt x="235" y="155"/>
                  </a:cubicBezTo>
                  <a:cubicBezTo>
                    <a:pt x="230" y="158"/>
                    <a:pt x="226" y="160"/>
                    <a:pt x="221" y="162"/>
                  </a:cubicBezTo>
                  <a:cubicBezTo>
                    <a:pt x="217" y="164"/>
                    <a:pt x="213" y="167"/>
                    <a:pt x="211" y="171"/>
                  </a:cubicBezTo>
                  <a:cubicBezTo>
                    <a:pt x="207" y="176"/>
                    <a:pt x="202" y="179"/>
                    <a:pt x="197" y="183"/>
                  </a:cubicBezTo>
                  <a:cubicBezTo>
                    <a:pt x="192" y="187"/>
                    <a:pt x="186" y="190"/>
                    <a:pt x="180" y="194"/>
                  </a:cubicBezTo>
                  <a:cubicBezTo>
                    <a:pt x="175" y="198"/>
                    <a:pt x="170" y="201"/>
                    <a:pt x="165" y="205"/>
                  </a:cubicBezTo>
                  <a:cubicBezTo>
                    <a:pt x="164" y="205"/>
                    <a:pt x="163" y="206"/>
                    <a:pt x="161" y="206"/>
                  </a:cubicBezTo>
                  <a:cubicBezTo>
                    <a:pt x="156" y="205"/>
                    <a:pt x="153" y="208"/>
                    <a:pt x="150" y="212"/>
                  </a:cubicBezTo>
                  <a:cubicBezTo>
                    <a:pt x="146" y="219"/>
                    <a:pt x="143" y="225"/>
                    <a:pt x="138" y="232"/>
                  </a:cubicBezTo>
                  <a:cubicBezTo>
                    <a:pt x="136" y="235"/>
                    <a:pt x="132" y="237"/>
                    <a:pt x="129" y="239"/>
                  </a:cubicBezTo>
                  <a:cubicBezTo>
                    <a:pt x="125" y="242"/>
                    <a:pt x="121" y="244"/>
                    <a:pt x="116" y="247"/>
                  </a:cubicBezTo>
                  <a:cubicBezTo>
                    <a:pt x="116" y="246"/>
                    <a:pt x="115" y="245"/>
                    <a:pt x="114" y="243"/>
                  </a:cubicBezTo>
                  <a:cubicBezTo>
                    <a:pt x="102" y="253"/>
                    <a:pt x="91" y="261"/>
                    <a:pt x="76" y="266"/>
                  </a:cubicBezTo>
                  <a:cubicBezTo>
                    <a:pt x="76" y="263"/>
                    <a:pt x="77" y="262"/>
                    <a:pt x="77" y="260"/>
                  </a:cubicBezTo>
                  <a:cubicBezTo>
                    <a:pt x="71" y="261"/>
                    <a:pt x="65" y="260"/>
                    <a:pt x="62" y="268"/>
                  </a:cubicBezTo>
                  <a:cubicBezTo>
                    <a:pt x="66" y="268"/>
                    <a:pt x="69" y="267"/>
                    <a:pt x="72" y="266"/>
                  </a:cubicBezTo>
                  <a:cubicBezTo>
                    <a:pt x="70" y="273"/>
                    <a:pt x="64" y="278"/>
                    <a:pt x="58" y="278"/>
                  </a:cubicBezTo>
                  <a:cubicBezTo>
                    <a:pt x="56" y="278"/>
                    <a:pt x="55" y="279"/>
                    <a:pt x="53" y="280"/>
                  </a:cubicBezTo>
                  <a:cubicBezTo>
                    <a:pt x="51" y="281"/>
                    <a:pt x="50" y="282"/>
                    <a:pt x="48" y="283"/>
                  </a:cubicBezTo>
                  <a:cubicBezTo>
                    <a:pt x="47" y="281"/>
                    <a:pt x="46" y="279"/>
                    <a:pt x="45" y="278"/>
                  </a:cubicBezTo>
                  <a:cubicBezTo>
                    <a:pt x="38" y="278"/>
                    <a:pt x="31" y="278"/>
                    <a:pt x="24" y="280"/>
                  </a:cubicBezTo>
                  <a:cubicBezTo>
                    <a:pt x="20" y="281"/>
                    <a:pt x="17" y="284"/>
                    <a:pt x="14" y="286"/>
                  </a:cubicBezTo>
                  <a:cubicBezTo>
                    <a:pt x="13" y="286"/>
                    <a:pt x="12" y="288"/>
                    <a:pt x="11" y="288"/>
                  </a:cubicBezTo>
                  <a:cubicBezTo>
                    <a:pt x="9" y="288"/>
                    <a:pt x="8" y="287"/>
                    <a:pt x="7" y="287"/>
                  </a:cubicBezTo>
                  <a:cubicBezTo>
                    <a:pt x="7" y="285"/>
                    <a:pt x="8" y="284"/>
                    <a:pt x="9" y="283"/>
                  </a:cubicBezTo>
                  <a:cubicBezTo>
                    <a:pt x="9" y="282"/>
                    <a:pt x="11" y="281"/>
                    <a:pt x="12" y="280"/>
                  </a:cubicBezTo>
                  <a:cubicBezTo>
                    <a:pt x="9" y="275"/>
                    <a:pt x="4" y="279"/>
                    <a:pt x="0" y="278"/>
                  </a:cubicBezTo>
                  <a:cubicBezTo>
                    <a:pt x="3" y="276"/>
                    <a:pt x="6" y="273"/>
                    <a:pt x="9" y="271"/>
                  </a:cubicBezTo>
                  <a:cubicBezTo>
                    <a:pt x="15" y="267"/>
                    <a:pt x="20" y="263"/>
                    <a:pt x="25" y="259"/>
                  </a:cubicBezTo>
                  <a:cubicBezTo>
                    <a:pt x="28" y="256"/>
                    <a:pt x="27" y="254"/>
                    <a:pt x="23" y="254"/>
                  </a:cubicBezTo>
                  <a:cubicBezTo>
                    <a:pt x="20" y="253"/>
                    <a:pt x="16" y="253"/>
                    <a:pt x="17" y="249"/>
                  </a:cubicBezTo>
                  <a:cubicBezTo>
                    <a:pt x="17" y="247"/>
                    <a:pt x="19" y="245"/>
                    <a:pt x="21" y="242"/>
                  </a:cubicBezTo>
                  <a:cubicBezTo>
                    <a:pt x="24" y="245"/>
                    <a:pt x="26" y="248"/>
                    <a:pt x="28" y="250"/>
                  </a:cubicBezTo>
                  <a:cubicBezTo>
                    <a:pt x="33" y="256"/>
                    <a:pt x="37" y="256"/>
                    <a:pt x="42" y="251"/>
                  </a:cubicBezTo>
                  <a:cubicBezTo>
                    <a:pt x="50" y="245"/>
                    <a:pt x="57" y="237"/>
                    <a:pt x="65" y="231"/>
                  </a:cubicBezTo>
                  <a:cubicBezTo>
                    <a:pt x="67" y="230"/>
                    <a:pt x="70" y="231"/>
                    <a:pt x="72" y="231"/>
                  </a:cubicBezTo>
                  <a:cubicBezTo>
                    <a:pt x="72" y="233"/>
                    <a:pt x="72" y="235"/>
                    <a:pt x="71" y="236"/>
                  </a:cubicBezTo>
                  <a:cubicBezTo>
                    <a:pt x="70" y="238"/>
                    <a:pt x="67" y="239"/>
                    <a:pt x="65" y="241"/>
                  </a:cubicBezTo>
                  <a:cubicBezTo>
                    <a:pt x="64" y="242"/>
                    <a:pt x="62" y="245"/>
                    <a:pt x="62" y="246"/>
                  </a:cubicBezTo>
                  <a:cubicBezTo>
                    <a:pt x="64" y="248"/>
                    <a:pt x="67" y="251"/>
                    <a:pt x="69" y="250"/>
                  </a:cubicBezTo>
                  <a:cubicBezTo>
                    <a:pt x="73" y="250"/>
                    <a:pt x="76" y="249"/>
                    <a:pt x="80" y="247"/>
                  </a:cubicBezTo>
                  <a:cubicBezTo>
                    <a:pt x="84" y="245"/>
                    <a:pt x="87" y="242"/>
                    <a:pt x="91" y="239"/>
                  </a:cubicBezTo>
                  <a:cubicBezTo>
                    <a:pt x="92" y="238"/>
                    <a:pt x="94" y="236"/>
                    <a:pt x="96" y="236"/>
                  </a:cubicBezTo>
                  <a:cubicBezTo>
                    <a:pt x="107" y="233"/>
                    <a:pt x="114" y="226"/>
                    <a:pt x="123" y="221"/>
                  </a:cubicBezTo>
                  <a:cubicBezTo>
                    <a:pt x="127" y="219"/>
                    <a:pt x="129" y="215"/>
                    <a:pt x="132" y="212"/>
                  </a:cubicBezTo>
                  <a:close/>
                  <a:moveTo>
                    <a:pt x="276" y="111"/>
                  </a:moveTo>
                  <a:cubicBezTo>
                    <a:pt x="276" y="111"/>
                    <a:pt x="277" y="111"/>
                    <a:pt x="277" y="112"/>
                  </a:cubicBezTo>
                  <a:cubicBezTo>
                    <a:pt x="283" y="104"/>
                    <a:pt x="289" y="97"/>
                    <a:pt x="295" y="90"/>
                  </a:cubicBezTo>
                  <a:cubicBezTo>
                    <a:pt x="285" y="93"/>
                    <a:pt x="280" y="102"/>
                    <a:pt x="276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7423089" y="3409956"/>
              <a:ext cx="887407" cy="517526"/>
            </a:xfrm>
            <a:custGeom>
              <a:avLst/>
              <a:gdLst>
                <a:gd name="T0" fmla="*/ 236 w 236"/>
                <a:gd name="T1" fmla="*/ 2 h 137"/>
                <a:gd name="T2" fmla="*/ 228 w 236"/>
                <a:gd name="T3" fmla="*/ 12 h 137"/>
                <a:gd name="T4" fmla="*/ 214 w 236"/>
                <a:gd name="T5" fmla="*/ 19 h 137"/>
                <a:gd name="T6" fmla="*/ 197 w 236"/>
                <a:gd name="T7" fmla="*/ 31 h 137"/>
                <a:gd name="T8" fmla="*/ 180 w 236"/>
                <a:gd name="T9" fmla="*/ 41 h 137"/>
                <a:gd name="T10" fmla="*/ 169 w 236"/>
                <a:gd name="T11" fmla="*/ 48 h 137"/>
                <a:gd name="T12" fmla="*/ 157 w 236"/>
                <a:gd name="T13" fmla="*/ 59 h 137"/>
                <a:gd name="T14" fmla="*/ 137 w 236"/>
                <a:gd name="T15" fmla="*/ 67 h 137"/>
                <a:gd name="T16" fmla="*/ 129 w 236"/>
                <a:gd name="T17" fmla="*/ 70 h 137"/>
                <a:gd name="T18" fmla="*/ 116 w 236"/>
                <a:gd name="T19" fmla="*/ 81 h 137"/>
                <a:gd name="T20" fmla="*/ 111 w 236"/>
                <a:gd name="T21" fmla="*/ 89 h 137"/>
                <a:gd name="T22" fmla="*/ 89 w 236"/>
                <a:gd name="T23" fmla="*/ 94 h 137"/>
                <a:gd name="T24" fmla="*/ 77 w 236"/>
                <a:gd name="T25" fmla="*/ 103 h 137"/>
                <a:gd name="T26" fmla="*/ 74 w 236"/>
                <a:gd name="T27" fmla="*/ 105 h 137"/>
                <a:gd name="T28" fmla="*/ 63 w 236"/>
                <a:gd name="T29" fmla="*/ 107 h 137"/>
                <a:gd name="T30" fmla="*/ 59 w 236"/>
                <a:gd name="T31" fmla="*/ 107 h 137"/>
                <a:gd name="T32" fmla="*/ 49 w 236"/>
                <a:gd name="T33" fmla="*/ 114 h 137"/>
                <a:gd name="T34" fmla="*/ 29 w 236"/>
                <a:gd name="T35" fmla="*/ 117 h 137"/>
                <a:gd name="T36" fmla="*/ 27 w 236"/>
                <a:gd name="T37" fmla="*/ 122 h 137"/>
                <a:gd name="T38" fmla="*/ 22 w 236"/>
                <a:gd name="T39" fmla="*/ 125 h 137"/>
                <a:gd name="T40" fmla="*/ 18 w 236"/>
                <a:gd name="T41" fmla="*/ 127 h 137"/>
                <a:gd name="T42" fmla="*/ 7 w 236"/>
                <a:gd name="T43" fmla="*/ 135 h 137"/>
                <a:gd name="T44" fmla="*/ 1 w 236"/>
                <a:gd name="T45" fmla="*/ 133 h 137"/>
                <a:gd name="T46" fmla="*/ 0 w 236"/>
                <a:gd name="T47" fmla="*/ 127 h 137"/>
                <a:gd name="T48" fmla="*/ 2 w 236"/>
                <a:gd name="T49" fmla="*/ 124 h 137"/>
                <a:gd name="T50" fmla="*/ 59 w 236"/>
                <a:gd name="T51" fmla="*/ 98 h 137"/>
                <a:gd name="T52" fmla="*/ 103 w 236"/>
                <a:gd name="T53" fmla="*/ 73 h 137"/>
                <a:gd name="T54" fmla="*/ 127 w 236"/>
                <a:gd name="T55" fmla="*/ 60 h 137"/>
                <a:gd name="T56" fmla="*/ 156 w 236"/>
                <a:gd name="T57" fmla="*/ 44 h 137"/>
                <a:gd name="T58" fmla="*/ 158 w 236"/>
                <a:gd name="T59" fmla="*/ 43 h 137"/>
                <a:gd name="T60" fmla="*/ 182 w 236"/>
                <a:gd name="T61" fmla="*/ 29 h 137"/>
                <a:gd name="T62" fmla="*/ 187 w 236"/>
                <a:gd name="T63" fmla="*/ 24 h 137"/>
                <a:gd name="T64" fmla="*/ 199 w 236"/>
                <a:gd name="T65" fmla="*/ 20 h 137"/>
                <a:gd name="T66" fmla="*/ 209 w 236"/>
                <a:gd name="T67" fmla="*/ 16 h 137"/>
                <a:gd name="T68" fmla="*/ 215 w 236"/>
                <a:gd name="T69" fmla="*/ 10 h 137"/>
                <a:gd name="T70" fmla="*/ 236 w 236"/>
                <a:gd name="T71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37">
                  <a:moveTo>
                    <a:pt x="236" y="2"/>
                  </a:moveTo>
                  <a:cubicBezTo>
                    <a:pt x="235" y="7"/>
                    <a:pt x="232" y="10"/>
                    <a:pt x="228" y="12"/>
                  </a:cubicBezTo>
                  <a:cubicBezTo>
                    <a:pt x="223" y="15"/>
                    <a:pt x="218" y="17"/>
                    <a:pt x="214" y="19"/>
                  </a:cubicBezTo>
                  <a:cubicBezTo>
                    <a:pt x="207" y="22"/>
                    <a:pt x="201" y="25"/>
                    <a:pt x="197" y="31"/>
                  </a:cubicBezTo>
                  <a:cubicBezTo>
                    <a:pt x="193" y="37"/>
                    <a:pt x="188" y="41"/>
                    <a:pt x="180" y="41"/>
                  </a:cubicBezTo>
                  <a:cubicBezTo>
                    <a:pt x="176" y="42"/>
                    <a:pt x="172" y="45"/>
                    <a:pt x="169" y="48"/>
                  </a:cubicBezTo>
                  <a:cubicBezTo>
                    <a:pt x="165" y="52"/>
                    <a:pt x="161" y="56"/>
                    <a:pt x="157" y="59"/>
                  </a:cubicBezTo>
                  <a:cubicBezTo>
                    <a:pt x="151" y="64"/>
                    <a:pt x="145" y="68"/>
                    <a:pt x="137" y="67"/>
                  </a:cubicBezTo>
                  <a:cubicBezTo>
                    <a:pt x="134" y="66"/>
                    <a:pt x="131" y="68"/>
                    <a:pt x="129" y="70"/>
                  </a:cubicBezTo>
                  <a:cubicBezTo>
                    <a:pt x="125" y="74"/>
                    <a:pt x="123" y="80"/>
                    <a:pt x="116" y="81"/>
                  </a:cubicBezTo>
                  <a:cubicBezTo>
                    <a:pt x="114" y="82"/>
                    <a:pt x="113" y="86"/>
                    <a:pt x="111" y="89"/>
                  </a:cubicBezTo>
                  <a:cubicBezTo>
                    <a:pt x="101" y="81"/>
                    <a:pt x="95" y="83"/>
                    <a:pt x="89" y="94"/>
                  </a:cubicBezTo>
                  <a:cubicBezTo>
                    <a:pt x="86" y="99"/>
                    <a:pt x="84" y="103"/>
                    <a:pt x="77" y="103"/>
                  </a:cubicBezTo>
                  <a:cubicBezTo>
                    <a:pt x="76" y="103"/>
                    <a:pt x="75" y="104"/>
                    <a:pt x="74" y="105"/>
                  </a:cubicBezTo>
                  <a:cubicBezTo>
                    <a:pt x="70" y="108"/>
                    <a:pt x="67" y="110"/>
                    <a:pt x="63" y="107"/>
                  </a:cubicBezTo>
                  <a:cubicBezTo>
                    <a:pt x="62" y="106"/>
                    <a:pt x="60" y="106"/>
                    <a:pt x="59" y="107"/>
                  </a:cubicBezTo>
                  <a:cubicBezTo>
                    <a:pt x="55" y="109"/>
                    <a:pt x="52" y="111"/>
                    <a:pt x="49" y="114"/>
                  </a:cubicBezTo>
                  <a:cubicBezTo>
                    <a:pt x="43" y="119"/>
                    <a:pt x="37" y="122"/>
                    <a:pt x="29" y="117"/>
                  </a:cubicBezTo>
                  <a:cubicBezTo>
                    <a:pt x="28" y="119"/>
                    <a:pt x="27" y="120"/>
                    <a:pt x="27" y="122"/>
                  </a:cubicBezTo>
                  <a:cubicBezTo>
                    <a:pt x="26" y="124"/>
                    <a:pt x="26" y="127"/>
                    <a:pt x="22" y="125"/>
                  </a:cubicBezTo>
                  <a:cubicBezTo>
                    <a:pt x="21" y="125"/>
                    <a:pt x="19" y="126"/>
                    <a:pt x="18" y="127"/>
                  </a:cubicBezTo>
                  <a:cubicBezTo>
                    <a:pt x="14" y="130"/>
                    <a:pt x="11" y="133"/>
                    <a:pt x="7" y="135"/>
                  </a:cubicBezTo>
                  <a:cubicBezTo>
                    <a:pt x="4" y="137"/>
                    <a:pt x="2" y="137"/>
                    <a:pt x="1" y="133"/>
                  </a:cubicBezTo>
                  <a:cubicBezTo>
                    <a:pt x="1" y="131"/>
                    <a:pt x="0" y="129"/>
                    <a:pt x="0" y="127"/>
                  </a:cubicBezTo>
                  <a:cubicBezTo>
                    <a:pt x="0" y="126"/>
                    <a:pt x="1" y="124"/>
                    <a:pt x="2" y="124"/>
                  </a:cubicBezTo>
                  <a:cubicBezTo>
                    <a:pt x="23" y="119"/>
                    <a:pt x="41" y="108"/>
                    <a:pt x="59" y="98"/>
                  </a:cubicBezTo>
                  <a:cubicBezTo>
                    <a:pt x="74" y="90"/>
                    <a:pt x="88" y="81"/>
                    <a:pt x="103" y="73"/>
                  </a:cubicBezTo>
                  <a:cubicBezTo>
                    <a:pt x="111" y="68"/>
                    <a:pt x="119" y="64"/>
                    <a:pt x="127" y="60"/>
                  </a:cubicBezTo>
                  <a:cubicBezTo>
                    <a:pt x="137" y="55"/>
                    <a:pt x="147" y="50"/>
                    <a:pt x="156" y="44"/>
                  </a:cubicBezTo>
                  <a:cubicBezTo>
                    <a:pt x="157" y="44"/>
                    <a:pt x="158" y="43"/>
                    <a:pt x="158" y="43"/>
                  </a:cubicBezTo>
                  <a:cubicBezTo>
                    <a:pt x="168" y="42"/>
                    <a:pt x="175" y="36"/>
                    <a:pt x="182" y="29"/>
                  </a:cubicBezTo>
                  <a:cubicBezTo>
                    <a:pt x="184" y="28"/>
                    <a:pt x="185" y="26"/>
                    <a:pt x="187" y="24"/>
                  </a:cubicBezTo>
                  <a:cubicBezTo>
                    <a:pt x="190" y="21"/>
                    <a:pt x="194" y="19"/>
                    <a:pt x="199" y="20"/>
                  </a:cubicBezTo>
                  <a:cubicBezTo>
                    <a:pt x="202" y="20"/>
                    <a:pt x="206" y="18"/>
                    <a:pt x="209" y="16"/>
                  </a:cubicBezTo>
                  <a:cubicBezTo>
                    <a:pt x="211" y="14"/>
                    <a:pt x="213" y="12"/>
                    <a:pt x="215" y="10"/>
                  </a:cubicBezTo>
                  <a:cubicBezTo>
                    <a:pt x="220" y="3"/>
                    <a:pt x="227" y="0"/>
                    <a:pt x="2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7021456" y="3602042"/>
              <a:ext cx="609595" cy="331789"/>
            </a:xfrm>
            <a:custGeom>
              <a:avLst/>
              <a:gdLst>
                <a:gd name="T0" fmla="*/ 0 w 162"/>
                <a:gd name="T1" fmla="*/ 79 h 88"/>
                <a:gd name="T2" fmla="*/ 7 w 162"/>
                <a:gd name="T3" fmla="*/ 77 h 88"/>
                <a:gd name="T4" fmla="*/ 26 w 162"/>
                <a:gd name="T5" fmla="*/ 66 h 88"/>
                <a:gd name="T6" fmla="*/ 33 w 162"/>
                <a:gd name="T7" fmla="*/ 52 h 88"/>
                <a:gd name="T8" fmla="*/ 32 w 162"/>
                <a:gd name="T9" fmla="*/ 44 h 88"/>
                <a:gd name="T10" fmla="*/ 19 w 162"/>
                <a:gd name="T11" fmla="*/ 48 h 88"/>
                <a:gd name="T12" fmla="*/ 47 w 162"/>
                <a:gd name="T13" fmla="*/ 34 h 88"/>
                <a:gd name="T14" fmla="*/ 52 w 162"/>
                <a:gd name="T15" fmla="*/ 37 h 88"/>
                <a:gd name="T16" fmla="*/ 60 w 162"/>
                <a:gd name="T17" fmla="*/ 40 h 88"/>
                <a:gd name="T18" fmla="*/ 75 w 162"/>
                <a:gd name="T19" fmla="*/ 34 h 88"/>
                <a:gd name="T20" fmla="*/ 78 w 162"/>
                <a:gd name="T21" fmla="*/ 27 h 88"/>
                <a:gd name="T22" fmla="*/ 72 w 162"/>
                <a:gd name="T23" fmla="*/ 10 h 88"/>
                <a:gd name="T24" fmla="*/ 81 w 162"/>
                <a:gd name="T25" fmla="*/ 9 h 88"/>
                <a:gd name="T26" fmla="*/ 82 w 162"/>
                <a:gd name="T27" fmla="*/ 21 h 88"/>
                <a:gd name="T28" fmla="*/ 91 w 162"/>
                <a:gd name="T29" fmla="*/ 29 h 88"/>
                <a:gd name="T30" fmla="*/ 106 w 162"/>
                <a:gd name="T31" fmla="*/ 24 h 88"/>
                <a:gd name="T32" fmla="*/ 116 w 162"/>
                <a:gd name="T33" fmla="*/ 19 h 88"/>
                <a:gd name="T34" fmla="*/ 126 w 162"/>
                <a:gd name="T35" fmla="*/ 14 h 88"/>
                <a:gd name="T36" fmla="*/ 150 w 162"/>
                <a:gd name="T37" fmla="*/ 3 h 88"/>
                <a:gd name="T38" fmla="*/ 162 w 162"/>
                <a:gd name="T39" fmla="*/ 0 h 88"/>
                <a:gd name="T40" fmla="*/ 160 w 162"/>
                <a:gd name="T41" fmla="*/ 7 h 88"/>
                <a:gd name="T42" fmla="*/ 141 w 162"/>
                <a:gd name="T43" fmla="*/ 16 h 88"/>
                <a:gd name="T44" fmla="*/ 126 w 162"/>
                <a:gd name="T45" fmla="*/ 21 h 88"/>
                <a:gd name="T46" fmla="*/ 116 w 162"/>
                <a:gd name="T47" fmla="*/ 30 h 88"/>
                <a:gd name="T48" fmla="*/ 96 w 162"/>
                <a:gd name="T49" fmla="*/ 35 h 88"/>
                <a:gd name="T50" fmla="*/ 91 w 162"/>
                <a:gd name="T51" fmla="*/ 36 h 88"/>
                <a:gd name="T52" fmla="*/ 81 w 162"/>
                <a:gd name="T53" fmla="*/ 44 h 88"/>
                <a:gd name="T54" fmla="*/ 61 w 162"/>
                <a:gd name="T55" fmla="*/ 50 h 88"/>
                <a:gd name="T56" fmla="*/ 51 w 162"/>
                <a:gd name="T57" fmla="*/ 57 h 88"/>
                <a:gd name="T58" fmla="*/ 39 w 162"/>
                <a:gd name="T59" fmla="*/ 73 h 88"/>
                <a:gd name="T60" fmla="*/ 27 w 162"/>
                <a:gd name="T61" fmla="*/ 77 h 88"/>
                <a:gd name="T62" fmla="*/ 15 w 162"/>
                <a:gd name="T63" fmla="*/ 83 h 88"/>
                <a:gd name="T64" fmla="*/ 0 w 162"/>
                <a:gd name="T6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88">
                  <a:moveTo>
                    <a:pt x="0" y="79"/>
                  </a:moveTo>
                  <a:cubicBezTo>
                    <a:pt x="3" y="78"/>
                    <a:pt x="5" y="77"/>
                    <a:pt x="7" y="77"/>
                  </a:cubicBezTo>
                  <a:cubicBezTo>
                    <a:pt x="15" y="77"/>
                    <a:pt x="21" y="73"/>
                    <a:pt x="26" y="66"/>
                  </a:cubicBezTo>
                  <a:cubicBezTo>
                    <a:pt x="29" y="62"/>
                    <a:pt x="31" y="57"/>
                    <a:pt x="33" y="52"/>
                  </a:cubicBezTo>
                  <a:cubicBezTo>
                    <a:pt x="34" y="50"/>
                    <a:pt x="32" y="47"/>
                    <a:pt x="32" y="44"/>
                  </a:cubicBezTo>
                  <a:cubicBezTo>
                    <a:pt x="27" y="46"/>
                    <a:pt x="23" y="47"/>
                    <a:pt x="19" y="48"/>
                  </a:cubicBezTo>
                  <a:cubicBezTo>
                    <a:pt x="28" y="43"/>
                    <a:pt x="36" y="35"/>
                    <a:pt x="47" y="34"/>
                  </a:cubicBezTo>
                  <a:cubicBezTo>
                    <a:pt x="49" y="34"/>
                    <a:pt x="51" y="34"/>
                    <a:pt x="52" y="37"/>
                  </a:cubicBezTo>
                  <a:cubicBezTo>
                    <a:pt x="54" y="41"/>
                    <a:pt x="56" y="42"/>
                    <a:pt x="60" y="40"/>
                  </a:cubicBezTo>
                  <a:cubicBezTo>
                    <a:pt x="65" y="37"/>
                    <a:pt x="70" y="36"/>
                    <a:pt x="75" y="34"/>
                  </a:cubicBezTo>
                  <a:cubicBezTo>
                    <a:pt x="77" y="32"/>
                    <a:pt x="79" y="30"/>
                    <a:pt x="78" y="27"/>
                  </a:cubicBezTo>
                  <a:cubicBezTo>
                    <a:pt x="76" y="22"/>
                    <a:pt x="74" y="16"/>
                    <a:pt x="72" y="10"/>
                  </a:cubicBezTo>
                  <a:cubicBezTo>
                    <a:pt x="75" y="10"/>
                    <a:pt x="78" y="9"/>
                    <a:pt x="81" y="9"/>
                  </a:cubicBezTo>
                  <a:cubicBezTo>
                    <a:pt x="81" y="13"/>
                    <a:pt x="81" y="17"/>
                    <a:pt x="82" y="21"/>
                  </a:cubicBezTo>
                  <a:cubicBezTo>
                    <a:pt x="82" y="27"/>
                    <a:pt x="85" y="30"/>
                    <a:pt x="91" y="29"/>
                  </a:cubicBezTo>
                  <a:cubicBezTo>
                    <a:pt x="96" y="28"/>
                    <a:pt x="101" y="26"/>
                    <a:pt x="106" y="24"/>
                  </a:cubicBezTo>
                  <a:cubicBezTo>
                    <a:pt x="110" y="23"/>
                    <a:pt x="113" y="20"/>
                    <a:pt x="116" y="19"/>
                  </a:cubicBezTo>
                  <a:cubicBezTo>
                    <a:pt x="119" y="17"/>
                    <a:pt x="122" y="14"/>
                    <a:pt x="126" y="14"/>
                  </a:cubicBezTo>
                  <a:cubicBezTo>
                    <a:pt x="135" y="12"/>
                    <a:pt x="143" y="9"/>
                    <a:pt x="150" y="3"/>
                  </a:cubicBezTo>
                  <a:cubicBezTo>
                    <a:pt x="153" y="1"/>
                    <a:pt x="157" y="1"/>
                    <a:pt x="162" y="0"/>
                  </a:cubicBezTo>
                  <a:cubicBezTo>
                    <a:pt x="161" y="3"/>
                    <a:pt x="161" y="5"/>
                    <a:pt x="160" y="7"/>
                  </a:cubicBezTo>
                  <a:cubicBezTo>
                    <a:pt x="158" y="12"/>
                    <a:pt x="146" y="17"/>
                    <a:pt x="141" y="16"/>
                  </a:cubicBezTo>
                  <a:cubicBezTo>
                    <a:pt x="135" y="15"/>
                    <a:pt x="130" y="18"/>
                    <a:pt x="126" y="21"/>
                  </a:cubicBezTo>
                  <a:cubicBezTo>
                    <a:pt x="123" y="24"/>
                    <a:pt x="119" y="27"/>
                    <a:pt x="116" y="30"/>
                  </a:cubicBezTo>
                  <a:cubicBezTo>
                    <a:pt x="110" y="35"/>
                    <a:pt x="104" y="38"/>
                    <a:pt x="96" y="35"/>
                  </a:cubicBezTo>
                  <a:cubicBezTo>
                    <a:pt x="94" y="35"/>
                    <a:pt x="92" y="35"/>
                    <a:pt x="91" y="36"/>
                  </a:cubicBezTo>
                  <a:cubicBezTo>
                    <a:pt x="87" y="39"/>
                    <a:pt x="84" y="42"/>
                    <a:pt x="81" y="44"/>
                  </a:cubicBezTo>
                  <a:cubicBezTo>
                    <a:pt x="75" y="49"/>
                    <a:pt x="69" y="51"/>
                    <a:pt x="61" y="50"/>
                  </a:cubicBezTo>
                  <a:cubicBezTo>
                    <a:pt x="55" y="49"/>
                    <a:pt x="51" y="51"/>
                    <a:pt x="51" y="57"/>
                  </a:cubicBezTo>
                  <a:cubicBezTo>
                    <a:pt x="51" y="66"/>
                    <a:pt x="46" y="70"/>
                    <a:pt x="39" y="73"/>
                  </a:cubicBezTo>
                  <a:cubicBezTo>
                    <a:pt x="35" y="74"/>
                    <a:pt x="31" y="76"/>
                    <a:pt x="27" y="77"/>
                  </a:cubicBezTo>
                  <a:cubicBezTo>
                    <a:pt x="23" y="79"/>
                    <a:pt x="19" y="81"/>
                    <a:pt x="15" y="83"/>
                  </a:cubicBezTo>
                  <a:cubicBezTo>
                    <a:pt x="7" y="87"/>
                    <a:pt x="7" y="88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5365706" y="3998920"/>
              <a:ext cx="217487" cy="44449"/>
            </a:xfrm>
            <a:custGeom>
              <a:avLst/>
              <a:gdLst>
                <a:gd name="T0" fmla="*/ 0 w 58"/>
                <a:gd name="T1" fmla="*/ 4 h 12"/>
                <a:gd name="T2" fmla="*/ 5 w 58"/>
                <a:gd name="T3" fmla="*/ 1 h 12"/>
                <a:gd name="T4" fmla="*/ 17 w 58"/>
                <a:gd name="T5" fmla="*/ 1 h 12"/>
                <a:gd name="T6" fmla="*/ 18 w 58"/>
                <a:gd name="T7" fmla="*/ 1 h 12"/>
                <a:gd name="T8" fmla="*/ 50 w 58"/>
                <a:gd name="T9" fmla="*/ 3 h 12"/>
                <a:gd name="T10" fmla="*/ 58 w 58"/>
                <a:gd name="T11" fmla="*/ 3 h 12"/>
                <a:gd name="T12" fmla="*/ 36 w 58"/>
                <a:gd name="T13" fmla="*/ 11 h 12"/>
                <a:gd name="T14" fmla="*/ 8 w 58"/>
                <a:gd name="T15" fmla="*/ 5 h 12"/>
                <a:gd name="T16" fmla="*/ 0 w 58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">
                  <a:moveTo>
                    <a:pt x="0" y="4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9" y="2"/>
                    <a:pt x="13" y="5"/>
                    <a:pt x="17" y="1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29" y="5"/>
                    <a:pt x="39" y="4"/>
                    <a:pt x="50" y="3"/>
                  </a:cubicBezTo>
                  <a:cubicBezTo>
                    <a:pt x="52" y="3"/>
                    <a:pt x="54" y="3"/>
                    <a:pt x="58" y="3"/>
                  </a:cubicBezTo>
                  <a:cubicBezTo>
                    <a:pt x="51" y="10"/>
                    <a:pt x="44" y="12"/>
                    <a:pt x="36" y="11"/>
                  </a:cubicBezTo>
                  <a:cubicBezTo>
                    <a:pt x="26" y="9"/>
                    <a:pt x="17" y="7"/>
                    <a:pt x="8" y="5"/>
                  </a:cubicBezTo>
                  <a:cubicBezTo>
                    <a:pt x="5" y="4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3311497" y="2559054"/>
              <a:ext cx="74613" cy="85725"/>
            </a:xfrm>
            <a:custGeom>
              <a:avLst/>
              <a:gdLst>
                <a:gd name="T0" fmla="*/ 6 w 20"/>
                <a:gd name="T1" fmla="*/ 22 h 23"/>
                <a:gd name="T2" fmla="*/ 0 w 20"/>
                <a:gd name="T3" fmla="*/ 11 h 23"/>
                <a:gd name="T4" fmla="*/ 8 w 20"/>
                <a:gd name="T5" fmla="*/ 2 h 23"/>
                <a:gd name="T6" fmla="*/ 13 w 20"/>
                <a:gd name="T7" fmla="*/ 1 h 23"/>
                <a:gd name="T8" fmla="*/ 16 w 20"/>
                <a:gd name="T9" fmla="*/ 6 h 23"/>
                <a:gd name="T10" fmla="*/ 18 w 20"/>
                <a:gd name="T11" fmla="*/ 14 h 23"/>
                <a:gd name="T12" fmla="*/ 20 w 20"/>
                <a:gd name="T13" fmla="*/ 19 h 23"/>
                <a:gd name="T14" fmla="*/ 12 w 20"/>
                <a:gd name="T15" fmla="*/ 22 h 23"/>
                <a:gd name="T16" fmla="*/ 6 w 2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6" y="22"/>
                  </a:moveTo>
                  <a:cubicBezTo>
                    <a:pt x="4" y="18"/>
                    <a:pt x="2" y="15"/>
                    <a:pt x="0" y="11"/>
                  </a:cubicBezTo>
                  <a:cubicBezTo>
                    <a:pt x="2" y="8"/>
                    <a:pt x="5" y="5"/>
                    <a:pt x="8" y="2"/>
                  </a:cubicBezTo>
                  <a:cubicBezTo>
                    <a:pt x="9" y="1"/>
                    <a:pt x="12" y="0"/>
                    <a:pt x="13" y="1"/>
                  </a:cubicBezTo>
                  <a:cubicBezTo>
                    <a:pt x="14" y="1"/>
                    <a:pt x="15" y="4"/>
                    <a:pt x="16" y="6"/>
                  </a:cubicBezTo>
                  <a:cubicBezTo>
                    <a:pt x="16" y="8"/>
                    <a:pt x="17" y="11"/>
                    <a:pt x="18" y="14"/>
                  </a:cubicBezTo>
                  <a:cubicBezTo>
                    <a:pt x="19" y="16"/>
                    <a:pt x="20" y="19"/>
                    <a:pt x="20" y="19"/>
                  </a:cubicBezTo>
                  <a:cubicBezTo>
                    <a:pt x="17" y="21"/>
                    <a:pt x="14" y="22"/>
                    <a:pt x="12" y="22"/>
                  </a:cubicBezTo>
                  <a:cubicBezTo>
                    <a:pt x="10" y="23"/>
                    <a:pt x="8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7037330" y="3787780"/>
              <a:ext cx="44449" cy="85725"/>
            </a:xfrm>
            <a:custGeom>
              <a:avLst/>
              <a:gdLst>
                <a:gd name="T0" fmla="*/ 11 w 12"/>
                <a:gd name="T1" fmla="*/ 0 h 23"/>
                <a:gd name="T2" fmla="*/ 11 w 12"/>
                <a:gd name="T3" fmla="*/ 9 h 23"/>
                <a:gd name="T4" fmla="*/ 5 w 12"/>
                <a:gd name="T5" fmla="*/ 22 h 23"/>
                <a:gd name="T6" fmla="*/ 1 w 12"/>
                <a:gd name="T7" fmla="*/ 22 h 23"/>
                <a:gd name="T8" fmla="*/ 0 w 12"/>
                <a:gd name="T9" fmla="*/ 17 h 23"/>
                <a:gd name="T10" fmla="*/ 3 w 12"/>
                <a:gd name="T11" fmla="*/ 3 h 23"/>
                <a:gd name="T12" fmla="*/ 4 w 12"/>
                <a:gd name="T13" fmla="*/ 1 h 23"/>
                <a:gd name="T14" fmla="*/ 11 w 12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3">
                  <a:moveTo>
                    <a:pt x="11" y="0"/>
                  </a:moveTo>
                  <a:cubicBezTo>
                    <a:pt x="11" y="3"/>
                    <a:pt x="11" y="6"/>
                    <a:pt x="11" y="9"/>
                  </a:cubicBezTo>
                  <a:cubicBezTo>
                    <a:pt x="12" y="17"/>
                    <a:pt x="11" y="19"/>
                    <a:pt x="5" y="22"/>
                  </a:cubicBezTo>
                  <a:cubicBezTo>
                    <a:pt x="4" y="22"/>
                    <a:pt x="1" y="23"/>
                    <a:pt x="1" y="22"/>
                  </a:cubicBezTo>
                  <a:cubicBezTo>
                    <a:pt x="0" y="21"/>
                    <a:pt x="0" y="18"/>
                    <a:pt x="0" y="17"/>
                  </a:cubicBezTo>
                  <a:cubicBezTo>
                    <a:pt x="5" y="13"/>
                    <a:pt x="4" y="8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6" y="0"/>
                    <a:pt x="9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7689790" y="3643319"/>
              <a:ext cx="117475" cy="53974"/>
            </a:xfrm>
            <a:custGeom>
              <a:avLst/>
              <a:gdLst>
                <a:gd name="T0" fmla="*/ 0 w 31"/>
                <a:gd name="T1" fmla="*/ 14 h 14"/>
                <a:gd name="T2" fmla="*/ 31 w 31"/>
                <a:gd name="T3" fmla="*/ 0 h 14"/>
                <a:gd name="T4" fmla="*/ 0 w 3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4">
                  <a:moveTo>
                    <a:pt x="0" y="14"/>
                  </a:moveTo>
                  <a:cubicBezTo>
                    <a:pt x="8" y="6"/>
                    <a:pt x="18" y="1"/>
                    <a:pt x="31" y="0"/>
                  </a:cubicBezTo>
                  <a:cubicBezTo>
                    <a:pt x="22" y="10"/>
                    <a:pt x="10" y="9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5800677" y="4024319"/>
              <a:ext cx="60326" cy="49215"/>
            </a:xfrm>
            <a:custGeom>
              <a:avLst/>
              <a:gdLst>
                <a:gd name="T0" fmla="*/ 0 w 16"/>
                <a:gd name="T1" fmla="*/ 3 h 13"/>
                <a:gd name="T2" fmla="*/ 16 w 16"/>
                <a:gd name="T3" fmla="*/ 7 h 13"/>
                <a:gd name="T4" fmla="*/ 1 w 16"/>
                <a:gd name="T5" fmla="*/ 13 h 13"/>
                <a:gd name="T6" fmla="*/ 0 w 16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0" y="3"/>
                  </a:moveTo>
                  <a:cubicBezTo>
                    <a:pt x="5" y="0"/>
                    <a:pt x="9" y="6"/>
                    <a:pt x="16" y="7"/>
                  </a:cubicBezTo>
                  <a:cubicBezTo>
                    <a:pt x="11" y="13"/>
                    <a:pt x="6" y="12"/>
                    <a:pt x="1" y="13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8385109" y="3101980"/>
              <a:ext cx="60326" cy="71438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4" y="10"/>
                    <a:pt x="8" y="14"/>
                    <a:pt x="0" y="19"/>
                  </a:cubicBezTo>
                  <a:cubicBezTo>
                    <a:pt x="4" y="11"/>
                    <a:pt x="6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5211718" y="3975107"/>
              <a:ext cx="71437" cy="41276"/>
            </a:xfrm>
            <a:custGeom>
              <a:avLst/>
              <a:gdLst>
                <a:gd name="T0" fmla="*/ 19 w 19"/>
                <a:gd name="T1" fmla="*/ 11 h 11"/>
                <a:gd name="T2" fmla="*/ 0 w 19"/>
                <a:gd name="T3" fmla="*/ 1 h 11"/>
                <a:gd name="T4" fmla="*/ 3 w 19"/>
                <a:gd name="T5" fmla="*/ 0 h 11"/>
                <a:gd name="T6" fmla="*/ 19 w 19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11"/>
                  </a:moveTo>
                  <a:cubicBezTo>
                    <a:pt x="12" y="8"/>
                    <a:pt x="7" y="5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0" y="1"/>
                    <a:pt x="17" y="0"/>
                    <a:pt x="1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6751582" y="3944943"/>
              <a:ext cx="120648" cy="34924"/>
            </a:xfrm>
            <a:custGeom>
              <a:avLst/>
              <a:gdLst>
                <a:gd name="T0" fmla="*/ 0 w 32"/>
                <a:gd name="T1" fmla="*/ 9 h 9"/>
                <a:gd name="T2" fmla="*/ 32 w 32"/>
                <a:gd name="T3" fmla="*/ 4 h 9"/>
                <a:gd name="T4" fmla="*/ 29 w 32"/>
                <a:gd name="T5" fmla="*/ 5 h 9"/>
                <a:gd name="T6" fmla="*/ 0 w 32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9">
                  <a:moveTo>
                    <a:pt x="0" y="9"/>
                  </a:moveTo>
                  <a:cubicBezTo>
                    <a:pt x="9" y="0"/>
                    <a:pt x="21" y="6"/>
                    <a:pt x="32" y="4"/>
                  </a:cubicBezTo>
                  <a:cubicBezTo>
                    <a:pt x="31" y="4"/>
                    <a:pt x="30" y="6"/>
                    <a:pt x="29" y="5"/>
                  </a:cubicBezTo>
                  <a:cubicBezTo>
                    <a:pt x="19" y="3"/>
                    <a:pt x="1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8258109" y="3595694"/>
              <a:ext cx="71437" cy="47625"/>
            </a:xfrm>
            <a:custGeom>
              <a:avLst/>
              <a:gdLst>
                <a:gd name="T0" fmla="*/ 19 w 19"/>
                <a:gd name="T1" fmla="*/ 1 h 13"/>
                <a:gd name="T2" fmla="*/ 3 w 19"/>
                <a:gd name="T3" fmla="*/ 13 h 13"/>
                <a:gd name="T4" fmla="*/ 3 w 19"/>
                <a:gd name="T5" fmla="*/ 5 h 13"/>
                <a:gd name="T6" fmla="*/ 9 w 19"/>
                <a:gd name="T7" fmla="*/ 3 h 13"/>
                <a:gd name="T8" fmla="*/ 18 w 19"/>
                <a:gd name="T9" fmla="*/ 0 h 13"/>
                <a:gd name="T10" fmla="*/ 19 w 19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9" y="1"/>
                  </a:moveTo>
                  <a:cubicBezTo>
                    <a:pt x="14" y="5"/>
                    <a:pt x="8" y="9"/>
                    <a:pt x="3" y="13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4" y="4"/>
                    <a:pt x="7" y="3"/>
                    <a:pt x="9" y="3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7581839" y="3667131"/>
              <a:ext cx="52387" cy="41276"/>
            </a:xfrm>
            <a:custGeom>
              <a:avLst/>
              <a:gdLst>
                <a:gd name="T0" fmla="*/ 14 w 14"/>
                <a:gd name="T1" fmla="*/ 0 h 11"/>
                <a:gd name="T2" fmla="*/ 8 w 14"/>
                <a:gd name="T3" fmla="*/ 7 h 11"/>
                <a:gd name="T4" fmla="*/ 1 w 14"/>
                <a:gd name="T5" fmla="*/ 11 h 11"/>
                <a:gd name="T6" fmla="*/ 0 w 14"/>
                <a:gd name="T7" fmla="*/ 8 h 11"/>
                <a:gd name="T8" fmla="*/ 4 w 14"/>
                <a:gd name="T9" fmla="*/ 3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2" y="3"/>
                    <a:pt x="10" y="5"/>
                    <a:pt x="8" y="7"/>
                  </a:cubicBezTo>
                  <a:cubicBezTo>
                    <a:pt x="7" y="10"/>
                    <a:pt x="5" y="11"/>
                    <a:pt x="1" y="11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1" y="6"/>
                    <a:pt x="2" y="4"/>
                    <a:pt x="4" y="3"/>
                  </a:cubicBezTo>
                  <a:cubicBezTo>
                    <a:pt x="7" y="1"/>
                    <a:pt x="10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7986649" y="3297242"/>
              <a:ext cx="26988" cy="26989"/>
            </a:xfrm>
            <a:custGeom>
              <a:avLst/>
              <a:gdLst>
                <a:gd name="T0" fmla="*/ 0 w 7"/>
                <a:gd name="T1" fmla="*/ 3 h 7"/>
                <a:gd name="T2" fmla="*/ 6 w 7"/>
                <a:gd name="T3" fmla="*/ 0 h 7"/>
                <a:gd name="T4" fmla="*/ 7 w 7"/>
                <a:gd name="T5" fmla="*/ 1 h 7"/>
                <a:gd name="T6" fmla="*/ 4 w 7"/>
                <a:gd name="T7" fmla="*/ 7 h 7"/>
                <a:gd name="T8" fmla="*/ 0 w 7"/>
                <a:gd name="T9" fmla="*/ 5 h 7"/>
                <a:gd name="T10" fmla="*/ 0 w 7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6" y="3"/>
                    <a:pt x="6" y="5"/>
                    <a:pt x="4" y="7"/>
                  </a:cubicBezTo>
                  <a:cubicBezTo>
                    <a:pt x="4" y="7"/>
                    <a:pt x="2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8542270" y="2830517"/>
              <a:ext cx="30164" cy="33338"/>
            </a:xfrm>
            <a:custGeom>
              <a:avLst/>
              <a:gdLst>
                <a:gd name="T0" fmla="*/ 0 w 8"/>
                <a:gd name="T1" fmla="*/ 9 h 9"/>
                <a:gd name="T2" fmla="*/ 4 w 8"/>
                <a:gd name="T3" fmla="*/ 2 h 9"/>
                <a:gd name="T4" fmla="*/ 6 w 8"/>
                <a:gd name="T5" fmla="*/ 0 h 9"/>
                <a:gd name="T6" fmla="*/ 0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9"/>
                  </a:moveTo>
                  <a:cubicBezTo>
                    <a:pt x="2" y="7"/>
                    <a:pt x="3" y="5"/>
                    <a:pt x="4" y="2"/>
                  </a:cubicBezTo>
                  <a:cubicBezTo>
                    <a:pt x="5" y="1"/>
                    <a:pt x="5" y="1"/>
                    <a:pt x="6" y="0"/>
                  </a:cubicBezTo>
                  <a:cubicBezTo>
                    <a:pt x="8" y="4"/>
                    <a:pt x="6" y="7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23"/>
            <p:cNvSpPr/>
            <p:nvPr/>
          </p:nvSpPr>
          <p:spPr bwMode="auto">
            <a:xfrm>
              <a:off x="8412094" y="3003553"/>
              <a:ext cx="30164" cy="30165"/>
            </a:xfrm>
            <a:custGeom>
              <a:avLst/>
              <a:gdLst>
                <a:gd name="T0" fmla="*/ 8 w 8"/>
                <a:gd name="T1" fmla="*/ 2 h 8"/>
                <a:gd name="T2" fmla="*/ 2 w 8"/>
                <a:gd name="T3" fmla="*/ 8 h 8"/>
                <a:gd name="T4" fmla="*/ 0 w 8"/>
                <a:gd name="T5" fmla="*/ 7 h 8"/>
                <a:gd name="T6" fmla="*/ 6 w 8"/>
                <a:gd name="T7" fmla="*/ 0 h 8"/>
                <a:gd name="T8" fmla="*/ 8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6" y="4"/>
                    <a:pt x="4" y="6"/>
                    <a:pt x="2" y="8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2" y="4"/>
                    <a:pt x="4" y="2"/>
                    <a:pt x="6" y="0"/>
                  </a:cubicBezTo>
                  <a:cubicBezTo>
                    <a:pt x="7" y="0"/>
                    <a:pt x="7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7450077" y="3733806"/>
              <a:ext cx="22226" cy="26989"/>
            </a:xfrm>
            <a:custGeom>
              <a:avLst/>
              <a:gdLst>
                <a:gd name="T0" fmla="*/ 4 w 6"/>
                <a:gd name="T1" fmla="*/ 0 h 7"/>
                <a:gd name="T2" fmla="*/ 6 w 6"/>
                <a:gd name="T3" fmla="*/ 6 h 7"/>
                <a:gd name="T4" fmla="*/ 0 w 6"/>
                <a:gd name="T5" fmla="*/ 7 h 7"/>
                <a:gd name="T6" fmla="*/ 3 w 6"/>
                <a:gd name="T7" fmla="*/ 0 h 7"/>
                <a:gd name="T8" fmla="*/ 4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4" y="0"/>
                  </a:moveTo>
                  <a:cubicBezTo>
                    <a:pt x="5" y="2"/>
                    <a:pt x="5" y="4"/>
                    <a:pt x="6" y="6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25"/>
            <p:cNvSpPr/>
            <p:nvPr/>
          </p:nvSpPr>
          <p:spPr bwMode="auto">
            <a:xfrm>
              <a:off x="6897632" y="3873505"/>
              <a:ext cx="30164" cy="23813"/>
            </a:xfrm>
            <a:custGeom>
              <a:avLst/>
              <a:gdLst>
                <a:gd name="T0" fmla="*/ 0 w 8"/>
                <a:gd name="T1" fmla="*/ 5 h 6"/>
                <a:gd name="T2" fmla="*/ 4 w 8"/>
                <a:gd name="T3" fmla="*/ 0 h 6"/>
                <a:gd name="T4" fmla="*/ 8 w 8"/>
                <a:gd name="T5" fmla="*/ 4 h 6"/>
                <a:gd name="T6" fmla="*/ 0 w 8"/>
                <a:gd name="T7" fmla="*/ 6 h 6"/>
                <a:gd name="T8" fmla="*/ 0 w 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cubicBezTo>
                    <a:pt x="1" y="3"/>
                    <a:pt x="3" y="2"/>
                    <a:pt x="4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5" y="5"/>
                    <a:pt x="2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5286331" y="4114806"/>
              <a:ext cx="668334" cy="106365"/>
            </a:xfrm>
            <a:custGeom>
              <a:avLst/>
              <a:gdLst>
                <a:gd name="T0" fmla="*/ 167 w 178"/>
                <a:gd name="T1" fmla="*/ 7 h 28"/>
                <a:gd name="T2" fmla="*/ 161 w 178"/>
                <a:gd name="T3" fmla="*/ 14 h 28"/>
                <a:gd name="T4" fmla="*/ 178 w 178"/>
                <a:gd name="T5" fmla="*/ 13 h 28"/>
                <a:gd name="T6" fmla="*/ 163 w 178"/>
                <a:gd name="T7" fmla="*/ 21 h 28"/>
                <a:gd name="T8" fmla="*/ 97 w 178"/>
                <a:gd name="T9" fmla="*/ 20 h 28"/>
                <a:gd name="T10" fmla="*/ 100 w 178"/>
                <a:gd name="T11" fmla="*/ 27 h 28"/>
                <a:gd name="T12" fmla="*/ 25 w 178"/>
                <a:gd name="T13" fmla="*/ 19 h 28"/>
                <a:gd name="T14" fmla="*/ 3 w 178"/>
                <a:gd name="T15" fmla="*/ 7 h 28"/>
                <a:gd name="T16" fmla="*/ 0 w 178"/>
                <a:gd name="T17" fmla="*/ 3 h 28"/>
                <a:gd name="T18" fmla="*/ 12 w 178"/>
                <a:gd name="T19" fmla="*/ 0 h 28"/>
                <a:gd name="T20" fmla="*/ 16 w 178"/>
                <a:gd name="T21" fmla="*/ 1 h 28"/>
                <a:gd name="T22" fmla="*/ 22 w 178"/>
                <a:gd name="T23" fmla="*/ 4 h 28"/>
                <a:gd name="T24" fmla="*/ 39 w 178"/>
                <a:gd name="T25" fmla="*/ 2 h 28"/>
                <a:gd name="T26" fmla="*/ 57 w 178"/>
                <a:gd name="T27" fmla="*/ 5 h 28"/>
                <a:gd name="T28" fmla="*/ 79 w 178"/>
                <a:gd name="T29" fmla="*/ 4 h 28"/>
                <a:gd name="T30" fmla="*/ 82 w 178"/>
                <a:gd name="T31" fmla="*/ 4 h 28"/>
                <a:gd name="T32" fmla="*/ 104 w 178"/>
                <a:gd name="T33" fmla="*/ 10 h 28"/>
                <a:gd name="T34" fmla="*/ 107 w 178"/>
                <a:gd name="T35" fmla="*/ 12 h 28"/>
                <a:gd name="T36" fmla="*/ 115 w 178"/>
                <a:gd name="T37" fmla="*/ 14 h 28"/>
                <a:gd name="T38" fmla="*/ 128 w 178"/>
                <a:gd name="T39" fmla="*/ 16 h 28"/>
                <a:gd name="T40" fmla="*/ 141 w 178"/>
                <a:gd name="T41" fmla="*/ 15 h 28"/>
                <a:gd name="T42" fmla="*/ 152 w 178"/>
                <a:gd name="T43" fmla="*/ 8 h 28"/>
                <a:gd name="T44" fmla="*/ 167 w 178"/>
                <a:gd name="T4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8">
                  <a:moveTo>
                    <a:pt x="167" y="7"/>
                  </a:moveTo>
                  <a:cubicBezTo>
                    <a:pt x="165" y="9"/>
                    <a:pt x="163" y="11"/>
                    <a:pt x="161" y="14"/>
                  </a:cubicBezTo>
                  <a:cubicBezTo>
                    <a:pt x="167" y="19"/>
                    <a:pt x="172" y="10"/>
                    <a:pt x="178" y="13"/>
                  </a:cubicBezTo>
                  <a:cubicBezTo>
                    <a:pt x="173" y="17"/>
                    <a:pt x="170" y="21"/>
                    <a:pt x="163" y="21"/>
                  </a:cubicBezTo>
                  <a:cubicBezTo>
                    <a:pt x="141" y="20"/>
                    <a:pt x="119" y="20"/>
                    <a:pt x="97" y="20"/>
                  </a:cubicBezTo>
                  <a:cubicBezTo>
                    <a:pt x="98" y="22"/>
                    <a:pt x="99" y="24"/>
                    <a:pt x="100" y="27"/>
                  </a:cubicBezTo>
                  <a:cubicBezTo>
                    <a:pt x="75" y="26"/>
                    <a:pt x="49" y="28"/>
                    <a:pt x="25" y="19"/>
                  </a:cubicBezTo>
                  <a:cubicBezTo>
                    <a:pt x="17" y="16"/>
                    <a:pt x="10" y="11"/>
                    <a:pt x="3" y="7"/>
                  </a:cubicBezTo>
                  <a:cubicBezTo>
                    <a:pt x="2" y="6"/>
                    <a:pt x="1" y="5"/>
                    <a:pt x="0" y="3"/>
                  </a:cubicBezTo>
                  <a:cubicBezTo>
                    <a:pt x="4" y="2"/>
                    <a:pt x="8" y="1"/>
                    <a:pt x="12" y="0"/>
                  </a:cubicBezTo>
                  <a:cubicBezTo>
                    <a:pt x="13" y="0"/>
                    <a:pt x="16" y="0"/>
                    <a:pt x="16" y="1"/>
                  </a:cubicBezTo>
                  <a:cubicBezTo>
                    <a:pt x="17" y="5"/>
                    <a:pt x="20" y="4"/>
                    <a:pt x="22" y="4"/>
                  </a:cubicBezTo>
                  <a:cubicBezTo>
                    <a:pt x="28" y="3"/>
                    <a:pt x="33" y="2"/>
                    <a:pt x="39" y="2"/>
                  </a:cubicBezTo>
                  <a:cubicBezTo>
                    <a:pt x="45" y="3"/>
                    <a:pt x="51" y="3"/>
                    <a:pt x="57" y="5"/>
                  </a:cubicBezTo>
                  <a:cubicBezTo>
                    <a:pt x="65" y="7"/>
                    <a:pt x="72" y="10"/>
                    <a:pt x="79" y="4"/>
                  </a:cubicBezTo>
                  <a:cubicBezTo>
                    <a:pt x="79" y="3"/>
                    <a:pt x="81" y="4"/>
                    <a:pt x="82" y="4"/>
                  </a:cubicBezTo>
                  <a:cubicBezTo>
                    <a:pt x="89" y="7"/>
                    <a:pt x="96" y="10"/>
                    <a:pt x="104" y="10"/>
                  </a:cubicBezTo>
                  <a:cubicBezTo>
                    <a:pt x="105" y="10"/>
                    <a:pt x="106" y="11"/>
                    <a:pt x="107" y="12"/>
                  </a:cubicBezTo>
                  <a:cubicBezTo>
                    <a:pt x="109" y="15"/>
                    <a:pt x="111" y="16"/>
                    <a:pt x="115" y="14"/>
                  </a:cubicBezTo>
                  <a:cubicBezTo>
                    <a:pt x="119" y="13"/>
                    <a:pt x="123" y="13"/>
                    <a:pt x="128" y="16"/>
                  </a:cubicBezTo>
                  <a:cubicBezTo>
                    <a:pt x="132" y="19"/>
                    <a:pt x="137" y="18"/>
                    <a:pt x="141" y="15"/>
                  </a:cubicBezTo>
                  <a:cubicBezTo>
                    <a:pt x="145" y="13"/>
                    <a:pt x="148" y="10"/>
                    <a:pt x="152" y="8"/>
                  </a:cubicBezTo>
                  <a:cubicBezTo>
                    <a:pt x="157" y="5"/>
                    <a:pt x="161" y="4"/>
                    <a:pt x="16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27"/>
            <p:cNvSpPr/>
            <p:nvPr/>
          </p:nvSpPr>
          <p:spPr bwMode="auto">
            <a:xfrm>
              <a:off x="6919861" y="4029081"/>
              <a:ext cx="98425" cy="41276"/>
            </a:xfrm>
            <a:custGeom>
              <a:avLst/>
              <a:gdLst>
                <a:gd name="T0" fmla="*/ 2 w 26"/>
                <a:gd name="T1" fmla="*/ 11 h 11"/>
                <a:gd name="T2" fmla="*/ 5 w 26"/>
                <a:gd name="T3" fmla="*/ 5 h 11"/>
                <a:gd name="T4" fmla="*/ 26 w 26"/>
                <a:gd name="T5" fmla="*/ 0 h 11"/>
                <a:gd name="T6" fmla="*/ 2 w 2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2" y="11"/>
                  </a:moveTo>
                  <a:cubicBezTo>
                    <a:pt x="0" y="8"/>
                    <a:pt x="1" y="6"/>
                    <a:pt x="5" y="5"/>
                  </a:cubicBezTo>
                  <a:cubicBezTo>
                    <a:pt x="12" y="3"/>
                    <a:pt x="19" y="2"/>
                    <a:pt x="26" y="0"/>
                  </a:cubicBezTo>
                  <a:cubicBezTo>
                    <a:pt x="19" y="6"/>
                    <a:pt x="11" y="10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8456561" y="3327403"/>
              <a:ext cx="33337" cy="30165"/>
            </a:xfrm>
            <a:custGeom>
              <a:avLst/>
              <a:gdLst>
                <a:gd name="T0" fmla="*/ 0 w 9"/>
                <a:gd name="T1" fmla="*/ 8 h 8"/>
                <a:gd name="T2" fmla="*/ 7 w 9"/>
                <a:gd name="T3" fmla="*/ 0 h 8"/>
                <a:gd name="T4" fmla="*/ 9 w 9"/>
                <a:gd name="T5" fmla="*/ 1 h 8"/>
                <a:gd name="T6" fmla="*/ 8 w 9"/>
                <a:gd name="T7" fmla="*/ 3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0" y="4"/>
                    <a:pt x="4" y="0"/>
                    <a:pt x="7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3"/>
                    <a:pt x="8" y="3"/>
                  </a:cubicBezTo>
                  <a:cubicBezTo>
                    <a:pt x="6" y="5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Freeform 29"/>
            <p:cNvSpPr/>
            <p:nvPr/>
          </p:nvSpPr>
          <p:spPr bwMode="auto">
            <a:xfrm>
              <a:off x="8693150" y="2901951"/>
              <a:ext cx="71437" cy="82549"/>
            </a:xfrm>
            <a:custGeom>
              <a:avLst/>
              <a:gdLst>
                <a:gd name="T0" fmla="*/ 0 w 19"/>
                <a:gd name="T1" fmla="*/ 21 h 22"/>
                <a:gd name="T2" fmla="*/ 19 w 19"/>
                <a:gd name="T3" fmla="*/ 0 h 22"/>
                <a:gd name="T4" fmla="*/ 1 w 19"/>
                <a:gd name="T5" fmla="*/ 22 h 22"/>
                <a:gd name="T6" fmla="*/ 0 w 19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2">
                  <a:moveTo>
                    <a:pt x="0" y="21"/>
                  </a:moveTo>
                  <a:cubicBezTo>
                    <a:pt x="4" y="12"/>
                    <a:pt x="9" y="3"/>
                    <a:pt x="19" y="0"/>
                  </a:cubicBezTo>
                  <a:cubicBezTo>
                    <a:pt x="13" y="7"/>
                    <a:pt x="7" y="14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8" name="组合 37"/>
          <p:cNvGrpSpPr/>
          <p:nvPr/>
        </p:nvGrpSpPr>
        <p:grpSpPr>
          <a:xfrm rot="17311643" flipH="1">
            <a:off x="6160394" y="3398556"/>
            <a:ext cx="3098141" cy="976080"/>
            <a:chOff x="3059087" y="2408240"/>
            <a:chExt cx="6051502" cy="2019305"/>
          </a:xfrm>
          <a:solidFill>
            <a:srgbClr val="131313"/>
          </a:solidFill>
        </p:grpSpPr>
        <p:sp>
          <p:nvSpPr>
            <p:cNvPr id="39" name="Freeform 6"/>
            <p:cNvSpPr>
              <a:spLocks noEditPoints="1"/>
            </p:cNvSpPr>
            <p:nvPr/>
          </p:nvSpPr>
          <p:spPr bwMode="auto">
            <a:xfrm>
              <a:off x="3059087" y="2660653"/>
              <a:ext cx="5810203" cy="1766892"/>
            </a:xfrm>
            <a:custGeom>
              <a:avLst/>
              <a:gdLst>
                <a:gd name="T0" fmla="*/ 62 w 1547"/>
                <a:gd name="T1" fmla="*/ 5 h 469"/>
                <a:gd name="T2" fmla="*/ 112 w 1547"/>
                <a:gd name="T3" fmla="*/ 49 h 469"/>
                <a:gd name="T4" fmla="*/ 185 w 1547"/>
                <a:gd name="T5" fmla="*/ 125 h 469"/>
                <a:gd name="T6" fmla="*/ 254 w 1547"/>
                <a:gd name="T7" fmla="*/ 180 h 469"/>
                <a:gd name="T8" fmla="*/ 341 w 1547"/>
                <a:gd name="T9" fmla="*/ 251 h 469"/>
                <a:gd name="T10" fmla="*/ 409 w 1547"/>
                <a:gd name="T11" fmla="*/ 304 h 469"/>
                <a:gd name="T12" fmla="*/ 486 w 1547"/>
                <a:gd name="T13" fmla="*/ 326 h 469"/>
                <a:gd name="T14" fmla="*/ 557 w 1547"/>
                <a:gd name="T15" fmla="*/ 353 h 469"/>
                <a:gd name="T16" fmla="*/ 719 w 1547"/>
                <a:gd name="T17" fmla="*/ 385 h 469"/>
                <a:gd name="T18" fmla="*/ 799 w 1547"/>
                <a:gd name="T19" fmla="*/ 387 h 469"/>
                <a:gd name="T20" fmla="*/ 898 w 1547"/>
                <a:gd name="T21" fmla="*/ 374 h 469"/>
                <a:gd name="T22" fmla="*/ 990 w 1547"/>
                <a:gd name="T23" fmla="*/ 358 h 469"/>
                <a:gd name="T24" fmla="*/ 921 w 1547"/>
                <a:gd name="T25" fmla="*/ 383 h 469"/>
                <a:gd name="T26" fmla="*/ 878 w 1547"/>
                <a:gd name="T27" fmla="*/ 395 h 469"/>
                <a:gd name="T28" fmla="*/ 898 w 1547"/>
                <a:gd name="T29" fmla="*/ 403 h 469"/>
                <a:gd name="T30" fmla="*/ 797 w 1547"/>
                <a:gd name="T31" fmla="*/ 416 h 469"/>
                <a:gd name="T32" fmla="*/ 782 w 1547"/>
                <a:gd name="T33" fmla="*/ 428 h 469"/>
                <a:gd name="T34" fmla="*/ 965 w 1547"/>
                <a:gd name="T35" fmla="*/ 407 h 469"/>
                <a:gd name="T36" fmla="*/ 1093 w 1547"/>
                <a:gd name="T37" fmla="*/ 362 h 469"/>
                <a:gd name="T38" fmla="*/ 1010 w 1547"/>
                <a:gd name="T39" fmla="*/ 384 h 469"/>
                <a:gd name="T40" fmla="*/ 947 w 1547"/>
                <a:gd name="T41" fmla="*/ 399 h 469"/>
                <a:gd name="T42" fmla="*/ 983 w 1547"/>
                <a:gd name="T43" fmla="*/ 386 h 469"/>
                <a:gd name="T44" fmla="*/ 1067 w 1547"/>
                <a:gd name="T45" fmla="*/ 354 h 469"/>
                <a:gd name="T46" fmla="*/ 1124 w 1547"/>
                <a:gd name="T47" fmla="*/ 336 h 469"/>
                <a:gd name="T48" fmla="*/ 1125 w 1547"/>
                <a:gd name="T49" fmla="*/ 357 h 469"/>
                <a:gd name="T50" fmla="*/ 1194 w 1547"/>
                <a:gd name="T51" fmla="*/ 335 h 469"/>
                <a:gd name="T52" fmla="*/ 1279 w 1547"/>
                <a:gd name="T53" fmla="*/ 289 h 469"/>
                <a:gd name="T54" fmla="*/ 1350 w 1547"/>
                <a:gd name="T55" fmla="*/ 245 h 469"/>
                <a:gd name="T56" fmla="*/ 1419 w 1547"/>
                <a:gd name="T57" fmla="*/ 194 h 469"/>
                <a:gd name="T58" fmla="*/ 1438 w 1547"/>
                <a:gd name="T59" fmla="*/ 175 h 469"/>
                <a:gd name="T60" fmla="*/ 1545 w 1547"/>
                <a:gd name="T61" fmla="*/ 73 h 469"/>
                <a:gd name="T62" fmla="*/ 1412 w 1547"/>
                <a:gd name="T63" fmla="*/ 226 h 469"/>
                <a:gd name="T64" fmla="*/ 1358 w 1547"/>
                <a:gd name="T65" fmla="*/ 280 h 469"/>
                <a:gd name="T66" fmla="*/ 1309 w 1547"/>
                <a:gd name="T67" fmla="*/ 308 h 469"/>
                <a:gd name="T68" fmla="*/ 1232 w 1547"/>
                <a:gd name="T69" fmla="*/ 353 h 469"/>
                <a:gd name="T70" fmla="*/ 1192 w 1547"/>
                <a:gd name="T71" fmla="*/ 368 h 469"/>
                <a:gd name="T72" fmla="*/ 1144 w 1547"/>
                <a:gd name="T73" fmla="*/ 392 h 469"/>
                <a:gd name="T74" fmla="*/ 1061 w 1547"/>
                <a:gd name="T75" fmla="*/ 420 h 469"/>
                <a:gd name="T76" fmla="*/ 1017 w 1547"/>
                <a:gd name="T77" fmla="*/ 436 h 469"/>
                <a:gd name="T78" fmla="*/ 972 w 1547"/>
                <a:gd name="T79" fmla="*/ 445 h 469"/>
                <a:gd name="T80" fmla="*/ 843 w 1547"/>
                <a:gd name="T81" fmla="*/ 466 h 469"/>
                <a:gd name="T82" fmla="*/ 756 w 1547"/>
                <a:gd name="T83" fmla="*/ 468 h 469"/>
                <a:gd name="T84" fmla="*/ 651 w 1547"/>
                <a:gd name="T85" fmla="*/ 455 h 469"/>
                <a:gd name="T86" fmla="*/ 592 w 1547"/>
                <a:gd name="T87" fmla="*/ 444 h 469"/>
                <a:gd name="T88" fmla="*/ 506 w 1547"/>
                <a:gd name="T89" fmla="*/ 428 h 469"/>
                <a:gd name="T90" fmla="*/ 466 w 1547"/>
                <a:gd name="T91" fmla="*/ 415 h 469"/>
                <a:gd name="T92" fmla="*/ 392 w 1547"/>
                <a:gd name="T93" fmla="*/ 390 h 469"/>
                <a:gd name="T94" fmla="*/ 395 w 1547"/>
                <a:gd name="T95" fmla="*/ 376 h 469"/>
                <a:gd name="T96" fmla="*/ 295 w 1547"/>
                <a:gd name="T97" fmla="*/ 332 h 469"/>
                <a:gd name="T98" fmla="*/ 234 w 1547"/>
                <a:gd name="T99" fmla="*/ 302 h 469"/>
                <a:gd name="T100" fmla="*/ 151 w 1547"/>
                <a:gd name="T101" fmla="*/ 222 h 469"/>
                <a:gd name="T102" fmla="*/ 97 w 1547"/>
                <a:gd name="T103" fmla="*/ 183 h 469"/>
                <a:gd name="T104" fmla="*/ 1 w 1547"/>
                <a:gd name="T105" fmla="*/ 69 h 469"/>
                <a:gd name="T106" fmla="*/ 721 w 1547"/>
                <a:gd name="T107" fmla="*/ 402 h 469"/>
                <a:gd name="T108" fmla="*/ 650 w 1547"/>
                <a:gd name="T109" fmla="*/ 391 h 469"/>
                <a:gd name="T110" fmla="*/ 596 w 1547"/>
                <a:gd name="T111" fmla="*/ 393 h 469"/>
                <a:gd name="T112" fmla="*/ 754 w 1547"/>
                <a:gd name="T113" fmla="*/ 400 h 469"/>
                <a:gd name="T114" fmla="*/ 1437 w 1547"/>
                <a:gd name="T115" fmla="*/ 185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7" h="469">
                  <a:moveTo>
                    <a:pt x="0" y="43"/>
                  </a:moveTo>
                  <a:cubicBezTo>
                    <a:pt x="10" y="39"/>
                    <a:pt x="18" y="34"/>
                    <a:pt x="22" y="23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8" y="18"/>
                    <a:pt x="31" y="16"/>
                    <a:pt x="33" y="14"/>
                  </a:cubicBezTo>
                  <a:cubicBezTo>
                    <a:pt x="37" y="7"/>
                    <a:pt x="43" y="5"/>
                    <a:pt x="50" y="5"/>
                  </a:cubicBezTo>
                  <a:cubicBezTo>
                    <a:pt x="54" y="5"/>
                    <a:pt x="58" y="5"/>
                    <a:pt x="62" y="5"/>
                  </a:cubicBezTo>
                  <a:cubicBezTo>
                    <a:pt x="67" y="5"/>
                    <a:pt x="71" y="4"/>
                    <a:pt x="73" y="0"/>
                  </a:cubicBezTo>
                  <a:cubicBezTo>
                    <a:pt x="76" y="1"/>
                    <a:pt x="79" y="2"/>
                    <a:pt x="82" y="3"/>
                  </a:cubicBezTo>
                  <a:cubicBezTo>
                    <a:pt x="84" y="3"/>
                    <a:pt x="85" y="3"/>
                    <a:pt x="87" y="3"/>
                  </a:cubicBezTo>
                  <a:cubicBezTo>
                    <a:pt x="94" y="2"/>
                    <a:pt x="96" y="3"/>
                    <a:pt x="97" y="11"/>
                  </a:cubicBezTo>
                  <a:cubicBezTo>
                    <a:pt x="99" y="24"/>
                    <a:pt x="101" y="37"/>
                    <a:pt x="112" y="47"/>
                  </a:cubicBezTo>
                  <a:cubicBezTo>
                    <a:pt x="112" y="47"/>
                    <a:pt x="112" y="48"/>
                    <a:pt x="112" y="49"/>
                  </a:cubicBezTo>
                  <a:cubicBezTo>
                    <a:pt x="112" y="52"/>
                    <a:pt x="114" y="56"/>
                    <a:pt x="117" y="56"/>
                  </a:cubicBezTo>
                  <a:cubicBezTo>
                    <a:pt x="128" y="56"/>
                    <a:pt x="133" y="65"/>
                    <a:pt x="139" y="72"/>
                  </a:cubicBezTo>
                  <a:cubicBezTo>
                    <a:pt x="139" y="73"/>
                    <a:pt x="139" y="74"/>
                    <a:pt x="139" y="75"/>
                  </a:cubicBezTo>
                  <a:cubicBezTo>
                    <a:pt x="139" y="84"/>
                    <a:pt x="143" y="90"/>
                    <a:pt x="149" y="96"/>
                  </a:cubicBezTo>
                  <a:cubicBezTo>
                    <a:pt x="151" y="97"/>
                    <a:pt x="153" y="99"/>
                    <a:pt x="155" y="100"/>
                  </a:cubicBezTo>
                  <a:cubicBezTo>
                    <a:pt x="166" y="107"/>
                    <a:pt x="176" y="115"/>
                    <a:pt x="185" y="125"/>
                  </a:cubicBezTo>
                  <a:cubicBezTo>
                    <a:pt x="188" y="129"/>
                    <a:pt x="193" y="132"/>
                    <a:pt x="197" y="135"/>
                  </a:cubicBezTo>
                  <a:cubicBezTo>
                    <a:pt x="198" y="136"/>
                    <a:pt x="199" y="137"/>
                    <a:pt x="199" y="138"/>
                  </a:cubicBezTo>
                  <a:cubicBezTo>
                    <a:pt x="200" y="142"/>
                    <a:pt x="203" y="145"/>
                    <a:pt x="206" y="146"/>
                  </a:cubicBezTo>
                  <a:cubicBezTo>
                    <a:pt x="216" y="148"/>
                    <a:pt x="222" y="154"/>
                    <a:pt x="228" y="161"/>
                  </a:cubicBezTo>
                  <a:cubicBezTo>
                    <a:pt x="233" y="166"/>
                    <a:pt x="237" y="172"/>
                    <a:pt x="243" y="176"/>
                  </a:cubicBezTo>
                  <a:cubicBezTo>
                    <a:pt x="246" y="178"/>
                    <a:pt x="250" y="180"/>
                    <a:pt x="254" y="180"/>
                  </a:cubicBezTo>
                  <a:cubicBezTo>
                    <a:pt x="258" y="181"/>
                    <a:pt x="260" y="182"/>
                    <a:pt x="263" y="185"/>
                  </a:cubicBezTo>
                  <a:cubicBezTo>
                    <a:pt x="271" y="193"/>
                    <a:pt x="280" y="200"/>
                    <a:pt x="288" y="208"/>
                  </a:cubicBezTo>
                  <a:cubicBezTo>
                    <a:pt x="292" y="211"/>
                    <a:pt x="296" y="214"/>
                    <a:pt x="298" y="217"/>
                  </a:cubicBezTo>
                  <a:cubicBezTo>
                    <a:pt x="303" y="224"/>
                    <a:pt x="309" y="227"/>
                    <a:pt x="315" y="231"/>
                  </a:cubicBezTo>
                  <a:cubicBezTo>
                    <a:pt x="317" y="233"/>
                    <a:pt x="321" y="232"/>
                    <a:pt x="323" y="233"/>
                  </a:cubicBezTo>
                  <a:cubicBezTo>
                    <a:pt x="329" y="239"/>
                    <a:pt x="335" y="245"/>
                    <a:pt x="341" y="251"/>
                  </a:cubicBezTo>
                  <a:cubicBezTo>
                    <a:pt x="341" y="251"/>
                    <a:pt x="341" y="252"/>
                    <a:pt x="340" y="252"/>
                  </a:cubicBezTo>
                  <a:cubicBezTo>
                    <a:pt x="340" y="252"/>
                    <a:pt x="340" y="253"/>
                    <a:pt x="340" y="253"/>
                  </a:cubicBezTo>
                  <a:cubicBezTo>
                    <a:pt x="333" y="256"/>
                    <a:pt x="332" y="258"/>
                    <a:pt x="337" y="264"/>
                  </a:cubicBezTo>
                  <a:cubicBezTo>
                    <a:pt x="340" y="268"/>
                    <a:pt x="345" y="271"/>
                    <a:pt x="349" y="273"/>
                  </a:cubicBezTo>
                  <a:cubicBezTo>
                    <a:pt x="363" y="281"/>
                    <a:pt x="376" y="289"/>
                    <a:pt x="390" y="297"/>
                  </a:cubicBezTo>
                  <a:cubicBezTo>
                    <a:pt x="396" y="300"/>
                    <a:pt x="403" y="303"/>
                    <a:pt x="409" y="304"/>
                  </a:cubicBezTo>
                  <a:cubicBezTo>
                    <a:pt x="413" y="305"/>
                    <a:pt x="417" y="305"/>
                    <a:pt x="421" y="304"/>
                  </a:cubicBezTo>
                  <a:cubicBezTo>
                    <a:pt x="428" y="300"/>
                    <a:pt x="435" y="302"/>
                    <a:pt x="441" y="304"/>
                  </a:cubicBezTo>
                  <a:cubicBezTo>
                    <a:pt x="444" y="305"/>
                    <a:pt x="447" y="309"/>
                    <a:pt x="449" y="311"/>
                  </a:cubicBezTo>
                  <a:cubicBezTo>
                    <a:pt x="451" y="313"/>
                    <a:pt x="453" y="314"/>
                    <a:pt x="454" y="315"/>
                  </a:cubicBezTo>
                  <a:cubicBezTo>
                    <a:pt x="459" y="316"/>
                    <a:pt x="463" y="316"/>
                    <a:pt x="467" y="317"/>
                  </a:cubicBezTo>
                  <a:cubicBezTo>
                    <a:pt x="475" y="318"/>
                    <a:pt x="482" y="320"/>
                    <a:pt x="486" y="326"/>
                  </a:cubicBezTo>
                  <a:cubicBezTo>
                    <a:pt x="497" y="327"/>
                    <a:pt x="507" y="328"/>
                    <a:pt x="517" y="330"/>
                  </a:cubicBezTo>
                  <a:cubicBezTo>
                    <a:pt x="519" y="335"/>
                    <a:pt x="524" y="337"/>
                    <a:pt x="530" y="337"/>
                  </a:cubicBezTo>
                  <a:cubicBezTo>
                    <a:pt x="534" y="338"/>
                    <a:pt x="538" y="339"/>
                    <a:pt x="542" y="340"/>
                  </a:cubicBezTo>
                  <a:cubicBezTo>
                    <a:pt x="542" y="340"/>
                    <a:pt x="543" y="341"/>
                    <a:pt x="543" y="340"/>
                  </a:cubicBezTo>
                  <a:cubicBezTo>
                    <a:pt x="551" y="336"/>
                    <a:pt x="553" y="345"/>
                    <a:pt x="557" y="348"/>
                  </a:cubicBezTo>
                  <a:cubicBezTo>
                    <a:pt x="558" y="349"/>
                    <a:pt x="558" y="351"/>
                    <a:pt x="557" y="353"/>
                  </a:cubicBezTo>
                  <a:cubicBezTo>
                    <a:pt x="555" y="358"/>
                    <a:pt x="556" y="360"/>
                    <a:pt x="561" y="361"/>
                  </a:cubicBezTo>
                  <a:cubicBezTo>
                    <a:pt x="572" y="364"/>
                    <a:pt x="583" y="367"/>
                    <a:pt x="593" y="370"/>
                  </a:cubicBezTo>
                  <a:cubicBezTo>
                    <a:pt x="612" y="375"/>
                    <a:pt x="632" y="377"/>
                    <a:pt x="652" y="379"/>
                  </a:cubicBezTo>
                  <a:cubicBezTo>
                    <a:pt x="667" y="381"/>
                    <a:pt x="682" y="383"/>
                    <a:pt x="697" y="385"/>
                  </a:cubicBezTo>
                  <a:cubicBezTo>
                    <a:pt x="698" y="385"/>
                    <a:pt x="700" y="385"/>
                    <a:pt x="700" y="385"/>
                  </a:cubicBezTo>
                  <a:cubicBezTo>
                    <a:pt x="707" y="379"/>
                    <a:pt x="713" y="382"/>
                    <a:pt x="719" y="385"/>
                  </a:cubicBezTo>
                  <a:cubicBezTo>
                    <a:pt x="721" y="386"/>
                    <a:pt x="723" y="386"/>
                    <a:pt x="725" y="386"/>
                  </a:cubicBezTo>
                  <a:cubicBezTo>
                    <a:pt x="727" y="385"/>
                    <a:pt x="728" y="384"/>
                    <a:pt x="729" y="383"/>
                  </a:cubicBezTo>
                  <a:cubicBezTo>
                    <a:pt x="736" y="379"/>
                    <a:pt x="737" y="379"/>
                    <a:pt x="741" y="385"/>
                  </a:cubicBezTo>
                  <a:cubicBezTo>
                    <a:pt x="751" y="385"/>
                    <a:pt x="761" y="385"/>
                    <a:pt x="771" y="385"/>
                  </a:cubicBezTo>
                  <a:cubicBezTo>
                    <a:pt x="772" y="385"/>
                    <a:pt x="774" y="385"/>
                    <a:pt x="775" y="386"/>
                  </a:cubicBezTo>
                  <a:cubicBezTo>
                    <a:pt x="783" y="393"/>
                    <a:pt x="791" y="389"/>
                    <a:pt x="799" y="387"/>
                  </a:cubicBezTo>
                  <a:cubicBezTo>
                    <a:pt x="806" y="385"/>
                    <a:pt x="814" y="384"/>
                    <a:pt x="822" y="383"/>
                  </a:cubicBezTo>
                  <a:cubicBezTo>
                    <a:pt x="826" y="383"/>
                    <a:pt x="831" y="382"/>
                    <a:pt x="836" y="382"/>
                  </a:cubicBezTo>
                  <a:cubicBezTo>
                    <a:pt x="838" y="381"/>
                    <a:pt x="840" y="382"/>
                    <a:pt x="842" y="382"/>
                  </a:cubicBezTo>
                  <a:cubicBezTo>
                    <a:pt x="844" y="378"/>
                    <a:pt x="845" y="378"/>
                    <a:pt x="849" y="383"/>
                  </a:cubicBezTo>
                  <a:cubicBezTo>
                    <a:pt x="850" y="384"/>
                    <a:pt x="854" y="385"/>
                    <a:pt x="855" y="385"/>
                  </a:cubicBezTo>
                  <a:cubicBezTo>
                    <a:pt x="868" y="376"/>
                    <a:pt x="884" y="378"/>
                    <a:pt x="898" y="374"/>
                  </a:cubicBezTo>
                  <a:cubicBezTo>
                    <a:pt x="903" y="372"/>
                    <a:pt x="909" y="371"/>
                    <a:pt x="914" y="370"/>
                  </a:cubicBezTo>
                  <a:cubicBezTo>
                    <a:pt x="918" y="368"/>
                    <a:pt x="923" y="367"/>
                    <a:pt x="927" y="369"/>
                  </a:cubicBezTo>
                  <a:cubicBezTo>
                    <a:pt x="930" y="370"/>
                    <a:pt x="933" y="368"/>
                    <a:pt x="936" y="368"/>
                  </a:cubicBezTo>
                  <a:cubicBezTo>
                    <a:pt x="940" y="368"/>
                    <a:pt x="945" y="367"/>
                    <a:pt x="950" y="367"/>
                  </a:cubicBezTo>
                  <a:cubicBezTo>
                    <a:pt x="953" y="361"/>
                    <a:pt x="960" y="361"/>
                    <a:pt x="967" y="360"/>
                  </a:cubicBezTo>
                  <a:cubicBezTo>
                    <a:pt x="974" y="360"/>
                    <a:pt x="982" y="359"/>
                    <a:pt x="990" y="358"/>
                  </a:cubicBezTo>
                  <a:cubicBezTo>
                    <a:pt x="993" y="358"/>
                    <a:pt x="996" y="359"/>
                    <a:pt x="999" y="359"/>
                  </a:cubicBezTo>
                  <a:cubicBezTo>
                    <a:pt x="993" y="365"/>
                    <a:pt x="985" y="366"/>
                    <a:pt x="978" y="368"/>
                  </a:cubicBezTo>
                  <a:cubicBezTo>
                    <a:pt x="968" y="370"/>
                    <a:pt x="957" y="370"/>
                    <a:pt x="948" y="376"/>
                  </a:cubicBezTo>
                  <a:cubicBezTo>
                    <a:pt x="947" y="377"/>
                    <a:pt x="946" y="377"/>
                    <a:pt x="946" y="377"/>
                  </a:cubicBezTo>
                  <a:cubicBezTo>
                    <a:pt x="941" y="374"/>
                    <a:pt x="936" y="376"/>
                    <a:pt x="932" y="378"/>
                  </a:cubicBezTo>
                  <a:cubicBezTo>
                    <a:pt x="928" y="380"/>
                    <a:pt x="923" y="378"/>
                    <a:pt x="921" y="383"/>
                  </a:cubicBezTo>
                  <a:cubicBezTo>
                    <a:pt x="920" y="383"/>
                    <a:pt x="918" y="383"/>
                    <a:pt x="917" y="383"/>
                  </a:cubicBezTo>
                  <a:cubicBezTo>
                    <a:pt x="912" y="380"/>
                    <a:pt x="906" y="381"/>
                    <a:pt x="901" y="382"/>
                  </a:cubicBezTo>
                  <a:cubicBezTo>
                    <a:pt x="892" y="383"/>
                    <a:pt x="883" y="383"/>
                    <a:pt x="874" y="384"/>
                  </a:cubicBezTo>
                  <a:cubicBezTo>
                    <a:pt x="867" y="385"/>
                    <a:pt x="861" y="387"/>
                    <a:pt x="854" y="389"/>
                  </a:cubicBezTo>
                  <a:cubicBezTo>
                    <a:pt x="857" y="396"/>
                    <a:pt x="860" y="399"/>
                    <a:pt x="866" y="398"/>
                  </a:cubicBezTo>
                  <a:cubicBezTo>
                    <a:pt x="870" y="397"/>
                    <a:pt x="874" y="396"/>
                    <a:pt x="878" y="395"/>
                  </a:cubicBezTo>
                  <a:cubicBezTo>
                    <a:pt x="886" y="392"/>
                    <a:pt x="894" y="392"/>
                    <a:pt x="902" y="394"/>
                  </a:cubicBezTo>
                  <a:cubicBezTo>
                    <a:pt x="908" y="395"/>
                    <a:pt x="914" y="394"/>
                    <a:pt x="920" y="390"/>
                  </a:cubicBezTo>
                  <a:cubicBezTo>
                    <a:pt x="922" y="393"/>
                    <a:pt x="924" y="396"/>
                    <a:pt x="926" y="399"/>
                  </a:cubicBezTo>
                  <a:cubicBezTo>
                    <a:pt x="919" y="405"/>
                    <a:pt x="912" y="406"/>
                    <a:pt x="904" y="406"/>
                  </a:cubicBezTo>
                  <a:cubicBezTo>
                    <a:pt x="903" y="406"/>
                    <a:pt x="902" y="406"/>
                    <a:pt x="901" y="405"/>
                  </a:cubicBezTo>
                  <a:cubicBezTo>
                    <a:pt x="900" y="404"/>
                    <a:pt x="899" y="404"/>
                    <a:pt x="898" y="403"/>
                  </a:cubicBezTo>
                  <a:cubicBezTo>
                    <a:pt x="890" y="398"/>
                    <a:pt x="887" y="399"/>
                    <a:pt x="886" y="409"/>
                  </a:cubicBezTo>
                  <a:cubicBezTo>
                    <a:pt x="873" y="410"/>
                    <a:pt x="860" y="411"/>
                    <a:pt x="847" y="413"/>
                  </a:cubicBezTo>
                  <a:cubicBezTo>
                    <a:pt x="839" y="414"/>
                    <a:pt x="830" y="415"/>
                    <a:pt x="821" y="418"/>
                  </a:cubicBezTo>
                  <a:cubicBezTo>
                    <a:pt x="814" y="420"/>
                    <a:pt x="805" y="420"/>
                    <a:pt x="797" y="420"/>
                  </a:cubicBezTo>
                  <a:cubicBezTo>
                    <a:pt x="793" y="421"/>
                    <a:pt x="790" y="420"/>
                    <a:pt x="786" y="419"/>
                  </a:cubicBezTo>
                  <a:cubicBezTo>
                    <a:pt x="789" y="418"/>
                    <a:pt x="792" y="417"/>
                    <a:pt x="797" y="416"/>
                  </a:cubicBezTo>
                  <a:cubicBezTo>
                    <a:pt x="792" y="414"/>
                    <a:pt x="788" y="412"/>
                    <a:pt x="784" y="411"/>
                  </a:cubicBezTo>
                  <a:cubicBezTo>
                    <a:pt x="777" y="408"/>
                    <a:pt x="774" y="410"/>
                    <a:pt x="773" y="417"/>
                  </a:cubicBezTo>
                  <a:cubicBezTo>
                    <a:pt x="772" y="418"/>
                    <a:pt x="772" y="420"/>
                    <a:pt x="771" y="421"/>
                  </a:cubicBezTo>
                  <a:cubicBezTo>
                    <a:pt x="770" y="422"/>
                    <a:pt x="767" y="423"/>
                    <a:pt x="766" y="422"/>
                  </a:cubicBezTo>
                  <a:cubicBezTo>
                    <a:pt x="763" y="420"/>
                    <a:pt x="762" y="421"/>
                    <a:pt x="760" y="423"/>
                  </a:cubicBezTo>
                  <a:cubicBezTo>
                    <a:pt x="767" y="428"/>
                    <a:pt x="774" y="428"/>
                    <a:pt x="782" y="428"/>
                  </a:cubicBezTo>
                  <a:cubicBezTo>
                    <a:pt x="791" y="427"/>
                    <a:pt x="799" y="426"/>
                    <a:pt x="808" y="425"/>
                  </a:cubicBezTo>
                  <a:cubicBezTo>
                    <a:pt x="813" y="425"/>
                    <a:pt x="819" y="424"/>
                    <a:pt x="824" y="425"/>
                  </a:cubicBezTo>
                  <a:cubicBezTo>
                    <a:pt x="830" y="427"/>
                    <a:pt x="836" y="424"/>
                    <a:pt x="842" y="423"/>
                  </a:cubicBezTo>
                  <a:cubicBezTo>
                    <a:pt x="853" y="423"/>
                    <a:pt x="865" y="422"/>
                    <a:pt x="876" y="421"/>
                  </a:cubicBezTo>
                  <a:cubicBezTo>
                    <a:pt x="894" y="418"/>
                    <a:pt x="913" y="416"/>
                    <a:pt x="931" y="412"/>
                  </a:cubicBezTo>
                  <a:cubicBezTo>
                    <a:pt x="943" y="409"/>
                    <a:pt x="954" y="409"/>
                    <a:pt x="965" y="407"/>
                  </a:cubicBezTo>
                  <a:cubicBezTo>
                    <a:pt x="972" y="406"/>
                    <a:pt x="979" y="403"/>
                    <a:pt x="986" y="402"/>
                  </a:cubicBezTo>
                  <a:cubicBezTo>
                    <a:pt x="987" y="401"/>
                    <a:pt x="989" y="402"/>
                    <a:pt x="991" y="402"/>
                  </a:cubicBezTo>
                  <a:cubicBezTo>
                    <a:pt x="992" y="402"/>
                    <a:pt x="993" y="403"/>
                    <a:pt x="995" y="402"/>
                  </a:cubicBezTo>
                  <a:cubicBezTo>
                    <a:pt x="1029" y="390"/>
                    <a:pt x="1064" y="378"/>
                    <a:pt x="1098" y="366"/>
                  </a:cubicBezTo>
                  <a:cubicBezTo>
                    <a:pt x="1099" y="366"/>
                    <a:pt x="1100" y="365"/>
                    <a:pt x="1101" y="365"/>
                  </a:cubicBezTo>
                  <a:cubicBezTo>
                    <a:pt x="1099" y="361"/>
                    <a:pt x="1096" y="360"/>
                    <a:pt x="1093" y="362"/>
                  </a:cubicBezTo>
                  <a:cubicBezTo>
                    <a:pt x="1092" y="363"/>
                    <a:pt x="1091" y="363"/>
                    <a:pt x="1090" y="364"/>
                  </a:cubicBezTo>
                  <a:cubicBezTo>
                    <a:pt x="1084" y="367"/>
                    <a:pt x="1083" y="367"/>
                    <a:pt x="1079" y="362"/>
                  </a:cubicBezTo>
                  <a:cubicBezTo>
                    <a:pt x="1069" y="370"/>
                    <a:pt x="1057" y="371"/>
                    <a:pt x="1046" y="374"/>
                  </a:cubicBezTo>
                  <a:cubicBezTo>
                    <a:pt x="1038" y="377"/>
                    <a:pt x="1032" y="380"/>
                    <a:pt x="1025" y="383"/>
                  </a:cubicBezTo>
                  <a:cubicBezTo>
                    <a:pt x="1023" y="384"/>
                    <a:pt x="1022" y="384"/>
                    <a:pt x="1021" y="383"/>
                  </a:cubicBezTo>
                  <a:cubicBezTo>
                    <a:pt x="1017" y="381"/>
                    <a:pt x="1013" y="382"/>
                    <a:pt x="1010" y="384"/>
                  </a:cubicBezTo>
                  <a:cubicBezTo>
                    <a:pt x="1004" y="386"/>
                    <a:pt x="999" y="391"/>
                    <a:pt x="992" y="388"/>
                  </a:cubicBezTo>
                  <a:cubicBezTo>
                    <a:pt x="992" y="388"/>
                    <a:pt x="991" y="389"/>
                    <a:pt x="991" y="389"/>
                  </a:cubicBezTo>
                  <a:cubicBezTo>
                    <a:pt x="987" y="396"/>
                    <a:pt x="979" y="393"/>
                    <a:pt x="973" y="395"/>
                  </a:cubicBezTo>
                  <a:cubicBezTo>
                    <a:pt x="973" y="396"/>
                    <a:pt x="972" y="395"/>
                    <a:pt x="972" y="395"/>
                  </a:cubicBezTo>
                  <a:cubicBezTo>
                    <a:pt x="967" y="391"/>
                    <a:pt x="963" y="393"/>
                    <a:pt x="959" y="396"/>
                  </a:cubicBezTo>
                  <a:cubicBezTo>
                    <a:pt x="956" y="399"/>
                    <a:pt x="952" y="401"/>
                    <a:pt x="947" y="399"/>
                  </a:cubicBezTo>
                  <a:cubicBezTo>
                    <a:pt x="945" y="398"/>
                    <a:pt x="942" y="400"/>
                    <a:pt x="939" y="401"/>
                  </a:cubicBezTo>
                  <a:cubicBezTo>
                    <a:pt x="941" y="395"/>
                    <a:pt x="945" y="392"/>
                    <a:pt x="950" y="391"/>
                  </a:cubicBezTo>
                  <a:cubicBezTo>
                    <a:pt x="955" y="390"/>
                    <a:pt x="959" y="389"/>
                    <a:pt x="964" y="387"/>
                  </a:cubicBezTo>
                  <a:cubicBezTo>
                    <a:pt x="966" y="387"/>
                    <a:pt x="968" y="386"/>
                    <a:pt x="969" y="385"/>
                  </a:cubicBezTo>
                  <a:cubicBezTo>
                    <a:pt x="973" y="381"/>
                    <a:pt x="977" y="380"/>
                    <a:pt x="980" y="385"/>
                  </a:cubicBezTo>
                  <a:cubicBezTo>
                    <a:pt x="981" y="386"/>
                    <a:pt x="982" y="386"/>
                    <a:pt x="983" y="386"/>
                  </a:cubicBezTo>
                  <a:cubicBezTo>
                    <a:pt x="990" y="385"/>
                    <a:pt x="997" y="384"/>
                    <a:pt x="1005" y="382"/>
                  </a:cubicBezTo>
                  <a:cubicBezTo>
                    <a:pt x="1010" y="381"/>
                    <a:pt x="1015" y="378"/>
                    <a:pt x="1020" y="376"/>
                  </a:cubicBezTo>
                  <a:cubicBezTo>
                    <a:pt x="1021" y="375"/>
                    <a:pt x="1021" y="375"/>
                    <a:pt x="1021" y="374"/>
                  </a:cubicBezTo>
                  <a:cubicBezTo>
                    <a:pt x="1018" y="373"/>
                    <a:pt x="1016" y="372"/>
                    <a:pt x="1013" y="371"/>
                  </a:cubicBezTo>
                  <a:cubicBezTo>
                    <a:pt x="1013" y="371"/>
                    <a:pt x="1013" y="370"/>
                    <a:pt x="1013" y="370"/>
                  </a:cubicBezTo>
                  <a:cubicBezTo>
                    <a:pt x="1032" y="367"/>
                    <a:pt x="1049" y="359"/>
                    <a:pt x="1067" y="354"/>
                  </a:cubicBezTo>
                  <a:cubicBezTo>
                    <a:pt x="1070" y="353"/>
                    <a:pt x="1073" y="352"/>
                    <a:pt x="1077" y="351"/>
                  </a:cubicBezTo>
                  <a:cubicBezTo>
                    <a:pt x="1075" y="354"/>
                    <a:pt x="1073" y="356"/>
                    <a:pt x="1071" y="358"/>
                  </a:cubicBezTo>
                  <a:cubicBezTo>
                    <a:pt x="1072" y="359"/>
                    <a:pt x="1072" y="359"/>
                    <a:pt x="1072" y="360"/>
                  </a:cubicBezTo>
                  <a:cubicBezTo>
                    <a:pt x="1074" y="360"/>
                    <a:pt x="1077" y="359"/>
                    <a:pt x="1079" y="359"/>
                  </a:cubicBezTo>
                  <a:cubicBezTo>
                    <a:pt x="1080" y="358"/>
                    <a:pt x="1081" y="357"/>
                    <a:pt x="1082" y="356"/>
                  </a:cubicBezTo>
                  <a:cubicBezTo>
                    <a:pt x="1093" y="343"/>
                    <a:pt x="1109" y="340"/>
                    <a:pt x="1124" y="336"/>
                  </a:cubicBezTo>
                  <a:cubicBezTo>
                    <a:pt x="1129" y="335"/>
                    <a:pt x="1135" y="334"/>
                    <a:pt x="1141" y="334"/>
                  </a:cubicBezTo>
                  <a:cubicBezTo>
                    <a:pt x="1139" y="339"/>
                    <a:pt x="1136" y="342"/>
                    <a:pt x="1131" y="343"/>
                  </a:cubicBezTo>
                  <a:cubicBezTo>
                    <a:pt x="1119" y="345"/>
                    <a:pt x="1110" y="352"/>
                    <a:pt x="1103" y="361"/>
                  </a:cubicBezTo>
                  <a:cubicBezTo>
                    <a:pt x="1103" y="362"/>
                    <a:pt x="1103" y="362"/>
                    <a:pt x="1103" y="363"/>
                  </a:cubicBezTo>
                  <a:cubicBezTo>
                    <a:pt x="1107" y="363"/>
                    <a:pt x="1110" y="363"/>
                    <a:pt x="1114" y="362"/>
                  </a:cubicBezTo>
                  <a:cubicBezTo>
                    <a:pt x="1118" y="360"/>
                    <a:pt x="1121" y="358"/>
                    <a:pt x="1125" y="357"/>
                  </a:cubicBezTo>
                  <a:cubicBezTo>
                    <a:pt x="1130" y="354"/>
                    <a:pt x="1136" y="353"/>
                    <a:pt x="1141" y="355"/>
                  </a:cubicBezTo>
                  <a:cubicBezTo>
                    <a:pt x="1142" y="356"/>
                    <a:pt x="1144" y="355"/>
                    <a:pt x="1145" y="355"/>
                  </a:cubicBezTo>
                  <a:cubicBezTo>
                    <a:pt x="1150" y="353"/>
                    <a:pt x="1155" y="350"/>
                    <a:pt x="1160" y="348"/>
                  </a:cubicBezTo>
                  <a:cubicBezTo>
                    <a:pt x="1164" y="345"/>
                    <a:pt x="1168" y="343"/>
                    <a:pt x="1172" y="340"/>
                  </a:cubicBezTo>
                  <a:cubicBezTo>
                    <a:pt x="1173" y="340"/>
                    <a:pt x="1175" y="339"/>
                    <a:pt x="1176" y="339"/>
                  </a:cubicBezTo>
                  <a:cubicBezTo>
                    <a:pt x="1183" y="341"/>
                    <a:pt x="1189" y="339"/>
                    <a:pt x="1194" y="335"/>
                  </a:cubicBezTo>
                  <a:cubicBezTo>
                    <a:pt x="1198" y="333"/>
                    <a:pt x="1202" y="330"/>
                    <a:pt x="1206" y="328"/>
                  </a:cubicBezTo>
                  <a:cubicBezTo>
                    <a:pt x="1210" y="325"/>
                    <a:pt x="1215" y="324"/>
                    <a:pt x="1220" y="323"/>
                  </a:cubicBezTo>
                  <a:cubicBezTo>
                    <a:pt x="1221" y="322"/>
                    <a:pt x="1222" y="322"/>
                    <a:pt x="1223" y="322"/>
                  </a:cubicBezTo>
                  <a:cubicBezTo>
                    <a:pt x="1231" y="316"/>
                    <a:pt x="1240" y="311"/>
                    <a:pt x="1248" y="305"/>
                  </a:cubicBezTo>
                  <a:cubicBezTo>
                    <a:pt x="1249" y="305"/>
                    <a:pt x="1250" y="305"/>
                    <a:pt x="1251" y="304"/>
                  </a:cubicBezTo>
                  <a:cubicBezTo>
                    <a:pt x="1262" y="301"/>
                    <a:pt x="1271" y="296"/>
                    <a:pt x="1279" y="289"/>
                  </a:cubicBezTo>
                  <a:cubicBezTo>
                    <a:pt x="1280" y="288"/>
                    <a:pt x="1281" y="287"/>
                    <a:pt x="1282" y="287"/>
                  </a:cubicBezTo>
                  <a:cubicBezTo>
                    <a:pt x="1292" y="286"/>
                    <a:pt x="1298" y="280"/>
                    <a:pt x="1305" y="275"/>
                  </a:cubicBezTo>
                  <a:cubicBezTo>
                    <a:pt x="1309" y="271"/>
                    <a:pt x="1313" y="268"/>
                    <a:pt x="1317" y="266"/>
                  </a:cubicBezTo>
                  <a:cubicBezTo>
                    <a:pt x="1321" y="264"/>
                    <a:pt x="1326" y="262"/>
                    <a:pt x="1330" y="262"/>
                  </a:cubicBezTo>
                  <a:cubicBezTo>
                    <a:pt x="1335" y="262"/>
                    <a:pt x="1338" y="260"/>
                    <a:pt x="1341" y="256"/>
                  </a:cubicBezTo>
                  <a:cubicBezTo>
                    <a:pt x="1344" y="252"/>
                    <a:pt x="1347" y="249"/>
                    <a:pt x="1350" y="245"/>
                  </a:cubicBezTo>
                  <a:cubicBezTo>
                    <a:pt x="1354" y="241"/>
                    <a:pt x="1358" y="239"/>
                    <a:pt x="1363" y="241"/>
                  </a:cubicBezTo>
                  <a:cubicBezTo>
                    <a:pt x="1364" y="242"/>
                    <a:pt x="1366" y="241"/>
                    <a:pt x="1367" y="240"/>
                  </a:cubicBezTo>
                  <a:cubicBezTo>
                    <a:pt x="1371" y="236"/>
                    <a:pt x="1375" y="232"/>
                    <a:pt x="1379" y="227"/>
                  </a:cubicBezTo>
                  <a:cubicBezTo>
                    <a:pt x="1385" y="220"/>
                    <a:pt x="1392" y="213"/>
                    <a:pt x="1402" y="213"/>
                  </a:cubicBezTo>
                  <a:cubicBezTo>
                    <a:pt x="1408" y="214"/>
                    <a:pt x="1412" y="205"/>
                    <a:pt x="1410" y="201"/>
                  </a:cubicBezTo>
                  <a:cubicBezTo>
                    <a:pt x="1413" y="199"/>
                    <a:pt x="1416" y="197"/>
                    <a:pt x="1419" y="194"/>
                  </a:cubicBezTo>
                  <a:cubicBezTo>
                    <a:pt x="1421" y="192"/>
                    <a:pt x="1421" y="191"/>
                    <a:pt x="1418" y="190"/>
                  </a:cubicBezTo>
                  <a:cubicBezTo>
                    <a:pt x="1420" y="188"/>
                    <a:pt x="1422" y="186"/>
                    <a:pt x="1425" y="183"/>
                  </a:cubicBezTo>
                  <a:cubicBezTo>
                    <a:pt x="1423" y="182"/>
                    <a:pt x="1422" y="181"/>
                    <a:pt x="1420" y="180"/>
                  </a:cubicBezTo>
                  <a:cubicBezTo>
                    <a:pt x="1423" y="176"/>
                    <a:pt x="1426" y="173"/>
                    <a:pt x="1428" y="170"/>
                  </a:cubicBezTo>
                  <a:cubicBezTo>
                    <a:pt x="1429" y="172"/>
                    <a:pt x="1429" y="174"/>
                    <a:pt x="1430" y="177"/>
                  </a:cubicBezTo>
                  <a:cubicBezTo>
                    <a:pt x="1432" y="176"/>
                    <a:pt x="1436" y="176"/>
                    <a:pt x="1438" y="175"/>
                  </a:cubicBezTo>
                  <a:cubicBezTo>
                    <a:pt x="1442" y="172"/>
                    <a:pt x="1446" y="168"/>
                    <a:pt x="1450" y="165"/>
                  </a:cubicBezTo>
                  <a:cubicBezTo>
                    <a:pt x="1452" y="163"/>
                    <a:pt x="1453" y="161"/>
                    <a:pt x="1455" y="159"/>
                  </a:cubicBezTo>
                  <a:cubicBezTo>
                    <a:pt x="1476" y="145"/>
                    <a:pt x="1493" y="126"/>
                    <a:pt x="1512" y="108"/>
                  </a:cubicBezTo>
                  <a:cubicBezTo>
                    <a:pt x="1517" y="103"/>
                    <a:pt x="1521" y="96"/>
                    <a:pt x="1525" y="90"/>
                  </a:cubicBezTo>
                  <a:cubicBezTo>
                    <a:pt x="1530" y="84"/>
                    <a:pt x="1536" y="78"/>
                    <a:pt x="1541" y="73"/>
                  </a:cubicBezTo>
                  <a:cubicBezTo>
                    <a:pt x="1542" y="72"/>
                    <a:pt x="1544" y="72"/>
                    <a:pt x="1545" y="73"/>
                  </a:cubicBezTo>
                  <a:cubicBezTo>
                    <a:pt x="1546" y="75"/>
                    <a:pt x="1547" y="77"/>
                    <a:pt x="1547" y="78"/>
                  </a:cubicBezTo>
                  <a:cubicBezTo>
                    <a:pt x="1547" y="81"/>
                    <a:pt x="1546" y="83"/>
                    <a:pt x="1544" y="86"/>
                  </a:cubicBezTo>
                  <a:cubicBezTo>
                    <a:pt x="1538" y="97"/>
                    <a:pt x="1530" y="106"/>
                    <a:pt x="1520" y="114"/>
                  </a:cubicBezTo>
                  <a:cubicBezTo>
                    <a:pt x="1512" y="121"/>
                    <a:pt x="1505" y="130"/>
                    <a:pt x="1500" y="140"/>
                  </a:cubicBezTo>
                  <a:cubicBezTo>
                    <a:pt x="1495" y="149"/>
                    <a:pt x="1488" y="157"/>
                    <a:pt x="1480" y="165"/>
                  </a:cubicBezTo>
                  <a:cubicBezTo>
                    <a:pt x="1458" y="185"/>
                    <a:pt x="1435" y="205"/>
                    <a:pt x="1412" y="226"/>
                  </a:cubicBezTo>
                  <a:cubicBezTo>
                    <a:pt x="1412" y="226"/>
                    <a:pt x="1410" y="227"/>
                    <a:pt x="1409" y="227"/>
                  </a:cubicBezTo>
                  <a:cubicBezTo>
                    <a:pt x="1402" y="228"/>
                    <a:pt x="1397" y="232"/>
                    <a:pt x="1393" y="238"/>
                  </a:cubicBezTo>
                  <a:cubicBezTo>
                    <a:pt x="1389" y="244"/>
                    <a:pt x="1384" y="249"/>
                    <a:pt x="1377" y="251"/>
                  </a:cubicBezTo>
                  <a:cubicBezTo>
                    <a:pt x="1369" y="253"/>
                    <a:pt x="1363" y="259"/>
                    <a:pt x="1359" y="266"/>
                  </a:cubicBezTo>
                  <a:cubicBezTo>
                    <a:pt x="1358" y="268"/>
                    <a:pt x="1357" y="272"/>
                    <a:pt x="1359" y="273"/>
                  </a:cubicBezTo>
                  <a:cubicBezTo>
                    <a:pt x="1362" y="276"/>
                    <a:pt x="1360" y="278"/>
                    <a:pt x="1358" y="280"/>
                  </a:cubicBezTo>
                  <a:cubicBezTo>
                    <a:pt x="1357" y="281"/>
                    <a:pt x="1355" y="282"/>
                    <a:pt x="1353" y="283"/>
                  </a:cubicBezTo>
                  <a:cubicBezTo>
                    <a:pt x="1350" y="286"/>
                    <a:pt x="1347" y="288"/>
                    <a:pt x="1343" y="291"/>
                  </a:cubicBezTo>
                  <a:cubicBezTo>
                    <a:pt x="1342" y="290"/>
                    <a:pt x="1339" y="289"/>
                    <a:pt x="1337" y="289"/>
                  </a:cubicBezTo>
                  <a:cubicBezTo>
                    <a:pt x="1331" y="288"/>
                    <a:pt x="1329" y="290"/>
                    <a:pt x="1326" y="295"/>
                  </a:cubicBezTo>
                  <a:cubicBezTo>
                    <a:pt x="1323" y="299"/>
                    <a:pt x="1320" y="303"/>
                    <a:pt x="1317" y="307"/>
                  </a:cubicBezTo>
                  <a:cubicBezTo>
                    <a:pt x="1315" y="309"/>
                    <a:pt x="1312" y="310"/>
                    <a:pt x="1309" y="308"/>
                  </a:cubicBezTo>
                  <a:cubicBezTo>
                    <a:pt x="1308" y="307"/>
                    <a:pt x="1305" y="308"/>
                    <a:pt x="1304" y="309"/>
                  </a:cubicBezTo>
                  <a:cubicBezTo>
                    <a:pt x="1295" y="315"/>
                    <a:pt x="1286" y="322"/>
                    <a:pt x="1280" y="331"/>
                  </a:cubicBezTo>
                  <a:cubicBezTo>
                    <a:pt x="1274" y="338"/>
                    <a:pt x="1270" y="338"/>
                    <a:pt x="1262" y="334"/>
                  </a:cubicBezTo>
                  <a:cubicBezTo>
                    <a:pt x="1260" y="333"/>
                    <a:pt x="1258" y="333"/>
                    <a:pt x="1256" y="334"/>
                  </a:cubicBezTo>
                  <a:cubicBezTo>
                    <a:pt x="1254" y="336"/>
                    <a:pt x="1252" y="339"/>
                    <a:pt x="1250" y="341"/>
                  </a:cubicBezTo>
                  <a:cubicBezTo>
                    <a:pt x="1246" y="348"/>
                    <a:pt x="1240" y="351"/>
                    <a:pt x="1232" y="353"/>
                  </a:cubicBezTo>
                  <a:cubicBezTo>
                    <a:pt x="1223" y="354"/>
                    <a:pt x="1215" y="357"/>
                    <a:pt x="1208" y="364"/>
                  </a:cubicBezTo>
                  <a:cubicBezTo>
                    <a:pt x="1207" y="365"/>
                    <a:pt x="1206" y="366"/>
                    <a:pt x="1205" y="367"/>
                  </a:cubicBezTo>
                  <a:cubicBezTo>
                    <a:pt x="1207" y="369"/>
                    <a:pt x="1208" y="370"/>
                    <a:pt x="1209" y="372"/>
                  </a:cubicBezTo>
                  <a:cubicBezTo>
                    <a:pt x="1208" y="373"/>
                    <a:pt x="1207" y="374"/>
                    <a:pt x="1206" y="374"/>
                  </a:cubicBezTo>
                  <a:cubicBezTo>
                    <a:pt x="1202" y="369"/>
                    <a:pt x="1202" y="369"/>
                    <a:pt x="1191" y="372"/>
                  </a:cubicBezTo>
                  <a:cubicBezTo>
                    <a:pt x="1192" y="371"/>
                    <a:pt x="1192" y="370"/>
                    <a:pt x="1192" y="368"/>
                  </a:cubicBezTo>
                  <a:cubicBezTo>
                    <a:pt x="1187" y="367"/>
                    <a:pt x="1184" y="369"/>
                    <a:pt x="1181" y="372"/>
                  </a:cubicBezTo>
                  <a:cubicBezTo>
                    <a:pt x="1178" y="374"/>
                    <a:pt x="1176" y="377"/>
                    <a:pt x="1173" y="379"/>
                  </a:cubicBezTo>
                  <a:cubicBezTo>
                    <a:pt x="1171" y="381"/>
                    <a:pt x="1169" y="384"/>
                    <a:pt x="1165" y="382"/>
                  </a:cubicBezTo>
                  <a:cubicBezTo>
                    <a:pt x="1163" y="382"/>
                    <a:pt x="1160" y="384"/>
                    <a:pt x="1158" y="386"/>
                  </a:cubicBezTo>
                  <a:cubicBezTo>
                    <a:pt x="1155" y="390"/>
                    <a:pt x="1152" y="394"/>
                    <a:pt x="1146" y="391"/>
                  </a:cubicBezTo>
                  <a:cubicBezTo>
                    <a:pt x="1146" y="391"/>
                    <a:pt x="1145" y="391"/>
                    <a:pt x="1144" y="392"/>
                  </a:cubicBezTo>
                  <a:cubicBezTo>
                    <a:pt x="1134" y="396"/>
                    <a:pt x="1125" y="401"/>
                    <a:pt x="1115" y="406"/>
                  </a:cubicBezTo>
                  <a:cubicBezTo>
                    <a:pt x="1106" y="410"/>
                    <a:pt x="1098" y="414"/>
                    <a:pt x="1089" y="419"/>
                  </a:cubicBezTo>
                  <a:cubicBezTo>
                    <a:pt x="1088" y="418"/>
                    <a:pt x="1091" y="415"/>
                    <a:pt x="1088" y="412"/>
                  </a:cubicBezTo>
                  <a:cubicBezTo>
                    <a:pt x="1084" y="410"/>
                    <a:pt x="1081" y="410"/>
                    <a:pt x="1079" y="411"/>
                  </a:cubicBezTo>
                  <a:cubicBezTo>
                    <a:pt x="1074" y="413"/>
                    <a:pt x="1069" y="416"/>
                    <a:pt x="1064" y="419"/>
                  </a:cubicBezTo>
                  <a:cubicBezTo>
                    <a:pt x="1063" y="419"/>
                    <a:pt x="1062" y="420"/>
                    <a:pt x="1061" y="420"/>
                  </a:cubicBezTo>
                  <a:cubicBezTo>
                    <a:pt x="1055" y="418"/>
                    <a:pt x="1051" y="420"/>
                    <a:pt x="1046" y="423"/>
                  </a:cubicBezTo>
                  <a:cubicBezTo>
                    <a:pt x="1040" y="427"/>
                    <a:pt x="1035" y="432"/>
                    <a:pt x="1027" y="433"/>
                  </a:cubicBezTo>
                  <a:cubicBezTo>
                    <a:pt x="1026" y="433"/>
                    <a:pt x="1024" y="433"/>
                    <a:pt x="1023" y="433"/>
                  </a:cubicBezTo>
                  <a:cubicBezTo>
                    <a:pt x="1021" y="432"/>
                    <a:pt x="1020" y="431"/>
                    <a:pt x="1019" y="431"/>
                  </a:cubicBezTo>
                  <a:cubicBezTo>
                    <a:pt x="1018" y="431"/>
                    <a:pt x="1016" y="432"/>
                    <a:pt x="1015" y="432"/>
                  </a:cubicBezTo>
                  <a:cubicBezTo>
                    <a:pt x="1015" y="434"/>
                    <a:pt x="1016" y="435"/>
                    <a:pt x="1017" y="436"/>
                  </a:cubicBezTo>
                  <a:cubicBezTo>
                    <a:pt x="1017" y="437"/>
                    <a:pt x="1018" y="438"/>
                    <a:pt x="1019" y="439"/>
                  </a:cubicBezTo>
                  <a:cubicBezTo>
                    <a:pt x="1016" y="440"/>
                    <a:pt x="1013" y="440"/>
                    <a:pt x="1010" y="441"/>
                  </a:cubicBezTo>
                  <a:cubicBezTo>
                    <a:pt x="1009" y="432"/>
                    <a:pt x="1009" y="432"/>
                    <a:pt x="998" y="429"/>
                  </a:cubicBezTo>
                  <a:cubicBezTo>
                    <a:pt x="998" y="431"/>
                    <a:pt x="997" y="432"/>
                    <a:pt x="997" y="433"/>
                  </a:cubicBezTo>
                  <a:cubicBezTo>
                    <a:pt x="999" y="437"/>
                    <a:pt x="995" y="439"/>
                    <a:pt x="993" y="440"/>
                  </a:cubicBezTo>
                  <a:cubicBezTo>
                    <a:pt x="986" y="442"/>
                    <a:pt x="979" y="444"/>
                    <a:pt x="972" y="445"/>
                  </a:cubicBezTo>
                  <a:cubicBezTo>
                    <a:pt x="964" y="447"/>
                    <a:pt x="956" y="446"/>
                    <a:pt x="948" y="447"/>
                  </a:cubicBezTo>
                  <a:cubicBezTo>
                    <a:pt x="935" y="450"/>
                    <a:pt x="922" y="453"/>
                    <a:pt x="909" y="456"/>
                  </a:cubicBezTo>
                  <a:cubicBezTo>
                    <a:pt x="906" y="457"/>
                    <a:pt x="903" y="458"/>
                    <a:pt x="900" y="457"/>
                  </a:cubicBezTo>
                  <a:cubicBezTo>
                    <a:pt x="895" y="455"/>
                    <a:pt x="892" y="457"/>
                    <a:pt x="888" y="458"/>
                  </a:cubicBezTo>
                  <a:cubicBezTo>
                    <a:pt x="879" y="461"/>
                    <a:pt x="869" y="463"/>
                    <a:pt x="859" y="465"/>
                  </a:cubicBezTo>
                  <a:cubicBezTo>
                    <a:pt x="854" y="466"/>
                    <a:pt x="849" y="465"/>
                    <a:pt x="843" y="466"/>
                  </a:cubicBezTo>
                  <a:cubicBezTo>
                    <a:pt x="840" y="466"/>
                    <a:pt x="837" y="466"/>
                    <a:pt x="834" y="463"/>
                  </a:cubicBezTo>
                  <a:cubicBezTo>
                    <a:pt x="832" y="460"/>
                    <a:pt x="828" y="461"/>
                    <a:pt x="825" y="465"/>
                  </a:cubicBezTo>
                  <a:cubicBezTo>
                    <a:pt x="824" y="466"/>
                    <a:pt x="823" y="467"/>
                    <a:pt x="821" y="467"/>
                  </a:cubicBezTo>
                  <a:cubicBezTo>
                    <a:pt x="816" y="467"/>
                    <a:pt x="811" y="467"/>
                    <a:pt x="806" y="468"/>
                  </a:cubicBezTo>
                  <a:cubicBezTo>
                    <a:pt x="797" y="468"/>
                    <a:pt x="788" y="469"/>
                    <a:pt x="779" y="469"/>
                  </a:cubicBezTo>
                  <a:cubicBezTo>
                    <a:pt x="771" y="469"/>
                    <a:pt x="764" y="469"/>
                    <a:pt x="756" y="468"/>
                  </a:cubicBezTo>
                  <a:cubicBezTo>
                    <a:pt x="753" y="468"/>
                    <a:pt x="751" y="468"/>
                    <a:pt x="748" y="468"/>
                  </a:cubicBezTo>
                  <a:cubicBezTo>
                    <a:pt x="737" y="468"/>
                    <a:pt x="726" y="468"/>
                    <a:pt x="716" y="463"/>
                  </a:cubicBezTo>
                  <a:cubicBezTo>
                    <a:pt x="715" y="462"/>
                    <a:pt x="713" y="462"/>
                    <a:pt x="712" y="462"/>
                  </a:cubicBezTo>
                  <a:cubicBezTo>
                    <a:pt x="704" y="465"/>
                    <a:pt x="696" y="464"/>
                    <a:pt x="689" y="461"/>
                  </a:cubicBezTo>
                  <a:cubicBezTo>
                    <a:pt x="681" y="458"/>
                    <a:pt x="673" y="456"/>
                    <a:pt x="664" y="458"/>
                  </a:cubicBezTo>
                  <a:cubicBezTo>
                    <a:pt x="660" y="459"/>
                    <a:pt x="655" y="456"/>
                    <a:pt x="651" y="455"/>
                  </a:cubicBezTo>
                  <a:cubicBezTo>
                    <a:pt x="641" y="454"/>
                    <a:pt x="631" y="453"/>
                    <a:pt x="621" y="452"/>
                  </a:cubicBezTo>
                  <a:cubicBezTo>
                    <a:pt x="617" y="452"/>
                    <a:pt x="615" y="452"/>
                    <a:pt x="615" y="447"/>
                  </a:cubicBezTo>
                  <a:cubicBezTo>
                    <a:pt x="615" y="444"/>
                    <a:pt x="613" y="442"/>
                    <a:pt x="609" y="443"/>
                  </a:cubicBezTo>
                  <a:cubicBezTo>
                    <a:pt x="607" y="444"/>
                    <a:pt x="604" y="444"/>
                    <a:pt x="604" y="440"/>
                  </a:cubicBezTo>
                  <a:cubicBezTo>
                    <a:pt x="603" y="438"/>
                    <a:pt x="597" y="436"/>
                    <a:pt x="594" y="438"/>
                  </a:cubicBezTo>
                  <a:cubicBezTo>
                    <a:pt x="593" y="439"/>
                    <a:pt x="593" y="441"/>
                    <a:pt x="592" y="444"/>
                  </a:cubicBezTo>
                  <a:cubicBezTo>
                    <a:pt x="575" y="446"/>
                    <a:pt x="558" y="439"/>
                    <a:pt x="540" y="435"/>
                  </a:cubicBezTo>
                  <a:cubicBezTo>
                    <a:pt x="545" y="431"/>
                    <a:pt x="550" y="440"/>
                    <a:pt x="555" y="435"/>
                  </a:cubicBezTo>
                  <a:cubicBezTo>
                    <a:pt x="545" y="429"/>
                    <a:pt x="536" y="423"/>
                    <a:pt x="524" y="421"/>
                  </a:cubicBezTo>
                  <a:cubicBezTo>
                    <a:pt x="523" y="421"/>
                    <a:pt x="521" y="422"/>
                    <a:pt x="519" y="423"/>
                  </a:cubicBezTo>
                  <a:cubicBezTo>
                    <a:pt x="517" y="425"/>
                    <a:pt x="515" y="427"/>
                    <a:pt x="513" y="429"/>
                  </a:cubicBezTo>
                  <a:cubicBezTo>
                    <a:pt x="511" y="431"/>
                    <a:pt x="508" y="432"/>
                    <a:pt x="506" y="428"/>
                  </a:cubicBezTo>
                  <a:cubicBezTo>
                    <a:pt x="505" y="427"/>
                    <a:pt x="503" y="427"/>
                    <a:pt x="501" y="427"/>
                  </a:cubicBezTo>
                  <a:cubicBezTo>
                    <a:pt x="498" y="426"/>
                    <a:pt x="495" y="427"/>
                    <a:pt x="494" y="424"/>
                  </a:cubicBezTo>
                  <a:cubicBezTo>
                    <a:pt x="493" y="423"/>
                    <a:pt x="490" y="423"/>
                    <a:pt x="489" y="423"/>
                  </a:cubicBezTo>
                  <a:cubicBezTo>
                    <a:pt x="486" y="423"/>
                    <a:pt x="483" y="424"/>
                    <a:pt x="480" y="425"/>
                  </a:cubicBezTo>
                  <a:cubicBezTo>
                    <a:pt x="479" y="422"/>
                    <a:pt x="478" y="420"/>
                    <a:pt x="477" y="418"/>
                  </a:cubicBezTo>
                  <a:cubicBezTo>
                    <a:pt x="472" y="420"/>
                    <a:pt x="469" y="419"/>
                    <a:pt x="466" y="415"/>
                  </a:cubicBezTo>
                  <a:cubicBezTo>
                    <a:pt x="464" y="413"/>
                    <a:pt x="461" y="413"/>
                    <a:pt x="459" y="411"/>
                  </a:cubicBezTo>
                  <a:cubicBezTo>
                    <a:pt x="452" y="406"/>
                    <a:pt x="443" y="411"/>
                    <a:pt x="435" y="408"/>
                  </a:cubicBezTo>
                  <a:cubicBezTo>
                    <a:pt x="435" y="408"/>
                    <a:pt x="434" y="408"/>
                    <a:pt x="433" y="408"/>
                  </a:cubicBezTo>
                  <a:cubicBezTo>
                    <a:pt x="428" y="405"/>
                    <a:pt x="423" y="400"/>
                    <a:pt x="419" y="400"/>
                  </a:cubicBezTo>
                  <a:cubicBezTo>
                    <a:pt x="413" y="401"/>
                    <a:pt x="408" y="399"/>
                    <a:pt x="403" y="397"/>
                  </a:cubicBezTo>
                  <a:cubicBezTo>
                    <a:pt x="399" y="395"/>
                    <a:pt x="395" y="394"/>
                    <a:pt x="392" y="390"/>
                  </a:cubicBezTo>
                  <a:cubicBezTo>
                    <a:pt x="390" y="388"/>
                    <a:pt x="386" y="388"/>
                    <a:pt x="383" y="386"/>
                  </a:cubicBezTo>
                  <a:cubicBezTo>
                    <a:pt x="382" y="385"/>
                    <a:pt x="381" y="383"/>
                    <a:pt x="379" y="382"/>
                  </a:cubicBezTo>
                  <a:cubicBezTo>
                    <a:pt x="381" y="382"/>
                    <a:pt x="383" y="381"/>
                    <a:pt x="385" y="381"/>
                  </a:cubicBezTo>
                  <a:cubicBezTo>
                    <a:pt x="387" y="382"/>
                    <a:pt x="389" y="384"/>
                    <a:pt x="391" y="384"/>
                  </a:cubicBezTo>
                  <a:cubicBezTo>
                    <a:pt x="393" y="384"/>
                    <a:pt x="396" y="383"/>
                    <a:pt x="397" y="381"/>
                  </a:cubicBezTo>
                  <a:cubicBezTo>
                    <a:pt x="398" y="381"/>
                    <a:pt x="396" y="378"/>
                    <a:pt x="395" y="376"/>
                  </a:cubicBezTo>
                  <a:cubicBezTo>
                    <a:pt x="392" y="373"/>
                    <a:pt x="388" y="372"/>
                    <a:pt x="384" y="375"/>
                  </a:cubicBezTo>
                  <a:cubicBezTo>
                    <a:pt x="372" y="384"/>
                    <a:pt x="366" y="381"/>
                    <a:pt x="357" y="370"/>
                  </a:cubicBezTo>
                  <a:cubicBezTo>
                    <a:pt x="355" y="368"/>
                    <a:pt x="353" y="366"/>
                    <a:pt x="350" y="364"/>
                  </a:cubicBezTo>
                  <a:cubicBezTo>
                    <a:pt x="344" y="358"/>
                    <a:pt x="338" y="354"/>
                    <a:pt x="329" y="358"/>
                  </a:cubicBezTo>
                  <a:cubicBezTo>
                    <a:pt x="327" y="348"/>
                    <a:pt x="320" y="342"/>
                    <a:pt x="311" y="339"/>
                  </a:cubicBezTo>
                  <a:cubicBezTo>
                    <a:pt x="306" y="337"/>
                    <a:pt x="300" y="335"/>
                    <a:pt x="295" y="332"/>
                  </a:cubicBezTo>
                  <a:cubicBezTo>
                    <a:pt x="290" y="330"/>
                    <a:pt x="286" y="327"/>
                    <a:pt x="281" y="323"/>
                  </a:cubicBezTo>
                  <a:cubicBezTo>
                    <a:pt x="278" y="321"/>
                    <a:pt x="275" y="318"/>
                    <a:pt x="281" y="313"/>
                  </a:cubicBezTo>
                  <a:cubicBezTo>
                    <a:pt x="275" y="312"/>
                    <a:pt x="272" y="311"/>
                    <a:pt x="268" y="311"/>
                  </a:cubicBezTo>
                  <a:cubicBezTo>
                    <a:pt x="263" y="312"/>
                    <a:pt x="259" y="310"/>
                    <a:pt x="255" y="306"/>
                  </a:cubicBezTo>
                  <a:cubicBezTo>
                    <a:pt x="252" y="302"/>
                    <a:pt x="247" y="299"/>
                    <a:pt x="243" y="295"/>
                  </a:cubicBezTo>
                  <a:cubicBezTo>
                    <a:pt x="241" y="297"/>
                    <a:pt x="238" y="299"/>
                    <a:pt x="234" y="302"/>
                  </a:cubicBezTo>
                  <a:cubicBezTo>
                    <a:pt x="219" y="281"/>
                    <a:pt x="197" y="269"/>
                    <a:pt x="171" y="263"/>
                  </a:cubicBezTo>
                  <a:cubicBezTo>
                    <a:pt x="169" y="250"/>
                    <a:pt x="166" y="245"/>
                    <a:pt x="156" y="240"/>
                  </a:cubicBezTo>
                  <a:cubicBezTo>
                    <a:pt x="158" y="240"/>
                    <a:pt x="160" y="239"/>
                    <a:pt x="162" y="239"/>
                  </a:cubicBezTo>
                  <a:cubicBezTo>
                    <a:pt x="163" y="235"/>
                    <a:pt x="160" y="232"/>
                    <a:pt x="157" y="229"/>
                  </a:cubicBezTo>
                  <a:cubicBezTo>
                    <a:pt x="159" y="227"/>
                    <a:pt x="161" y="226"/>
                    <a:pt x="163" y="224"/>
                  </a:cubicBezTo>
                  <a:cubicBezTo>
                    <a:pt x="159" y="218"/>
                    <a:pt x="156" y="217"/>
                    <a:pt x="151" y="222"/>
                  </a:cubicBezTo>
                  <a:cubicBezTo>
                    <a:pt x="149" y="224"/>
                    <a:pt x="146" y="225"/>
                    <a:pt x="144" y="222"/>
                  </a:cubicBezTo>
                  <a:cubicBezTo>
                    <a:pt x="140" y="218"/>
                    <a:pt x="136" y="214"/>
                    <a:pt x="131" y="210"/>
                  </a:cubicBezTo>
                  <a:cubicBezTo>
                    <a:pt x="126" y="205"/>
                    <a:pt x="119" y="201"/>
                    <a:pt x="116" y="194"/>
                  </a:cubicBezTo>
                  <a:cubicBezTo>
                    <a:pt x="116" y="193"/>
                    <a:pt x="114" y="193"/>
                    <a:pt x="113" y="192"/>
                  </a:cubicBezTo>
                  <a:cubicBezTo>
                    <a:pt x="110" y="191"/>
                    <a:pt x="107" y="191"/>
                    <a:pt x="104" y="190"/>
                  </a:cubicBezTo>
                  <a:cubicBezTo>
                    <a:pt x="100" y="189"/>
                    <a:pt x="97" y="187"/>
                    <a:pt x="97" y="183"/>
                  </a:cubicBezTo>
                  <a:cubicBezTo>
                    <a:pt x="96" y="180"/>
                    <a:pt x="93" y="177"/>
                    <a:pt x="91" y="175"/>
                  </a:cubicBezTo>
                  <a:cubicBezTo>
                    <a:pt x="75" y="165"/>
                    <a:pt x="63" y="151"/>
                    <a:pt x="49" y="138"/>
                  </a:cubicBezTo>
                  <a:cubicBezTo>
                    <a:pt x="44" y="133"/>
                    <a:pt x="39" y="127"/>
                    <a:pt x="33" y="124"/>
                  </a:cubicBezTo>
                  <a:cubicBezTo>
                    <a:pt x="25" y="119"/>
                    <a:pt x="22" y="111"/>
                    <a:pt x="17" y="103"/>
                  </a:cubicBezTo>
                  <a:cubicBezTo>
                    <a:pt x="13" y="97"/>
                    <a:pt x="9" y="92"/>
                    <a:pt x="6" y="85"/>
                  </a:cubicBezTo>
                  <a:cubicBezTo>
                    <a:pt x="3" y="80"/>
                    <a:pt x="2" y="74"/>
                    <a:pt x="1" y="69"/>
                  </a:cubicBezTo>
                  <a:cubicBezTo>
                    <a:pt x="1" y="68"/>
                    <a:pt x="0" y="66"/>
                    <a:pt x="0" y="65"/>
                  </a:cubicBezTo>
                  <a:cubicBezTo>
                    <a:pt x="0" y="58"/>
                    <a:pt x="0" y="51"/>
                    <a:pt x="0" y="43"/>
                  </a:cubicBezTo>
                  <a:close/>
                  <a:moveTo>
                    <a:pt x="760" y="393"/>
                  </a:moveTo>
                  <a:cubicBezTo>
                    <a:pt x="754" y="390"/>
                    <a:pt x="750" y="391"/>
                    <a:pt x="745" y="394"/>
                  </a:cubicBezTo>
                  <a:cubicBezTo>
                    <a:pt x="741" y="396"/>
                    <a:pt x="738" y="399"/>
                    <a:pt x="734" y="401"/>
                  </a:cubicBezTo>
                  <a:cubicBezTo>
                    <a:pt x="730" y="404"/>
                    <a:pt x="725" y="405"/>
                    <a:pt x="721" y="402"/>
                  </a:cubicBezTo>
                  <a:cubicBezTo>
                    <a:pt x="716" y="399"/>
                    <a:pt x="712" y="399"/>
                    <a:pt x="708" y="400"/>
                  </a:cubicBezTo>
                  <a:cubicBezTo>
                    <a:pt x="704" y="402"/>
                    <a:pt x="702" y="401"/>
                    <a:pt x="700" y="398"/>
                  </a:cubicBezTo>
                  <a:cubicBezTo>
                    <a:pt x="699" y="397"/>
                    <a:pt x="698" y="396"/>
                    <a:pt x="697" y="396"/>
                  </a:cubicBezTo>
                  <a:cubicBezTo>
                    <a:pt x="689" y="396"/>
                    <a:pt x="682" y="393"/>
                    <a:pt x="675" y="390"/>
                  </a:cubicBezTo>
                  <a:cubicBezTo>
                    <a:pt x="674" y="390"/>
                    <a:pt x="672" y="389"/>
                    <a:pt x="672" y="390"/>
                  </a:cubicBezTo>
                  <a:cubicBezTo>
                    <a:pt x="665" y="396"/>
                    <a:pt x="658" y="393"/>
                    <a:pt x="650" y="391"/>
                  </a:cubicBezTo>
                  <a:cubicBezTo>
                    <a:pt x="644" y="389"/>
                    <a:pt x="638" y="389"/>
                    <a:pt x="632" y="388"/>
                  </a:cubicBezTo>
                  <a:cubicBezTo>
                    <a:pt x="626" y="388"/>
                    <a:pt x="621" y="389"/>
                    <a:pt x="615" y="390"/>
                  </a:cubicBezTo>
                  <a:cubicBezTo>
                    <a:pt x="613" y="390"/>
                    <a:pt x="610" y="391"/>
                    <a:pt x="609" y="387"/>
                  </a:cubicBezTo>
                  <a:cubicBezTo>
                    <a:pt x="609" y="386"/>
                    <a:pt x="606" y="386"/>
                    <a:pt x="605" y="386"/>
                  </a:cubicBezTo>
                  <a:cubicBezTo>
                    <a:pt x="601" y="387"/>
                    <a:pt x="597" y="388"/>
                    <a:pt x="593" y="389"/>
                  </a:cubicBezTo>
                  <a:cubicBezTo>
                    <a:pt x="594" y="391"/>
                    <a:pt x="595" y="392"/>
                    <a:pt x="596" y="393"/>
                  </a:cubicBezTo>
                  <a:cubicBezTo>
                    <a:pt x="603" y="397"/>
                    <a:pt x="610" y="402"/>
                    <a:pt x="618" y="405"/>
                  </a:cubicBezTo>
                  <a:cubicBezTo>
                    <a:pt x="642" y="414"/>
                    <a:pt x="668" y="412"/>
                    <a:pt x="693" y="413"/>
                  </a:cubicBezTo>
                  <a:cubicBezTo>
                    <a:pt x="692" y="410"/>
                    <a:pt x="691" y="408"/>
                    <a:pt x="690" y="406"/>
                  </a:cubicBezTo>
                  <a:cubicBezTo>
                    <a:pt x="712" y="406"/>
                    <a:pt x="734" y="406"/>
                    <a:pt x="756" y="407"/>
                  </a:cubicBezTo>
                  <a:cubicBezTo>
                    <a:pt x="763" y="407"/>
                    <a:pt x="766" y="403"/>
                    <a:pt x="771" y="399"/>
                  </a:cubicBezTo>
                  <a:cubicBezTo>
                    <a:pt x="765" y="396"/>
                    <a:pt x="760" y="405"/>
                    <a:pt x="754" y="400"/>
                  </a:cubicBezTo>
                  <a:cubicBezTo>
                    <a:pt x="756" y="397"/>
                    <a:pt x="758" y="395"/>
                    <a:pt x="760" y="393"/>
                  </a:cubicBezTo>
                  <a:close/>
                  <a:moveTo>
                    <a:pt x="1030" y="374"/>
                  </a:moveTo>
                  <a:cubicBezTo>
                    <a:pt x="1039" y="373"/>
                    <a:pt x="1047" y="369"/>
                    <a:pt x="1054" y="363"/>
                  </a:cubicBezTo>
                  <a:cubicBezTo>
                    <a:pt x="1047" y="365"/>
                    <a:pt x="1040" y="366"/>
                    <a:pt x="1033" y="368"/>
                  </a:cubicBezTo>
                  <a:cubicBezTo>
                    <a:pt x="1029" y="369"/>
                    <a:pt x="1028" y="371"/>
                    <a:pt x="1030" y="374"/>
                  </a:cubicBezTo>
                  <a:close/>
                  <a:moveTo>
                    <a:pt x="1437" y="185"/>
                  </a:moveTo>
                  <a:cubicBezTo>
                    <a:pt x="1440" y="183"/>
                    <a:pt x="1443" y="182"/>
                    <a:pt x="1445" y="180"/>
                  </a:cubicBezTo>
                  <a:cubicBezTo>
                    <a:pt x="1446" y="180"/>
                    <a:pt x="1446" y="178"/>
                    <a:pt x="1446" y="178"/>
                  </a:cubicBezTo>
                  <a:cubicBezTo>
                    <a:pt x="1445" y="177"/>
                    <a:pt x="1444" y="177"/>
                    <a:pt x="1444" y="177"/>
                  </a:cubicBezTo>
                  <a:cubicBezTo>
                    <a:pt x="1441" y="177"/>
                    <a:pt x="1437" y="181"/>
                    <a:pt x="14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7"/>
            <p:cNvSpPr/>
            <p:nvPr/>
          </p:nvSpPr>
          <p:spPr bwMode="auto">
            <a:xfrm>
              <a:off x="9088363" y="2408240"/>
              <a:ext cx="22226" cy="30165"/>
            </a:xfrm>
            <a:custGeom>
              <a:avLst/>
              <a:gdLst>
                <a:gd name="T0" fmla="*/ 6 w 6"/>
                <a:gd name="T1" fmla="*/ 0 h 8"/>
                <a:gd name="T2" fmla="*/ 3 w 6"/>
                <a:gd name="T3" fmla="*/ 8 h 8"/>
                <a:gd name="T4" fmla="*/ 3 w 6"/>
                <a:gd name="T5" fmla="*/ 0 h 8"/>
                <a:gd name="T6" fmla="*/ 6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5" y="2"/>
                    <a:pt x="4" y="5"/>
                    <a:pt x="3" y="8"/>
                  </a:cubicBezTo>
                  <a:cubicBezTo>
                    <a:pt x="0" y="4"/>
                    <a:pt x="2" y="2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Freeform 8"/>
            <p:cNvSpPr>
              <a:spLocks noEditPoints="1"/>
            </p:cNvSpPr>
            <p:nvPr/>
          </p:nvSpPr>
          <p:spPr bwMode="auto">
            <a:xfrm>
              <a:off x="7656449" y="2562230"/>
              <a:ext cx="1390638" cy="1085851"/>
            </a:xfrm>
            <a:custGeom>
              <a:avLst/>
              <a:gdLst>
                <a:gd name="T0" fmla="*/ 122 w 370"/>
                <a:gd name="T1" fmla="*/ 212 h 288"/>
                <a:gd name="T2" fmla="*/ 110 w 370"/>
                <a:gd name="T3" fmla="*/ 210 h 288"/>
                <a:gd name="T4" fmla="*/ 101 w 370"/>
                <a:gd name="T5" fmla="*/ 223 h 288"/>
                <a:gd name="T6" fmla="*/ 81 w 370"/>
                <a:gd name="T7" fmla="*/ 233 h 288"/>
                <a:gd name="T8" fmla="*/ 106 w 370"/>
                <a:gd name="T9" fmla="*/ 209 h 288"/>
                <a:gd name="T10" fmla="*/ 137 w 370"/>
                <a:gd name="T11" fmla="*/ 187 h 288"/>
                <a:gd name="T12" fmla="*/ 137 w 370"/>
                <a:gd name="T13" fmla="*/ 191 h 288"/>
                <a:gd name="T14" fmla="*/ 151 w 370"/>
                <a:gd name="T15" fmla="*/ 192 h 288"/>
                <a:gd name="T16" fmla="*/ 161 w 370"/>
                <a:gd name="T17" fmla="*/ 177 h 288"/>
                <a:gd name="T18" fmla="*/ 184 w 370"/>
                <a:gd name="T19" fmla="*/ 153 h 288"/>
                <a:gd name="T20" fmla="*/ 169 w 370"/>
                <a:gd name="T21" fmla="*/ 181 h 288"/>
                <a:gd name="T22" fmla="*/ 172 w 370"/>
                <a:gd name="T23" fmla="*/ 189 h 288"/>
                <a:gd name="T24" fmla="*/ 208 w 370"/>
                <a:gd name="T25" fmla="*/ 161 h 288"/>
                <a:gd name="T26" fmla="*/ 227 w 370"/>
                <a:gd name="T27" fmla="*/ 148 h 288"/>
                <a:gd name="T28" fmla="*/ 235 w 370"/>
                <a:gd name="T29" fmla="*/ 128 h 288"/>
                <a:gd name="T30" fmla="*/ 256 w 370"/>
                <a:gd name="T31" fmla="*/ 122 h 288"/>
                <a:gd name="T32" fmla="*/ 283 w 370"/>
                <a:gd name="T33" fmla="*/ 92 h 288"/>
                <a:gd name="T34" fmla="*/ 323 w 370"/>
                <a:gd name="T35" fmla="*/ 49 h 288"/>
                <a:gd name="T36" fmla="*/ 332 w 370"/>
                <a:gd name="T37" fmla="*/ 31 h 288"/>
                <a:gd name="T38" fmla="*/ 343 w 370"/>
                <a:gd name="T39" fmla="*/ 15 h 288"/>
                <a:gd name="T40" fmla="*/ 356 w 370"/>
                <a:gd name="T41" fmla="*/ 1 h 288"/>
                <a:gd name="T42" fmla="*/ 350 w 370"/>
                <a:gd name="T43" fmla="*/ 11 h 288"/>
                <a:gd name="T44" fmla="*/ 356 w 370"/>
                <a:gd name="T45" fmla="*/ 16 h 288"/>
                <a:gd name="T46" fmla="*/ 370 w 370"/>
                <a:gd name="T47" fmla="*/ 2 h 288"/>
                <a:gd name="T48" fmla="*/ 354 w 370"/>
                <a:gd name="T49" fmla="*/ 30 h 288"/>
                <a:gd name="T50" fmla="*/ 344 w 370"/>
                <a:gd name="T51" fmla="*/ 45 h 288"/>
                <a:gd name="T52" fmla="*/ 338 w 370"/>
                <a:gd name="T53" fmla="*/ 60 h 288"/>
                <a:gd name="T54" fmla="*/ 308 w 370"/>
                <a:gd name="T55" fmla="*/ 92 h 288"/>
                <a:gd name="T56" fmla="*/ 274 w 370"/>
                <a:gd name="T57" fmla="*/ 127 h 288"/>
                <a:gd name="T58" fmla="*/ 267 w 370"/>
                <a:gd name="T59" fmla="*/ 122 h 288"/>
                <a:gd name="T60" fmla="*/ 246 w 370"/>
                <a:gd name="T61" fmla="*/ 145 h 288"/>
                <a:gd name="T62" fmla="*/ 221 w 370"/>
                <a:gd name="T63" fmla="*/ 162 h 288"/>
                <a:gd name="T64" fmla="*/ 197 w 370"/>
                <a:gd name="T65" fmla="*/ 183 h 288"/>
                <a:gd name="T66" fmla="*/ 165 w 370"/>
                <a:gd name="T67" fmla="*/ 205 h 288"/>
                <a:gd name="T68" fmla="*/ 150 w 370"/>
                <a:gd name="T69" fmla="*/ 212 h 288"/>
                <a:gd name="T70" fmla="*/ 129 w 370"/>
                <a:gd name="T71" fmla="*/ 239 h 288"/>
                <a:gd name="T72" fmla="*/ 114 w 370"/>
                <a:gd name="T73" fmla="*/ 243 h 288"/>
                <a:gd name="T74" fmla="*/ 77 w 370"/>
                <a:gd name="T75" fmla="*/ 260 h 288"/>
                <a:gd name="T76" fmla="*/ 72 w 370"/>
                <a:gd name="T77" fmla="*/ 266 h 288"/>
                <a:gd name="T78" fmla="*/ 53 w 370"/>
                <a:gd name="T79" fmla="*/ 280 h 288"/>
                <a:gd name="T80" fmla="*/ 45 w 370"/>
                <a:gd name="T81" fmla="*/ 278 h 288"/>
                <a:gd name="T82" fmla="*/ 14 w 370"/>
                <a:gd name="T83" fmla="*/ 286 h 288"/>
                <a:gd name="T84" fmla="*/ 7 w 370"/>
                <a:gd name="T85" fmla="*/ 287 h 288"/>
                <a:gd name="T86" fmla="*/ 12 w 370"/>
                <a:gd name="T87" fmla="*/ 280 h 288"/>
                <a:gd name="T88" fmla="*/ 9 w 370"/>
                <a:gd name="T89" fmla="*/ 271 h 288"/>
                <a:gd name="T90" fmla="*/ 23 w 370"/>
                <a:gd name="T91" fmla="*/ 254 h 288"/>
                <a:gd name="T92" fmla="*/ 21 w 370"/>
                <a:gd name="T93" fmla="*/ 242 h 288"/>
                <a:gd name="T94" fmla="*/ 42 w 370"/>
                <a:gd name="T95" fmla="*/ 251 h 288"/>
                <a:gd name="T96" fmla="*/ 72 w 370"/>
                <a:gd name="T97" fmla="*/ 231 h 288"/>
                <a:gd name="T98" fmla="*/ 65 w 370"/>
                <a:gd name="T99" fmla="*/ 241 h 288"/>
                <a:gd name="T100" fmla="*/ 69 w 370"/>
                <a:gd name="T101" fmla="*/ 250 h 288"/>
                <a:gd name="T102" fmla="*/ 91 w 370"/>
                <a:gd name="T103" fmla="*/ 239 h 288"/>
                <a:gd name="T104" fmla="*/ 123 w 370"/>
                <a:gd name="T105" fmla="*/ 221 h 288"/>
                <a:gd name="T106" fmla="*/ 276 w 370"/>
                <a:gd name="T107" fmla="*/ 111 h 288"/>
                <a:gd name="T108" fmla="*/ 295 w 370"/>
                <a:gd name="T109" fmla="*/ 9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288">
                  <a:moveTo>
                    <a:pt x="132" y="212"/>
                  </a:moveTo>
                  <a:cubicBezTo>
                    <a:pt x="128" y="210"/>
                    <a:pt x="125" y="209"/>
                    <a:pt x="122" y="212"/>
                  </a:cubicBezTo>
                  <a:cubicBezTo>
                    <a:pt x="120" y="215"/>
                    <a:pt x="118" y="215"/>
                    <a:pt x="116" y="211"/>
                  </a:cubicBezTo>
                  <a:cubicBezTo>
                    <a:pt x="115" y="208"/>
                    <a:pt x="113" y="208"/>
                    <a:pt x="110" y="210"/>
                  </a:cubicBezTo>
                  <a:cubicBezTo>
                    <a:pt x="107" y="213"/>
                    <a:pt x="104" y="217"/>
                    <a:pt x="101" y="221"/>
                  </a:cubicBezTo>
                  <a:cubicBezTo>
                    <a:pt x="100" y="221"/>
                    <a:pt x="101" y="222"/>
                    <a:pt x="101" y="223"/>
                  </a:cubicBezTo>
                  <a:cubicBezTo>
                    <a:pt x="102" y="228"/>
                    <a:pt x="101" y="231"/>
                    <a:pt x="95" y="232"/>
                  </a:cubicBezTo>
                  <a:cubicBezTo>
                    <a:pt x="90" y="233"/>
                    <a:pt x="86" y="233"/>
                    <a:pt x="81" y="233"/>
                  </a:cubicBezTo>
                  <a:cubicBezTo>
                    <a:pt x="84" y="228"/>
                    <a:pt x="87" y="223"/>
                    <a:pt x="91" y="218"/>
                  </a:cubicBezTo>
                  <a:cubicBezTo>
                    <a:pt x="94" y="213"/>
                    <a:pt x="99" y="209"/>
                    <a:pt x="106" y="209"/>
                  </a:cubicBezTo>
                  <a:cubicBezTo>
                    <a:pt x="108" y="209"/>
                    <a:pt x="109" y="208"/>
                    <a:pt x="111" y="207"/>
                  </a:cubicBezTo>
                  <a:cubicBezTo>
                    <a:pt x="119" y="200"/>
                    <a:pt x="128" y="193"/>
                    <a:pt x="137" y="187"/>
                  </a:cubicBezTo>
                  <a:cubicBezTo>
                    <a:pt x="139" y="185"/>
                    <a:pt x="142" y="183"/>
                    <a:pt x="145" y="183"/>
                  </a:cubicBezTo>
                  <a:cubicBezTo>
                    <a:pt x="142" y="186"/>
                    <a:pt x="140" y="189"/>
                    <a:pt x="137" y="191"/>
                  </a:cubicBezTo>
                  <a:cubicBezTo>
                    <a:pt x="139" y="194"/>
                    <a:pt x="148" y="197"/>
                    <a:pt x="150" y="195"/>
                  </a:cubicBezTo>
                  <a:cubicBezTo>
                    <a:pt x="151" y="195"/>
                    <a:pt x="151" y="193"/>
                    <a:pt x="151" y="192"/>
                  </a:cubicBezTo>
                  <a:cubicBezTo>
                    <a:pt x="147" y="188"/>
                    <a:pt x="150" y="187"/>
                    <a:pt x="153" y="185"/>
                  </a:cubicBezTo>
                  <a:cubicBezTo>
                    <a:pt x="156" y="183"/>
                    <a:pt x="160" y="180"/>
                    <a:pt x="161" y="177"/>
                  </a:cubicBezTo>
                  <a:cubicBezTo>
                    <a:pt x="163" y="170"/>
                    <a:pt x="168" y="164"/>
                    <a:pt x="174" y="161"/>
                  </a:cubicBezTo>
                  <a:cubicBezTo>
                    <a:pt x="178" y="159"/>
                    <a:pt x="181" y="155"/>
                    <a:pt x="184" y="153"/>
                  </a:cubicBezTo>
                  <a:cubicBezTo>
                    <a:pt x="184" y="154"/>
                    <a:pt x="183" y="155"/>
                    <a:pt x="182" y="157"/>
                  </a:cubicBezTo>
                  <a:cubicBezTo>
                    <a:pt x="176" y="164"/>
                    <a:pt x="171" y="171"/>
                    <a:pt x="169" y="181"/>
                  </a:cubicBezTo>
                  <a:cubicBezTo>
                    <a:pt x="168" y="184"/>
                    <a:pt x="165" y="187"/>
                    <a:pt x="164" y="191"/>
                  </a:cubicBezTo>
                  <a:cubicBezTo>
                    <a:pt x="166" y="191"/>
                    <a:pt x="170" y="190"/>
                    <a:pt x="172" y="189"/>
                  </a:cubicBezTo>
                  <a:cubicBezTo>
                    <a:pt x="179" y="183"/>
                    <a:pt x="187" y="179"/>
                    <a:pt x="193" y="172"/>
                  </a:cubicBezTo>
                  <a:cubicBezTo>
                    <a:pt x="197" y="167"/>
                    <a:pt x="203" y="164"/>
                    <a:pt x="208" y="161"/>
                  </a:cubicBezTo>
                  <a:cubicBezTo>
                    <a:pt x="213" y="158"/>
                    <a:pt x="218" y="155"/>
                    <a:pt x="222" y="152"/>
                  </a:cubicBezTo>
                  <a:cubicBezTo>
                    <a:pt x="224" y="151"/>
                    <a:pt x="226" y="149"/>
                    <a:pt x="227" y="148"/>
                  </a:cubicBezTo>
                  <a:cubicBezTo>
                    <a:pt x="232" y="142"/>
                    <a:pt x="236" y="136"/>
                    <a:pt x="240" y="130"/>
                  </a:cubicBezTo>
                  <a:cubicBezTo>
                    <a:pt x="239" y="130"/>
                    <a:pt x="238" y="129"/>
                    <a:pt x="235" y="128"/>
                  </a:cubicBezTo>
                  <a:cubicBezTo>
                    <a:pt x="237" y="127"/>
                    <a:pt x="239" y="127"/>
                    <a:pt x="240" y="126"/>
                  </a:cubicBezTo>
                  <a:cubicBezTo>
                    <a:pt x="245" y="125"/>
                    <a:pt x="251" y="124"/>
                    <a:pt x="256" y="122"/>
                  </a:cubicBezTo>
                  <a:cubicBezTo>
                    <a:pt x="257" y="122"/>
                    <a:pt x="258" y="121"/>
                    <a:pt x="258" y="120"/>
                  </a:cubicBezTo>
                  <a:cubicBezTo>
                    <a:pt x="264" y="109"/>
                    <a:pt x="273" y="100"/>
                    <a:pt x="283" y="92"/>
                  </a:cubicBezTo>
                  <a:cubicBezTo>
                    <a:pt x="292" y="85"/>
                    <a:pt x="300" y="77"/>
                    <a:pt x="307" y="67"/>
                  </a:cubicBezTo>
                  <a:cubicBezTo>
                    <a:pt x="311" y="61"/>
                    <a:pt x="318" y="55"/>
                    <a:pt x="323" y="49"/>
                  </a:cubicBezTo>
                  <a:cubicBezTo>
                    <a:pt x="327" y="44"/>
                    <a:pt x="329" y="39"/>
                    <a:pt x="331" y="34"/>
                  </a:cubicBezTo>
                  <a:cubicBezTo>
                    <a:pt x="332" y="33"/>
                    <a:pt x="332" y="32"/>
                    <a:pt x="332" y="31"/>
                  </a:cubicBezTo>
                  <a:cubicBezTo>
                    <a:pt x="339" y="28"/>
                    <a:pt x="341" y="22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6" y="10"/>
                    <a:pt x="350" y="5"/>
                    <a:pt x="354" y="0"/>
                  </a:cubicBezTo>
                  <a:cubicBezTo>
                    <a:pt x="355" y="0"/>
                    <a:pt x="355" y="0"/>
                    <a:pt x="356" y="1"/>
                  </a:cubicBezTo>
                  <a:cubicBezTo>
                    <a:pt x="355" y="2"/>
                    <a:pt x="354" y="4"/>
                    <a:pt x="353" y="6"/>
                  </a:cubicBezTo>
                  <a:cubicBezTo>
                    <a:pt x="353" y="8"/>
                    <a:pt x="351" y="9"/>
                    <a:pt x="350" y="11"/>
                  </a:cubicBezTo>
                  <a:cubicBezTo>
                    <a:pt x="350" y="13"/>
                    <a:pt x="351" y="15"/>
                    <a:pt x="352" y="16"/>
                  </a:cubicBezTo>
                  <a:cubicBezTo>
                    <a:pt x="353" y="17"/>
                    <a:pt x="355" y="17"/>
                    <a:pt x="356" y="16"/>
                  </a:cubicBezTo>
                  <a:cubicBezTo>
                    <a:pt x="359" y="13"/>
                    <a:pt x="362" y="9"/>
                    <a:pt x="366" y="6"/>
                  </a:cubicBezTo>
                  <a:cubicBezTo>
                    <a:pt x="367" y="5"/>
                    <a:pt x="368" y="3"/>
                    <a:pt x="370" y="2"/>
                  </a:cubicBezTo>
                  <a:cubicBezTo>
                    <a:pt x="368" y="5"/>
                    <a:pt x="367" y="8"/>
                    <a:pt x="366" y="12"/>
                  </a:cubicBezTo>
                  <a:cubicBezTo>
                    <a:pt x="362" y="18"/>
                    <a:pt x="358" y="24"/>
                    <a:pt x="354" y="30"/>
                  </a:cubicBezTo>
                  <a:cubicBezTo>
                    <a:pt x="354" y="31"/>
                    <a:pt x="353" y="32"/>
                    <a:pt x="351" y="33"/>
                  </a:cubicBezTo>
                  <a:cubicBezTo>
                    <a:pt x="346" y="35"/>
                    <a:pt x="344" y="39"/>
                    <a:pt x="344" y="45"/>
                  </a:cubicBezTo>
                  <a:cubicBezTo>
                    <a:pt x="343" y="48"/>
                    <a:pt x="344" y="51"/>
                    <a:pt x="343" y="53"/>
                  </a:cubicBezTo>
                  <a:cubicBezTo>
                    <a:pt x="342" y="56"/>
                    <a:pt x="340" y="59"/>
                    <a:pt x="338" y="60"/>
                  </a:cubicBezTo>
                  <a:cubicBezTo>
                    <a:pt x="331" y="62"/>
                    <a:pt x="327" y="68"/>
                    <a:pt x="323" y="73"/>
                  </a:cubicBezTo>
                  <a:cubicBezTo>
                    <a:pt x="318" y="79"/>
                    <a:pt x="313" y="86"/>
                    <a:pt x="308" y="92"/>
                  </a:cubicBezTo>
                  <a:cubicBezTo>
                    <a:pt x="302" y="100"/>
                    <a:pt x="293" y="106"/>
                    <a:pt x="288" y="114"/>
                  </a:cubicBezTo>
                  <a:cubicBezTo>
                    <a:pt x="285" y="119"/>
                    <a:pt x="279" y="123"/>
                    <a:pt x="274" y="127"/>
                  </a:cubicBezTo>
                  <a:cubicBezTo>
                    <a:pt x="272" y="127"/>
                    <a:pt x="269" y="127"/>
                    <a:pt x="266" y="127"/>
                  </a:cubicBezTo>
                  <a:cubicBezTo>
                    <a:pt x="266" y="125"/>
                    <a:pt x="266" y="123"/>
                    <a:pt x="267" y="122"/>
                  </a:cubicBezTo>
                  <a:cubicBezTo>
                    <a:pt x="260" y="121"/>
                    <a:pt x="257" y="125"/>
                    <a:pt x="258" y="132"/>
                  </a:cubicBezTo>
                  <a:cubicBezTo>
                    <a:pt x="252" y="134"/>
                    <a:pt x="249" y="139"/>
                    <a:pt x="246" y="145"/>
                  </a:cubicBezTo>
                  <a:cubicBezTo>
                    <a:pt x="243" y="149"/>
                    <a:pt x="239" y="152"/>
                    <a:pt x="235" y="155"/>
                  </a:cubicBezTo>
                  <a:cubicBezTo>
                    <a:pt x="230" y="158"/>
                    <a:pt x="226" y="160"/>
                    <a:pt x="221" y="162"/>
                  </a:cubicBezTo>
                  <a:cubicBezTo>
                    <a:pt x="217" y="164"/>
                    <a:pt x="213" y="167"/>
                    <a:pt x="211" y="171"/>
                  </a:cubicBezTo>
                  <a:cubicBezTo>
                    <a:pt x="207" y="176"/>
                    <a:pt x="202" y="179"/>
                    <a:pt x="197" y="183"/>
                  </a:cubicBezTo>
                  <a:cubicBezTo>
                    <a:pt x="192" y="187"/>
                    <a:pt x="186" y="190"/>
                    <a:pt x="180" y="194"/>
                  </a:cubicBezTo>
                  <a:cubicBezTo>
                    <a:pt x="175" y="198"/>
                    <a:pt x="170" y="201"/>
                    <a:pt x="165" y="205"/>
                  </a:cubicBezTo>
                  <a:cubicBezTo>
                    <a:pt x="164" y="205"/>
                    <a:pt x="163" y="206"/>
                    <a:pt x="161" y="206"/>
                  </a:cubicBezTo>
                  <a:cubicBezTo>
                    <a:pt x="156" y="205"/>
                    <a:pt x="153" y="208"/>
                    <a:pt x="150" y="212"/>
                  </a:cubicBezTo>
                  <a:cubicBezTo>
                    <a:pt x="146" y="219"/>
                    <a:pt x="143" y="225"/>
                    <a:pt x="138" y="232"/>
                  </a:cubicBezTo>
                  <a:cubicBezTo>
                    <a:pt x="136" y="235"/>
                    <a:pt x="132" y="237"/>
                    <a:pt x="129" y="239"/>
                  </a:cubicBezTo>
                  <a:cubicBezTo>
                    <a:pt x="125" y="242"/>
                    <a:pt x="121" y="244"/>
                    <a:pt x="116" y="247"/>
                  </a:cubicBezTo>
                  <a:cubicBezTo>
                    <a:pt x="116" y="246"/>
                    <a:pt x="115" y="245"/>
                    <a:pt x="114" y="243"/>
                  </a:cubicBezTo>
                  <a:cubicBezTo>
                    <a:pt x="102" y="253"/>
                    <a:pt x="91" y="261"/>
                    <a:pt x="76" y="266"/>
                  </a:cubicBezTo>
                  <a:cubicBezTo>
                    <a:pt x="76" y="263"/>
                    <a:pt x="77" y="262"/>
                    <a:pt x="77" y="260"/>
                  </a:cubicBezTo>
                  <a:cubicBezTo>
                    <a:pt x="71" y="261"/>
                    <a:pt x="65" y="260"/>
                    <a:pt x="62" y="268"/>
                  </a:cubicBezTo>
                  <a:cubicBezTo>
                    <a:pt x="66" y="268"/>
                    <a:pt x="69" y="267"/>
                    <a:pt x="72" y="266"/>
                  </a:cubicBezTo>
                  <a:cubicBezTo>
                    <a:pt x="70" y="273"/>
                    <a:pt x="64" y="278"/>
                    <a:pt x="58" y="278"/>
                  </a:cubicBezTo>
                  <a:cubicBezTo>
                    <a:pt x="56" y="278"/>
                    <a:pt x="55" y="279"/>
                    <a:pt x="53" y="280"/>
                  </a:cubicBezTo>
                  <a:cubicBezTo>
                    <a:pt x="51" y="281"/>
                    <a:pt x="50" y="282"/>
                    <a:pt x="48" y="283"/>
                  </a:cubicBezTo>
                  <a:cubicBezTo>
                    <a:pt x="47" y="281"/>
                    <a:pt x="46" y="279"/>
                    <a:pt x="45" y="278"/>
                  </a:cubicBezTo>
                  <a:cubicBezTo>
                    <a:pt x="38" y="278"/>
                    <a:pt x="31" y="278"/>
                    <a:pt x="24" y="280"/>
                  </a:cubicBezTo>
                  <a:cubicBezTo>
                    <a:pt x="20" y="281"/>
                    <a:pt x="17" y="284"/>
                    <a:pt x="14" y="286"/>
                  </a:cubicBezTo>
                  <a:cubicBezTo>
                    <a:pt x="13" y="286"/>
                    <a:pt x="12" y="288"/>
                    <a:pt x="11" y="288"/>
                  </a:cubicBezTo>
                  <a:cubicBezTo>
                    <a:pt x="9" y="288"/>
                    <a:pt x="8" y="287"/>
                    <a:pt x="7" y="287"/>
                  </a:cubicBezTo>
                  <a:cubicBezTo>
                    <a:pt x="7" y="285"/>
                    <a:pt x="8" y="284"/>
                    <a:pt x="9" y="283"/>
                  </a:cubicBezTo>
                  <a:cubicBezTo>
                    <a:pt x="9" y="282"/>
                    <a:pt x="11" y="281"/>
                    <a:pt x="12" y="280"/>
                  </a:cubicBezTo>
                  <a:cubicBezTo>
                    <a:pt x="9" y="275"/>
                    <a:pt x="4" y="279"/>
                    <a:pt x="0" y="278"/>
                  </a:cubicBezTo>
                  <a:cubicBezTo>
                    <a:pt x="3" y="276"/>
                    <a:pt x="6" y="273"/>
                    <a:pt x="9" y="271"/>
                  </a:cubicBezTo>
                  <a:cubicBezTo>
                    <a:pt x="15" y="267"/>
                    <a:pt x="20" y="263"/>
                    <a:pt x="25" y="259"/>
                  </a:cubicBezTo>
                  <a:cubicBezTo>
                    <a:pt x="28" y="256"/>
                    <a:pt x="27" y="254"/>
                    <a:pt x="23" y="254"/>
                  </a:cubicBezTo>
                  <a:cubicBezTo>
                    <a:pt x="20" y="253"/>
                    <a:pt x="16" y="253"/>
                    <a:pt x="17" y="249"/>
                  </a:cubicBezTo>
                  <a:cubicBezTo>
                    <a:pt x="17" y="247"/>
                    <a:pt x="19" y="245"/>
                    <a:pt x="21" y="242"/>
                  </a:cubicBezTo>
                  <a:cubicBezTo>
                    <a:pt x="24" y="245"/>
                    <a:pt x="26" y="248"/>
                    <a:pt x="28" y="250"/>
                  </a:cubicBezTo>
                  <a:cubicBezTo>
                    <a:pt x="33" y="256"/>
                    <a:pt x="37" y="256"/>
                    <a:pt x="42" y="251"/>
                  </a:cubicBezTo>
                  <a:cubicBezTo>
                    <a:pt x="50" y="245"/>
                    <a:pt x="57" y="237"/>
                    <a:pt x="65" y="231"/>
                  </a:cubicBezTo>
                  <a:cubicBezTo>
                    <a:pt x="67" y="230"/>
                    <a:pt x="70" y="231"/>
                    <a:pt x="72" y="231"/>
                  </a:cubicBezTo>
                  <a:cubicBezTo>
                    <a:pt x="72" y="233"/>
                    <a:pt x="72" y="235"/>
                    <a:pt x="71" y="236"/>
                  </a:cubicBezTo>
                  <a:cubicBezTo>
                    <a:pt x="70" y="238"/>
                    <a:pt x="67" y="239"/>
                    <a:pt x="65" y="241"/>
                  </a:cubicBezTo>
                  <a:cubicBezTo>
                    <a:pt x="64" y="242"/>
                    <a:pt x="62" y="245"/>
                    <a:pt x="62" y="246"/>
                  </a:cubicBezTo>
                  <a:cubicBezTo>
                    <a:pt x="64" y="248"/>
                    <a:pt x="67" y="251"/>
                    <a:pt x="69" y="250"/>
                  </a:cubicBezTo>
                  <a:cubicBezTo>
                    <a:pt x="73" y="250"/>
                    <a:pt x="76" y="249"/>
                    <a:pt x="80" y="247"/>
                  </a:cubicBezTo>
                  <a:cubicBezTo>
                    <a:pt x="84" y="245"/>
                    <a:pt x="87" y="242"/>
                    <a:pt x="91" y="239"/>
                  </a:cubicBezTo>
                  <a:cubicBezTo>
                    <a:pt x="92" y="238"/>
                    <a:pt x="94" y="236"/>
                    <a:pt x="96" y="236"/>
                  </a:cubicBezTo>
                  <a:cubicBezTo>
                    <a:pt x="107" y="233"/>
                    <a:pt x="114" y="226"/>
                    <a:pt x="123" y="221"/>
                  </a:cubicBezTo>
                  <a:cubicBezTo>
                    <a:pt x="127" y="219"/>
                    <a:pt x="129" y="215"/>
                    <a:pt x="132" y="212"/>
                  </a:cubicBezTo>
                  <a:close/>
                  <a:moveTo>
                    <a:pt x="276" y="111"/>
                  </a:moveTo>
                  <a:cubicBezTo>
                    <a:pt x="276" y="111"/>
                    <a:pt x="277" y="111"/>
                    <a:pt x="277" y="112"/>
                  </a:cubicBezTo>
                  <a:cubicBezTo>
                    <a:pt x="283" y="104"/>
                    <a:pt x="289" y="97"/>
                    <a:pt x="295" y="90"/>
                  </a:cubicBezTo>
                  <a:cubicBezTo>
                    <a:pt x="285" y="93"/>
                    <a:pt x="280" y="102"/>
                    <a:pt x="276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9"/>
            <p:cNvSpPr/>
            <p:nvPr/>
          </p:nvSpPr>
          <p:spPr bwMode="auto">
            <a:xfrm>
              <a:off x="7423089" y="3409956"/>
              <a:ext cx="887407" cy="517526"/>
            </a:xfrm>
            <a:custGeom>
              <a:avLst/>
              <a:gdLst>
                <a:gd name="T0" fmla="*/ 236 w 236"/>
                <a:gd name="T1" fmla="*/ 2 h 137"/>
                <a:gd name="T2" fmla="*/ 228 w 236"/>
                <a:gd name="T3" fmla="*/ 12 h 137"/>
                <a:gd name="T4" fmla="*/ 214 w 236"/>
                <a:gd name="T5" fmla="*/ 19 h 137"/>
                <a:gd name="T6" fmla="*/ 197 w 236"/>
                <a:gd name="T7" fmla="*/ 31 h 137"/>
                <a:gd name="T8" fmla="*/ 180 w 236"/>
                <a:gd name="T9" fmla="*/ 41 h 137"/>
                <a:gd name="T10" fmla="*/ 169 w 236"/>
                <a:gd name="T11" fmla="*/ 48 h 137"/>
                <a:gd name="T12" fmla="*/ 157 w 236"/>
                <a:gd name="T13" fmla="*/ 59 h 137"/>
                <a:gd name="T14" fmla="*/ 137 w 236"/>
                <a:gd name="T15" fmla="*/ 67 h 137"/>
                <a:gd name="T16" fmla="*/ 129 w 236"/>
                <a:gd name="T17" fmla="*/ 70 h 137"/>
                <a:gd name="T18" fmla="*/ 116 w 236"/>
                <a:gd name="T19" fmla="*/ 81 h 137"/>
                <a:gd name="T20" fmla="*/ 111 w 236"/>
                <a:gd name="T21" fmla="*/ 89 h 137"/>
                <a:gd name="T22" fmla="*/ 89 w 236"/>
                <a:gd name="T23" fmla="*/ 94 h 137"/>
                <a:gd name="T24" fmla="*/ 77 w 236"/>
                <a:gd name="T25" fmla="*/ 103 h 137"/>
                <a:gd name="T26" fmla="*/ 74 w 236"/>
                <a:gd name="T27" fmla="*/ 105 h 137"/>
                <a:gd name="T28" fmla="*/ 63 w 236"/>
                <a:gd name="T29" fmla="*/ 107 h 137"/>
                <a:gd name="T30" fmla="*/ 59 w 236"/>
                <a:gd name="T31" fmla="*/ 107 h 137"/>
                <a:gd name="T32" fmla="*/ 49 w 236"/>
                <a:gd name="T33" fmla="*/ 114 h 137"/>
                <a:gd name="T34" fmla="*/ 29 w 236"/>
                <a:gd name="T35" fmla="*/ 117 h 137"/>
                <a:gd name="T36" fmla="*/ 27 w 236"/>
                <a:gd name="T37" fmla="*/ 122 h 137"/>
                <a:gd name="T38" fmla="*/ 22 w 236"/>
                <a:gd name="T39" fmla="*/ 125 h 137"/>
                <a:gd name="T40" fmla="*/ 18 w 236"/>
                <a:gd name="T41" fmla="*/ 127 h 137"/>
                <a:gd name="T42" fmla="*/ 7 w 236"/>
                <a:gd name="T43" fmla="*/ 135 h 137"/>
                <a:gd name="T44" fmla="*/ 1 w 236"/>
                <a:gd name="T45" fmla="*/ 133 h 137"/>
                <a:gd name="T46" fmla="*/ 0 w 236"/>
                <a:gd name="T47" fmla="*/ 127 h 137"/>
                <a:gd name="T48" fmla="*/ 2 w 236"/>
                <a:gd name="T49" fmla="*/ 124 h 137"/>
                <a:gd name="T50" fmla="*/ 59 w 236"/>
                <a:gd name="T51" fmla="*/ 98 h 137"/>
                <a:gd name="T52" fmla="*/ 103 w 236"/>
                <a:gd name="T53" fmla="*/ 73 h 137"/>
                <a:gd name="T54" fmla="*/ 127 w 236"/>
                <a:gd name="T55" fmla="*/ 60 h 137"/>
                <a:gd name="T56" fmla="*/ 156 w 236"/>
                <a:gd name="T57" fmla="*/ 44 h 137"/>
                <a:gd name="T58" fmla="*/ 158 w 236"/>
                <a:gd name="T59" fmla="*/ 43 h 137"/>
                <a:gd name="T60" fmla="*/ 182 w 236"/>
                <a:gd name="T61" fmla="*/ 29 h 137"/>
                <a:gd name="T62" fmla="*/ 187 w 236"/>
                <a:gd name="T63" fmla="*/ 24 h 137"/>
                <a:gd name="T64" fmla="*/ 199 w 236"/>
                <a:gd name="T65" fmla="*/ 20 h 137"/>
                <a:gd name="T66" fmla="*/ 209 w 236"/>
                <a:gd name="T67" fmla="*/ 16 h 137"/>
                <a:gd name="T68" fmla="*/ 215 w 236"/>
                <a:gd name="T69" fmla="*/ 10 h 137"/>
                <a:gd name="T70" fmla="*/ 236 w 236"/>
                <a:gd name="T71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37">
                  <a:moveTo>
                    <a:pt x="236" y="2"/>
                  </a:moveTo>
                  <a:cubicBezTo>
                    <a:pt x="235" y="7"/>
                    <a:pt x="232" y="10"/>
                    <a:pt x="228" y="12"/>
                  </a:cubicBezTo>
                  <a:cubicBezTo>
                    <a:pt x="223" y="15"/>
                    <a:pt x="218" y="17"/>
                    <a:pt x="214" y="19"/>
                  </a:cubicBezTo>
                  <a:cubicBezTo>
                    <a:pt x="207" y="22"/>
                    <a:pt x="201" y="25"/>
                    <a:pt x="197" y="31"/>
                  </a:cubicBezTo>
                  <a:cubicBezTo>
                    <a:pt x="193" y="37"/>
                    <a:pt x="188" y="41"/>
                    <a:pt x="180" y="41"/>
                  </a:cubicBezTo>
                  <a:cubicBezTo>
                    <a:pt x="176" y="42"/>
                    <a:pt x="172" y="45"/>
                    <a:pt x="169" y="48"/>
                  </a:cubicBezTo>
                  <a:cubicBezTo>
                    <a:pt x="165" y="52"/>
                    <a:pt x="161" y="56"/>
                    <a:pt x="157" y="59"/>
                  </a:cubicBezTo>
                  <a:cubicBezTo>
                    <a:pt x="151" y="64"/>
                    <a:pt x="145" y="68"/>
                    <a:pt x="137" y="67"/>
                  </a:cubicBezTo>
                  <a:cubicBezTo>
                    <a:pt x="134" y="66"/>
                    <a:pt x="131" y="68"/>
                    <a:pt x="129" y="70"/>
                  </a:cubicBezTo>
                  <a:cubicBezTo>
                    <a:pt x="125" y="74"/>
                    <a:pt x="123" y="80"/>
                    <a:pt x="116" y="81"/>
                  </a:cubicBezTo>
                  <a:cubicBezTo>
                    <a:pt x="114" y="82"/>
                    <a:pt x="113" y="86"/>
                    <a:pt x="111" y="89"/>
                  </a:cubicBezTo>
                  <a:cubicBezTo>
                    <a:pt x="101" y="81"/>
                    <a:pt x="95" y="83"/>
                    <a:pt x="89" y="94"/>
                  </a:cubicBezTo>
                  <a:cubicBezTo>
                    <a:pt x="86" y="99"/>
                    <a:pt x="84" y="103"/>
                    <a:pt x="77" y="103"/>
                  </a:cubicBezTo>
                  <a:cubicBezTo>
                    <a:pt x="76" y="103"/>
                    <a:pt x="75" y="104"/>
                    <a:pt x="74" y="105"/>
                  </a:cubicBezTo>
                  <a:cubicBezTo>
                    <a:pt x="70" y="108"/>
                    <a:pt x="67" y="110"/>
                    <a:pt x="63" y="107"/>
                  </a:cubicBezTo>
                  <a:cubicBezTo>
                    <a:pt x="62" y="106"/>
                    <a:pt x="60" y="106"/>
                    <a:pt x="59" y="107"/>
                  </a:cubicBezTo>
                  <a:cubicBezTo>
                    <a:pt x="55" y="109"/>
                    <a:pt x="52" y="111"/>
                    <a:pt x="49" y="114"/>
                  </a:cubicBezTo>
                  <a:cubicBezTo>
                    <a:pt x="43" y="119"/>
                    <a:pt x="37" y="122"/>
                    <a:pt x="29" y="117"/>
                  </a:cubicBezTo>
                  <a:cubicBezTo>
                    <a:pt x="28" y="119"/>
                    <a:pt x="27" y="120"/>
                    <a:pt x="27" y="122"/>
                  </a:cubicBezTo>
                  <a:cubicBezTo>
                    <a:pt x="26" y="124"/>
                    <a:pt x="26" y="127"/>
                    <a:pt x="22" y="125"/>
                  </a:cubicBezTo>
                  <a:cubicBezTo>
                    <a:pt x="21" y="125"/>
                    <a:pt x="19" y="126"/>
                    <a:pt x="18" y="127"/>
                  </a:cubicBezTo>
                  <a:cubicBezTo>
                    <a:pt x="14" y="130"/>
                    <a:pt x="11" y="133"/>
                    <a:pt x="7" y="135"/>
                  </a:cubicBezTo>
                  <a:cubicBezTo>
                    <a:pt x="4" y="137"/>
                    <a:pt x="2" y="137"/>
                    <a:pt x="1" y="133"/>
                  </a:cubicBezTo>
                  <a:cubicBezTo>
                    <a:pt x="1" y="131"/>
                    <a:pt x="0" y="129"/>
                    <a:pt x="0" y="127"/>
                  </a:cubicBezTo>
                  <a:cubicBezTo>
                    <a:pt x="0" y="126"/>
                    <a:pt x="1" y="124"/>
                    <a:pt x="2" y="124"/>
                  </a:cubicBezTo>
                  <a:cubicBezTo>
                    <a:pt x="23" y="119"/>
                    <a:pt x="41" y="108"/>
                    <a:pt x="59" y="98"/>
                  </a:cubicBezTo>
                  <a:cubicBezTo>
                    <a:pt x="74" y="90"/>
                    <a:pt x="88" y="81"/>
                    <a:pt x="103" y="73"/>
                  </a:cubicBezTo>
                  <a:cubicBezTo>
                    <a:pt x="111" y="68"/>
                    <a:pt x="119" y="64"/>
                    <a:pt x="127" y="60"/>
                  </a:cubicBezTo>
                  <a:cubicBezTo>
                    <a:pt x="137" y="55"/>
                    <a:pt x="147" y="50"/>
                    <a:pt x="156" y="44"/>
                  </a:cubicBezTo>
                  <a:cubicBezTo>
                    <a:pt x="157" y="44"/>
                    <a:pt x="158" y="43"/>
                    <a:pt x="158" y="43"/>
                  </a:cubicBezTo>
                  <a:cubicBezTo>
                    <a:pt x="168" y="42"/>
                    <a:pt x="175" y="36"/>
                    <a:pt x="182" y="29"/>
                  </a:cubicBezTo>
                  <a:cubicBezTo>
                    <a:pt x="184" y="28"/>
                    <a:pt x="185" y="26"/>
                    <a:pt x="187" y="24"/>
                  </a:cubicBezTo>
                  <a:cubicBezTo>
                    <a:pt x="190" y="21"/>
                    <a:pt x="194" y="19"/>
                    <a:pt x="199" y="20"/>
                  </a:cubicBezTo>
                  <a:cubicBezTo>
                    <a:pt x="202" y="20"/>
                    <a:pt x="206" y="18"/>
                    <a:pt x="209" y="16"/>
                  </a:cubicBezTo>
                  <a:cubicBezTo>
                    <a:pt x="211" y="14"/>
                    <a:pt x="213" y="12"/>
                    <a:pt x="215" y="10"/>
                  </a:cubicBezTo>
                  <a:cubicBezTo>
                    <a:pt x="220" y="3"/>
                    <a:pt x="227" y="0"/>
                    <a:pt x="2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7021456" y="3602042"/>
              <a:ext cx="609595" cy="331789"/>
            </a:xfrm>
            <a:custGeom>
              <a:avLst/>
              <a:gdLst>
                <a:gd name="T0" fmla="*/ 0 w 162"/>
                <a:gd name="T1" fmla="*/ 79 h 88"/>
                <a:gd name="T2" fmla="*/ 7 w 162"/>
                <a:gd name="T3" fmla="*/ 77 h 88"/>
                <a:gd name="T4" fmla="*/ 26 w 162"/>
                <a:gd name="T5" fmla="*/ 66 h 88"/>
                <a:gd name="T6" fmla="*/ 33 w 162"/>
                <a:gd name="T7" fmla="*/ 52 h 88"/>
                <a:gd name="T8" fmla="*/ 32 w 162"/>
                <a:gd name="T9" fmla="*/ 44 h 88"/>
                <a:gd name="T10" fmla="*/ 19 w 162"/>
                <a:gd name="T11" fmla="*/ 48 h 88"/>
                <a:gd name="T12" fmla="*/ 47 w 162"/>
                <a:gd name="T13" fmla="*/ 34 h 88"/>
                <a:gd name="T14" fmla="*/ 52 w 162"/>
                <a:gd name="T15" fmla="*/ 37 h 88"/>
                <a:gd name="T16" fmla="*/ 60 w 162"/>
                <a:gd name="T17" fmla="*/ 40 h 88"/>
                <a:gd name="T18" fmla="*/ 75 w 162"/>
                <a:gd name="T19" fmla="*/ 34 h 88"/>
                <a:gd name="T20" fmla="*/ 78 w 162"/>
                <a:gd name="T21" fmla="*/ 27 h 88"/>
                <a:gd name="T22" fmla="*/ 72 w 162"/>
                <a:gd name="T23" fmla="*/ 10 h 88"/>
                <a:gd name="T24" fmla="*/ 81 w 162"/>
                <a:gd name="T25" fmla="*/ 9 h 88"/>
                <a:gd name="T26" fmla="*/ 82 w 162"/>
                <a:gd name="T27" fmla="*/ 21 h 88"/>
                <a:gd name="T28" fmla="*/ 91 w 162"/>
                <a:gd name="T29" fmla="*/ 29 h 88"/>
                <a:gd name="T30" fmla="*/ 106 w 162"/>
                <a:gd name="T31" fmla="*/ 24 h 88"/>
                <a:gd name="T32" fmla="*/ 116 w 162"/>
                <a:gd name="T33" fmla="*/ 19 h 88"/>
                <a:gd name="T34" fmla="*/ 126 w 162"/>
                <a:gd name="T35" fmla="*/ 14 h 88"/>
                <a:gd name="T36" fmla="*/ 150 w 162"/>
                <a:gd name="T37" fmla="*/ 3 h 88"/>
                <a:gd name="T38" fmla="*/ 162 w 162"/>
                <a:gd name="T39" fmla="*/ 0 h 88"/>
                <a:gd name="T40" fmla="*/ 160 w 162"/>
                <a:gd name="T41" fmla="*/ 7 h 88"/>
                <a:gd name="T42" fmla="*/ 141 w 162"/>
                <a:gd name="T43" fmla="*/ 16 h 88"/>
                <a:gd name="T44" fmla="*/ 126 w 162"/>
                <a:gd name="T45" fmla="*/ 21 h 88"/>
                <a:gd name="T46" fmla="*/ 116 w 162"/>
                <a:gd name="T47" fmla="*/ 30 h 88"/>
                <a:gd name="T48" fmla="*/ 96 w 162"/>
                <a:gd name="T49" fmla="*/ 35 h 88"/>
                <a:gd name="T50" fmla="*/ 91 w 162"/>
                <a:gd name="T51" fmla="*/ 36 h 88"/>
                <a:gd name="T52" fmla="*/ 81 w 162"/>
                <a:gd name="T53" fmla="*/ 44 h 88"/>
                <a:gd name="T54" fmla="*/ 61 w 162"/>
                <a:gd name="T55" fmla="*/ 50 h 88"/>
                <a:gd name="T56" fmla="*/ 51 w 162"/>
                <a:gd name="T57" fmla="*/ 57 h 88"/>
                <a:gd name="T58" fmla="*/ 39 w 162"/>
                <a:gd name="T59" fmla="*/ 73 h 88"/>
                <a:gd name="T60" fmla="*/ 27 w 162"/>
                <a:gd name="T61" fmla="*/ 77 h 88"/>
                <a:gd name="T62" fmla="*/ 15 w 162"/>
                <a:gd name="T63" fmla="*/ 83 h 88"/>
                <a:gd name="T64" fmla="*/ 0 w 162"/>
                <a:gd name="T6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88">
                  <a:moveTo>
                    <a:pt x="0" y="79"/>
                  </a:moveTo>
                  <a:cubicBezTo>
                    <a:pt x="3" y="78"/>
                    <a:pt x="5" y="77"/>
                    <a:pt x="7" y="77"/>
                  </a:cubicBezTo>
                  <a:cubicBezTo>
                    <a:pt x="15" y="77"/>
                    <a:pt x="21" y="73"/>
                    <a:pt x="26" y="66"/>
                  </a:cubicBezTo>
                  <a:cubicBezTo>
                    <a:pt x="29" y="62"/>
                    <a:pt x="31" y="57"/>
                    <a:pt x="33" y="52"/>
                  </a:cubicBezTo>
                  <a:cubicBezTo>
                    <a:pt x="34" y="50"/>
                    <a:pt x="32" y="47"/>
                    <a:pt x="32" y="44"/>
                  </a:cubicBezTo>
                  <a:cubicBezTo>
                    <a:pt x="27" y="46"/>
                    <a:pt x="23" y="47"/>
                    <a:pt x="19" y="48"/>
                  </a:cubicBezTo>
                  <a:cubicBezTo>
                    <a:pt x="28" y="43"/>
                    <a:pt x="36" y="35"/>
                    <a:pt x="47" y="34"/>
                  </a:cubicBezTo>
                  <a:cubicBezTo>
                    <a:pt x="49" y="34"/>
                    <a:pt x="51" y="34"/>
                    <a:pt x="52" y="37"/>
                  </a:cubicBezTo>
                  <a:cubicBezTo>
                    <a:pt x="54" y="41"/>
                    <a:pt x="56" y="42"/>
                    <a:pt x="60" y="40"/>
                  </a:cubicBezTo>
                  <a:cubicBezTo>
                    <a:pt x="65" y="37"/>
                    <a:pt x="70" y="36"/>
                    <a:pt x="75" y="34"/>
                  </a:cubicBezTo>
                  <a:cubicBezTo>
                    <a:pt x="77" y="32"/>
                    <a:pt x="79" y="30"/>
                    <a:pt x="78" y="27"/>
                  </a:cubicBezTo>
                  <a:cubicBezTo>
                    <a:pt x="76" y="22"/>
                    <a:pt x="74" y="16"/>
                    <a:pt x="72" y="10"/>
                  </a:cubicBezTo>
                  <a:cubicBezTo>
                    <a:pt x="75" y="10"/>
                    <a:pt x="78" y="9"/>
                    <a:pt x="81" y="9"/>
                  </a:cubicBezTo>
                  <a:cubicBezTo>
                    <a:pt x="81" y="13"/>
                    <a:pt x="81" y="17"/>
                    <a:pt x="82" y="21"/>
                  </a:cubicBezTo>
                  <a:cubicBezTo>
                    <a:pt x="82" y="27"/>
                    <a:pt x="85" y="30"/>
                    <a:pt x="91" y="29"/>
                  </a:cubicBezTo>
                  <a:cubicBezTo>
                    <a:pt x="96" y="28"/>
                    <a:pt x="101" y="26"/>
                    <a:pt x="106" y="24"/>
                  </a:cubicBezTo>
                  <a:cubicBezTo>
                    <a:pt x="110" y="23"/>
                    <a:pt x="113" y="20"/>
                    <a:pt x="116" y="19"/>
                  </a:cubicBezTo>
                  <a:cubicBezTo>
                    <a:pt x="119" y="17"/>
                    <a:pt x="122" y="14"/>
                    <a:pt x="126" y="14"/>
                  </a:cubicBezTo>
                  <a:cubicBezTo>
                    <a:pt x="135" y="12"/>
                    <a:pt x="143" y="9"/>
                    <a:pt x="150" y="3"/>
                  </a:cubicBezTo>
                  <a:cubicBezTo>
                    <a:pt x="153" y="1"/>
                    <a:pt x="157" y="1"/>
                    <a:pt x="162" y="0"/>
                  </a:cubicBezTo>
                  <a:cubicBezTo>
                    <a:pt x="161" y="3"/>
                    <a:pt x="161" y="5"/>
                    <a:pt x="160" y="7"/>
                  </a:cubicBezTo>
                  <a:cubicBezTo>
                    <a:pt x="158" y="12"/>
                    <a:pt x="146" y="17"/>
                    <a:pt x="141" y="16"/>
                  </a:cubicBezTo>
                  <a:cubicBezTo>
                    <a:pt x="135" y="15"/>
                    <a:pt x="130" y="18"/>
                    <a:pt x="126" y="21"/>
                  </a:cubicBezTo>
                  <a:cubicBezTo>
                    <a:pt x="123" y="24"/>
                    <a:pt x="119" y="27"/>
                    <a:pt x="116" y="30"/>
                  </a:cubicBezTo>
                  <a:cubicBezTo>
                    <a:pt x="110" y="35"/>
                    <a:pt x="104" y="38"/>
                    <a:pt x="96" y="35"/>
                  </a:cubicBezTo>
                  <a:cubicBezTo>
                    <a:pt x="94" y="35"/>
                    <a:pt x="92" y="35"/>
                    <a:pt x="91" y="36"/>
                  </a:cubicBezTo>
                  <a:cubicBezTo>
                    <a:pt x="87" y="39"/>
                    <a:pt x="84" y="42"/>
                    <a:pt x="81" y="44"/>
                  </a:cubicBezTo>
                  <a:cubicBezTo>
                    <a:pt x="75" y="49"/>
                    <a:pt x="69" y="51"/>
                    <a:pt x="61" y="50"/>
                  </a:cubicBezTo>
                  <a:cubicBezTo>
                    <a:pt x="55" y="49"/>
                    <a:pt x="51" y="51"/>
                    <a:pt x="51" y="57"/>
                  </a:cubicBezTo>
                  <a:cubicBezTo>
                    <a:pt x="51" y="66"/>
                    <a:pt x="46" y="70"/>
                    <a:pt x="39" y="73"/>
                  </a:cubicBezTo>
                  <a:cubicBezTo>
                    <a:pt x="35" y="74"/>
                    <a:pt x="31" y="76"/>
                    <a:pt x="27" y="77"/>
                  </a:cubicBezTo>
                  <a:cubicBezTo>
                    <a:pt x="23" y="79"/>
                    <a:pt x="19" y="81"/>
                    <a:pt x="15" y="83"/>
                  </a:cubicBezTo>
                  <a:cubicBezTo>
                    <a:pt x="7" y="87"/>
                    <a:pt x="7" y="88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11"/>
            <p:cNvSpPr/>
            <p:nvPr/>
          </p:nvSpPr>
          <p:spPr bwMode="auto">
            <a:xfrm>
              <a:off x="5365706" y="3998920"/>
              <a:ext cx="217487" cy="44449"/>
            </a:xfrm>
            <a:custGeom>
              <a:avLst/>
              <a:gdLst>
                <a:gd name="T0" fmla="*/ 0 w 58"/>
                <a:gd name="T1" fmla="*/ 4 h 12"/>
                <a:gd name="T2" fmla="*/ 5 w 58"/>
                <a:gd name="T3" fmla="*/ 1 h 12"/>
                <a:gd name="T4" fmla="*/ 17 w 58"/>
                <a:gd name="T5" fmla="*/ 1 h 12"/>
                <a:gd name="T6" fmla="*/ 18 w 58"/>
                <a:gd name="T7" fmla="*/ 1 h 12"/>
                <a:gd name="T8" fmla="*/ 50 w 58"/>
                <a:gd name="T9" fmla="*/ 3 h 12"/>
                <a:gd name="T10" fmla="*/ 58 w 58"/>
                <a:gd name="T11" fmla="*/ 3 h 12"/>
                <a:gd name="T12" fmla="*/ 36 w 58"/>
                <a:gd name="T13" fmla="*/ 11 h 12"/>
                <a:gd name="T14" fmla="*/ 8 w 58"/>
                <a:gd name="T15" fmla="*/ 5 h 12"/>
                <a:gd name="T16" fmla="*/ 0 w 58"/>
                <a:gd name="T1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2">
                  <a:moveTo>
                    <a:pt x="0" y="4"/>
                  </a:moveTo>
                  <a:cubicBezTo>
                    <a:pt x="0" y="0"/>
                    <a:pt x="2" y="0"/>
                    <a:pt x="5" y="1"/>
                  </a:cubicBezTo>
                  <a:cubicBezTo>
                    <a:pt x="9" y="2"/>
                    <a:pt x="13" y="5"/>
                    <a:pt x="17" y="1"/>
                  </a:cubicBezTo>
                  <a:cubicBezTo>
                    <a:pt x="17" y="0"/>
                    <a:pt x="18" y="1"/>
                    <a:pt x="18" y="1"/>
                  </a:cubicBezTo>
                  <a:cubicBezTo>
                    <a:pt x="29" y="5"/>
                    <a:pt x="39" y="4"/>
                    <a:pt x="50" y="3"/>
                  </a:cubicBezTo>
                  <a:cubicBezTo>
                    <a:pt x="52" y="3"/>
                    <a:pt x="54" y="3"/>
                    <a:pt x="58" y="3"/>
                  </a:cubicBezTo>
                  <a:cubicBezTo>
                    <a:pt x="51" y="10"/>
                    <a:pt x="44" y="12"/>
                    <a:pt x="36" y="11"/>
                  </a:cubicBezTo>
                  <a:cubicBezTo>
                    <a:pt x="26" y="9"/>
                    <a:pt x="17" y="7"/>
                    <a:pt x="8" y="5"/>
                  </a:cubicBezTo>
                  <a:cubicBezTo>
                    <a:pt x="5" y="4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3311497" y="2559054"/>
              <a:ext cx="74613" cy="85725"/>
            </a:xfrm>
            <a:custGeom>
              <a:avLst/>
              <a:gdLst>
                <a:gd name="T0" fmla="*/ 6 w 20"/>
                <a:gd name="T1" fmla="*/ 22 h 23"/>
                <a:gd name="T2" fmla="*/ 0 w 20"/>
                <a:gd name="T3" fmla="*/ 11 h 23"/>
                <a:gd name="T4" fmla="*/ 8 w 20"/>
                <a:gd name="T5" fmla="*/ 2 h 23"/>
                <a:gd name="T6" fmla="*/ 13 w 20"/>
                <a:gd name="T7" fmla="*/ 1 h 23"/>
                <a:gd name="T8" fmla="*/ 16 w 20"/>
                <a:gd name="T9" fmla="*/ 6 h 23"/>
                <a:gd name="T10" fmla="*/ 18 w 20"/>
                <a:gd name="T11" fmla="*/ 14 h 23"/>
                <a:gd name="T12" fmla="*/ 20 w 20"/>
                <a:gd name="T13" fmla="*/ 19 h 23"/>
                <a:gd name="T14" fmla="*/ 12 w 20"/>
                <a:gd name="T15" fmla="*/ 22 h 23"/>
                <a:gd name="T16" fmla="*/ 6 w 2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3">
                  <a:moveTo>
                    <a:pt x="6" y="22"/>
                  </a:moveTo>
                  <a:cubicBezTo>
                    <a:pt x="4" y="18"/>
                    <a:pt x="2" y="15"/>
                    <a:pt x="0" y="11"/>
                  </a:cubicBezTo>
                  <a:cubicBezTo>
                    <a:pt x="2" y="8"/>
                    <a:pt x="5" y="5"/>
                    <a:pt x="8" y="2"/>
                  </a:cubicBezTo>
                  <a:cubicBezTo>
                    <a:pt x="9" y="1"/>
                    <a:pt x="12" y="0"/>
                    <a:pt x="13" y="1"/>
                  </a:cubicBezTo>
                  <a:cubicBezTo>
                    <a:pt x="14" y="1"/>
                    <a:pt x="15" y="4"/>
                    <a:pt x="16" y="6"/>
                  </a:cubicBezTo>
                  <a:cubicBezTo>
                    <a:pt x="16" y="8"/>
                    <a:pt x="17" y="11"/>
                    <a:pt x="18" y="14"/>
                  </a:cubicBezTo>
                  <a:cubicBezTo>
                    <a:pt x="19" y="16"/>
                    <a:pt x="20" y="19"/>
                    <a:pt x="20" y="19"/>
                  </a:cubicBezTo>
                  <a:cubicBezTo>
                    <a:pt x="17" y="21"/>
                    <a:pt x="14" y="22"/>
                    <a:pt x="12" y="22"/>
                  </a:cubicBezTo>
                  <a:cubicBezTo>
                    <a:pt x="10" y="23"/>
                    <a:pt x="8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7037330" y="3787780"/>
              <a:ext cx="44449" cy="85725"/>
            </a:xfrm>
            <a:custGeom>
              <a:avLst/>
              <a:gdLst>
                <a:gd name="T0" fmla="*/ 11 w 12"/>
                <a:gd name="T1" fmla="*/ 0 h 23"/>
                <a:gd name="T2" fmla="*/ 11 w 12"/>
                <a:gd name="T3" fmla="*/ 9 h 23"/>
                <a:gd name="T4" fmla="*/ 5 w 12"/>
                <a:gd name="T5" fmla="*/ 22 h 23"/>
                <a:gd name="T6" fmla="*/ 1 w 12"/>
                <a:gd name="T7" fmla="*/ 22 h 23"/>
                <a:gd name="T8" fmla="*/ 0 w 12"/>
                <a:gd name="T9" fmla="*/ 17 h 23"/>
                <a:gd name="T10" fmla="*/ 3 w 12"/>
                <a:gd name="T11" fmla="*/ 3 h 23"/>
                <a:gd name="T12" fmla="*/ 4 w 12"/>
                <a:gd name="T13" fmla="*/ 1 h 23"/>
                <a:gd name="T14" fmla="*/ 11 w 12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3">
                  <a:moveTo>
                    <a:pt x="11" y="0"/>
                  </a:moveTo>
                  <a:cubicBezTo>
                    <a:pt x="11" y="3"/>
                    <a:pt x="11" y="6"/>
                    <a:pt x="11" y="9"/>
                  </a:cubicBezTo>
                  <a:cubicBezTo>
                    <a:pt x="12" y="17"/>
                    <a:pt x="11" y="19"/>
                    <a:pt x="5" y="22"/>
                  </a:cubicBezTo>
                  <a:cubicBezTo>
                    <a:pt x="4" y="22"/>
                    <a:pt x="1" y="23"/>
                    <a:pt x="1" y="22"/>
                  </a:cubicBezTo>
                  <a:cubicBezTo>
                    <a:pt x="0" y="21"/>
                    <a:pt x="0" y="18"/>
                    <a:pt x="0" y="17"/>
                  </a:cubicBezTo>
                  <a:cubicBezTo>
                    <a:pt x="5" y="13"/>
                    <a:pt x="4" y="8"/>
                    <a:pt x="3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6" y="0"/>
                    <a:pt x="9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14"/>
            <p:cNvSpPr/>
            <p:nvPr/>
          </p:nvSpPr>
          <p:spPr bwMode="auto">
            <a:xfrm>
              <a:off x="7689790" y="3643319"/>
              <a:ext cx="117475" cy="53974"/>
            </a:xfrm>
            <a:custGeom>
              <a:avLst/>
              <a:gdLst>
                <a:gd name="T0" fmla="*/ 0 w 31"/>
                <a:gd name="T1" fmla="*/ 14 h 14"/>
                <a:gd name="T2" fmla="*/ 31 w 31"/>
                <a:gd name="T3" fmla="*/ 0 h 14"/>
                <a:gd name="T4" fmla="*/ 0 w 3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4">
                  <a:moveTo>
                    <a:pt x="0" y="14"/>
                  </a:moveTo>
                  <a:cubicBezTo>
                    <a:pt x="8" y="6"/>
                    <a:pt x="18" y="1"/>
                    <a:pt x="31" y="0"/>
                  </a:cubicBezTo>
                  <a:cubicBezTo>
                    <a:pt x="22" y="10"/>
                    <a:pt x="10" y="9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15"/>
            <p:cNvSpPr/>
            <p:nvPr/>
          </p:nvSpPr>
          <p:spPr bwMode="auto">
            <a:xfrm>
              <a:off x="5800677" y="4024319"/>
              <a:ext cx="60326" cy="49215"/>
            </a:xfrm>
            <a:custGeom>
              <a:avLst/>
              <a:gdLst>
                <a:gd name="T0" fmla="*/ 0 w 16"/>
                <a:gd name="T1" fmla="*/ 3 h 13"/>
                <a:gd name="T2" fmla="*/ 16 w 16"/>
                <a:gd name="T3" fmla="*/ 7 h 13"/>
                <a:gd name="T4" fmla="*/ 1 w 16"/>
                <a:gd name="T5" fmla="*/ 13 h 13"/>
                <a:gd name="T6" fmla="*/ 0 w 16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3">
                  <a:moveTo>
                    <a:pt x="0" y="3"/>
                  </a:moveTo>
                  <a:cubicBezTo>
                    <a:pt x="5" y="0"/>
                    <a:pt x="9" y="6"/>
                    <a:pt x="16" y="7"/>
                  </a:cubicBezTo>
                  <a:cubicBezTo>
                    <a:pt x="11" y="13"/>
                    <a:pt x="6" y="12"/>
                    <a:pt x="1" y="13"/>
                  </a:cubicBezTo>
                  <a:cubicBezTo>
                    <a:pt x="1" y="9"/>
                    <a:pt x="0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16"/>
            <p:cNvSpPr/>
            <p:nvPr/>
          </p:nvSpPr>
          <p:spPr bwMode="auto">
            <a:xfrm>
              <a:off x="8385109" y="3101980"/>
              <a:ext cx="60326" cy="71438"/>
            </a:xfrm>
            <a:custGeom>
              <a:avLst/>
              <a:gdLst>
                <a:gd name="T0" fmla="*/ 16 w 16"/>
                <a:gd name="T1" fmla="*/ 0 h 19"/>
                <a:gd name="T2" fmla="*/ 0 w 16"/>
                <a:gd name="T3" fmla="*/ 19 h 19"/>
                <a:gd name="T4" fmla="*/ 16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6" y="0"/>
                  </a:moveTo>
                  <a:cubicBezTo>
                    <a:pt x="14" y="10"/>
                    <a:pt x="8" y="14"/>
                    <a:pt x="0" y="19"/>
                  </a:cubicBezTo>
                  <a:cubicBezTo>
                    <a:pt x="4" y="11"/>
                    <a:pt x="6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5211718" y="3975107"/>
              <a:ext cx="71437" cy="41276"/>
            </a:xfrm>
            <a:custGeom>
              <a:avLst/>
              <a:gdLst>
                <a:gd name="T0" fmla="*/ 19 w 19"/>
                <a:gd name="T1" fmla="*/ 11 h 11"/>
                <a:gd name="T2" fmla="*/ 0 w 19"/>
                <a:gd name="T3" fmla="*/ 1 h 11"/>
                <a:gd name="T4" fmla="*/ 3 w 19"/>
                <a:gd name="T5" fmla="*/ 0 h 11"/>
                <a:gd name="T6" fmla="*/ 19 w 19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1">
                  <a:moveTo>
                    <a:pt x="19" y="11"/>
                  </a:moveTo>
                  <a:cubicBezTo>
                    <a:pt x="12" y="8"/>
                    <a:pt x="7" y="5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0" y="1"/>
                    <a:pt x="17" y="0"/>
                    <a:pt x="1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18"/>
            <p:cNvSpPr/>
            <p:nvPr/>
          </p:nvSpPr>
          <p:spPr bwMode="auto">
            <a:xfrm>
              <a:off x="6751582" y="3944943"/>
              <a:ext cx="120648" cy="34924"/>
            </a:xfrm>
            <a:custGeom>
              <a:avLst/>
              <a:gdLst>
                <a:gd name="T0" fmla="*/ 0 w 32"/>
                <a:gd name="T1" fmla="*/ 9 h 9"/>
                <a:gd name="T2" fmla="*/ 32 w 32"/>
                <a:gd name="T3" fmla="*/ 4 h 9"/>
                <a:gd name="T4" fmla="*/ 29 w 32"/>
                <a:gd name="T5" fmla="*/ 5 h 9"/>
                <a:gd name="T6" fmla="*/ 0 w 32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9">
                  <a:moveTo>
                    <a:pt x="0" y="9"/>
                  </a:moveTo>
                  <a:cubicBezTo>
                    <a:pt x="9" y="0"/>
                    <a:pt x="21" y="6"/>
                    <a:pt x="32" y="4"/>
                  </a:cubicBezTo>
                  <a:cubicBezTo>
                    <a:pt x="31" y="4"/>
                    <a:pt x="30" y="6"/>
                    <a:pt x="29" y="5"/>
                  </a:cubicBezTo>
                  <a:cubicBezTo>
                    <a:pt x="19" y="3"/>
                    <a:pt x="1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19"/>
            <p:cNvSpPr/>
            <p:nvPr/>
          </p:nvSpPr>
          <p:spPr bwMode="auto">
            <a:xfrm>
              <a:off x="8258109" y="3595694"/>
              <a:ext cx="71437" cy="47625"/>
            </a:xfrm>
            <a:custGeom>
              <a:avLst/>
              <a:gdLst>
                <a:gd name="T0" fmla="*/ 19 w 19"/>
                <a:gd name="T1" fmla="*/ 1 h 13"/>
                <a:gd name="T2" fmla="*/ 3 w 19"/>
                <a:gd name="T3" fmla="*/ 13 h 13"/>
                <a:gd name="T4" fmla="*/ 3 w 19"/>
                <a:gd name="T5" fmla="*/ 5 h 13"/>
                <a:gd name="T6" fmla="*/ 9 w 19"/>
                <a:gd name="T7" fmla="*/ 3 h 13"/>
                <a:gd name="T8" fmla="*/ 18 w 19"/>
                <a:gd name="T9" fmla="*/ 0 h 13"/>
                <a:gd name="T10" fmla="*/ 19 w 19"/>
                <a:gd name="T1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19" y="1"/>
                  </a:moveTo>
                  <a:cubicBezTo>
                    <a:pt x="14" y="5"/>
                    <a:pt x="8" y="9"/>
                    <a:pt x="3" y="13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4" y="4"/>
                    <a:pt x="7" y="3"/>
                    <a:pt x="9" y="3"/>
                  </a:cubicBezTo>
                  <a:cubicBezTo>
                    <a:pt x="12" y="2"/>
                    <a:pt x="15" y="1"/>
                    <a:pt x="18" y="0"/>
                  </a:cubicBezTo>
                  <a:cubicBezTo>
                    <a:pt x="18" y="0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20"/>
            <p:cNvSpPr/>
            <p:nvPr/>
          </p:nvSpPr>
          <p:spPr bwMode="auto">
            <a:xfrm>
              <a:off x="7581839" y="3667131"/>
              <a:ext cx="52387" cy="41276"/>
            </a:xfrm>
            <a:custGeom>
              <a:avLst/>
              <a:gdLst>
                <a:gd name="T0" fmla="*/ 14 w 14"/>
                <a:gd name="T1" fmla="*/ 0 h 11"/>
                <a:gd name="T2" fmla="*/ 8 w 14"/>
                <a:gd name="T3" fmla="*/ 7 h 11"/>
                <a:gd name="T4" fmla="*/ 1 w 14"/>
                <a:gd name="T5" fmla="*/ 11 h 11"/>
                <a:gd name="T6" fmla="*/ 0 w 14"/>
                <a:gd name="T7" fmla="*/ 8 h 11"/>
                <a:gd name="T8" fmla="*/ 4 w 14"/>
                <a:gd name="T9" fmla="*/ 3 h 11"/>
                <a:gd name="T10" fmla="*/ 14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cubicBezTo>
                    <a:pt x="12" y="3"/>
                    <a:pt x="10" y="5"/>
                    <a:pt x="8" y="7"/>
                  </a:cubicBezTo>
                  <a:cubicBezTo>
                    <a:pt x="7" y="10"/>
                    <a:pt x="5" y="11"/>
                    <a:pt x="1" y="11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1" y="6"/>
                    <a:pt x="2" y="4"/>
                    <a:pt x="4" y="3"/>
                  </a:cubicBezTo>
                  <a:cubicBezTo>
                    <a:pt x="7" y="1"/>
                    <a:pt x="10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21"/>
            <p:cNvSpPr/>
            <p:nvPr/>
          </p:nvSpPr>
          <p:spPr bwMode="auto">
            <a:xfrm>
              <a:off x="7986649" y="3297242"/>
              <a:ext cx="26988" cy="26989"/>
            </a:xfrm>
            <a:custGeom>
              <a:avLst/>
              <a:gdLst>
                <a:gd name="T0" fmla="*/ 0 w 7"/>
                <a:gd name="T1" fmla="*/ 3 h 7"/>
                <a:gd name="T2" fmla="*/ 6 w 7"/>
                <a:gd name="T3" fmla="*/ 0 h 7"/>
                <a:gd name="T4" fmla="*/ 7 w 7"/>
                <a:gd name="T5" fmla="*/ 1 h 7"/>
                <a:gd name="T6" fmla="*/ 4 w 7"/>
                <a:gd name="T7" fmla="*/ 7 h 7"/>
                <a:gd name="T8" fmla="*/ 0 w 7"/>
                <a:gd name="T9" fmla="*/ 5 h 7"/>
                <a:gd name="T10" fmla="*/ 0 w 7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0" y="3"/>
                  </a:moveTo>
                  <a:cubicBezTo>
                    <a:pt x="2" y="2"/>
                    <a:pt x="4" y="1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6" y="3"/>
                    <a:pt x="6" y="5"/>
                    <a:pt x="4" y="7"/>
                  </a:cubicBezTo>
                  <a:cubicBezTo>
                    <a:pt x="4" y="7"/>
                    <a:pt x="2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22"/>
            <p:cNvSpPr/>
            <p:nvPr/>
          </p:nvSpPr>
          <p:spPr bwMode="auto">
            <a:xfrm>
              <a:off x="8542270" y="2830517"/>
              <a:ext cx="30164" cy="33338"/>
            </a:xfrm>
            <a:custGeom>
              <a:avLst/>
              <a:gdLst>
                <a:gd name="T0" fmla="*/ 0 w 8"/>
                <a:gd name="T1" fmla="*/ 9 h 9"/>
                <a:gd name="T2" fmla="*/ 4 w 8"/>
                <a:gd name="T3" fmla="*/ 2 h 9"/>
                <a:gd name="T4" fmla="*/ 6 w 8"/>
                <a:gd name="T5" fmla="*/ 0 h 9"/>
                <a:gd name="T6" fmla="*/ 0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0" y="9"/>
                  </a:moveTo>
                  <a:cubicBezTo>
                    <a:pt x="2" y="7"/>
                    <a:pt x="3" y="5"/>
                    <a:pt x="4" y="2"/>
                  </a:cubicBezTo>
                  <a:cubicBezTo>
                    <a:pt x="5" y="1"/>
                    <a:pt x="5" y="1"/>
                    <a:pt x="6" y="0"/>
                  </a:cubicBezTo>
                  <a:cubicBezTo>
                    <a:pt x="8" y="4"/>
                    <a:pt x="6" y="7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23"/>
            <p:cNvSpPr/>
            <p:nvPr/>
          </p:nvSpPr>
          <p:spPr bwMode="auto">
            <a:xfrm>
              <a:off x="8412094" y="3003553"/>
              <a:ext cx="30164" cy="30165"/>
            </a:xfrm>
            <a:custGeom>
              <a:avLst/>
              <a:gdLst>
                <a:gd name="T0" fmla="*/ 8 w 8"/>
                <a:gd name="T1" fmla="*/ 2 h 8"/>
                <a:gd name="T2" fmla="*/ 2 w 8"/>
                <a:gd name="T3" fmla="*/ 8 h 8"/>
                <a:gd name="T4" fmla="*/ 0 w 8"/>
                <a:gd name="T5" fmla="*/ 7 h 8"/>
                <a:gd name="T6" fmla="*/ 6 w 8"/>
                <a:gd name="T7" fmla="*/ 0 h 8"/>
                <a:gd name="T8" fmla="*/ 8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8" y="2"/>
                  </a:moveTo>
                  <a:cubicBezTo>
                    <a:pt x="6" y="4"/>
                    <a:pt x="4" y="6"/>
                    <a:pt x="2" y="8"/>
                  </a:cubicBezTo>
                  <a:cubicBezTo>
                    <a:pt x="1" y="8"/>
                    <a:pt x="1" y="7"/>
                    <a:pt x="0" y="7"/>
                  </a:cubicBezTo>
                  <a:cubicBezTo>
                    <a:pt x="2" y="4"/>
                    <a:pt x="4" y="2"/>
                    <a:pt x="6" y="0"/>
                  </a:cubicBezTo>
                  <a:cubicBezTo>
                    <a:pt x="7" y="0"/>
                    <a:pt x="7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24"/>
            <p:cNvSpPr/>
            <p:nvPr/>
          </p:nvSpPr>
          <p:spPr bwMode="auto">
            <a:xfrm>
              <a:off x="7450077" y="3733806"/>
              <a:ext cx="22226" cy="26989"/>
            </a:xfrm>
            <a:custGeom>
              <a:avLst/>
              <a:gdLst>
                <a:gd name="T0" fmla="*/ 4 w 6"/>
                <a:gd name="T1" fmla="*/ 0 h 7"/>
                <a:gd name="T2" fmla="*/ 6 w 6"/>
                <a:gd name="T3" fmla="*/ 6 h 7"/>
                <a:gd name="T4" fmla="*/ 0 w 6"/>
                <a:gd name="T5" fmla="*/ 7 h 7"/>
                <a:gd name="T6" fmla="*/ 3 w 6"/>
                <a:gd name="T7" fmla="*/ 0 h 7"/>
                <a:gd name="T8" fmla="*/ 4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4" y="0"/>
                  </a:moveTo>
                  <a:cubicBezTo>
                    <a:pt x="5" y="2"/>
                    <a:pt x="5" y="4"/>
                    <a:pt x="6" y="6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25"/>
            <p:cNvSpPr/>
            <p:nvPr/>
          </p:nvSpPr>
          <p:spPr bwMode="auto">
            <a:xfrm>
              <a:off x="6897632" y="3873505"/>
              <a:ext cx="30164" cy="23813"/>
            </a:xfrm>
            <a:custGeom>
              <a:avLst/>
              <a:gdLst>
                <a:gd name="T0" fmla="*/ 0 w 8"/>
                <a:gd name="T1" fmla="*/ 5 h 6"/>
                <a:gd name="T2" fmla="*/ 4 w 8"/>
                <a:gd name="T3" fmla="*/ 0 h 6"/>
                <a:gd name="T4" fmla="*/ 8 w 8"/>
                <a:gd name="T5" fmla="*/ 4 h 6"/>
                <a:gd name="T6" fmla="*/ 0 w 8"/>
                <a:gd name="T7" fmla="*/ 6 h 6"/>
                <a:gd name="T8" fmla="*/ 0 w 8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5"/>
                  </a:moveTo>
                  <a:cubicBezTo>
                    <a:pt x="1" y="3"/>
                    <a:pt x="3" y="2"/>
                    <a:pt x="4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5" y="5"/>
                    <a:pt x="2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26"/>
            <p:cNvSpPr/>
            <p:nvPr/>
          </p:nvSpPr>
          <p:spPr bwMode="auto">
            <a:xfrm>
              <a:off x="5286331" y="4114806"/>
              <a:ext cx="668334" cy="106365"/>
            </a:xfrm>
            <a:custGeom>
              <a:avLst/>
              <a:gdLst>
                <a:gd name="T0" fmla="*/ 167 w 178"/>
                <a:gd name="T1" fmla="*/ 7 h 28"/>
                <a:gd name="T2" fmla="*/ 161 w 178"/>
                <a:gd name="T3" fmla="*/ 14 h 28"/>
                <a:gd name="T4" fmla="*/ 178 w 178"/>
                <a:gd name="T5" fmla="*/ 13 h 28"/>
                <a:gd name="T6" fmla="*/ 163 w 178"/>
                <a:gd name="T7" fmla="*/ 21 h 28"/>
                <a:gd name="T8" fmla="*/ 97 w 178"/>
                <a:gd name="T9" fmla="*/ 20 h 28"/>
                <a:gd name="T10" fmla="*/ 100 w 178"/>
                <a:gd name="T11" fmla="*/ 27 h 28"/>
                <a:gd name="T12" fmla="*/ 25 w 178"/>
                <a:gd name="T13" fmla="*/ 19 h 28"/>
                <a:gd name="T14" fmla="*/ 3 w 178"/>
                <a:gd name="T15" fmla="*/ 7 h 28"/>
                <a:gd name="T16" fmla="*/ 0 w 178"/>
                <a:gd name="T17" fmla="*/ 3 h 28"/>
                <a:gd name="T18" fmla="*/ 12 w 178"/>
                <a:gd name="T19" fmla="*/ 0 h 28"/>
                <a:gd name="T20" fmla="*/ 16 w 178"/>
                <a:gd name="T21" fmla="*/ 1 h 28"/>
                <a:gd name="T22" fmla="*/ 22 w 178"/>
                <a:gd name="T23" fmla="*/ 4 h 28"/>
                <a:gd name="T24" fmla="*/ 39 w 178"/>
                <a:gd name="T25" fmla="*/ 2 h 28"/>
                <a:gd name="T26" fmla="*/ 57 w 178"/>
                <a:gd name="T27" fmla="*/ 5 h 28"/>
                <a:gd name="T28" fmla="*/ 79 w 178"/>
                <a:gd name="T29" fmla="*/ 4 h 28"/>
                <a:gd name="T30" fmla="*/ 82 w 178"/>
                <a:gd name="T31" fmla="*/ 4 h 28"/>
                <a:gd name="T32" fmla="*/ 104 w 178"/>
                <a:gd name="T33" fmla="*/ 10 h 28"/>
                <a:gd name="T34" fmla="*/ 107 w 178"/>
                <a:gd name="T35" fmla="*/ 12 h 28"/>
                <a:gd name="T36" fmla="*/ 115 w 178"/>
                <a:gd name="T37" fmla="*/ 14 h 28"/>
                <a:gd name="T38" fmla="*/ 128 w 178"/>
                <a:gd name="T39" fmla="*/ 16 h 28"/>
                <a:gd name="T40" fmla="*/ 141 w 178"/>
                <a:gd name="T41" fmla="*/ 15 h 28"/>
                <a:gd name="T42" fmla="*/ 152 w 178"/>
                <a:gd name="T43" fmla="*/ 8 h 28"/>
                <a:gd name="T44" fmla="*/ 167 w 178"/>
                <a:gd name="T4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28">
                  <a:moveTo>
                    <a:pt x="167" y="7"/>
                  </a:moveTo>
                  <a:cubicBezTo>
                    <a:pt x="165" y="9"/>
                    <a:pt x="163" y="11"/>
                    <a:pt x="161" y="14"/>
                  </a:cubicBezTo>
                  <a:cubicBezTo>
                    <a:pt x="167" y="19"/>
                    <a:pt x="172" y="10"/>
                    <a:pt x="178" y="13"/>
                  </a:cubicBezTo>
                  <a:cubicBezTo>
                    <a:pt x="173" y="17"/>
                    <a:pt x="170" y="21"/>
                    <a:pt x="163" y="21"/>
                  </a:cubicBezTo>
                  <a:cubicBezTo>
                    <a:pt x="141" y="20"/>
                    <a:pt x="119" y="20"/>
                    <a:pt x="97" y="20"/>
                  </a:cubicBezTo>
                  <a:cubicBezTo>
                    <a:pt x="98" y="22"/>
                    <a:pt x="99" y="24"/>
                    <a:pt x="100" y="27"/>
                  </a:cubicBezTo>
                  <a:cubicBezTo>
                    <a:pt x="75" y="26"/>
                    <a:pt x="49" y="28"/>
                    <a:pt x="25" y="19"/>
                  </a:cubicBezTo>
                  <a:cubicBezTo>
                    <a:pt x="17" y="16"/>
                    <a:pt x="10" y="11"/>
                    <a:pt x="3" y="7"/>
                  </a:cubicBezTo>
                  <a:cubicBezTo>
                    <a:pt x="2" y="6"/>
                    <a:pt x="1" y="5"/>
                    <a:pt x="0" y="3"/>
                  </a:cubicBezTo>
                  <a:cubicBezTo>
                    <a:pt x="4" y="2"/>
                    <a:pt x="8" y="1"/>
                    <a:pt x="12" y="0"/>
                  </a:cubicBezTo>
                  <a:cubicBezTo>
                    <a:pt x="13" y="0"/>
                    <a:pt x="16" y="0"/>
                    <a:pt x="16" y="1"/>
                  </a:cubicBezTo>
                  <a:cubicBezTo>
                    <a:pt x="17" y="5"/>
                    <a:pt x="20" y="4"/>
                    <a:pt x="22" y="4"/>
                  </a:cubicBezTo>
                  <a:cubicBezTo>
                    <a:pt x="28" y="3"/>
                    <a:pt x="33" y="2"/>
                    <a:pt x="39" y="2"/>
                  </a:cubicBezTo>
                  <a:cubicBezTo>
                    <a:pt x="45" y="3"/>
                    <a:pt x="51" y="3"/>
                    <a:pt x="57" y="5"/>
                  </a:cubicBezTo>
                  <a:cubicBezTo>
                    <a:pt x="65" y="7"/>
                    <a:pt x="72" y="10"/>
                    <a:pt x="79" y="4"/>
                  </a:cubicBezTo>
                  <a:cubicBezTo>
                    <a:pt x="79" y="3"/>
                    <a:pt x="81" y="4"/>
                    <a:pt x="82" y="4"/>
                  </a:cubicBezTo>
                  <a:cubicBezTo>
                    <a:pt x="89" y="7"/>
                    <a:pt x="96" y="10"/>
                    <a:pt x="104" y="10"/>
                  </a:cubicBezTo>
                  <a:cubicBezTo>
                    <a:pt x="105" y="10"/>
                    <a:pt x="106" y="11"/>
                    <a:pt x="107" y="12"/>
                  </a:cubicBezTo>
                  <a:cubicBezTo>
                    <a:pt x="109" y="15"/>
                    <a:pt x="111" y="16"/>
                    <a:pt x="115" y="14"/>
                  </a:cubicBezTo>
                  <a:cubicBezTo>
                    <a:pt x="119" y="13"/>
                    <a:pt x="123" y="13"/>
                    <a:pt x="128" y="16"/>
                  </a:cubicBezTo>
                  <a:cubicBezTo>
                    <a:pt x="132" y="19"/>
                    <a:pt x="137" y="18"/>
                    <a:pt x="141" y="15"/>
                  </a:cubicBezTo>
                  <a:cubicBezTo>
                    <a:pt x="145" y="13"/>
                    <a:pt x="148" y="10"/>
                    <a:pt x="152" y="8"/>
                  </a:cubicBezTo>
                  <a:cubicBezTo>
                    <a:pt x="157" y="5"/>
                    <a:pt x="161" y="4"/>
                    <a:pt x="16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27"/>
            <p:cNvSpPr/>
            <p:nvPr/>
          </p:nvSpPr>
          <p:spPr bwMode="auto">
            <a:xfrm>
              <a:off x="6919861" y="4029081"/>
              <a:ext cx="98425" cy="41276"/>
            </a:xfrm>
            <a:custGeom>
              <a:avLst/>
              <a:gdLst>
                <a:gd name="T0" fmla="*/ 2 w 26"/>
                <a:gd name="T1" fmla="*/ 11 h 11"/>
                <a:gd name="T2" fmla="*/ 5 w 26"/>
                <a:gd name="T3" fmla="*/ 5 h 11"/>
                <a:gd name="T4" fmla="*/ 26 w 26"/>
                <a:gd name="T5" fmla="*/ 0 h 11"/>
                <a:gd name="T6" fmla="*/ 2 w 26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2" y="11"/>
                  </a:moveTo>
                  <a:cubicBezTo>
                    <a:pt x="0" y="8"/>
                    <a:pt x="1" y="6"/>
                    <a:pt x="5" y="5"/>
                  </a:cubicBezTo>
                  <a:cubicBezTo>
                    <a:pt x="12" y="3"/>
                    <a:pt x="19" y="2"/>
                    <a:pt x="26" y="0"/>
                  </a:cubicBezTo>
                  <a:cubicBezTo>
                    <a:pt x="19" y="6"/>
                    <a:pt x="11" y="10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28"/>
            <p:cNvSpPr/>
            <p:nvPr/>
          </p:nvSpPr>
          <p:spPr bwMode="auto">
            <a:xfrm>
              <a:off x="8456561" y="3327403"/>
              <a:ext cx="33337" cy="30165"/>
            </a:xfrm>
            <a:custGeom>
              <a:avLst/>
              <a:gdLst>
                <a:gd name="T0" fmla="*/ 0 w 9"/>
                <a:gd name="T1" fmla="*/ 8 h 8"/>
                <a:gd name="T2" fmla="*/ 7 w 9"/>
                <a:gd name="T3" fmla="*/ 0 h 8"/>
                <a:gd name="T4" fmla="*/ 9 w 9"/>
                <a:gd name="T5" fmla="*/ 1 h 8"/>
                <a:gd name="T6" fmla="*/ 8 w 9"/>
                <a:gd name="T7" fmla="*/ 3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0" y="4"/>
                    <a:pt x="4" y="0"/>
                    <a:pt x="7" y="0"/>
                  </a:cubicBezTo>
                  <a:cubicBezTo>
                    <a:pt x="7" y="0"/>
                    <a:pt x="8" y="0"/>
                    <a:pt x="9" y="1"/>
                  </a:cubicBezTo>
                  <a:cubicBezTo>
                    <a:pt x="9" y="1"/>
                    <a:pt x="9" y="3"/>
                    <a:pt x="8" y="3"/>
                  </a:cubicBezTo>
                  <a:cubicBezTo>
                    <a:pt x="6" y="5"/>
                    <a:pt x="3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29"/>
            <p:cNvSpPr/>
            <p:nvPr/>
          </p:nvSpPr>
          <p:spPr bwMode="auto">
            <a:xfrm>
              <a:off x="8693150" y="2901951"/>
              <a:ext cx="71437" cy="82549"/>
            </a:xfrm>
            <a:custGeom>
              <a:avLst/>
              <a:gdLst>
                <a:gd name="T0" fmla="*/ 0 w 19"/>
                <a:gd name="T1" fmla="*/ 21 h 22"/>
                <a:gd name="T2" fmla="*/ 19 w 19"/>
                <a:gd name="T3" fmla="*/ 0 h 22"/>
                <a:gd name="T4" fmla="*/ 1 w 19"/>
                <a:gd name="T5" fmla="*/ 22 h 22"/>
                <a:gd name="T6" fmla="*/ 0 w 19"/>
                <a:gd name="T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2">
                  <a:moveTo>
                    <a:pt x="0" y="21"/>
                  </a:moveTo>
                  <a:cubicBezTo>
                    <a:pt x="4" y="12"/>
                    <a:pt x="9" y="3"/>
                    <a:pt x="19" y="0"/>
                  </a:cubicBezTo>
                  <a:cubicBezTo>
                    <a:pt x="13" y="7"/>
                    <a:pt x="7" y="14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63" name="TextBox 13"/>
          <p:cNvSpPr txBox="1"/>
          <p:nvPr/>
        </p:nvSpPr>
        <p:spPr>
          <a:xfrm>
            <a:off x="8501163" y="3118369"/>
            <a:ext cx="15596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000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Arial" panose="020B0604020202020204" pitchFamily="34" charset="0"/>
              </a:rPr>
              <a:t>单击编辑标题</a:t>
            </a:r>
            <a:endParaRPr lang="en-US" sz="2000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505244" y="3440370"/>
            <a:ext cx="2810399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2184943" y="3118369"/>
            <a:ext cx="15596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000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Arial" panose="020B0604020202020204" pitchFamily="34" charset="0"/>
              </a:rPr>
              <a:t>单击编辑标题</a:t>
            </a:r>
            <a:endParaRPr lang="en-US" sz="2000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934216" y="3440370"/>
            <a:ext cx="2810399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Picture 46" descr="4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69" y="2071874"/>
            <a:ext cx="5256141" cy="3095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6000883" y="1109621"/>
            <a:ext cx="4580031" cy="135578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47300" y="1787514"/>
            <a:ext cx="2387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53566" y="2448368"/>
            <a:ext cx="4236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6000883" y="3554241"/>
            <a:ext cx="4580031" cy="135578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747300" y="4232134"/>
            <a:ext cx="2387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53566" y="4892988"/>
            <a:ext cx="4236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4" b="24139"/>
          <a:stretch>
            <a:fillRect/>
          </a:stretch>
        </p:blipFill>
        <p:spPr bwMode="auto">
          <a:xfrm>
            <a:off x="739429" y="2067951"/>
            <a:ext cx="5895706" cy="339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8471789" y="2044439"/>
            <a:ext cx="30141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1720860"/>
            <a:ext cx="1229707" cy="12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571676" y="1900271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2950568"/>
            <a:ext cx="1229707" cy="12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571676" y="3129978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320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90" y="4236340"/>
            <a:ext cx="1229707" cy="12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571676" y="4415750"/>
            <a:ext cx="627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471789" y="3274146"/>
            <a:ext cx="30141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8471789" y="4558805"/>
            <a:ext cx="30141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126031" y="1296538"/>
            <a:ext cx="6530784" cy="4942689"/>
            <a:chOff x="687" y="853"/>
            <a:chExt cx="1867" cy="1413"/>
          </a:xfrm>
          <a:blipFill dpi="0" rotWithShape="0">
            <a:blip r:embed="rId4"/>
            <a:srcRect/>
            <a:stretch>
              <a:fillRect l="-12000" t="-22000" b="-3000"/>
            </a:stretch>
          </a:blipFill>
        </p:grpSpPr>
        <p:grpSp>
          <p:nvGrpSpPr>
            <p:cNvPr id="10" name="Group 205"/>
            <p:cNvGrpSpPr/>
            <p:nvPr/>
          </p:nvGrpSpPr>
          <p:grpSpPr bwMode="auto">
            <a:xfrm>
              <a:off x="687" y="853"/>
              <a:ext cx="1867" cy="1413"/>
              <a:chOff x="687" y="853"/>
              <a:chExt cx="1867" cy="1413"/>
            </a:xfrm>
            <a:grpFill/>
          </p:grpSpPr>
          <p:sp>
            <p:nvSpPr>
              <p:cNvPr id="140" name="Freeform 5"/>
              <p:cNvSpPr/>
              <p:nvPr/>
            </p:nvSpPr>
            <p:spPr bwMode="auto">
              <a:xfrm>
                <a:off x="1558" y="853"/>
                <a:ext cx="13" cy="20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2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6"/>
              <p:cNvSpPr/>
              <p:nvPr/>
            </p:nvSpPr>
            <p:spPr bwMode="auto">
              <a:xfrm>
                <a:off x="1578" y="853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7"/>
              <p:cNvSpPr/>
              <p:nvPr/>
            </p:nvSpPr>
            <p:spPr bwMode="auto">
              <a:xfrm>
                <a:off x="1584" y="860"/>
                <a:ext cx="14" cy="7"/>
              </a:xfrm>
              <a:custGeom>
                <a:avLst/>
                <a:gdLst>
                  <a:gd name="T0" fmla="*/ 14 w 14"/>
                  <a:gd name="T1" fmla="*/ 7 h 7"/>
                  <a:gd name="T2" fmla="*/ 7 w 14"/>
                  <a:gd name="T3" fmla="*/ 0 h 7"/>
                  <a:gd name="T4" fmla="*/ 0 w 14"/>
                  <a:gd name="T5" fmla="*/ 7 h 7"/>
                  <a:gd name="T6" fmla="*/ 14 w 14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14" y="7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1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Rectangle 8"/>
              <p:cNvSpPr>
                <a:spLocks noChangeArrowheads="1"/>
              </p:cNvSpPr>
              <p:nvPr/>
            </p:nvSpPr>
            <p:spPr bwMode="auto">
              <a:xfrm>
                <a:off x="1565" y="880"/>
                <a:ext cx="6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9"/>
              <p:cNvSpPr/>
              <p:nvPr/>
            </p:nvSpPr>
            <p:spPr bwMode="auto">
              <a:xfrm>
                <a:off x="1584" y="880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0 h 6"/>
                  <a:gd name="T4" fmla="*/ 7 w 7"/>
                  <a:gd name="T5" fmla="*/ 6 h 6"/>
                  <a:gd name="T6" fmla="*/ 7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0"/>
                    </a:lnTo>
                    <a:lnTo>
                      <a:pt x="7" y="6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0"/>
              <p:cNvSpPr/>
              <p:nvPr/>
            </p:nvSpPr>
            <p:spPr bwMode="auto">
              <a:xfrm>
                <a:off x="2181" y="913"/>
                <a:ext cx="6" cy="19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2"/>
                      <a:pt x="1" y="1"/>
                      <a:pt x="0" y="0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1"/>
              <p:cNvSpPr/>
              <p:nvPr/>
            </p:nvSpPr>
            <p:spPr bwMode="auto">
              <a:xfrm>
                <a:off x="1539" y="886"/>
                <a:ext cx="26" cy="27"/>
              </a:xfrm>
              <a:custGeom>
                <a:avLst/>
                <a:gdLst>
                  <a:gd name="T0" fmla="*/ 1 w 4"/>
                  <a:gd name="T1" fmla="*/ 4 h 4"/>
                  <a:gd name="T2" fmla="*/ 4 w 4"/>
                  <a:gd name="T3" fmla="*/ 3 h 4"/>
                  <a:gd name="T4" fmla="*/ 4 w 4"/>
                  <a:gd name="T5" fmla="*/ 2 h 4"/>
                  <a:gd name="T6" fmla="*/ 1 w 4"/>
                  <a:gd name="T7" fmla="*/ 0 h 4"/>
                  <a:gd name="T8" fmla="*/ 1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1" y="4"/>
                    </a:moveTo>
                    <a:cubicBezTo>
                      <a:pt x="3" y="4"/>
                      <a:pt x="2" y="3"/>
                      <a:pt x="4" y="3"/>
                    </a:cubicBezTo>
                    <a:cubicBezTo>
                      <a:pt x="4" y="3"/>
                      <a:pt x="3" y="2"/>
                      <a:pt x="4" y="2"/>
                    </a:cubicBezTo>
                    <a:cubicBezTo>
                      <a:pt x="3" y="0"/>
                      <a:pt x="2" y="1"/>
                      <a:pt x="1" y="0"/>
                    </a:cubicBezTo>
                    <a:cubicBezTo>
                      <a:pt x="0" y="2"/>
                      <a:pt x="4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"/>
              <p:cNvSpPr/>
              <p:nvPr/>
            </p:nvSpPr>
            <p:spPr bwMode="auto">
              <a:xfrm>
                <a:off x="1565" y="886"/>
                <a:ext cx="19" cy="20"/>
              </a:xfrm>
              <a:custGeom>
                <a:avLst/>
                <a:gdLst>
                  <a:gd name="T0" fmla="*/ 2 w 3"/>
                  <a:gd name="T1" fmla="*/ 3 h 3"/>
                  <a:gd name="T2" fmla="*/ 3 w 3"/>
                  <a:gd name="T3" fmla="*/ 2 h 3"/>
                  <a:gd name="T4" fmla="*/ 0 w 3"/>
                  <a:gd name="T5" fmla="*/ 0 h 3"/>
                  <a:gd name="T6" fmla="*/ 2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2" y="3"/>
                      <a:pt x="3" y="3"/>
                      <a:pt x="3" y="2"/>
                    </a:cubicBezTo>
                    <a:cubicBezTo>
                      <a:pt x="1" y="2"/>
                      <a:pt x="2" y="1"/>
                      <a:pt x="0" y="0"/>
                    </a:cubicBezTo>
                    <a:cubicBezTo>
                      <a:pt x="0" y="2"/>
                      <a:pt x="0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3"/>
              <p:cNvSpPr/>
              <p:nvPr/>
            </p:nvSpPr>
            <p:spPr bwMode="auto">
              <a:xfrm>
                <a:off x="1584" y="893"/>
                <a:ext cx="14" cy="13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0 w 2"/>
                  <a:gd name="T5" fmla="*/ 1 h 2"/>
                  <a:gd name="T6" fmla="*/ 2 w 2"/>
                  <a:gd name="T7" fmla="*/ 1 h 2"/>
                  <a:gd name="T8" fmla="*/ 2 w 2"/>
                  <a:gd name="T9" fmla="*/ 1 h 2"/>
                  <a:gd name="T10" fmla="*/ 1 w 2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4"/>
              <p:cNvSpPr/>
              <p:nvPr/>
            </p:nvSpPr>
            <p:spPr bwMode="auto">
              <a:xfrm>
                <a:off x="1965" y="926"/>
                <a:ext cx="13" cy="6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5"/>
              <p:cNvSpPr/>
              <p:nvPr/>
            </p:nvSpPr>
            <p:spPr bwMode="auto">
              <a:xfrm>
                <a:off x="1788" y="919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6"/>
              <p:cNvSpPr/>
              <p:nvPr/>
            </p:nvSpPr>
            <p:spPr bwMode="auto">
              <a:xfrm>
                <a:off x="1794" y="9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7"/>
              <p:cNvSpPr/>
              <p:nvPr/>
            </p:nvSpPr>
            <p:spPr bwMode="auto">
              <a:xfrm>
                <a:off x="2174" y="939"/>
                <a:ext cx="20" cy="20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2 h 3"/>
                  <a:gd name="T4" fmla="*/ 2 w 3"/>
                  <a:gd name="T5" fmla="*/ 0 h 3"/>
                  <a:gd name="T6" fmla="*/ 2 w 3"/>
                  <a:gd name="T7" fmla="*/ 3 h 3"/>
                  <a:gd name="T8" fmla="*/ 2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3" y="2"/>
                      <a:pt x="2" y="3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8"/>
              <p:cNvSpPr/>
              <p:nvPr/>
            </p:nvSpPr>
            <p:spPr bwMode="auto">
              <a:xfrm>
                <a:off x="1512" y="913"/>
                <a:ext cx="13" cy="6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9"/>
              <p:cNvSpPr/>
              <p:nvPr/>
            </p:nvSpPr>
            <p:spPr bwMode="auto">
              <a:xfrm>
                <a:off x="1519" y="906"/>
                <a:ext cx="0" cy="7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20"/>
              <p:cNvSpPr/>
              <p:nvPr/>
            </p:nvSpPr>
            <p:spPr bwMode="auto">
              <a:xfrm>
                <a:off x="1571" y="913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21"/>
              <p:cNvSpPr/>
              <p:nvPr/>
            </p:nvSpPr>
            <p:spPr bwMode="auto">
              <a:xfrm>
                <a:off x="1545" y="919"/>
                <a:ext cx="66" cy="20"/>
              </a:xfrm>
              <a:custGeom>
                <a:avLst/>
                <a:gdLst>
                  <a:gd name="T0" fmla="*/ 4 w 10"/>
                  <a:gd name="T1" fmla="*/ 0 h 3"/>
                  <a:gd name="T2" fmla="*/ 3 w 10"/>
                  <a:gd name="T3" fmla="*/ 2 h 3"/>
                  <a:gd name="T4" fmla="*/ 2 w 10"/>
                  <a:gd name="T5" fmla="*/ 1 h 3"/>
                  <a:gd name="T6" fmla="*/ 2 w 10"/>
                  <a:gd name="T7" fmla="*/ 2 h 3"/>
                  <a:gd name="T8" fmla="*/ 1 w 10"/>
                  <a:gd name="T9" fmla="*/ 0 h 3"/>
                  <a:gd name="T10" fmla="*/ 1 w 10"/>
                  <a:gd name="T11" fmla="*/ 2 h 3"/>
                  <a:gd name="T12" fmla="*/ 10 w 10"/>
                  <a:gd name="T13" fmla="*/ 1 h 3"/>
                  <a:gd name="T14" fmla="*/ 9 w 10"/>
                  <a:gd name="T15" fmla="*/ 0 h 3"/>
                  <a:gd name="T16" fmla="*/ 8 w 10"/>
                  <a:gd name="T17" fmla="*/ 0 h 3"/>
                  <a:gd name="T18" fmla="*/ 4 w 10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3">
                    <a:moveTo>
                      <a:pt x="4" y="0"/>
                    </a:moveTo>
                    <a:cubicBezTo>
                      <a:pt x="4" y="1"/>
                      <a:pt x="4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2"/>
                      <a:pt x="3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2"/>
                      <a:pt x="8" y="3"/>
                      <a:pt x="10" y="1"/>
                    </a:cubicBezTo>
                    <a:cubicBezTo>
                      <a:pt x="9" y="1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5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22"/>
              <p:cNvSpPr/>
              <p:nvPr/>
            </p:nvSpPr>
            <p:spPr bwMode="auto">
              <a:xfrm>
                <a:off x="1663" y="913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23"/>
              <p:cNvSpPr/>
              <p:nvPr/>
            </p:nvSpPr>
            <p:spPr bwMode="auto">
              <a:xfrm>
                <a:off x="1630" y="926"/>
                <a:ext cx="7" cy="6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24"/>
              <p:cNvSpPr/>
              <p:nvPr/>
            </p:nvSpPr>
            <p:spPr bwMode="auto">
              <a:xfrm>
                <a:off x="1630" y="926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25"/>
              <p:cNvSpPr/>
              <p:nvPr/>
            </p:nvSpPr>
            <p:spPr bwMode="auto">
              <a:xfrm>
                <a:off x="1132" y="906"/>
                <a:ext cx="0" cy="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26"/>
              <p:cNvSpPr/>
              <p:nvPr/>
            </p:nvSpPr>
            <p:spPr bwMode="auto">
              <a:xfrm>
                <a:off x="1126" y="899"/>
                <a:ext cx="6" cy="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27"/>
              <p:cNvSpPr/>
              <p:nvPr/>
            </p:nvSpPr>
            <p:spPr bwMode="auto">
              <a:xfrm>
                <a:off x="1172" y="913"/>
                <a:ext cx="13" cy="19"/>
              </a:xfrm>
              <a:custGeom>
                <a:avLst/>
                <a:gdLst>
                  <a:gd name="T0" fmla="*/ 1 w 2"/>
                  <a:gd name="T1" fmla="*/ 3 h 3"/>
                  <a:gd name="T2" fmla="*/ 0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28"/>
              <p:cNvSpPr/>
              <p:nvPr/>
            </p:nvSpPr>
            <p:spPr bwMode="auto">
              <a:xfrm>
                <a:off x="1761" y="939"/>
                <a:ext cx="7" cy="6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29"/>
              <p:cNvSpPr/>
              <p:nvPr/>
            </p:nvSpPr>
            <p:spPr bwMode="auto">
              <a:xfrm>
                <a:off x="2096" y="959"/>
                <a:ext cx="19" cy="32"/>
              </a:xfrm>
              <a:custGeom>
                <a:avLst/>
                <a:gdLst>
                  <a:gd name="T0" fmla="*/ 1 w 3"/>
                  <a:gd name="T1" fmla="*/ 4 h 5"/>
                  <a:gd name="T2" fmla="*/ 1 w 3"/>
                  <a:gd name="T3" fmla="*/ 3 h 5"/>
                  <a:gd name="T4" fmla="*/ 2 w 3"/>
                  <a:gd name="T5" fmla="*/ 5 h 5"/>
                  <a:gd name="T6" fmla="*/ 2 w 3"/>
                  <a:gd name="T7" fmla="*/ 1 h 5"/>
                  <a:gd name="T8" fmla="*/ 0 w 3"/>
                  <a:gd name="T9" fmla="*/ 0 h 5"/>
                  <a:gd name="T10" fmla="*/ 0 w 3"/>
                  <a:gd name="T11" fmla="*/ 4 h 5"/>
                  <a:gd name="T12" fmla="*/ 1 w 3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0" y="5"/>
                      <a:pt x="2" y="5"/>
                    </a:cubicBezTo>
                    <a:cubicBezTo>
                      <a:pt x="3" y="4"/>
                      <a:pt x="1" y="3"/>
                      <a:pt x="2" y="1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3"/>
                      <a:pt x="0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30"/>
              <p:cNvSpPr/>
              <p:nvPr/>
            </p:nvSpPr>
            <p:spPr bwMode="auto">
              <a:xfrm>
                <a:off x="1506" y="932"/>
                <a:ext cx="39" cy="27"/>
              </a:xfrm>
              <a:custGeom>
                <a:avLst/>
                <a:gdLst>
                  <a:gd name="T0" fmla="*/ 2 w 6"/>
                  <a:gd name="T1" fmla="*/ 0 h 4"/>
                  <a:gd name="T2" fmla="*/ 3 w 6"/>
                  <a:gd name="T3" fmla="*/ 1 h 4"/>
                  <a:gd name="T4" fmla="*/ 2 w 6"/>
                  <a:gd name="T5" fmla="*/ 1 h 4"/>
                  <a:gd name="T6" fmla="*/ 6 w 6"/>
                  <a:gd name="T7" fmla="*/ 4 h 4"/>
                  <a:gd name="T8" fmla="*/ 6 w 6"/>
                  <a:gd name="T9" fmla="*/ 4 h 4"/>
                  <a:gd name="T10" fmla="*/ 5 w 6"/>
                  <a:gd name="T11" fmla="*/ 2 h 4"/>
                  <a:gd name="T12" fmla="*/ 5 w 6"/>
                  <a:gd name="T13" fmla="*/ 2 h 4"/>
                  <a:gd name="T14" fmla="*/ 4 w 6"/>
                  <a:gd name="T15" fmla="*/ 0 h 4"/>
                  <a:gd name="T16" fmla="*/ 4 w 6"/>
                  <a:gd name="T17" fmla="*/ 3 h 4"/>
                  <a:gd name="T18" fmla="*/ 3 w 6"/>
                  <a:gd name="T19" fmla="*/ 2 h 4"/>
                  <a:gd name="T20" fmla="*/ 3 w 6"/>
                  <a:gd name="T21" fmla="*/ 2 h 4"/>
                  <a:gd name="T22" fmla="*/ 2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4"/>
                      <a:pt x="5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2"/>
                      <a:pt x="4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31"/>
              <p:cNvSpPr/>
              <p:nvPr/>
            </p:nvSpPr>
            <p:spPr bwMode="auto">
              <a:xfrm>
                <a:off x="1447" y="932"/>
                <a:ext cx="65" cy="33"/>
              </a:xfrm>
              <a:custGeom>
                <a:avLst/>
                <a:gdLst>
                  <a:gd name="T0" fmla="*/ 8 w 10"/>
                  <a:gd name="T1" fmla="*/ 4 h 5"/>
                  <a:gd name="T2" fmla="*/ 9 w 10"/>
                  <a:gd name="T3" fmla="*/ 4 h 5"/>
                  <a:gd name="T4" fmla="*/ 10 w 10"/>
                  <a:gd name="T5" fmla="*/ 4 h 5"/>
                  <a:gd name="T6" fmla="*/ 10 w 10"/>
                  <a:gd name="T7" fmla="*/ 3 h 5"/>
                  <a:gd name="T8" fmla="*/ 8 w 10"/>
                  <a:gd name="T9" fmla="*/ 2 h 5"/>
                  <a:gd name="T10" fmla="*/ 10 w 10"/>
                  <a:gd name="T11" fmla="*/ 1 h 5"/>
                  <a:gd name="T12" fmla="*/ 9 w 10"/>
                  <a:gd name="T13" fmla="*/ 0 h 5"/>
                  <a:gd name="T14" fmla="*/ 9 w 10"/>
                  <a:gd name="T15" fmla="*/ 1 h 5"/>
                  <a:gd name="T16" fmla="*/ 8 w 10"/>
                  <a:gd name="T17" fmla="*/ 1 h 5"/>
                  <a:gd name="T18" fmla="*/ 7 w 10"/>
                  <a:gd name="T19" fmla="*/ 3 h 5"/>
                  <a:gd name="T20" fmla="*/ 6 w 10"/>
                  <a:gd name="T21" fmla="*/ 2 h 5"/>
                  <a:gd name="T22" fmla="*/ 6 w 10"/>
                  <a:gd name="T23" fmla="*/ 3 h 5"/>
                  <a:gd name="T24" fmla="*/ 5 w 10"/>
                  <a:gd name="T25" fmla="*/ 2 h 5"/>
                  <a:gd name="T26" fmla="*/ 4 w 10"/>
                  <a:gd name="T27" fmla="*/ 3 h 5"/>
                  <a:gd name="T28" fmla="*/ 3 w 10"/>
                  <a:gd name="T29" fmla="*/ 2 h 5"/>
                  <a:gd name="T30" fmla="*/ 3 w 10"/>
                  <a:gd name="T31" fmla="*/ 3 h 5"/>
                  <a:gd name="T32" fmla="*/ 0 w 10"/>
                  <a:gd name="T33" fmla="*/ 3 h 5"/>
                  <a:gd name="T34" fmla="*/ 8 w 10"/>
                  <a:gd name="T3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5">
                    <a:moveTo>
                      <a:pt x="8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8" y="3"/>
                      <a:pt x="8" y="2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9" y="1"/>
                      <a:pt x="9" y="1"/>
                      <a:pt x="9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7" y="3"/>
                      <a:pt x="6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3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32"/>
              <p:cNvSpPr/>
              <p:nvPr/>
            </p:nvSpPr>
            <p:spPr bwMode="auto">
              <a:xfrm>
                <a:off x="752" y="1622"/>
                <a:ext cx="53" cy="46"/>
              </a:xfrm>
              <a:custGeom>
                <a:avLst/>
                <a:gdLst>
                  <a:gd name="T0" fmla="*/ 0 w 8"/>
                  <a:gd name="T1" fmla="*/ 3 h 7"/>
                  <a:gd name="T2" fmla="*/ 4 w 8"/>
                  <a:gd name="T3" fmla="*/ 4 h 7"/>
                  <a:gd name="T4" fmla="*/ 5 w 8"/>
                  <a:gd name="T5" fmla="*/ 6 h 7"/>
                  <a:gd name="T6" fmla="*/ 8 w 8"/>
                  <a:gd name="T7" fmla="*/ 5 h 7"/>
                  <a:gd name="T8" fmla="*/ 6 w 8"/>
                  <a:gd name="T9" fmla="*/ 5 h 7"/>
                  <a:gd name="T10" fmla="*/ 7 w 8"/>
                  <a:gd name="T11" fmla="*/ 4 h 7"/>
                  <a:gd name="T12" fmla="*/ 5 w 8"/>
                  <a:gd name="T13" fmla="*/ 4 h 7"/>
                  <a:gd name="T14" fmla="*/ 6 w 8"/>
                  <a:gd name="T15" fmla="*/ 4 h 7"/>
                  <a:gd name="T16" fmla="*/ 5 w 8"/>
                  <a:gd name="T17" fmla="*/ 2 h 7"/>
                  <a:gd name="T18" fmla="*/ 5 w 8"/>
                  <a:gd name="T19" fmla="*/ 2 h 7"/>
                  <a:gd name="T20" fmla="*/ 3 w 8"/>
                  <a:gd name="T21" fmla="*/ 2 h 7"/>
                  <a:gd name="T22" fmla="*/ 3 w 8"/>
                  <a:gd name="T23" fmla="*/ 0 h 7"/>
                  <a:gd name="T24" fmla="*/ 0 w 8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cubicBezTo>
                      <a:pt x="1" y="4"/>
                      <a:pt x="3" y="3"/>
                      <a:pt x="4" y="4"/>
                    </a:cubicBezTo>
                    <a:cubicBezTo>
                      <a:pt x="3" y="4"/>
                      <a:pt x="4" y="5"/>
                      <a:pt x="5" y="6"/>
                    </a:cubicBezTo>
                    <a:cubicBezTo>
                      <a:pt x="6" y="7"/>
                      <a:pt x="6" y="5"/>
                      <a:pt x="8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3"/>
                      <a:pt x="6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33"/>
              <p:cNvSpPr/>
              <p:nvPr/>
            </p:nvSpPr>
            <p:spPr bwMode="auto">
              <a:xfrm>
                <a:off x="772" y="1616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34"/>
              <p:cNvSpPr/>
              <p:nvPr/>
            </p:nvSpPr>
            <p:spPr bwMode="auto">
              <a:xfrm>
                <a:off x="805" y="1484"/>
                <a:ext cx="65" cy="27"/>
              </a:xfrm>
              <a:custGeom>
                <a:avLst/>
                <a:gdLst>
                  <a:gd name="T0" fmla="*/ 0 w 10"/>
                  <a:gd name="T1" fmla="*/ 2 h 4"/>
                  <a:gd name="T2" fmla="*/ 6 w 10"/>
                  <a:gd name="T3" fmla="*/ 4 h 4"/>
                  <a:gd name="T4" fmla="*/ 6 w 10"/>
                  <a:gd name="T5" fmla="*/ 2 h 4"/>
                  <a:gd name="T6" fmla="*/ 9 w 10"/>
                  <a:gd name="T7" fmla="*/ 4 h 4"/>
                  <a:gd name="T8" fmla="*/ 10 w 10"/>
                  <a:gd name="T9" fmla="*/ 2 h 4"/>
                  <a:gd name="T10" fmla="*/ 9 w 10"/>
                  <a:gd name="T11" fmla="*/ 1 h 4"/>
                  <a:gd name="T12" fmla="*/ 0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0" y="2"/>
                    </a:moveTo>
                    <a:cubicBezTo>
                      <a:pt x="2" y="3"/>
                      <a:pt x="5" y="2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4"/>
                      <a:pt x="9" y="2"/>
                      <a:pt x="9" y="4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6" y="3"/>
                      <a:pt x="2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35"/>
              <p:cNvSpPr/>
              <p:nvPr/>
            </p:nvSpPr>
            <p:spPr bwMode="auto">
              <a:xfrm>
                <a:off x="778" y="1622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Rectangle 36"/>
              <p:cNvSpPr>
                <a:spLocks noChangeArrowheads="1"/>
              </p:cNvSpPr>
              <p:nvPr/>
            </p:nvSpPr>
            <p:spPr bwMode="auto">
              <a:xfrm>
                <a:off x="870" y="1498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37"/>
              <p:cNvSpPr/>
              <p:nvPr/>
            </p:nvSpPr>
            <p:spPr bwMode="auto">
              <a:xfrm>
                <a:off x="1040" y="965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0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38"/>
              <p:cNvSpPr/>
              <p:nvPr/>
            </p:nvSpPr>
            <p:spPr bwMode="auto">
              <a:xfrm>
                <a:off x="805" y="1774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39"/>
              <p:cNvSpPr/>
              <p:nvPr/>
            </p:nvSpPr>
            <p:spPr bwMode="auto">
              <a:xfrm>
                <a:off x="791" y="1366"/>
                <a:ext cx="14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0"/>
              <p:cNvSpPr/>
              <p:nvPr/>
            </p:nvSpPr>
            <p:spPr bwMode="auto">
              <a:xfrm>
                <a:off x="1381" y="2161"/>
                <a:ext cx="7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41"/>
              <p:cNvSpPr/>
              <p:nvPr/>
            </p:nvSpPr>
            <p:spPr bwMode="auto">
              <a:xfrm>
                <a:off x="1388" y="2161"/>
                <a:ext cx="6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42"/>
              <p:cNvSpPr/>
              <p:nvPr/>
            </p:nvSpPr>
            <p:spPr bwMode="auto">
              <a:xfrm>
                <a:off x="1001" y="2010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43"/>
              <p:cNvSpPr/>
              <p:nvPr/>
            </p:nvSpPr>
            <p:spPr bwMode="auto">
              <a:xfrm>
                <a:off x="1073" y="939"/>
                <a:ext cx="26" cy="26"/>
              </a:xfrm>
              <a:custGeom>
                <a:avLst/>
                <a:gdLst>
                  <a:gd name="T0" fmla="*/ 1 w 4"/>
                  <a:gd name="T1" fmla="*/ 3 h 4"/>
                  <a:gd name="T2" fmla="*/ 4 w 4"/>
                  <a:gd name="T3" fmla="*/ 3 h 4"/>
                  <a:gd name="T4" fmla="*/ 3 w 4"/>
                  <a:gd name="T5" fmla="*/ 3 h 4"/>
                  <a:gd name="T6" fmla="*/ 4 w 4"/>
                  <a:gd name="T7" fmla="*/ 3 h 4"/>
                  <a:gd name="T8" fmla="*/ 3 w 4"/>
                  <a:gd name="T9" fmla="*/ 2 h 4"/>
                  <a:gd name="T10" fmla="*/ 3 w 4"/>
                  <a:gd name="T11" fmla="*/ 3 h 4"/>
                  <a:gd name="T12" fmla="*/ 1 w 4"/>
                  <a:gd name="T13" fmla="*/ 0 h 4"/>
                  <a:gd name="T14" fmla="*/ 1 w 4"/>
                  <a:gd name="T15" fmla="*/ 2 h 4"/>
                  <a:gd name="T16" fmla="*/ 1 w 4"/>
                  <a:gd name="T17" fmla="*/ 2 h 4"/>
                  <a:gd name="T18" fmla="*/ 1 w 4"/>
                  <a:gd name="T1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4">
                    <a:moveTo>
                      <a:pt x="1" y="3"/>
                    </a:moveTo>
                    <a:cubicBezTo>
                      <a:pt x="2" y="3"/>
                      <a:pt x="3" y="4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0" y="3"/>
                      <a:pt x="3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44"/>
              <p:cNvSpPr/>
              <p:nvPr/>
            </p:nvSpPr>
            <p:spPr bwMode="auto">
              <a:xfrm>
                <a:off x="844" y="1879"/>
                <a:ext cx="52" cy="19"/>
              </a:xfrm>
              <a:custGeom>
                <a:avLst/>
                <a:gdLst>
                  <a:gd name="T0" fmla="*/ 4 w 8"/>
                  <a:gd name="T1" fmla="*/ 2 h 3"/>
                  <a:gd name="T2" fmla="*/ 1 w 8"/>
                  <a:gd name="T3" fmla="*/ 0 h 3"/>
                  <a:gd name="T4" fmla="*/ 0 w 8"/>
                  <a:gd name="T5" fmla="*/ 1 h 3"/>
                  <a:gd name="T6" fmla="*/ 8 w 8"/>
                  <a:gd name="T7" fmla="*/ 2 h 3"/>
                  <a:gd name="T8" fmla="*/ 7 w 8"/>
                  <a:gd name="T9" fmla="*/ 1 h 3"/>
                  <a:gd name="T10" fmla="*/ 7 w 8"/>
                  <a:gd name="T11" fmla="*/ 2 h 3"/>
                  <a:gd name="T12" fmla="*/ 5 w 8"/>
                  <a:gd name="T13" fmla="*/ 1 h 3"/>
                  <a:gd name="T14" fmla="*/ 4 w 8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">
                    <a:moveTo>
                      <a:pt x="4" y="2"/>
                    </a:moveTo>
                    <a:cubicBezTo>
                      <a:pt x="3" y="1"/>
                      <a:pt x="1" y="2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3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6" y="2"/>
                      <a:pt x="5" y="2"/>
                      <a:pt x="5" y="1"/>
                    </a:cubicBezTo>
                    <a:cubicBezTo>
                      <a:pt x="5" y="1"/>
                      <a:pt x="5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5"/>
              <p:cNvSpPr/>
              <p:nvPr/>
            </p:nvSpPr>
            <p:spPr bwMode="auto">
              <a:xfrm>
                <a:off x="778" y="17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6"/>
              <p:cNvSpPr/>
              <p:nvPr/>
            </p:nvSpPr>
            <p:spPr bwMode="auto">
              <a:xfrm>
                <a:off x="778" y="1774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7"/>
              <p:cNvSpPr/>
              <p:nvPr/>
            </p:nvSpPr>
            <p:spPr bwMode="auto">
              <a:xfrm>
                <a:off x="877" y="18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8"/>
              <p:cNvSpPr/>
              <p:nvPr/>
            </p:nvSpPr>
            <p:spPr bwMode="auto">
              <a:xfrm>
                <a:off x="1552" y="939"/>
                <a:ext cx="65" cy="52"/>
              </a:xfrm>
              <a:custGeom>
                <a:avLst/>
                <a:gdLst>
                  <a:gd name="T0" fmla="*/ 3 w 10"/>
                  <a:gd name="T1" fmla="*/ 7 h 8"/>
                  <a:gd name="T2" fmla="*/ 4 w 10"/>
                  <a:gd name="T3" fmla="*/ 6 h 8"/>
                  <a:gd name="T4" fmla="*/ 5 w 10"/>
                  <a:gd name="T5" fmla="*/ 8 h 8"/>
                  <a:gd name="T6" fmla="*/ 10 w 10"/>
                  <a:gd name="T7" fmla="*/ 4 h 8"/>
                  <a:gd name="T8" fmla="*/ 10 w 10"/>
                  <a:gd name="T9" fmla="*/ 3 h 8"/>
                  <a:gd name="T10" fmla="*/ 7 w 10"/>
                  <a:gd name="T11" fmla="*/ 3 h 8"/>
                  <a:gd name="T12" fmla="*/ 8 w 10"/>
                  <a:gd name="T13" fmla="*/ 4 h 8"/>
                  <a:gd name="T14" fmla="*/ 6 w 10"/>
                  <a:gd name="T15" fmla="*/ 6 h 8"/>
                  <a:gd name="T16" fmla="*/ 2 w 10"/>
                  <a:gd name="T17" fmla="*/ 5 h 8"/>
                  <a:gd name="T18" fmla="*/ 2 w 10"/>
                  <a:gd name="T19" fmla="*/ 6 h 8"/>
                  <a:gd name="T20" fmla="*/ 1 w 10"/>
                  <a:gd name="T21" fmla="*/ 5 h 8"/>
                  <a:gd name="T22" fmla="*/ 6 w 10"/>
                  <a:gd name="T23" fmla="*/ 4 h 8"/>
                  <a:gd name="T24" fmla="*/ 9 w 10"/>
                  <a:gd name="T25" fmla="*/ 0 h 8"/>
                  <a:gd name="T26" fmla="*/ 7 w 10"/>
                  <a:gd name="T27" fmla="*/ 0 h 8"/>
                  <a:gd name="T28" fmla="*/ 7 w 10"/>
                  <a:gd name="T29" fmla="*/ 1 h 8"/>
                  <a:gd name="T30" fmla="*/ 5 w 10"/>
                  <a:gd name="T31" fmla="*/ 2 h 8"/>
                  <a:gd name="T32" fmla="*/ 4 w 10"/>
                  <a:gd name="T33" fmla="*/ 2 h 8"/>
                  <a:gd name="T34" fmla="*/ 0 w 10"/>
                  <a:gd name="T35" fmla="*/ 4 h 8"/>
                  <a:gd name="T36" fmla="*/ 2 w 10"/>
                  <a:gd name="T37" fmla="*/ 7 h 8"/>
                  <a:gd name="T38" fmla="*/ 1 w 10"/>
                  <a:gd name="T39" fmla="*/ 7 h 8"/>
                  <a:gd name="T40" fmla="*/ 2 w 10"/>
                  <a:gd name="T41" fmla="*/ 6 h 8"/>
                  <a:gd name="T42" fmla="*/ 3 w 10"/>
                  <a:gd name="T4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" h="8">
                    <a:moveTo>
                      <a:pt x="3" y="7"/>
                    </a:moveTo>
                    <a:cubicBezTo>
                      <a:pt x="3" y="7"/>
                      <a:pt x="4" y="7"/>
                      <a:pt x="4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6"/>
                      <a:pt x="9" y="6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5"/>
                      <a:pt x="9" y="1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6" y="5"/>
                      <a:pt x="6" y="6"/>
                    </a:cubicBezTo>
                    <a:cubicBezTo>
                      <a:pt x="5" y="6"/>
                      <a:pt x="2" y="7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5"/>
                      <a:pt x="4" y="4"/>
                      <a:pt x="6" y="4"/>
                    </a:cubicBezTo>
                    <a:cubicBezTo>
                      <a:pt x="5" y="1"/>
                      <a:pt x="9" y="3"/>
                      <a:pt x="9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2"/>
                      <a:pt x="5" y="2"/>
                    </a:cubicBezTo>
                    <a:cubicBezTo>
                      <a:pt x="5" y="2"/>
                      <a:pt x="4" y="2"/>
                      <a:pt x="4" y="2"/>
                    </a:cubicBezTo>
                    <a:cubicBezTo>
                      <a:pt x="5" y="4"/>
                      <a:pt x="2" y="3"/>
                      <a:pt x="0" y="4"/>
                    </a:cubicBezTo>
                    <a:cubicBezTo>
                      <a:pt x="1" y="4"/>
                      <a:pt x="1" y="6"/>
                      <a:pt x="2" y="7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lnTo>
                      <a:pt x="3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9"/>
              <p:cNvSpPr/>
              <p:nvPr/>
            </p:nvSpPr>
            <p:spPr bwMode="auto">
              <a:xfrm>
                <a:off x="2522" y="13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50"/>
              <p:cNvSpPr/>
              <p:nvPr/>
            </p:nvSpPr>
            <p:spPr bwMode="auto">
              <a:xfrm>
                <a:off x="2541" y="16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51"/>
              <p:cNvSpPr/>
              <p:nvPr/>
            </p:nvSpPr>
            <p:spPr bwMode="auto">
              <a:xfrm>
                <a:off x="1912" y="10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52"/>
              <p:cNvSpPr/>
              <p:nvPr/>
            </p:nvSpPr>
            <p:spPr bwMode="auto">
              <a:xfrm>
                <a:off x="1860" y="1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53"/>
              <p:cNvSpPr/>
              <p:nvPr/>
            </p:nvSpPr>
            <p:spPr bwMode="auto">
              <a:xfrm>
                <a:off x="1073" y="952"/>
                <a:ext cx="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54"/>
              <p:cNvSpPr/>
              <p:nvPr/>
            </p:nvSpPr>
            <p:spPr bwMode="auto">
              <a:xfrm>
                <a:off x="1447" y="2142"/>
                <a:ext cx="0" cy="6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5"/>
              <p:cNvSpPr/>
              <p:nvPr/>
            </p:nvSpPr>
            <p:spPr bwMode="auto">
              <a:xfrm>
                <a:off x="752" y="939"/>
                <a:ext cx="1802" cy="1327"/>
              </a:xfrm>
              <a:custGeom>
                <a:avLst/>
                <a:gdLst>
                  <a:gd name="T0" fmla="*/ 271 w 275"/>
                  <a:gd name="T1" fmla="*/ 112 h 202"/>
                  <a:gd name="T2" fmla="*/ 269 w 275"/>
                  <a:gd name="T3" fmla="*/ 95 h 202"/>
                  <a:gd name="T4" fmla="*/ 252 w 275"/>
                  <a:gd name="T5" fmla="*/ 84 h 202"/>
                  <a:gd name="T6" fmla="*/ 264 w 275"/>
                  <a:gd name="T7" fmla="*/ 73 h 202"/>
                  <a:gd name="T8" fmla="*/ 268 w 275"/>
                  <a:gd name="T9" fmla="*/ 59 h 202"/>
                  <a:gd name="T10" fmla="*/ 266 w 275"/>
                  <a:gd name="T11" fmla="*/ 41 h 202"/>
                  <a:gd name="T12" fmla="*/ 244 w 275"/>
                  <a:gd name="T13" fmla="*/ 30 h 202"/>
                  <a:gd name="T14" fmla="*/ 221 w 275"/>
                  <a:gd name="T15" fmla="*/ 20 h 202"/>
                  <a:gd name="T16" fmla="*/ 199 w 275"/>
                  <a:gd name="T17" fmla="*/ 18 h 202"/>
                  <a:gd name="T18" fmla="*/ 194 w 275"/>
                  <a:gd name="T19" fmla="*/ 20 h 202"/>
                  <a:gd name="T20" fmla="*/ 172 w 275"/>
                  <a:gd name="T21" fmla="*/ 21 h 202"/>
                  <a:gd name="T22" fmla="*/ 161 w 275"/>
                  <a:gd name="T23" fmla="*/ 15 h 202"/>
                  <a:gd name="T24" fmla="*/ 156 w 275"/>
                  <a:gd name="T25" fmla="*/ 19 h 202"/>
                  <a:gd name="T26" fmla="*/ 134 w 275"/>
                  <a:gd name="T27" fmla="*/ 15 h 202"/>
                  <a:gd name="T28" fmla="*/ 120 w 275"/>
                  <a:gd name="T29" fmla="*/ 8 h 202"/>
                  <a:gd name="T30" fmla="*/ 107 w 275"/>
                  <a:gd name="T31" fmla="*/ 9 h 202"/>
                  <a:gd name="T32" fmla="*/ 95 w 275"/>
                  <a:gd name="T33" fmla="*/ 23 h 202"/>
                  <a:gd name="T34" fmla="*/ 85 w 275"/>
                  <a:gd name="T35" fmla="*/ 30 h 202"/>
                  <a:gd name="T36" fmla="*/ 70 w 275"/>
                  <a:gd name="T37" fmla="*/ 21 h 202"/>
                  <a:gd name="T38" fmla="*/ 68 w 275"/>
                  <a:gd name="T39" fmla="*/ 23 h 202"/>
                  <a:gd name="T40" fmla="*/ 69 w 275"/>
                  <a:gd name="T41" fmla="*/ 12 h 202"/>
                  <a:gd name="T42" fmla="*/ 52 w 275"/>
                  <a:gd name="T43" fmla="*/ 12 h 202"/>
                  <a:gd name="T44" fmla="*/ 49 w 275"/>
                  <a:gd name="T45" fmla="*/ 4 h 202"/>
                  <a:gd name="T46" fmla="*/ 43 w 275"/>
                  <a:gd name="T47" fmla="*/ 10 h 202"/>
                  <a:gd name="T48" fmla="*/ 30 w 275"/>
                  <a:gd name="T49" fmla="*/ 21 h 202"/>
                  <a:gd name="T50" fmla="*/ 29 w 275"/>
                  <a:gd name="T51" fmla="*/ 29 h 202"/>
                  <a:gd name="T52" fmla="*/ 9 w 275"/>
                  <a:gd name="T53" fmla="*/ 49 h 202"/>
                  <a:gd name="T54" fmla="*/ 6 w 275"/>
                  <a:gd name="T55" fmla="*/ 61 h 202"/>
                  <a:gd name="T56" fmla="*/ 3 w 275"/>
                  <a:gd name="T57" fmla="*/ 72 h 202"/>
                  <a:gd name="T58" fmla="*/ 10 w 275"/>
                  <a:gd name="T59" fmla="*/ 80 h 202"/>
                  <a:gd name="T60" fmla="*/ 20 w 275"/>
                  <a:gd name="T61" fmla="*/ 91 h 202"/>
                  <a:gd name="T62" fmla="*/ 5 w 275"/>
                  <a:gd name="T63" fmla="*/ 102 h 202"/>
                  <a:gd name="T64" fmla="*/ 18 w 275"/>
                  <a:gd name="T65" fmla="*/ 110 h 202"/>
                  <a:gd name="T66" fmla="*/ 14 w 275"/>
                  <a:gd name="T67" fmla="*/ 120 h 202"/>
                  <a:gd name="T68" fmla="*/ 3 w 275"/>
                  <a:gd name="T69" fmla="*/ 130 h 202"/>
                  <a:gd name="T70" fmla="*/ 16 w 275"/>
                  <a:gd name="T71" fmla="*/ 136 h 202"/>
                  <a:gd name="T72" fmla="*/ 23 w 275"/>
                  <a:gd name="T73" fmla="*/ 142 h 202"/>
                  <a:gd name="T74" fmla="*/ 37 w 275"/>
                  <a:gd name="T75" fmla="*/ 154 h 202"/>
                  <a:gd name="T76" fmla="*/ 39 w 275"/>
                  <a:gd name="T77" fmla="*/ 163 h 202"/>
                  <a:gd name="T78" fmla="*/ 56 w 275"/>
                  <a:gd name="T79" fmla="*/ 179 h 202"/>
                  <a:gd name="T80" fmla="*/ 65 w 275"/>
                  <a:gd name="T81" fmla="*/ 195 h 202"/>
                  <a:gd name="T82" fmla="*/ 65 w 275"/>
                  <a:gd name="T83" fmla="*/ 187 h 202"/>
                  <a:gd name="T84" fmla="*/ 79 w 275"/>
                  <a:gd name="T85" fmla="*/ 185 h 202"/>
                  <a:gd name="T86" fmla="*/ 85 w 275"/>
                  <a:gd name="T87" fmla="*/ 184 h 202"/>
                  <a:gd name="T88" fmla="*/ 92 w 275"/>
                  <a:gd name="T89" fmla="*/ 189 h 202"/>
                  <a:gd name="T90" fmla="*/ 101 w 275"/>
                  <a:gd name="T91" fmla="*/ 186 h 202"/>
                  <a:gd name="T92" fmla="*/ 107 w 275"/>
                  <a:gd name="T93" fmla="*/ 160 h 202"/>
                  <a:gd name="T94" fmla="*/ 126 w 275"/>
                  <a:gd name="T95" fmla="*/ 163 h 202"/>
                  <a:gd name="T96" fmla="*/ 132 w 275"/>
                  <a:gd name="T97" fmla="*/ 162 h 202"/>
                  <a:gd name="T98" fmla="*/ 142 w 275"/>
                  <a:gd name="T99" fmla="*/ 154 h 202"/>
                  <a:gd name="T100" fmla="*/ 154 w 275"/>
                  <a:gd name="T101" fmla="*/ 152 h 202"/>
                  <a:gd name="T102" fmla="*/ 158 w 275"/>
                  <a:gd name="T103" fmla="*/ 161 h 202"/>
                  <a:gd name="T104" fmla="*/ 169 w 275"/>
                  <a:gd name="T105" fmla="*/ 171 h 202"/>
                  <a:gd name="T106" fmla="*/ 174 w 275"/>
                  <a:gd name="T107" fmla="*/ 165 h 202"/>
                  <a:gd name="T108" fmla="*/ 188 w 275"/>
                  <a:gd name="T109" fmla="*/ 161 h 202"/>
                  <a:gd name="T110" fmla="*/ 203 w 275"/>
                  <a:gd name="T111" fmla="*/ 160 h 202"/>
                  <a:gd name="T112" fmla="*/ 214 w 275"/>
                  <a:gd name="T113" fmla="*/ 160 h 202"/>
                  <a:gd name="T114" fmla="*/ 227 w 275"/>
                  <a:gd name="T115" fmla="*/ 160 h 202"/>
                  <a:gd name="T116" fmla="*/ 252 w 275"/>
                  <a:gd name="T117" fmla="*/ 151 h 202"/>
                  <a:gd name="T118" fmla="*/ 266 w 275"/>
                  <a:gd name="T119" fmla="*/ 133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5" h="202">
                    <a:moveTo>
                      <a:pt x="268" y="122"/>
                    </a:moveTo>
                    <a:cubicBezTo>
                      <a:pt x="270" y="121"/>
                      <a:pt x="270" y="121"/>
                      <a:pt x="270" y="121"/>
                    </a:cubicBezTo>
                    <a:cubicBezTo>
                      <a:pt x="267" y="120"/>
                      <a:pt x="267" y="120"/>
                      <a:pt x="267" y="120"/>
                    </a:cubicBezTo>
                    <a:cubicBezTo>
                      <a:pt x="268" y="119"/>
                      <a:pt x="270" y="120"/>
                      <a:pt x="270" y="119"/>
                    </a:cubicBezTo>
                    <a:cubicBezTo>
                      <a:pt x="271" y="120"/>
                      <a:pt x="271" y="121"/>
                      <a:pt x="270" y="122"/>
                    </a:cubicBezTo>
                    <a:cubicBezTo>
                      <a:pt x="272" y="121"/>
                      <a:pt x="272" y="121"/>
                      <a:pt x="272" y="121"/>
                    </a:cubicBezTo>
                    <a:cubicBezTo>
                      <a:pt x="271" y="121"/>
                      <a:pt x="272" y="120"/>
                      <a:pt x="273" y="120"/>
                    </a:cubicBezTo>
                    <a:cubicBezTo>
                      <a:pt x="271" y="119"/>
                      <a:pt x="271" y="119"/>
                      <a:pt x="271" y="119"/>
                    </a:cubicBezTo>
                    <a:cubicBezTo>
                      <a:pt x="272" y="119"/>
                      <a:pt x="272" y="119"/>
                      <a:pt x="273" y="118"/>
                    </a:cubicBezTo>
                    <a:cubicBezTo>
                      <a:pt x="271" y="118"/>
                      <a:pt x="270" y="119"/>
                      <a:pt x="269" y="118"/>
                    </a:cubicBezTo>
                    <a:cubicBezTo>
                      <a:pt x="272" y="116"/>
                      <a:pt x="266" y="116"/>
                      <a:pt x="269" y="114"/>
                    </a:cubicBezTo>
                    <a:cubicBezTo>
                      <a:pt x="271" y="113"/>
                      <a:pt x="270" y="115"/>
                      <a:pt x="270" y="116"/>
                    </a:cubicBezTo>
                    <a:cubicBezTo>
                      <a:pt x="271" y="115"/>
                      <a:pt x="271" y="115"/>
                      <a:pt x="271" y="115"/>
                    </a:cubicBezTo>
                    <a:cubicBezTo>
                      <a:pt x="271" y="114"/>
                      <a:pt x="271" y="115"/>
                      <a:pt x="272" y="115"/>
                    </a:cubicBezTo>
                    <a:cubicBezTo>
                      <a:pt x="272" y="115"/>
                      <a:pt x="273" y="115"/>
                      <a:pt x="272" y="116"/>
                    </a:cubicBezTo>
                    <a:cubicBezTo>
                      <a:pt x="273" y="116"/>
                      <a:pt x="274" y="116"/>
                      <a:pt x="274" y="116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3"/>
                      <a:pt x="272" y="112"/>
                      <a:pt x="271" y="112"/>
                    </a:cubicBezTo>
                    <a:cubicBezTo>
                      <a:pt x="270" y="111"/>
                      <a:pt x="268" y="111"/>
                      <a:pt x="268" y="110"/>
                    </a:cubicBezTo>
                    <a:cubicBezTo>
                      <a:pt x="268" y="109"/>
                      <a:pt x="269" y="109"/>
                      <a:pt x="269" y="109"/>
                    </a:cubicBezTo>
                    <a:cubicBezTo>
                      <a:pt x="270" y="107"/>
                      <a:pt x="272" y="109"/>
                      <a:pt x="272" y="107"/>
                    </a:cubicBezTo>
                    <a:cubicBezTo>
                      <a:pt x="271" y="108"/>
                      <a:pt x="271" y="108"/>
                      <a:pt x="271" y="108"/>
                    </a:cubicBezTo>
                    <a:cubicBezTo>
                      <a:pt x="271" y="107"/>
                      <a:pt x="270" y="107"/>
                      <a:pt x="270" y="106"/>
                    </a:cubicBezTo>
                    <a:cubicBezTo>
                      <a:pt x="271" y="105"/>
                      <a:pt x="272" y="105"/>
                      <a:pt x="273" y="106"/>
                    </a:cubicBezTo>
                    <a:cubicBezTo>
                      <a:pt x="272" y="105"/>
                      <a:pt x="272" y="105"/>
                      <a:pt x="272" y="105"/>
                    </a:cubicBezTo>
                    <a:cubicBezTo>
                      <a:pt x="273" y="105"/>
                      <a:pt x="273" y="105"/>
                      <a:pt x="273" y="105"/>
                    </a:cubicBezTo>
                    <a:cubicBezTo>
                      <a:pt x="272" y="103"/>
                      <a:pt x="269" y="106"/>
                      <a:pt x="268" y="103"/>
                    </a:cubicBezTo>
                    <a:cubicBezTo>
                      <a:pt x="269" y="102"/>
                      <a:pt x="269" y="102"/>
                      <a:pt x="269" y="102"/>
                    </a:cubicBezTo>
                    <a:cubicBezTo>
                      <a:pt x="268" y="103"/>
                      <a:pt x="267" y="102"/>
                      <a:pt x="266" y="101"/>
                    </a:cubicBezTo>
                    <a:cubicBezTo>
                      <a:pt x="266" y="101"/>
                      <a:pt x="267" y="101"/>
                      <a:pt x="267" y="101"/>
                    </a:cubicBezTo>
                    <a:cubicBezTo>
                      <a:pt x="268" y="102"/>
                      <a:pt x="269" y="100"/>
                      <a:pt x="270" y="100"/>
                    </a:cubicBezTo>
                    <a:cubicBezTo>
                      <a:pt x="271" y="100"/>
                      <a:pt x="272" y="99"/>
                      <a:pt x="272" y="99"/>
                    </a:cubicBezTo>
                    <a:cubicBezTo>
                      <a:pt x="273" y="97"/>
                      <a:pt x="269" y="98"/>
                      <a:pt x="269" y="97"/>
                    </a:cubicBezTo>
                    <a:cubicBezTo>
                      <a:pt x="269" y="97"/>
                      <a:pt x="269" y="97"/>
                      <a:pt x="269" y="97"/>
                    </a:cubicBezTo>
                    <a:cubicBezTo>
                      <a:pt x="269" y="97"/>
                      <a:pt x="269" y="96"/>
                      <a:pt x="268" y="96"/>
                    </a:cubicBezTo>
                    <a:cubicBezTo>
                      <a:pt x="269" y="96"/>
                      <a:pt x="269" y="95"/>
                      <a:pt x="270" y="96"/>
                    </a:cubicBezTo>
                    <a:cubicBezTo>
                      <a:pt x="270" y="95"/>
                      <a:pt x="270" y="95"/>
                      <a:pt x="269" y="95"/>
                    </a:cubicBezTo>
                    <a:cubicBezTo>
                      <a:pt x="271" y="95"/>
                      <a:pt x="270" y="92"/>
                      <a:pt x="273" y="93"/>
                    </a:cubicBezTo>
                    <a:cubicBezTo>
                      <a:pt x="273" y="92"/>
                      <a:pt x="274" y="92"/>
                      <a:pt x="274" y="91"/>
                    </a:cubicBezTo>
                    <a:cubicBezTo>
                      <a:pt x="273" y="91"/>
                      <a:pt x="272" y="93"/>
                      <a:pt x="271" y="93"/>
                    </a:cubicBezTo>
                    <a:cubicBezTo>
                      <a:pt x="270" y="92"/>
                      <a:pt x="270" y="91"/>
                      <a:pt x="270" y="90"/>
                    </a:cubicBezTo>
                    <a:cubicBezTo>
                      <a:pt x="269" y="89"/>
                      <a:pt x="268" y="91"/>
                      <a:pt x="267" y="91"/>
                    </a:cubicBezTo>
                    <a:cubicBezTo>
                      <a:pt x="268" y="91"/>
                      <a:pt x="268" y="91"/>
                      <a:pt x="268" y="91"/>
                    </a:cubicBezTo>
                    <a:cubicBezTo>
                      <a:pt x="268" y="92"/>
                      <a:pt x="268" y="92"/>
                      <a:pt x="268" y="92"/>
                    </a:cubicBezTo>
                    <a:cubicBezTo>
                      <a:pt x="267" y="92"/>
                      <a:pt x="265" y="93"/>
                      <a:pt x="265" y="92"/>
                    </a:cubicBezTo>
                    <a:cubicBezTo>
                      <a:pt x="265" y="91"/>
                      <a:pt x="266" y="91"/>
                      <a:pt x="266" y="91"/>
                    </a:cubicBezTo>
                    <a:cubicBezTo>
                      <a:pt x="266" y="91"/>
                      <a:pt x="266" y="91"/>
                      <a:pt x="266" y="91"/>
                    </a:cubicBezTo>
                    <a:cubicBezTo>
                      <a:pt x="265" y="91"/>
                      <a:pt x="265" y="89"/>
                      <a:pt x="264" y="89"/>
                    </a:cubicBezTo>
                    <a:cubicBezTo>
                      <a:pt x="265" y="90"/>
                      <a:pt x="264" y="91"/>
                      <a:pt x="265" y="92"/>
                    </a:cubicBezTo>
                    <a:cubicBezTo>
                      <a:pt x="264" y="93"/>
                      <a:pt x="263" y="93"/>
                      <a:pt x="262" y="93"/>
                    </a:cubicBezTo>
                    <a:cubicBezTo>
                      <a:pt x="263" y="92"/>
                      <a:pt x="263" y="92"/>
                      <a:pt x="263" y="92"/>
                    </a:cubicBezTo>
                    <a:cubicBezTo>
                      <a:pt x="261" y="92"/>
                      <a:pt x="261" y="92"/>
                      <a:pt x="261" y="92"/>
                    </a:cubicBezTo>
                    <a:cubicBezTo>
                      <a:pt x="260" y="88"/>
                      <a:pt x="256" y="91"/>
                      <a:pt x="253" y="89"/>
                    </a:cubicBezTo>
                    <a:cubicBezTo>
                      <a:pt x="253" y="89"/>
                      <a:pt x="252" y="88"/>
                      <a:pt x="252" y="89"/>
                    </a:cubicBezTo>
                    <a:cubicBezTo>
                      <a:pt x="249" y="87"/>
                      <a:pt x="253" y="89"/>
                      <a:pt x="254" y="87"/>
                    </a:cubicBezTo>
                    <a:cubicBezTo>
                      <a:pt x="255" y="85"/>
                      <a:pt x="253" y="86"/>
                      <a:pt x="252" y="84"/>
                    </a:cubicBezTo>
                    <a:cubicBezTo>
                      <a:pt x="253" y="83"/>
                      <a:pt x="254" y="84"/>
                      <a:pt x="254" y="84"/>
                    </a:cubicBezTo>
                    <a:cubicBezTo>
                      <a:pt x="254" y="81"/>
                      <a:pt x="251" y="83"/>
                      <a:pt x="250" y="81"/>
                    </a:cubicBezTo>
                    <a:cubicBezTo>
                      <a:pt x="251" y="81"/>
                      <a:pt x="251" y="81"/>
                      <a:pt x="251" y="81"/>
                    </a:cubicBezTo>
                    <a:cubicBezTo>
                      <a:pt x="252" y="82"/>
                      <a:pt x="253" y="79"/>
                      <a:pt x="254" y="81"/>
                    </a:cubicBezTo>
                    <a:cubicBezTo>
                      <a:pt x="255" y="81"/>
                      <a:pt x="254" y="80"/>
                      <a:pt x="254" y="80"/>
                    </a:cubicBezTo>
                    <a:cubicBezTo>
                      <a:pt x="252" y="79"/>
                      <a:pt x="255" y="77"/>
                      <a:pt x="254" y="75"/>
                    </a:cubicBezTo>
                    <a:cubicBezTo>
                      <a:pt x="254" y="75"/>
                      <a:pt x="254" y="75"/>
                      <a:pt x="254" y="75"/>
                    </a:cubicBezTo>
                    <a:cubicBezTo>
                      <a:pt x="255" y="76"/>
                      <a:pt x="256" y="77"/>
                      <a:pt x="256" y="78"/>
                    </a:cubicBezTo>
                    <a:cubicBezTo>
                      <a:pt x="256" y="78"/>
                      <a:pt x="256" y="78"/>
                      <a:pt x="256" y="78"/>
                    </a:cubicBezTo>
                    <a:cubicBezTo>
                      <a:pt x="256" y="76"/>
                      <a:pt x="256" y="76"/>
                      <a:pt x="256" y="76"/>
                    </a:cubicBezTo>
                    <a:cubicBezTo>
                      <a:pt x="256" y="73"/>
                      <a:pt x="258" y="76"/>
                      <a:pt x="260" y="75"/>
                    </a:cubicBezTo>
                    <a:cubicBezTo>
                      <a:pt x="260" y="74"/>
                      <a:pt x="261" y="75"/>
                      <a:pt x="262" y="74"/>
                    </a:cubicBezTo>
                    <a:cubicBezTo>
                      <a:pt x="261" y="74"/>
                      <a:pt x="261" y="74"/>
                      <a:pt x="261" y="74"/>
                    </a:cubicBezTo>
                    <a:cubicBezTo>
                      <a:pt x="261" y="73"/>
                      <a:pt x="262" y="72"/>
                      <a:pt x="263" y="71"/>
                    </a:cubicBezTo>
                    <a:cubicBezTo>
                      <a:pt x="263" y="71"/>
                      <a:pt x="263" y="71"/>
                      <a:pt x="264" y="72"/>
                    </a:cubicBezTo>
                    <a:cubicBezTo>
                      <a:pt x="264" y="72"/>
                      <a:pt x="263" y="72"/>
                      <a:pt x="262" y="73"/>
                    </a:cubicBezTo>
                    <a:cubicBezTo>
                      <a:pt x="264" y="72"/>
                      <a:pt x="262" y="74"/>
                      <a:pt x="263" y="74"/>
                    </a:cubicBezTo>
                    <a:cubicBezTo>
                      <a:pt x="264" y="74"/>
                      <a:pt x="266" y="73"/>
                      <a:pt x="267" y="73"/>
                    </a:cubicBezTo>
                    <a:cubicBezTo>
                      <a:pt x="266" y="73"/>
                      <a:pt x="265" y="73"/>
                      <a:pt x="264" y="73"/>
                    </a:cubicBezTo>
                    <a:cubicBezTo>
                      <a:pt x="264" y="72"/>
                      <a:pt x="265" y="72"/>
                      <a:pt x="266" y="72"/>
                    </a:cubicBezTo>
                    <a:cubicBezTo>
                      <a:pt x="266" y="72"/>
                      <a:pt x="266" y="72"/>
                      <a:pt x="266" y="72"/>
                    </a:cubicBezTo>
                    <a:cubicBezTo>
                      <a:pt x="266" y="71"/>
                      <a:pt x="267" y="71"/>
                      <a:pt x="267" y="71"/>
                    </a:cubicBezTo>
                    <a:cubicBezTo>
                      <a:pt x="267" y="71"/>
                      <a:pt x="266" y="71"/>
                      <a:pt x="267" y="70"/>
                    </a:cubicBezTo>
                    <a:cubicBezTo>
                      <a:pt x="266" y="71"/>
                      <a:pt x="265" y="70"/>
                      <a:pt x="264" y="70"/>
                    </a:cubicBezTo>
                    <a:cubicBezTo>
                      <a:pt x="265" y="69"/>
                      <a:pt x="265" y="69"/>
                      <a:pt x="266" y="69"/>
                    </a:cubicBezTo>
                    <a:cubicBezTo>
                      <a:pt x="265" y="68"/>
                      <a:pt x="264" y="68"/>
                      <a:pt x="263" y="67"/>
                    </a:cubicBezTo>
                    <a:cubicBezTo>
                      <a:pt x="264" y="66"/>
                      <a:pt x="266" y="67"/>
                      <a:pt x="266" y="66"/>
                    </a:cubicBezTo>
                    <a:cubicBezTo>
                      <a:pt x="265" y="66"/>
                      <a:pt x="265" y="66"/>
                      <a:pt x="265" y="66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4" y="64"/>
                      <a:pt x="266" y="63"/>
                      <a:pt x="265" y="62"/>
                    </a:cubicBezTo>
                    <a:cubicBezTo>
                      <a:pt x="265" y="62"/>
                      <a:pt x="266" y="61"/>
                      <a:pt x="267" y="62"/>
                    </a:cubicBezTo>
                    <a:cubicBezTo>
                      <a:pt x="267" y="62"/>
                      <a:pt x="266" y="63"/>
                      <a:pt x="267" y="64"/>
                    </a:cubicBezTo>
                    <a:cubicBezTo>
                      <a:pt x="269" y="63"/>
                      <a:pt x="266" y="61"/>
                      <a:pt x="269" y="60"/>
                    </a:cubicBezTo>
                    <a:cubicBezTo>
                      <a:pt x="269" y="61"/>
                      <a:pt x="270" y="61"/>
                      <a:pt x="270" y="61"/>
                    </a:cubicBezTo>
                    <a:cubicBezTo>
                      <a:pt x="269" y="61"/>
                      <a:pt x="269" y="61"/>
                      <a:pt x="269" y="61"/>
                    </a:cubicBezTo>
                    <a:cubicBezTo>
                      <a:pt x="268" y="59"/>
                      <a:pt x="267" y="61"/>
                      <a:pt x="266" y="61"/>
                    </a:cubicBezTo>
                    <a:cubicBezTo>
                      <a:pt x="264" y="61"/>
                      <a:pt x="266" y="59"/>
                      <a:pt x="264" y="59"/>
                    </a:cubicBezTo>
                    <a:cubicBezTo>
                      <a:pt x="266" y="59"/>
                      <a:pt x="267" y="58"/>
                      <a:pt x="268" y="59"/>
                    </a:cubicBezTo>
                    <a:cubicBezTo>
                      <a:pt x="269" y="59"/>
                      <a:pt x="270" y="57"/>
                      <a:pt x="270" y="57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69" y="56"/>
                      <a:pt x="269" y="56"/>
                      <a:pt x="269" y="56"/>
                    </a:cubicBezTo>
                    <a:cubicBezTo>
                      <a:pt x="269" y="55"/>
                      <a:pt x="271" y="55"/>
                      <a:pt x="271" y="54"/>
                    </a:cubicBezTo>
                    <a:cubicBezTo>
                      <a:pt x="268" y="54"/>
                      <a:pt x="268" y="54"/>
                      <a:pt x="268" y="54"/>
                    </a:cubicBezTo>
                    <a:cubicBezTo>
                      <a:pt x="268" y="53"/>
                      <a:pt x="269" y="53"/>
                      <a:pt x="269" y="53"/>
                    </a:cubicBezTo>
                    <a:cubicBezTo>
                      <a:pt x="269" y="52"/>
                      <a:pt x="269" y="52"/>
                      <a:pt x="269" y="52"/>
                    </a:cubicBezTo>
                    <a:cubicBezTo>
                      <a:pt x="270" y="52"/>
                      <a:pt x="270" y="51"/>
                      <a:pt x="271" y="52"/>
                    </a:cubicBezTo>
                    <a:cubicBezTo>
                      <a:pt x="269" y="51"/>
                      <a:pt x="269" y="51"/>
                      <a:pt x="269" y="51"/>
                    </a:cubicBezTo>
                    <a:cubicBezTo>
                      <a:pt x="267" y="50"/>
                      <a:pt x="265" y="50"/>
                      <a:pt x="264" y="52"/>
                    </a:cubicBezTo>
                    <a:cubicBezTo>
                      <a:pt x="264" y="50"/>
                      <a:pt x="264" y="50"/>
                      <a:pt x="264" y="50"/>
                    </a:cubicBezTo>
                    <a:cubicBezTo>
                      <a:pt x="266" y="48"/>
                      <a:pt x="269" y="49"/>
                      <a:pt x="271" y="48"/>
                    </a:cubicBezTo>
                    <a:cubicBezTo>
                      <a:pt x="271" y="47"/>
                      <a:pt x="268" y="48"/>
                      <a:pt x="267" y="46"/>
                    </a:cubicBezTo>
                    <a:cubicBezTo>
                      <a:pt x="266" y="44"/>
                      <a:pt x="268" y="43"/>
                      <a:pt x="269" y="42"/>
                    </a:cubicBezTo>
                    <a:cubicBezTo>
                      <a:pt x="268" y="42"/>
                      <a:pt x="268" y="42"/>
                      <a:pt x="268" y="42"/>
                    </a:cubicBezTo>
                    <a:cubicBezTo>
                      <a:pt x="268" y="42"/>
                      <a:pt x="267" y="42"/>
                      <a:pt x="267" y="41"/>
                    </a:cubicBezTo>
                    <a:cubicBezTo>
                      <a:pt x="266" y="42"/>
                      <a:pt x="264" y="41"/>
                      <a:pt x="264" y="40"/>
                    </a:cubicBezTo>
                    <a:cubicBezTo>
                      <a:pt x="264" y="40"/>
                      <a:pt x="264" y="40"/>
                      <a:pt x="264" y="40"/>
                    </a:cubicBezTo>
                    <a:cubicBezTo>
                      <a:pt x="265" y="40"/>
                      <a:pt x="266" y="40"/>
                      <a:pt x="266" y="41"/>
                    </a:cubicBezTo>
                    <a:cubicBezTo>
                      <a:pt x="267" y="40"/>
                      <a:pt x="267" y="40"/>
                      <a:pt x="268" y="40"/>
                    </a:cubicBezTo>
                    <a:cubicBezTo>
                      <a:pt x="268" y="40"/>
                      <a:pt x="266" y="39"/>
                      <a:pt x="268" y="38"/>
                    </a:cubicBezTo>
                    <a:cubicBezTo>
                      <a:pt x="267" y="37"/>
                      <a:pt x="267" y="37"/>
                      <a:pt x="266" y="37"/>
                    </a:cubicBezTo>
                    <a:cubicBezTo>
                      <a:pt x="267" y="35"/>
                      <a:pt x="264" y="36"/>
                      <a:pt x="263" y="35"/>
                    </a:cubicBezTo>
                    <a:cubicBezTo>
                      <a:pt x="264" y="34"/>
                      <a:pt x="264" y="34"/>
                      <a:pt x="264" y="34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2" y="34"/>
                      <a:pt x="262" y="34"/>
                      <a:pt x="262" y="34"/>
                    </a:cubicBezTo>
                    <a:cubicBezTo>
                      <a:pt x="262" y="32"/>
                      <a:pt x="264" y="33"/>
                      <a:pt x="265" y="33"/>
                    </a:cubicBezTo>
                    <a:cubicBezTo>
                      <a:pt x="263" y="32"/>
                      <a:pt x="262" y="31"/>
                      <a:pt x="261" y="30"/>
                    </a:cubicBezTo>
                    <a:cubicBezTo>
                      <a:pt x="260" y="30"/>
                      <a:pt x="259" y="29"/>
                      <a:pt x="259" y="30"/>
                    </a:cubicBezTo>
                    <a:cubicBezTo>
                      <a:pt x="257" y="31"/>
                      <a:pt x="256" y="31"/>
                      <a:pt x="255" y="29"/>
                    </a:cubicBezTo>
                    <a:cubicBezTo>
                      <a:pt x="255" y="30"/>
                      <a:pt x="254" y="30"/>
                      <a:pt x="254" y="30"/>
                    </a:cubicBezTo>
                    <a:cubicBezTo>
                      <a:pt x="254" y="31"/>
                      <a:pt x="254" y="31"/>
                      <a:pt x="254" y="32"/>
                    </a:cubicBezTo>
                    <a:cubicBezTo>
                      <a:pt x="255" y="33"/>
                      <a:pt x="254" y="34"/>
                      <a:pt x="253" y="34"/>
                    </a:cubicBezTo>
                    <a:cubicBezTo>
                      <a:pt x="253" y="33"/>
                      <a:pt x="253" y="30"/>
                      <a:pt x="252" y="30"/>
                    </a:cubicBezTo>
                    <a:cubicBezTo>
                      <a:pt x="250" y="30"/>
                      <a:pt x="249" y="32"/>
                      <a:pt x="248" y="33"/>
                    </a:cubicBezTo>
                    <a:cubicBezTo>
                      <a:pt x="247" y="31"/>
                      <a:pt x="246" y="31"/>
                      <a:pt x="245" y="29"/>
                    </a:cubicBezTo>
                    <a:cubicBezTo>
                      <a:pt x="245" y="29"/>
                      <a:pt x="245" y="30"/>
                      <a:pt x="244" y="30"/>
                    </a:cubicBezTo>
                    <a:cubicBezTo>
                      <a:pt x="244" y="30"/>
                      <a:pt x="244" y="29"/>
                      <a:pt x="243" y="29"/>
                    </a:cubicBezTo>
                    <a:cubicBezTo>
                      <a:pt x="243" y="29"/>
                      <a:pt x="243" y="29"/>
                      <a:pt x="243" y="29"/>
                    </a:cubicBezTo>
                    <a:cubicBezTo>
                      <a:pt x="242" y="30"/>
                      <a:pt x="241" y="29"/>
                      <a:pt x="241" y="30"/>
                    </a:cubicBezTo>
                    <a:cubicBezTo>
                      <a:pt x="241" y="30"/>
                      <a:pt x="241" y="30"/>
                      <a:pt x="241" y="30"/>
                    </a:cubicBezTo>
                    <a:cubicBezTo>
                      <a:pt x="240" y="32"/>
                      <a:pt x="238" y="31"/>
                      <a:pt x="237" y="31"/>
                    </a:cubicBezTo>
                    <a:cubicBezTo>
                      <a:pt x="234" y="32"/>
                      <a:pt x="237" y="28"/>
                      <a:pt x="235" y="28"/>
                    </a:cubicBezTo>
                    <a:cubicBezTo>
                      <a:pt x="235" y="29"/>
                      <a:pt x="235" y="31"/>
                      <a:pt x="235" y="31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4" y="31"/>
                      <a:pt x="233" y="31"/>
                      <a:pt x="233" y="31"/>
                    </a:cubicBezTo>
                    <a:cubicBezTo>
                      <a:pt x="233" y="31"/>
                      <a:pt x="231" y="32"/>
                      <a:pt x="231" y="31"/>
                    </a:cubicBezTo>
                    <a:cubicBezTo>
                      <a:pt x="230" y="32"/>
                      <a:pt x="230" y="32"/>
                      <a:pt x="230" y="32"/>
                    </a:cubicBezTo>
                    <a:cubicBezTo>
                      <a:pt x="229" y="30"/>
                      <a:pt x="226" y="30"/>
                      <a:pt x="226" y="28"/>
                    </a:cubicBezTo>
                    <a:cubicBezTo>
                      <a:pt x="226" y="28"/>
                      <a:pt x="226" y="28"/>
                      <a:pt x="226" y="28"/>
                    </a:cubicBezTo>
                    <a:cubicBezTo>
                      <a:pt x="225" y="25"/>
                      <a:pt x="225" y="25"/>
                      <a:pt x="225" y="25"/>
                    </a:cubicBezTo>
                    <a:cubicBezTo>
                      <a:pt x="225" y="25"/>
                      <a:pt x="224" y="25"/>
                      <a:pt x="223" y="24"/>
                    </a:cubicBezTo>
                    <a:cubicBezTo>
                      <a:pt x="223" y="24"/>
                      <a:pt x="223" y="24"/>
                      <a:pt x="224" y="23"/>
                    </a:cubicBezTo>
                    <a:cubicBezTo>
                      <a:pt x="224" y="23"/>
                      <a:pt x="225" y="23"/>
                      <a:pt x="225" y="24"/>
                    </a:cubicBezTo>
                    <a:cubicBezTo>
                      <a:pt x="227" y="24"/>
                      <a:pt x="225" y="22"/>
                      <a:pt x="224" y="21"/>
                    </a:cubicBezTo>
                    <a:cubicBezTo>
                      <a:pt x="223" y="20"/>
                      <a:pt x="222" y="21"/>
                      <a:pt x="221" y="20"/>
                    </a:cubicBezTo>
                    <a:cubicBezTo>
                      <a:pt x="220" y="21"/>
                      <a:pt x="218" y="20"/>
                      <a:pt x="218" y="21"/>
                    </a:cubicBezTo>
                    <a:cubicBezTo>
                      <a:pt x="217" y="20"/>
                      <a:pt x="217" y="20"/>
                      <a:pt x="217" y="20"/>
                    </a:cubicBezTo>
                    <a:cubicBezTo>
                      <a:pt x="216" y="20"/>
                      <a:pt x="215" y="20"/>
                      <a:pt x="215" y="21"/>
                    </a:cubicBezTo>
                    <a:cubicBezTo>
                      <a:pt x="214" y="20"/>
                      <a:pt x="214" y="20"/>
                      <a:pt x="214" y="20"/>
                    </a:cubicBezTo>
                    <a:cubicBezTo>
                      <a:pt x="212" y="21"/>
                      <a:pt x="212" y="18"/>
                      <a:pt x="212" y="16"/>
                    </a:cubicBezTo>
                    <a:cubicBezTo>
                      <a:pt x="211" y="18"/>
                      <a:pt x="211" y="18"/>
                      <a:pt x="211" y="18"/>
                    </a:cubicBezTo>
                    <a:cubicBezTo>
                      <a:pt x="210" y="16"/>
                      <a:pt x="210" y="16"/>
                      <a:pt x="210" y="16"/>
                    </a:cubicBezTo>
                    <a:cubicBezTo>
                      <a:pt x="209" y="18"/>
                      <a:pt x="213" y="19"/>
                      <a:pt x="212" y="21"/>
                    </a:cubicBezTo>
                    <a:cubicBezTo>
                      <a:pt x="209" y="21"/>
                      <a:pt x="211" y="18"/>
                      <a:pt x="209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6" y="15"/>
                      <a:pt x="210" y="16"/>
                      <a:pt x="209" y="15"/>
                    </a:cubicBezTo>
                    <a:cubicBezTo>
                      <a:pt x="209" y="15"/>
                      <a:pt x="209" y="15"/>
                      <a:pt x="208" y="16"/>
                    </a:cubicBezTo>
                    <a:cubicBezTo>
                      <a:pt x="207" y="15"/>
                      <a:pt x="205" y="17"/>
                      <a:pt x="204" y="16"/>
                    </a:cubicBezTo>
                    <a:cubicBezTo>
                      <a:pt x="204" y="17"/>
                      <a:pt x="202" y="16"/>
                      <a:pt x="202" y="17"/>
                    </a:cubicBezTo>
                    <a:cubicBezTo>
                      <a:pt x="201" y="16"/>
                      <a:pt x="201" y="16"/>
                      <a:pt x="201" y="16"/>
                    </a:cubicBezTo>
                    <a:cubicBezTo>
                      <a:pt x="201" y="16"/>
                      <a:pt x="201" y="16"/>
                      <a:pt x="201" y="16"/>
                    </a:cubicBezTo>
                    <a:cubicBezTo>
                      <a:pt x="202" y="17"/>
                      <a:pt x="201" y="19"/>
                      <a:pt x="201" y="20"/>
                    </a:cubicBezTo>
                    <a:cubicBezTo>
                      <a:pt x="200" y="19"/>
                      <a:pt x="200" y="18"/>
                      <a:pt x="200" y="17"/>
                    </a:cubicBezTo>
                    <a:cubicBezTo>
                      <a:pt x="199" y="18"/>
                      <a:pt x="199" y="18"/>
                      <a:pt x="199" y="18"/>
                    </a:cubicBezTo>
                    <a:cubicBezTo>
                      <a:pt x="197" y="16"/>
                      <a:pt x="195" y="15"/>
                      <a:pt x="195" y="12"/>
                    </a:cubicBezTo>
                    <a:cubicBezTo>
                      <a:pt x="195" y="12"/>
                      <a:pt x="195" y="12"/>
                      <a:pt x="195" y="12"/>
                    </a:cubicBezTo>
                    <a:cubicBezTo>
                      <a:pt x="195" y="15"/>
                      <a:pt x="194" y="16"/>
                      <a:pt x="195" y="19"/>
                    </a:cubicBezTo>
                    <a:cubicBezTo>
                      <a:pt x="195" y="18"/>
                      <a:pt x="195" y="17"/>
                      <a:pt x="196" y="16"/>
                    </a:cubicBezTo>
                    <a:cubicBezTo>
                      <a:pt x="196" y="18"/>
                      <a:pt x="197" y="20"/>
                      <a:pt x="196" y="21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5" y="21"/>
                      <a:pt x="195" y="21"/>
                      <a:pt x="195" y="21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98" y="22"/>
                      <a:pt x="198" y="23"/>
                      <a:pt x="198" y="24"/>
                    </a:cubicBezTo>
                    <a:cubicBezTo>
                      <a:pt x="197" y="22"/>
                      <a:pt x="197" y="22"/>
                      <a:pt x="197" y="22"/>
                    </a:cubicBezTo>
                    <a:cubicBezTo>
                      <a:pt x="197" y="23"/>
                      <a:pt x="196" y="23"/>
                      <a:pt x="197" y="24"/>
                    </a:cubicBezTo>
                    <a:cubicBezTo>
                      <a:pt x="197" y="25"/>
                      <a:pt x="195" y="24"/>
                      <a:pt x="194" y="24"/>
                    </a:cubicBezTo>
                    <a:cubicBezTo>
                      <a:pt x="194" y="22"/>
                      <a:pt x="196" y="23"/>
                      <a:pt x="196" y="23"/>
                    </a:cubicBezTo>
                    <a:cubicBezTo>
                      <a:pt x="193" y="23"/>
                      <a:pt x="193" y="23"/>
                      <a:pt x="193" y="23"/>
                    </a:cubicBezTo>
                    <a:cubicBezTo>
                      <a:pt x="193" y="23"/>
                      <a:pt x="194" y="23"/>
                      <a:pt x="194" y="24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193" y="23"/>
                      <a:pt x="192" y="24"/>
                      <a:pt x="191" y="23"/>
                    </a:cubicBezTo>
                    <a:cubicBezTo>
                      <a:pt x="191" y="21"/>
                      <a:pt x="194" y="22"/>
                      <a:pt x="195" y="21"/>
                    </a:cubicBezTo>
                    <a:cubicBezTo>
                      <a:pt x="194" y="20"/>
                      <a:pt x="194" y="20"/>
                      <a:pt x="194" y="20"/>
                    </a:cubicBezTo>
                    <a:cubicBezTo>
                      <a:pt x="193" y="20"/>
                      <a:pt x="192" y="19"/>
                      <a:pt x="191" y="21"/>
                    </a:cubicBezTo>
                    <a:cubicBezTo>
                      <a:pt x="190" y="21"/>
                      <a:pt x="190" y="20"/>
                      <a:pt x="189" y="20"/>
                    </a:cubicBezTo>
                    <a:cubicBezTo>
                      <a:pt x="187" y="22"/>
                      <a:pt x="184" y="20"/>
                      <a:pt x="182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2" y="20"/>
                      <a:pt x="183" y="21"/>
                      <a:pt x="185" y="21"/>
                    </a:cubicBezTo>
                    <a:cubicBezTo>
                      <a:pt x="186" y="21"/>
                      <a:pt x="185" y="22"/>
                      <a:pt x="185" y="23"/>
                    </a:cubicBezTo>
                    <a:cubicBezTo>
                      <a:pt x="184" y="21"/>
                      <a:pt x="183" y="23"/>
                      <a:pt x="182" y="22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82" y="22"/>
                      <a:pt x="180" y="22"/>
                      <a:pt x="180" y="21"/>
                    </a:cubicBezTo>
                    <a:cubicBezTo>
                      <a:pt x="179" y="21"/>
                      <a:pt x="179" y="22"/>
                      <a:pt x="178" y="22"/>
                    </a:cubicBezTo>
                    <a:cubicBezTo>
                      <a:pt x="178" y="23"/>
                      <a:pt x="179" y="23"/>
                      <a:pt x="178" y="24"/>
                    </a:cubicBezTo>
                    <a:cubicBezTo>
                      <a:pt x="177" y="24"/>
                      <a:pt x="177" y="23"/>
                      <a:pt x="177" y="22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76" y="26"/>
                      <a:pt x="173" y="28"/>
                      <a:pt x="174" y="26"/>
                    </a:cubicBezTo>
                    <a:cubicBezTo>
                      <a:pt x="174" y="25"/>
                      <a:pt x="175" y="24"/>
                      <a:pt x="176" y="24"/>
                    </a:cubicBezTo>
                    <a:cubicBezTo>
                      <a:pt x="177" y="21"/>
                      <a:pt x="173" y="24"/>
                      <a:pt x="172" y="23"/>
                    </a:cubicBezTo>
                    <a:cubicBezTo>
                      <a:pt x="173" y="22"/>
                      <a:pt x="174" y="21"/>
                      <a:pt x="175" y="21"/>
                    </a:cubicBezTo>
                    <a:cubicBezTo>
                      <a:pt x="173" y="22"/>
                      <a:pt x="174" y="19"/>
                      <a:pt x="172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72" y="21"/>
                      <a:pt x="172" y="22"/>
                      <a:pt x="171" y="22"/>
                    </a:cubicBezTo>
                    <a:cubicBezTo>
                      <a:pt x="171" y="21"/>
                      <a:pt x="170" y="21"/>
                      <a:pt x="171" y="20"/>
                    </a:cubicBezTo>
                    <a:cubicBezTo>
                      <a:pt x="170" y="23"/>
                      <a:pt x="170" y="23"/>
                      <a:pt x="170" y="23"/>
                    </a:cubicBezTo>
                    <a:cubicBezTo>
                      <a:pt x="169" y="22"/>
                      <a:pt x="169" y="23"/>
                      <a:pt x="168" y="24"/>
                    </a:cubicBezTo>
                    <a:cubicBezTo>
                      <a:pt x="167" y="22"/>
                      <a:pt x="167" y="22"/>
                      <a:pt x="167" y="22"/>
                    </a:cubicBezTo>
                    <a:cubicBezTo>
                      <a:pt x="167" y="23"/>
                      <a:pt x="167" y="23"/>
                      <a:pt x="167" y="23"/>
                    </a:cubicBezTo>
                    <a:cubicBezTo>
                      <a:pt x="167" y="23"/>
                      <a:pt x="167" y="23"/>
                      <a:pt x="166" y="23"/>
                    </a:cubicBezTo>
                    <a:cubicBezTo>
                      <a:pt x="166" y="24"/>
                      <a:pt x="166" y="25"/>
                      <a:pt x="166" y="25"/>
                    </a:cubicBezTo>
                    <a:cubicBezTo>
                      <a:pt x="164" y="24"/>
                      <a:pt x="164" y="24"/>
                      <a:pt x="164" y="24"/>
                    </a:cubicBezTo>
                    <a:cubicBezTo>
                      <a:pt x="165" y="23"/>
                      <a:pt x="166" y="22"/>
                      <a:pt x="167" y="21"/>
                    </a:cubicBezTo>
                    <a:cubicBezTo>
                      <a:pt x="168" y="16"/>
                      <a:pt x="172" y="20"/>
                      <a:pt x="174" y="18"/>
                    </a:cubicBezTo>
                    <a:cubicBezTo>
                      <a:pt x="173" y="18"/>
                      <a:pt x="173" y="18"/>
                      <a:pt x="172" y="19"/>
                    </a:cubicBezTo>
                    <a:cubicBezTo>
                      <a:pt x="173" y="16"/>
                      <a:pt x="170" y="17"/>
                      <a:pt x="169" y="16"/>
                    </a:cubicBezTo>
                    <a:cubicBezTo>
                      <a:pt x="169" y="16"/>
                      <a:pt x="169" y="17"/>
                      <a:pt x="169" y="17"/>
                    </a:cubicBezTo>
                    <a:cubicBezTo>
                      <a:pt x="169" y="15"/>
                      <a:pt x="167" y="16"/>
                      <a:pt x="167" y="15"/>
                    </a:cubicBezTo>
                    <a:cubicBezTo>
                      <a:pt x="165" y="15"/>
                      <a:pt x="163" y="13"/>
                      <a:pt x="161" y="13"/>
                    </a:cubicBezTo>
                    <a:cubicBezTo>
                      <a:pt x="161" y="14"/>
                      <a:pt x="160" y="15"/>
                      <a:pt x="159" y="16"/>
                    </a:cubicBezTo>
                    <a:cubicBezTo>
                      <a:pt x="160" y="16"/>
                      <a:pt x="160" y="16"/>
                      <a:pt x="160" y="16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62" y="15"/>
                      <a:pt x="161" y="17"/>
                      <a:pt x="162" y="19"/>
                    </a:cubicBezTo>
                    <a:cubicBezTo>
                      <a:pt x="163" y="17"/>
                      <a:pt x="164" y="20"/>
                      <a:pt x="165" y="18"/>
                    </a:cubicBezTo>
                    <a:cubicBezTo>
                      <a:pt x="167" y="17"/>
                      <a:pt x="167" y="19"/>
                      <a:pt x="167" y="20"/>
                    </a:cubicBezTo>
                    <a:cubicBezTo>
                      <a:pt x="166" y="19"/>
                      <a:pt x="165" y="22"/>
                      <a:pt x="164" y="20"/>
                    </a:cubicBezTo>
                    <a:cubicBezTo>
                      <a:pt x="162" y="18"/>
                      <a:pt x="162" y="21"/>
                      <a:pt x="160" y="22"/>
                    </a:cubicBezTo>
                    <a:cubicBezTo>
                      <a:pt x="160" y="22"/>
                      <a:pt x="159" y="22"/>
                      <a:pt x="159" y="21"/>
                    </a:cubicBezTo>
                    <a:cubicBezTo>
                      <a:pt x="159" y="21"/>
                      <a:pt x="159" y="21"/>
                      <a:pt x="159" y="21"/>
                    </a:cubicBezTo>
                    <a:cubicBezTo>
                      <a:pt x="158" y="19"/>
                      <a:pt x="158" y="19"/>
                      <a:pt x="158" y="19"/>
                    </a:cubicBezTo>
                    <a:cubicBezTo>
                      <a:pt x="158" y="19"/>
                      <a:pt x="157" y="19"/>
                      <a:pt x="158" y="18"/>
                    </a:cubicBezTo>
                    <a:cubicBezTo>
                      <a:pt x="159" y="20"/>
                      <a:pt x="160" y="18"/>
                      <a:pt x="161" y="18"/>
                    </a:cubicBezTo>
                    <a:cubicBezTo>
                      <a:pt x="160" y="17"/>
                      <a:pt x="160" y="17"/>
                      <a:pt x="160" y="17"/>
                    </a:cubicBezTo>
                    <a:cubicBezTo>
                      <a:pt x="160" y="18"/>
                      <a:pt x="159" y="18"/>
                      <a:pt x="159" y="18"/>
                    </a:cubicBezTo>
                    <a:cubicBezTo>
                      <a:pt x="157" y="18"/>
                      <a:pt x="159" y="17"/>
                      <a:pt x="158" y="16"/>
                    </a:cubicBezTo>
                    <a:cubicBezTo>
                      <a:pt x="157" y="17"/>
                      <a:pt x="157" y="18"/>
                      <a:pt x="156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7"/>
                      <a:pt x="155" y="15"/>
                      <a:pt x="156" y="15"/>
                    </a:cubicBezTo>
                    <a:cubicBezTo>
                      <a:pt x="156" y="14"/>
                      <a:pt x="155" y="14"/>
                      <a:pt x="154" y="14"/>
                    </a:cubicBezTo>
                    <a:cubicBezTo>
                      <a:pt x="155" y="15"/>
                      <a:pt x="155" y="16"/>
                      <a:pt x="155" y="16"/>
                    </a:cubicBezTo>
                    <a:cubicBezTo>
                      <a:pt x="156" y="17"/>
                      <a:pt x="154" y="19"/>
                      <a:pt x="156" y="19"/>
                    </a:cubicBezTo>
                    <a:cubicBezTo>
                      <a:pt x="157" y="19"/>
                      <a:pt x="157" y="19"/>
                      <a:pt x="157" y="19"/>
                    </a:cubicBezTo>
                    <a:cubicBezTo>
                      <a:pt x="154" y="21"/>
                      <a:pt x="150" y="18"/>
                      <a:pt x="148" y="18"/>
                    </a:cubicBezTo>
                    <a:cubicBezTo>
                      <a:pt x="148" y="16"/>
                      <a:pt x="150" y="16"/>
                      <a:pt x="151" y="15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50" y="14"/>
                      <a:pt x="149" y="15"/>
                      <a:pt x="148" y="15"/>
                    </a:cubicBezTo>
                    <a:cubicBezTo>
                      <a:pt x="148" y="17"/>
                      <a:pt x="148" y="17"/>
                      <a:pt x="148" y="17"/>
                    </a:cubicBezTo>
                    <a:cubicBezTo>
                      <a:pt x="147" y="17"/>
                      <a:pt x="147" y="17"/>
                      <a:pt x="147" y="17"/>
                    </a:cubicBezTo>
                    <a:cubicBezTo>
                      <a:pt x="147" y="18"/>
                      <a:pt x="148" y="19"/>
                      <a:pt x="147" y="19"/>
                    </a:cubicBezTo>
                    <a:cubicBezTo>
                      <a:pt x="146" y="18"/>
                      <a:pt x="147" y="16"/>
                      <a:pt x="145" y="16"/>
                    </a:cubicBezTo>
                    <a:cubicBezTo>
                      <a:pt x="146" y="13"/>
                      <a:pt x="149" y="13"/>
                      <a:pt x="151" y="12"/>
                    </a:cubicBezTo>
                    <a:cubicBezTo>
                      <a:pt x="151" y="12"/>
                      <a:pt x="150" y="11"/>
                      <a:pt x="150" y="11"/>
                    </a:cubicBezTo>
                    <a:cubicBezTo>
                      <a:pt x="149" y="11"/>
                      <a:pt x="149" y="11"/>
                      <a:pt x="149" y="11"/>
                    </a:cubicBezTo>
                    <a:cubicBezTo>
                      <a:pt x="149" y="11"/>
                      <a:pt x="148" y="11"/>
                      <a:pt x="148" y="11"/>
                    </a:cubicBezTo>
                    <a:cubicBezTo>
                      <a:pt x="146" y="14"/>
                      <a:pt x="143" y="13"/>
                      <a:pt x="141" y="13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40" y="13"/>
                      <a:pt x="140" y="13"/>
                      <a:pt x="140" y="13"/>
                    </a:cubicBezTo>
                    <a:cubicBezTo>
                      <a:pt x="139" y="14"/>
                      <a:pt x="138" y="14"/>
                      <a:pt x="137" y="14"/>
                    </a:cubicBezTo>
                    <a:cubicBezTo>
                      <a:pt x="135" y="13"/>
                      <a:pt x="137" y="15"/>
                      <a:pt x="136" y="16"/>
                    </a:cubicBezTo>
                    <a:cubicBezTo>
                      <a:pt x="135" y="15"/>
                      <a:pt x="135" y="15"/>
                      <a:pt x="134" y="15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4" y="14"/>
                      <a:pt x="133" y="13"/>
                      <a:pt x="131" y="12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0" y="13"/>
                      <a:pt x="129" y="13"/>
                      <a:pt x="129" y="12"/>
                    </a:cubicBezTo>
                    <a:cubicBezTo>
                      <a:pt x="129" y="12"/>
                      <a:pt x="129" y="12"/>
                      <a:pt x="130" y="12"/>
                    </a:cubicBezTo>
                    <a:cubicBezTo>
                      <a:pt x="130" y="11"/>
                      <a:pt x="128" y="10"/>
                      <a:pt x="129" y="10"/>
                    </a:cubicBezTo>
                    <a:cubicBezTo>
                      <a:pt x="131" y="10"/>
                      <a:pt x="130" y="11"/>
                      <a:pt x="131" y="11"/>
                    </a:cubicBezTo>
                    <a:cubicBezTo>
                      <a:pt x="134" y="10"/>
                      <a:pt x="134" y="10"/>
                      <a:pt x="134" y="10"/>
                    </a:cubicBezTo>
                    <a:cubicBezTo>
                      <a:pt x="133" y="9"/>
                      <a:pt x="133" y="10"/>
                      <a:pt x="132" y="9"/>
                    </a:cubicBezTo>
                    <a:cubicBezTo>
                      <a:pt x="132" y="9"/>
                      <a:pt x="132" y="9"/>
                      <a:pt x="133" y="9"/>
                    </a:cubicBezTo>
                    <a:cubicBezTo>
                      <a:pt x="132" y="7"/>
                      <a:pt x="133" y="8"/>
                      <a:pt x="134" y="8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2" y="7"/>
                      <a:pt x="131" y="6"/>
                    </a:cubicBezTo>
                    <a:cubicBezTo>
                      <a:pt x="131" y="8"/>
                      <a:pt x="129" y="7"/>
                      <a:pt x="129" y="9"/>
                    </a:cubicBezTo>
                    <a:cubicBezTo>
                      <a:pt x="129" y="9"/>
                      <a:pt x="129" y="9"/>
                      <a:pt x="128" y="8"/>
                    </a:cubicBezTo>
                    <a:cubicBezTo>
                      <a:pt x="127" y="9"/>
                      <a:pt x="127" y="10"/>
                      <a:pt x="125" y="9"/>
                    </a:cubicBezTo>
                    <a:cubicBezTo>
                      <a:pt x="126" y="8"/>
                      <a:pt x="124" y="8"/>
                      <a:pt x="123" y="7"/>
                    </a:cubicBezTo>
                    <a:cubicBezTo>
                      <a:pt x="123" y="9"/>
                      <a:pt x="121" y="6"/>
                      <a:pt x="120" y="8"/>
                    </a:cubicBezTo>
                    <a:cubicBezTo>
                      <a:pt x="121" y="8"/>
                      <a:pt x="121" y="8"/>
                      <a:pt x="122" y="8"/>
                    </a:cubicBezTo>
                    <a:cubicBezTo>
                      <a:pt x="122" y="8"/>
                      <a:pt x="123" y="9"/>
                      <a:pt x="122" y="9"/>
                    </a:cubicBezTo>
                    <a:cubicBezTo>
                      <a:pt x="122" y="10"/>
                      <a:pt x="121" y="9"/>
                      <a:pt x="121" y="9"/>
                    </a:cubicBezTo>
                    <a:cubicBezTo>
                      <a:pt x="119" y="9"/>
                      <a:pt x="120" y="7"/>
                      <a:pt x="119" y="6"/>
                    </a:cubicBezTo>
                    <a:cubicBezTo>
                      <a:pt x="118" y="6"/>
                      <a:pt x="118" y="6"/>
                      <a:pt x="118" y="6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7" y="10"/>
                      <a:pt x="122" y="13"/>
                      <a:pt x="118" y="15"/>
                    </a:cubicBezTo>
                    <a:cubicBezTo>
                      <a:pt x="117" y="15"/>
                      <a:pt x="116" y="15"/>
                      <a:pt x="116" y="15"/>
                    </a:cubicBezTo>
                    <a:cubicBezTo>
                      <a:pt x="116" y="17"/>
                      <a:pt x="114" y="14"/>
                      <a:pt x="113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1"/>
                      <a:pt x="111" y="13"/>
                      <a:pt x="113" y="12"/>
                    </a:cubicBezTo>
                    <a:cubicBezTo>
                      <a:pt x="112" y="11"/>
                      <a:pt x="110" y="11"/>
                      <a:pt x="111" y="10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08" y="11"/>
                      <a:pt x="110" y="9"/>
                      <a:pt x="109" y="9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106" y="11"/>
                      <a:pt x="109" y="12"/>
                      <a:pt x="107" y="14"/>
                    </a:cubicBezTo>
                    <a:cubicBezTo>
                      <a:pt x="107" y="14"/>
                      <a:pt x="107" y="13"/>
                      <a:pt x="107" y="13"/>
                    </a:cubicBezTo>
                    <a:cubicBezTo>
                      <a:pt x="105" y="14"/>
                      <a:pt x="104" y="10"/>
                      <a:pt x="104" y="10"/>
                    </a:cubicBezTo>
                    <a:cubicBezTo>
                      <a:pt x="102" y="11"/>
                      <a:pt x="104" y="13"/>
                      <a:pt x="104" y="14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5" y="15"/>
                      <a:pt x="102" y="18"/>
                      <a:pt x="105" y="18"/>
                    </a:cubicBezTo>
                    <a:cubicBezTo>
                      <a:pt x="104" y="19"/>
                      <a:pt x="103" y="20"/>
                      <a:pt x="102" y="19"/>
                    </a:cubicBezTo>
                    <a:cubicBezTo>
                      <a:pt x="104" y="19"/>
                      <a:pt x="102" y="18"/>
                      <a:pt x="103" y="18"/>
                    </a:cubicBezTo>
                    <a:cubicBezTo>
                      <a:pt x="102" y="19"/>
                      <a:pt x="102" y="19"/>
                      <a:pt x="102" y="19"/>
                    </a:cubicBezTo>
                    <a:cubicBezTo>
                      <a:pt x="101" y="19"/>
                      <a:pt x="101" y="19"/>
                      <a:pt x="101" y="18"/>
                    </a:cubicBezTo>
                    <a:cubicBezTo>
                      <a:pt x="101" y="18"/>
                      <a:pt x="99" y="17"/>
                      <a:pt x="98" y="17"/>
                    </a:cubicBezTo>
                    <a:cubicBezTo>
                      <a:pt x="99" y="18"/>
                      <a:pt x="99" y="19"/>
                      <a:pt x="100" y="19"/>
                    </a:cubicBezTo>
                    <a:cubicBezTo>
                      <a:pt x="98" y="20"/>
                      <a:pt x="100" y="22"/>
                      <a:pt x="99" y="23"/>
                    </a:cubicBezTo>
                    <a:cubicBezTo>
                      <a:pt x="98" y="21"/>
                      <a:pt x="96" y="20"/>
                      <a:pt x="97" y="18"/>
                    </a:cubicBezTo>
                    <a:cubicBezTo>
                      <a:pt x="96" y="19"/>
                      <a:pt x="96" y="18"/>
                      <a:pt x="95" y="18"/>
                    </a:cubicBezTo>
                    <a:cubicBezTo>
                      <a:pt x="95" y="19"/>
                      <a:pt x="95" y="19"/>
                      <a:pt x="96" y="20"/>
                    </a:cubicBezTo>
                    <a:cubicBezTo>
                      <a:pt x="96" y="20"/>
                      <a:pt x="96" y="21"/>
                      <a:pt x="96" y="2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5" y="22"/>
                      <a:pt x="96" y="22"/>
                      <a:pt x="95" y="2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5" y="22"/>
                      <a:pt x="93" y="22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2" y="22"/>
                      <a:pt x="93" y="23"/>
                      <a:pt x="92" y="23"/>
                    </a:cubicBezTo>
                    <a:cubicBezTo>
                      <a:pt x="92" y="22"/>
                      <a:pt x="91" y="22"/>
                      <a:pt x="91" y="22"/>
                    </a:cubicBezTo>
                    <a:cubicBezTo>
                      <a:pt x="89" y="21"/>
                      <a:pt x="88" y="21"/>
                      <a:pt x="86" y="22"/>
                    </a:cubicBezTo>
                    <a:cubicBezTo>
                      <a:pt x="86" y="24"/>
                      <a:pt x="86" y="26"/>
                      <a:pt x="87" y="28"/>
                    </a:cubicBezTo>
                    <a:cubicBezTo>
                      <a:pt x="86" y="28"/>
                      <a:pt x="86" y="29"/>
                      <a:pt x="85" y="28"/>
                    </a:cubicBezTo>
                    <a:cubicBezTo>
                      <a:pt x="84" y="26"/>
                      <a:pt x="86" y="24"/>
                      <a:pt x="84" y="23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3"/>
                      <a:pt x="84" y="24"/>
                      <a:pt x="83" y="24"/>
                    </a:cubicBezTo>
                    <a:cubicBezTo>
                      <a:pt x="83" y="24"/>
                      <a:pt x="83" y="23"/>
                      <a:pt x="83" y="23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2" y="26"/>
                      <a:pt x="83" y="26"/>
                      <a:pt x="84" y="26"/>
                    </a:cubicBezTo>
                    <a:cubicBezTo>
                      <a:pt x="84" y="27"/>
                      <a:pt x="84" y="28"/>
                      <a:pt x="83" y="28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4" y="30"/>
                      <a:pt x="84" y="30"/>
                      <a:pt x="85" y="30"/>
                    </a:cubicBezTo>
                    <a:cubicBezTo>
                      <a:pt x="85" y="30"/>
                      <a:pt x="85" y="30"/>
                      <a:pt x="86" y="30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2"/>
                      <a:pt x="84" y="31"/>
                      <a:pt x="83" y="32"/>
                    </a:cubicBezTo>
                    <a:cubicBezTo>
                      <a:pt x="83" y="33"/>
                      <a:pt x="85" y="32"/>
                      <a:pt x="85" y="34"/>
                    </a:cubicBezTo>
                    <a:cubicBezTo>
                      <a:pt x="83" y="34"/>
                      <a:pt x="82" y="35"/>
                      <a:pt x="81" y="33"/>
                    </a:cubicBezTo>
                    <a:cubicBezTo>
                      <a:pt x="79" y="34"/>
                      <a:pt x="83" y="35"/>
                      <a:pt x="81" y="36"/>
                    </a:cubicBezTo>
                    <a:cubicBezTo>
                      <a:pt x="77" y="35"/>
                      <a:pt x="80" y="39"/>
                      <a:pt x="79" y="40"/>
                    </a:cubicBezTo>
                    <a:cubicBezTo>
                      <a:pt x="78" y="39"/>
                      <a:pt x="79" y="37"/>
                      <a:pt x="77" y="36"/>
                    </a:cubicBezTo>
                    <a:cubicBezTo>
                      <a:pt x="77" y="36"/>
                      <a:pt x="77" y="36"/>
                      <a:pt x="77" y="37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5"/>
                      <a:pt x="76" y="36"/>
                      <a:pt x="75" y="36"/>
                    </a:cubicBezTo>
                    <a:cubicBezTo>
                      <a:pt x="75" y="35"/>
                      <a:pt x="74" y="33"/>
                      <a:pt x="74" y="32"/>
                    </a:cubicBezTo>
                    <a:cubicBezTo>
                      <a:pt x="75" y="30"/>
                      <a:pt x="72" y="29"/>
                      <a:pt x="74" y="28"/>
                    </a:cubicBezTo>
                    <a:cubicBezTo>
                      <a:pt x="74" y="27"/>
                      <a:pt x="73" y="26"/>
                      <a:pt x="73" y="25"/>
                    </a:cubicBezTo>
                    <a:cubicBezTo>
                      <a:pt x="73" y="25"/>
                      <a:pt x="73" y="23"/>
                      <a:pt x="72" y="22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0" y="23"/>
                      <a:pt x="71" y="22"/>
                      <a:pt x="70" y="21"/>
                    </a:cubicBezTo>
                    <a:cubicBezTo>
                      <a:pt x="71" y="21"/>
                      <a:pt x="70" y="18"/>
                      <a:pt x="72" y="19"/>
                    </a:cubicBezTo>
                    <a:cubicBezTo>
                      <a:pt x="73" y="18"/>
                      <a:pt x="71" y="16"/>
                      <a:pt x="71" y="15"/>
                    </a:cubicBezTo>
                    <a:cubicBezTo>
                      <a:pt x="71" y="16"/>
                      <a:pt x="70" y="16"/>
                      <a:pt x="69" y="15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6"/>
                      <a:pt x="70" y="16"/>
                      <a:pt x="72" y="16"/>
                    </a:cubicBezTo>
                    <a:cubicBezTo>
                      <a:pt x="71" y="17"/>
                      <a:pt x="71" y="18"/>
                      <a:pt x="72" y="18"/>
                    </a:cubicBezTo>
                    <a:cubicBezTo>
                      <a:pt x="70" y="19"/>
                      <a:pt x="70" y="16"/>
                      <a:pt x="68" y="17"/>
                    </a:cubicBezTo>
                    <a:cubicBezTo>
                      <a:pt x="68" y="16"/>
                      <a:pt x="67" y="16"/>
                      <a:pt x="68" y="15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5" y="15"/>
                      <a:pt x="67" y="16"/>
                      <a:pt x="66" y="17"/>
                    </a:cubicBezTo>
                    <a:cubicBezTo>
                      <a:pt x="63" y="16"/>
                      <a:pt x="61" y="18"/>
                      <a:pt x="59" y="17"/>
                    </a:cubicBezTo>
                    <a:cubicBezTo>
                      <a:pt x="60" y="19"/>
                      <a:pt x="62" y="18"/>
                      <a:pt x="64" y="18"/>
                    </a:cubicBezTo>
                    <a:cubicBezTo>
                      <a:pt x="66" y="19"/>
                      <a:pt x="67" y="19"/>
                      <a:pt x="69" y="20"/>
                    </a:cubicBezTo>
                    <a:cubicBezTo>
                      <a:pt x="70" y="21"/>
                      <a:pt x="69" y="23"/>
                      <a:pt x="69" y="23"/>
                    </a:cubicBezTo>
                    <a:cubicBezTo>
                      <a:pt x="68" y="23"/>
                      <a:pt x="68" y="21"/>
                      <a:pt x="67" y="20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6" y="22"/>
                      <a:pt x="67" y="23"/>
                      <a:pt x="68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5" y="23"/>
                      <a:pt x="63" y="22"/>
                      <a:pt x="63" y="21"/>
                    </a:cubicBezTo>
                    <a:cubicBezTo>
                      <a:pt x="63" y="21"/>
                      <a:pt x="63" y="22"/>
                      <a:pt x="62" y="22"/>
                    </a:cubicBezTo>
                    <a:cubicBezTo>
                      <a:pt x="61" y="21"/>
                      <a:pt x="60" y="19"/>
                      <a:pt x="59" y="19"/>
                    </a:cubicBezTo>
                    <a:cubicBezTo>
                      <a:pt x="59" y="19"/>
                      <a:pt x="58" y="18"/>
                      <a:pt x="58" y="19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20"/>
                      <a:pt x="55" y="20"/>
                      <a:pt x="55" y="20"/>
                    </a:cubicBezTo>
                    <a:cubicBezTo>
                      <a:pt x="55" y="18"/>
                      <a:pt x="57" y="18"/>
                      <a:pt x="57" y="17"/>
                    </a:cubicBezTo>
                    <a:cubicBezTo>
                      <a:pt x="56" y="17"/>
                      <a:pt x="55" y="17"/>
                      <a:pt x="54" y="17"/>
                    </a:cubicBezTo>
                    <a:cubicBezTo>
                      <a:pt x="54" y="15"/>
                      <a:pt x="57" y="15"/>
                      <a:pt x="58" y="14"/>
                    </a:cubicBezTo>
                    <a:cubicBezTo>
                      <a:pt x="58" y="14"/>
                      <a:pt x="58" y="14"/>
                      <a:pt x="59" y="13"/>
                    </a:cubicBezTo>
                    <a:cubicBezTo>
                      <a:pt x="59" y="14"/>
                      <a:pt x="60" y="13"/>
                      <a:pt x="61" y="14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3" y="14"/>
                      <a:pt x="64" y="15"/>
                      <a:pt x="64" y="14"/>
                    </a:cubicBezTo>
                    <a:cubicBezTo>
                      <a:pt x="65" y="13"/>
                      <a:pt x="66" y="12"/>
                      <a:pt x="66" y="13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9"/>
                      <a:pt x="67" y="11"/>
                      <a:pt x="66" y="9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8" y="8"/>
                      <a:pt x="66" y="6"/>
                      <a:pt x="65" y="8"/>
                    </a:cubicBezTo>
                    <a:cubicBezTo>
                      <a:pt x="67" y="9"/>
                      <a:pt x="64" y="11"/>
                      <a:pt x="64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0" y="11"/>
                      <a:pt x="64" y="11"/>
                      <a:pt x="63" y="9"/>
                    </a:cubicBezTo>
                    <a:cubicBezTo>
                      <a:pt x="63" y="10"/>
                      <a:pt x="63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12"/>
                      <a:pt x="60" y="10"/>
                      <a:pt x="60" y="12"/>
                    </a:cubicBezTo>
                    <a:cubicBezTo>
                      <a:pt x="61" y="14"/>
                      <a:pt x="57" y="11"/>
                      <a:pt x="58" y="14"/>
                    </a:cubicBezTo>
                    <a:cubicBezTo>
                      <a:pt x="57" y="13"/>
                      <a:pt x="55" y="14"/>
                      <a:pt x="55" y="12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4"/>
                      <a:pt x="55" y="14"/>
                      <a:pt x="55" y="14"/>
                    </a:cubicBezTo>
                    <a:cubicBezTo>
                      <a:pt x="53" y="16"/>
                      <a:pt x="53" y="14"/>
                      <a:pt x="51" y="14"/>
                    </a:cubicBezTo>
                    <a:cubicBezTo>
                      <a:pt x="51" y="13"/>
                      <a:pt x="50" y="12"/>
                      <a:pt x="50" y="11"/>
                    </a:cubicBezTo>
                    <a:cubicBezTo>
                      <a:pt x="51" y="11"/>
                      <a:pt x="52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3" y="12"/>
                      <a:pt x="53" y="11"/>
                      <a:pt x="54" y="11"/>
                    </a:cubicBezTo>
                    <a:cubicBezTo>
                      <a:pt x="54" y="10"/>
                      <a:pt x="51" y="9"/>
                      <a:pt x="54" y="8"/>
                    </a:cubicBezTo>
                    <a:cubicBezTo>
                      <a:pt x="54" y="7"/>
                      <a:pt x="54" y="8"/>
                      <a:pt x="54" y="8"/>
                    </a:cubicBezTo>
                    <a:cubicBezTo>
                      <a:pt x="55" y="8"/>
                      <a:pt x="56" y="9"/>
                      <a:pt x="56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4" y="6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7"/>
                      <a:pt x="52" y="7"/>
                      <a:pt x="53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8"/>
                      <a:pt x="51" y="9"/>
                      <a:pt x="51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1"/>
                      <a:pt x="51" y="11"/>
                      <a:pt x="50" y="10"/>
                    </a:cubicBezTo>
                    <a:cubicBezTo>
                      <a:pt x="50" y="9"/>
                      <a:pt x="50" y="7"/>
                      <a:pt x="49" y="5"/>
                    </a:cubicBezTo>
                    <a:cubicBezTo>
                      <a:pt x="50" y="4"/>
                      <a:pt x="49" y="3"/>
                      <a:pt x="49" y="2"/>
                    </a:cubicBezTo>
                    <a:cubicBezTo>
                      <a:pt x="49" y="1"/>
                      <a:pt x="47" y="0"/>
                      <a:pt x="47" y="1"/>
                    </a:cubicBezTo>
                    <a:cubicBezTo>
                      <a:pt x="48" y="1"/>
                      <a:pt x="49" y="3"/>
                      <a:pt x="49" y="4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6"/>
                      <a:pt x="49" y="7"/>
                      <a:pt x="47" y="8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7" y="6"/>
                      <a:pt x="46" y="7"/>
                      <a:pt x="45" y="7"/>
                    </a:cubicBezTo>
                    <a:cubicBezTo>
                      <a:pt x="45" y="6"/>
                      <a:pt x="44" y="8"/>
                      <a:pt x="43" y="7"/>
                    </a:cubicBezTo>
                    <a:cubicBezTo>
                      <a:pt x="44" y="6"/>
                      <a:pt x="42" y="5"/>
                      <a:pt x="44" y="4"/>
                    </a:cubicBezTo>
                    <a:cubicBezTo>
                      <a:pt x="43" y="4"/>
                      <a:pt x="43" y="3"/>
                      <a:pt x="43" y="3"/>
                    </a:cubicBezTo>
                    <a:cubicBezTo>
                      <a:pt x="42" y="4"/>
                      <a:pt x="43" y="7"/>
                      <a:pt x="42" y="8"/>
                    </a:cubicBezTo>
                    <a:cubicBezTo>
                      <a:pt x="42" y="7"/>
                      <a:pt x="42" y="6"/>
                      <a:pt x="41" y="4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5"/>
                      <a:pt x="38" y="5"/>
                      <a:pt x="37" y="5"/>
                    </a:cubicBezTo>
                    <a:cubicBezTo>
                      <a:pt x="36" y="5"/>
                      <a:pt x="36" y="7"/>
                      <a:pt x="36" y="7"/>
                    </a:cubicBezTo>
                    <a:cubicBezTo>
                      <a:pt x="38" y="7"/>
                      <a:pt x="37" y="6"/>
                      <a:pt x="38" y="6"/>
                    </a:cubicBezTo>
                    <a:cubicBezTo>
                      <a:pt x="39" y="6"/>
                      <a:pt x="41" y="5"/>
                      <a:pt x="42" y="6"/>
                    </a:cubicBezTo>
                    <a:cubicBezTo>
                      <a:pt x="42" y="8"/>
                      <a:pt x="41" y="8"/>
                      <a:pt x="41" y="9"/>
                    </a:cubicBezTo>
                    <a:cubicBezTo>
                      <a:pt x="40" y="9"/>
                      <a:pt x="39" y="8"/>
                      <a:pt x="38" y="9"/>
                    </a:cubicBezTo>
                    <a:cubicBezTo>
                      <a:pt x="38" y="9"/>
                      <a:pt x="38" y="9"/>
                      <a:pt x="37" y="9"/>
                    </a:cubicBezTo>
                    <a:cubicBezTo>
                      <a:pt x="37" y="9"/>
                      <a:pt x="37" y="9"/>
                      <a:pt x="37" y="10"/>
                    </a:cubicBezTo>
                    <a:cubicBezTo>
                      <a:pt x="39" y="11"/>
                      <a:pt x="41" y="10"/>
                      <a:pt x="43" y="10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2" y="14"/>
                      <a:pt x="41" y="13"/>
                      <a:pt x="40" y="12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5"/>
                      <a:pt x="37" y="14"/>
                    </a:cubicBezTo>
                    <a:cubicBezTo>
                      <a:pt x="38" y="14"/>
                      <a:pt x="37" y="13"/>
                      <a:pt x="38" y="13"/>
                    </a:cubicBezTo>
                    <a:cubicBezTo>
                      <a:pt x="38" y="13"/>
                      <a:pt x="39" y="13"/>
                      <a:pt x="39" y="13"/>
                    </a:cubicBezTo>
                    <a:cubicBezTo>
                      <a:pt x="39" y="12"/>
                      <a:pt x="38" y="12"/>
                      <a:pt x="38" y="11"/>
                    </a:cubicBezTo>
                    <a:cubicBezTo>
                      <a:pt x="36" y="12"/>
                      <a:pt x="38" y="15"/>
                      <a:pt x="37" y="16"/>
                    </a:cubicBezTo>
                    <a:cubicBezTo>
                      <a:pt x="39" y="16"/>
                      <a:pt x="41" y="15"/>
                      <a:pt x="42" y="17"/>
                    </a:cubicBezTo>
                    <a:cubicBezTo>
                      <a:pt x="41" y="17"/>
                      <a:pt x="39" y="19"/>
                      <a:pt x="38" y="18"/>
                    </a:cubicBezTo>
                    <a:cubicBezTo>
                      <a:pt x="37" y="18"/>
                      <a:pt x="38" y="19"/>
                      <a:pt x="38" y="20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5" y="21"/>
                      <a:pt x="36" y="21"/>
                      <a:pt x="36" y="22"/>
                    </a:cubicBezTo>
                    <a:cubicBezTo>
                      <a:pt x="34" y="24"/>
                      <a:pt x="30" y="22"/>
                      <a:pt x="31" y="25"/>
                    </a:cubicBezTo>
                    <a:cubicBezTo>
                      <a:pt x="30" y="24"/>
                      <a:pt x="29" y="24"/>
                      <a:pt x="28" y="24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5" y="24"/>
                      <a:pt x="27" y="24"/>
                      <a:pt x="27" y="23"/>
                    </a:cubicBezTo>
                    <a:cubicBezTo>
                      <a:pt x="30" y="22"/>
                      <a:pt x="31" y="21"/>
                      <a:pt x="34" y="22"/>
                    </a:cubicBezTo>
                    <a:cubicBezTo>
                      <a:pt x="33" y="20"/>
                      <a:pt x="31" y="22"/>
                      <a:pt x="30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7" y="21"/>
                      <a:pt x="27" y="20"/>
                    </a:cubicBezTo>
                    <a:cubicBezTo>
                      <a:pt x="26" y="19"/>
                      <a:pt x="28" y="19"/>
                      <a:pt x="28" y="18"/>
                    </a:cubicBezTo>
                    <a:cubicBezTo>
                      <a:pt x="30" y="18"/>
                      <a:pt x="32" y="17"/>
                      <a:pt x="31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4" y="19"/>
                      <a:pt x="36" y="19"/>
                      <a:pt x="37" y="18"/>
                    </a:cubicBezTo>
                    <a:cubicBezTo>
                      <a:pt x="36" y="18"/>
                      <a:pt x="35" y="17"/>
                      <a:pt x="34" y="18"/>
                    </a:cubicBezTo>
                    <a:cubicBezTo>
                      <a:pt x="33" y="17"/>
                      <a:pt x="33" y="16"/>
                      <a:pt x="31" y="16"/>
                    </a:cubicBezTo>
                    <a:cubicBezTo>
                      <a:pt x="30" y="17"/>
                      <a:pt x="27" y="19"/>
                      <a:pt x="25" y="19"/>
                    </a:cubicBezTo>
                    <a:cubicBezTo>
                      <a:pt x="24" y="20"/>
                      <a:pt x="26" y="19"/>
                      <a:pt x="26" y="20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5" y="23"/>
                      <a:pt x="25" y="24"/>
                      <a:pt x="25" y="26"/>
                    </a:cubicBezTo>
                    <a:cubicBezTo>
                      <a:pt x="26" y="27"/>
                      <a:pt x="27" y="27"/>
                      <a:pt x="28" y="25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27"/>
                      <a:pt x="28" y="27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8" y="29"/>
                      <a:pt x="27" y="28"/>
                      <a:pt x="27" y="28"/>
                    </a:cubicBezTo>
                    <a:cubicBezTo>
                      <a:pt x="26" y="28"/>
                      <a:pt x="27" y="30"/>
                      <a:pt x="25" y="30"/>
                    </a:cubicBezTo>
                    <a:cubicBezTo>
                      <a:pt x="25" y="31"/>
                      <a:pt x="26" y="30"/>
                      <a:pt x="26" y="31"/>
                    </a:cubicBezTo>
                    <a:cubicBezTo>
                      <a:pt x="25" y="33"/>
                      <a:pt x="26" y="35"/>
                      <a:pt x="25" y="37"/>
                    </a:cubicBezTo>
                    <a:cubicBezTo>
                      <a:pt x="26" y="39"/>
                      <a:pt x="26" y="40"/>
                      <a:pt x="26" y="42"/>
                    </a:cubicBezTo>
                    <a:cubicBezTo>
                      <a:pt x="24" y="43"/>
                      <a:pt x="21" y="43"/>
                      <a:pt x="19" y="43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5"/>
                      <a:pt x="14" y="45"/>
                      <a:pt x="14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6" y="49"/>
                      <a:pt x="12" y="47"/>
                      <a:pt x="11" y="49"/>
                    </a:cubicBezTo>
                    <a:cubicBezTo>
                      <a:pt x="11" y="50"/>
                      <a:pt x="12" y="52"/>
                      <a:pt x="11" y="52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4"/>
                      <a:pt x="10" y="54"/>
                    </a:cubicBezTo>
                    <a:cubicBezTo>
                      <a:pt x="10" y="54"/>
                      <a:pt x="9" y="54"/>
                      <a:pt x="9" y="53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7" y="54"/>
                      <a:pt x="8" y="53"/>
                      <a:pt x="8" y="52"/>
                    </a:cubicBezTo>
                    <a:cubicBezTo>
                      <a:pt x="6" y="51"/>
                      <a:pt x="11" y="50"/>
                      <a:pt x="9" y="49"/>
                    </a:cubicBezTo>
                    <a:cubicBezTo>
                      <a:pt x="9" y="50"/>
                      <a:pt x="7" y="50"/>
                      <a:pt x="6" y="50"/>
                    </a:cubicBezTo>
                    <a:cubicBezTo>
                      <a:pt x="8" y="51"/>
                      <a:pt x="6" y="53"/>
                      <a:pt x="7" y="54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4" y="54"/>
                      <a:pt x="5" y="51"/>
                      <a:pt x="4" y="49"/>
                    </a:cubicBezTo>
                    <a:cubicBezTo>
                      <a:pt x="4" y="51"/>
                      <a:pt x="4" y="52"/>
                      <a:pt x="2" y="53"/>
                    </a:cubicBezTo>
                    <a:cubicBezTo>
                      <a:pt x="2" y="52"/>
                      <a:pt x="2" y="51"/>
                      <a:pt x="2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52"/>
                      <a:pt x="0" y="52"/>
                    </a:cubicBezTo>
                    <a:cubicBezTo>
                      <a:pt x="1" y="52"/>
                      <a:pt x="1" y="54"/>
                      <a:pt x="2" y="53"/>
                    </a:cubicBezTo>
                    <a:cubicBezTo>
                      <a:pt x="1" y="55"/>
                      <a:pt x="4" y="55"/>
                      <a:pt x="4" y="56"/>
                    </a:cubicBezTo>
                    <a:cubicBezTo>
                      <a:pt x="2" y="57"/>
                      <a:pt x="2" y="59"/>
                      <a:pt x="0" y="58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1" y="59"/>
                      <a:pt x="0" y="59"/>
                      <a:pt x="1" y="59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59"/>
                      <a:pt x="5" y="58"/>
                      <a:pt x="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7" y="60"/>
                      <a:pt x="8" y="59"/>
                      <a:pt x="8" y="60"/>
                    </a:cubicBezTo>
                    <a:cubicBezTo>
                      <a:pt x="8" y="61"/>
                      <a:pt x="6" y="60"/>
                      <a:pt x="6" y="61"/>
                    </a:cubicBezTo>
                    <a:cubicBezTo>
                      <a:pt x="7" y="63"/>
                      <a:pt x="9" y="63"/>
                      <a:pt x="12" y="63"/>
                    </a:cubicBezTo>
                    <a:cubicBezTo>
                      <a:pt x="12" y="63"/>
                      <a:pt x="10" y="64"/>
                      <a:pt x="12" y="64"/>
                    </a:cubicBezTo>
                    <a:cubicBezTo>
                      <a:pt x="12" y="64"/>
                      <a:pt x="11" y="65"/>
                      <a:pt x="11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1" y="65"/>
                      <a:pt x="9" y="66"/>
                      <a:pt x="8" y="66"/>
                    </a:cubicBezTo>
                    <a:cubicBezTo>
                      <a:pt x="9" y="67"/>
                      <a:pt x="9" y="67"/>
                      <a:pt x="10" y="67"/>
                    </a:cubicBezTo>
                    <a:cubicBezTo>
                      <a:pt x="9" y="68"/>
                      <a:pt x="7" y="67"/>
                      <a:pt x="6" y="68"/>
                    </a:cubicBezTo>
                    <a:cubicBezTo>
                      <a:pt x="6" y="66"/>
                      <a:pt x="5" y="67"/>
                      <a:pt x="4" y="66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7"/>
                      <a:pt x="4" y="67"/>
                      <a:pt x="4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4" y="68"/>
                      <a:pt x="6" y="68"/>
                      <a:pt x="8" y="69"/>
                    </a:cubicBezTo>
                    <a:cubicBezTo>
                      <a:pt x="7" y="69"/>
                      <a:pt x="8" y="70"/>
                      <a:pt x="7" y="71"/>
                    </a:cubicBezTo>
                    <a:cubicBezTo>
                      <a:pt x="6" y="71"/>
                      <a:pt x="5" y="69"/>
                      <a:pt x="6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7" y="72"/>
                      <a:pt x="3" y="70"/>
                      <a:pt x="2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5" y="72"/>
                      <a:pt x="8" y="70"/>
                      <a:pt x="9" y="73"/>
                    </a:cubicBezTo>
                    <a:cubicBezTo>
                      <a:pt x="10" y="73"/>
                      <a:pt x="9" y="72"/>
                      <a:pt x="9" y="72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71"/>
                      <a:pt x="9" y="72"/>
                      <a:pt x="9" y="70"/>
                    </a:cubicBezTo>
                    <a:cubicBezTo>
                      <a:pt x="9" y="69"/>
                      <a:pt x="11" y="70"/>
                      <a:pt x="11" y="71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2" y="73"/>
                      <a:pt x="12" y="74"/>
                      <a:pt x="13" y="75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13" y="76"/>
                      <a:pt x="14" y="76"/>
                      <a:pt x="13" y="77"/>
                    </a:cubicBezTo>
                    <a:cubicBezTo>
                      <a:pt x="15" y="76"/>
                      <a:pt x="14" y="74"/>
                      <a:pt x="16" y="73"/>
                    </a:cubicBezTo>
                    <a:cubicBezTo>
                      <a:pt x="17" y="74"/>
                      <a:pt x="16" y="75"/>
                      <a:pt x="17" y="76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7"/>
                      <a:pt x="15" y="77"/>
                      <a:pt x="15" y="78"/>
                    </a:cubicBezTo>
                    <a:cubicBezTo>
                      <a:pt x="13" y="78"/>
                      <a:pt x="9" y="78"/>
                      <a:pt x="7" y="78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8" y="79"/>
                      <a:pt x="10" y="78"/>
                      <a:pt x="12" y="79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9" y="80"/>
                      <a:pt x="7" y="81"/>
                      <a:pt x="7" y="80"/>
                    </a:cubicBezTo>
                    <a:cubicBezTo>
                      <a:pt x="6" y="81"/>
                      <a:pt x="5" y="80"/>
                      <a:pt x="4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0"/>
                      <a:pt x="7" y="82"/>
                      <a:pt x="7" y="83"/>
                    </a:cubicBezTo>
                    <a:cubicBezTo>
                      <a:pt x="7" y="83"/>
                      <a:pt x="8" y="82"/>
                      <a:pt x="8" y="82"/>
                    </a:cubicBezTo>
                    <a:cubicBezTo>
                      <a:pt x="8" y="81"/>
                      <a:pt x="7" y="82"/>
                      <a:pt x="7" y="81"/>
                    </a:cubicBezTo>
                    <a:cubicBezTo>
                      <a:pt x="9" y="81"/>
                      <a:pt x="10" y="80"/>
                      <a:pt x="11" y="81"/>
                    </a:cubicBezTo>
                    <a:cubicBezTo>
                      <a:pt x="12" y="81"/>
                      <a:pt x="11" y="82"/>
                      <a:pt x="12" y="82"/>
                    </a:cubicBezTo>
                    <a:cubicBezTo>
                      <a:pt x="11" y="82"/>
                      <a:pt x="9" y="83"/>
                      <a:pt x="9" y="82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11" y="83"/>
                      <a:pt x="12" y="83"/>
                      <a:pt x="13" y="82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2"/>
                      <a:pt x="17" y="82"/>
                      <a:pt x="18" y="81"/>
                    </a:cubicBezTo>
                    <a:cubicBezTo>
                      <a:pt x="18" y="82"/>
                      <a:pt x="19" y="82"/>
                      <a:pt x="19" y="83"/>
                    </a:cubicBezTo>
                    <a:cubicBezTo>
                      <a:pt x="19" y="84"/>
                      <a:pt x="19" y="85"/>
                      <a:pt x="18" y="85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86"/>
                      <a:pt x="18" y="88"/>
                      <a:pt x="17" y="87"/>
                    </a:cubicBezTo>
                    <a:cubicBezTo>
                      <a:pt x="17" y="88"/>
                      <a:pt x="18" y="90"/>
                      <a:pt x="20" y="91"/>
                    </a:cubicBezTo>
                    <a:cubicBezTo>
                      <a:pt x="20" y="92"/>
                      <a:pt x="17" y="92"/>
                      <a:pt x="18" y="94"/>
                    </a:cubicBezTo>
                    <a:cubicBezTo>
                      <a:pt x="19" y="94"/>
                      <a:pt x="21" y="94"/>
                      <a:pt x="23" y="95"/>
                    </a:cubicBezTo>
                    <a:cubicBezTo>
                      <a:pt x="24" y="96"/>
                      <a:pt x="23" y="97"/>
                      <a:pt x="23" y="98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21" y="98"/>
                      <a:pt x="20" y="98"/>
                      <a:pt x="20" y="99"/>
                    </a:cubicBezTo>
                    <a:cubicBezTo>
                      <a:pt x="20" y="98"/>
                      <a:pt x="19" y="98"/>
                      <a:pt x="19" y="97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6" y="99"/>
                      <a:pt x="16" y="98"/>
                      <a:pt x="15" y="98"/>
                    </a:cubicBezTo>
                    <a:cubicBezTo>
                      <a:pt x="16" y="99"/>
                      <a:pt x="16" y="99"/>
                      <a:pt x="16" y="99"/>
                    </a:cubicBezTo>
                    <a:cubicBezTo>
                      <a:pt x="15" y="100"/>
                      <a:pt x="15" y="100"/>
                      <a:pt x="15" y="100"/>
                    </a:cubicBezTo>
                    <a:cubicBezTo>
                      <a:pt x="15" y="100"/>
                      <a:pt x="16" y="100"/>
                      <a:pt x="15" y="101"/>
                    </a:cubicBezTo>
                    <a:cubicBezTo>
                      <a:pt x="15" y="102"/>
                      <a:pt x="14" y="102"/>
                      <a:pt x="13" y="101"/>
                    </a:cubicBezTo>
                    <a:cubicBezTo>
                      <a:pt x="12" y="102"/>
                      <a:pt x="11" y="102"/>
                      <a:pt x="11" y="102"/>
                    </a:cubicBezTo>
                    <a:cubicBezTo>
                      <a:pt x="10" y="102"/>
                      <a:pt x="10" y="102"/>
                      <a:pt x="10" y="101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1" y="100"/>
                      <a:pt x="13" y="99"/>
                      <a:pt x="12" y="99"/>
                    </a:cubicBezTo>
                    <a:cubicBezTo>
                      <a:pt x="10" y="101"/>
                      <a:pt x="7" y="101"/>
                      <a:pt x="5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6" y="103"/>
                      <a:pt x="7" y="103"/>
                      <a:pt x="7" y="104"/>
                    </a:cubicBezTo>
                    <a:cubicBezTo>
                      <a:pt x="6" y="104"/>
                      <a:pt x="6" y="104"/>
                      <a:pt x="6" y="104"/>
                    </a:cubicBezTo>
                    <a:cubicBezTo>
                      <a:pt x="6" y="104"/>
                      <a:pt x="5" y="104"/>
                      <a:pt x="5" y="104"/>
                    </a:cubicBezTo>
                    <a:cubicBezTo>
                      <a:pt x="5" y="105"/>
                      <a:pt x="7" y="103"/>
                      <a:pt x="8" y="105"/>
                    </a:cubicBezTo>
                    <a:cubicBezTo>
                      <a:pt x="7" y="105"/>
                      <a:pt x="7" y="105"/>
                      <a:pt x="6" y="105"/>
                    </a:cubicBezTo>
                    <a:cubicBezTo>
                      <a:pt x="7" y="105"/>
                      <a:pt x="7" y="105"/>
                      <a:pt x="8" y="106"/>
                    </a:cubicBezTo>
                    <a:cubicBezTo>
                      <a:pt x="8" y="106"/>
                      <a:pt x="8" y="106"/>
                      <a:pt x="7" y="106"/>
                    </a:cubicBezTo>
                    <a:cubicBezTo>
                      <a:pt x="8" y="107"/>
                      <a:pt x="9" y="106"/>
                      <a:pt x="10" y="106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2" y="105"/>
                      <a:pt x="12" y="105"/>
                      <a:pt x="12" y="105"/>
                    </a:cubicBezTo>
                    <a:cubicBezTo>
                      <a:pt x="13" y="106"/>
                      <a:pt x="13" y="106"/>
                      <a:pt x="13" y="106"/>
                    </a:cubicBezTo>
                    <a:cubicBezTo>
                      <a:pt x="14" y="106"/>
                      <a:pt x="13" y="107"/>
                      <a:pt x="13" y="107"/>
                    </a:cubicBezTo>
                    <a:cubicBezTo>
                      <a:pt x="15" y="106"/>
                      <a:pt x="15" y="111"/>
                      <a:pt x="17" y="111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16" y="110"/>
                      <a:pt x="16" y="110"/>
                      <a:pt x="16" y="110"/>
                    </a:cubicBezTo>
                    <a:cubicBezTo>
                      <a:pt x="17" y="109"/>
                      <a:pt x="19" y="109"/>
                      <a:pt x="19" y="109"/>
                    </a:cubicBezTo>
                    <a:cubicBezTo>
                      <a:pt x="19" y="110"/>
                      <a:pt x="18" y="110"/>
                      <a:pt x="18" y="110"/>
                    </a:cubicBezTo>
                    <a:cubicBezTo>
                      <a:pt x="20" y="112"/>
                      <a:pt x="21" y="110"/>
                      <a:pt x="23" y="111"/>
                    </a:cubicBezTo>
                    <a:cubicBezTo>
                      <a:pt x="22" y="112"/>
                      <a:pt x="20" y="112"/>
                      <a:pt x="19" y="112"/>
                    </a:cubicBezTo>
                    <a:cubicBezTo>
                      <a:pt x="19" y="112"/>
                      <a:pt x="19" y="112"/>
                      <a:pt x="20" y="112"/>
                    </a:cubicBezTo>
                    <a:cubicBezTo>
                      <a:pt x="18" y="114"/>
                      <a:pt x="18" y="116"/>
                      <a:pt x="18" y="118"/>
                    </a:cubicBezTo>
                    <a:cubicBezTo>
                      <a:pt x="18" y="118"/>
                      <a:pt x="20" y="118"/>
                      <a:pt x="20" y="119"/>
                    </a:cubicBezTo>
                    <a:cubicBezTo>
                      <a:pt x="18" y="119"/>
                      <a:pt x="18" y="119"/>
                      <a:pt x="18" y="119"/>
                    </a:cubicBezTo>
                    <a:cubicBezTo>
                      <a:pt x="17" y="120"/>
                      <a:pt x="18" y="120"/>
                      <a:pt x="18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0"/>
                      <a:pt x="15" y="120"/>
                      <a:pt x="15" y="119"/>
                    </a:cubicBezTo>
                    <a:cubicBezTo>
                      <a:pt x="15" y="119"/>
                      <a:pt x="16" y="118"/>
                      <a:pt x="16" y="118"/>
                    </a:cubicBezTo>
                    <a:cubicBezTo>
                      <a:pt x="16" y="117"/>
                      <a:pt x="19" y="115"/>
                      <a:pt x="16" y="115"/>
                    </a:cubicBezTo>
                    <a:cubicBezTo>
                      <a:pt x="17" y="117"/>
                      <a:pt x="13" y="117"/>
                      <a:pt x="12" y="117"/>
                    </a:cubicBezTo>
                    <a:cubicBezTo>
                      <a:pt x="13" y="119"/>
                      <a:pt x="13" y="119"/>
                      <a:pt x="13" y="119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0"/>
                      <a:pt x="14" y="120"/>
                      <a:pt x="14" y="120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4" y="121"/>
                      <a:pt x="14" y="121"/>
                      <a:pt x="15" y="121"/>
                    </a:cubicBezTo>
                    <a:cubicBezTo>
                      <a:pt x="15" y="120"/>
                      <a:pt x="18" y="121"/>
                      <a:pt x="19" y="121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9" y="121"/>
                      <a:pt x="20" y="121"/>
                      <a:pt x="20" y="122"/>
                    </a:cubicBezTo>
                    <a:cubicBezTo>
                      <a:pt x="19" y="123"/>
                      <a:pt x="18" y="125"/>
                      <a:pt x="15" y="124"/>
                    </a:cubicBezTo>
                    <a:cubicBezTo>
                      <a:pt x="15" y="122"/>
                      <a:pt x="13" y="124"/>
                      <a:pt x="12" y="125"/>
                    </a:cubicBezTo>
                    <a:cubicBezTo>
                      <a:pt x="12" y="125"/>
                      <a:pt x="13" y="125"/>
                      <a:pt x="13" y="125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2" y="126"/>
                      <a:pt x="12" y="126"/>
                      <a:pt x="12" y="126"/>
                    </a:cubicBezTo>
                    <a:cubicBezTo>
                      <a:pt x="14" y="126"/>
                      <a:pt x="14" y="128"/>
                      <a:pt x="14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3" y="126"/>
                      <a:pt x="10" y="128"/>
                      <a:pt x="8" y="128"/>
                    </a:cubicBezTo>
                    <a:cubicBezTo>
                      <a:pt x="8" y="128"/>
                      <a:pt x="9" y="128"/>
                      <a:pt x="9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7" y="128"/>
                      <a:pt x="5" y="129"/>
                      <a:pt x="4" y="128"/>
                    </a:cubicBezTo>
                    <a:cubicBezTo>
                      <a:pt x="4" y="129"/>
                      <a:pt x="4" y="129"/>
                      <a:pt x="3" y="129"/>
                    </a:cubicBezTo>
                    <a:cubicBezTo>
                      <a:pt x="4" y="129"/>
                      <a:pt x="4" y="129"/>
                      <a:pt x="4" y="129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4" y="130"/>
                      <a:pt x="4" y="130"/>
                      <a:pt x="4" y="130"/>
                    </a:cubicBezTo>
                    <a:cubicBezTo>
                      <a:pt x="3" y="130"/>
                      <a:pt x="3" y="130"/>
                      <a:pt x="3" y="130"/>
                    </a:cubicBezTo>
                    <a:cubicBezTo>
                      <a:pt x="4" y="129"/>
                      <a:pt x="4" y="129"/>
                      <a:pt x="4" y="129"/>
                    </a:cubicBezTo>
                    <a:cubicBezTo>
                      <a:pt x="5" y="129"/>
                      <a:pt x="5" y="129"/>
                      <a:pt x="6" y="130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6" y="130"/>
                      <a:pt x="6" y="130"/>
                      <a:pt x="6" y="130"/>
                    </a:cubicBezTo>
                    <a:cubicBezTo>
                      <a:pt x="7" y="130"/>
                      <a:pt x="7" y="130"/>
                      <a:pt x="7" y="129"/>
                    </a:cubicBezTo>
                    <a:cubicBezTo>
                      <a:pt x="8" y="129"/>
                      <a:pt x="9" y="130"/>
                      <a:pt x="9" y="131"/>
                    </a:cubicBezTo>
                    <a:cubicBezTo>
                      <a:pt x="8" y="131"/>
                      <a:pt x="7" y="133"/>
                      <a:pt x="6" y="131"/>
                    </a:cubicBezTo>
                    <a:cubicBezTo>
                      <a:pt x="6" y="132"/>
                      <a:pt x="6" y="132"/>
                      <a:pt x="6" y="133"/>
                    </a:cubicBezTo>
                    <a:cubicBezTo>
                      <a:pt x="8" y="131"/>
                      <a:pt x="10" y="132"/>
                      <a:pt x="12" y="132"/>
                    </a:cubicBezTo>
                    <a:cubicBezTo>
                      <a:pt x="12" y="133"/>
                      <a:pt x="12" y="134"/>
                      <a:pt x="11" y="134"/>
                    </a:cubicBezTo>
                    <a:cubicBezTo>
                      <a:pt x="11" y="133"/>
                      <a:pt x="10" y="132"/>
                      <a:pt x="9" y="133"/>
                    </a:cubicBezTo>
                    <a:cubicBezTo>
                      <a:pt x="11" y="134"/>
                      <a:pt x="11" y="134"/>
                      <a:pt x="11" y="134"/>
                    </a:cubicBezTo>
                    <a:cubicBezTo>
                      <a:pt x="12" y="134"/>
                      <a:pt x="13" y="135"/>
                      <a:pt x="13" y="134"/>
                    </a:cubicBezTo>
                    <a:cubicBezTo>
                      <a:pt x="15" y="134"/>
                      <a:pt x="16" y="133"/>
                      <a:pt x="18" y="134"/>
                    </a:cubicBezTo>
                    <a:cubicBezTo>
                      <a:pt x="18" y="134"/>
                      <a:pt x="17" y="135"/>
                      <a:pt x="17" y="135"/>
                    </a:cubicBezTo>
                    <a:cubicBezTo>
                      <a:pt x="16" y="133"/>
                      <a:pt x="14" y="135"/>
                      <a:pt x="13" y="135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14" y="137"/>
                      <a:pt x="14" y="137"/>
                      <a:pt x="14" y="137"/>
                    </a:cubicBezTo>
                    <a:cubicBezTo>
                      <a:pt x="15" y="137"/>
                      <a:pt x="15" y="137"/>
                      <a:pt x="15" y="137"/>
                    </a:cubicBezTo>
                    <a:cubicBezTo>
                      <a:pt x="16" y="138"/>
                      <a:pt x="21" y="136"/>
                      <a:pt x="19" y="140"/>
                    </a:cubicBezTo>
                    <a:cubicBezTo>
                      <a:pt x="16" y="140"/>
                      <a:pt x="16" y="140"/>
                      <a:pt x="16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5" y="140"/>
                      <a:pt x="14" y="142"/>
                      <a:pt x="12" y="141"/>
                    </a:cubicBezTo>
                    <a:cubicBezTo>
                      <a:pt x="12" y="138"/>
                      <a:pt x="12" y="138"/>
                      <a:pt x="12" y="138"/>
                    </a:cubicBezTo>
                    <a:cubicBezTo>
                      <a:pt x="12" y="137"/>
                      <a:pt x="11" y="138"/>
                      <a:pt x="11" y="138"/>
                    </a:cubicBezTo>
                    <a:cubicBezTo>
                      <a:pt x="11" y="138"/>
                      <a:pt x="11" y="138"/>
                      <a:pt x="11" y="138"/>
                    </a:cubicBezTo>
                    <a:cubicBezTo>
                      <a:pt x="11" y="138"/>
                      <a:pt x="11" y="139"/>
                      <a:pt x="10" y="139"/>
                    </a:cubicBezTo>
                    <a:cubicBezTo>
                      <a:pt x="12" y="140"/>
                      <a:pt x="10" y="143"/>
                      <a:pt x="13" y="143"/>
                    </a:cubicBezTo>
                    <a:cubicBezTo>
                      <a:pt x="13" y="142"/>
                      <a:pt x="14" y="141"/>
                      <a:pt x="15" y="141"/>
                    </a:cubicBezTo>
                    <a:cubicBezTo>
                      <a:pt x="15" y="143"/>
                      <a:pt x="18" y="141"/>
                      <a:pt x="18" y="143"/>
                    </a:cubicBezTo>
                    <a:cubicBezTo>
                      <a:pt x="18" y="143"/>
                      <a:pt x="18" y="142"/>
                      <a:pt x="18" y="143"/>
                    </a:cubicBezTo>
                    <a:cubicBezTo>
                      <a:pt x="18" y="143"/>
                      <a:pt x="19" y="143"/>
                      <a:pt x="19" y="144"/>
                    </a:cubicBezTo>
                    <a:cubicBezTo>
                      <a:pt x="19" y="143"/>
                      <a:pt x="19" y="142"/>
                      <a:pt x="20" y="142"/>
                    </a:cubicBezTo>
                    <a:cubicBezTo>
                      <a:pt x="20" y="142"/>
                      <a:pt x="20" y="142"/>
                      <a:pt x="20" y="143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3"/>
                      <a:pt x="22" y="144"/>
                      <a:pt x="23" y="145"/>
                    </a:cubicBezTo>
                    <a:cubicBezTo>
                      <a:pt x="23" y="146"/>
                      <a:pt x="25" y="146"/>
                      <a:pt x="25" y="145"/>
                    </a:cubicBezTo>
                    <a:cubicBezTo>
                      <a:pt x="25" y="144"/>
                      <a:pt x="25" y="143"/>
                      <a:pt x="24" y="143"/>
                    </a:cubicBezTo>
                    <a:cubicBezTo>
                      <a:pt x="24" y="142"/>
                      <a:pt x="24" y="142"/>
                      <a:pt x="24" y="142"/>
                    </a:cubicBezTo>
                    <a:cubicBezTo>
                      <a:pt x="25" y="142"/>
                      <a:pt x="26" y="142"/>
                      <a:pt x="27" y="143"/>
                    </a:cubicBezTo>
                    <a:cubicBezTo>
                      <a:pt x="27" y="144"/>
                      <a:pt x="26" y="145"/>
                      <a:pt x="26" y="146"/>
                    </a:cubicBezTo>
                    <a:cubicBezTo>
                      <a:pt x="27" y="146"/>
                      <a:pt x="28" y="146"/>
                      <a:pt x="30" y="146"/>
                    </a:cubicBezTo>
                    <a:cubicBezTo>
                      <a:pt x="28" y="147"/>
                      <a:pt x="28" y="147"/>
                      <a:pt x="28" y="147"/>
                    </a:cubicBezTo>
                    <a:cubicBezTo>
                      <a:pt x="30" y="147"/>
                      <a:pt x="31" y="147"/>
                      <a:pt x="33" y="148"/>
                    </a:cubicBezTo>
                    <a:cubicBezTo>
                      <a:pt x="33" y="148"/>
                      <a:pt x="33" y="148"/>
                      <a:pt x="33" y="148"/>
                    </a:cubicBezTo>
                    <a:cubicBezTo>
                      <a:pt x="34" y="148"/>
                      <a:pt x="34" y="148"/>
                      <a:pt x="34" y="148"/>
                    </a:cubicBezTo>
                    <a:cubicBezTo>
                      <a:pt x="35" y="148"/>
                      <a:pt x="35" y="150"/>
                      <a:pt x="35" y="150"/>
                    </a:cubicBezTo>
                    <a:cubicBezTo>
                      <a:pt x="34" y="150"/>
                      <a:pt x="33" y="150"/>
                      <a:pt x="33" y="149"/>
                    </a:cubicBezTo>
                    <a:cubicBezTo>
                      <a:pt x="32" y="149"/>
                      <a:pt x="31" y="151"/>
                      <a:pt x="31" y="152"/>
                    </a:cubicBezTo>
                    <a:cubicBezTo>
                      <a:pt x="31" y="151"/>
                      <a:pt x="33" y="152"/>
                      <a:pt x="32" y="151"/>
                    </a:cubicBezTo>
                    <a:cubicBezTo>
                      <a:pt x="34" y="150"/>
                      <a:pt x="35" y="150"/>
                      <a:pt x="36" y="150"/>
                    </a:cubicBezTo>
                    <a:cubicBezTo>
                      <a:pt x="38" y="151"/>
                      <a:pt x="35" y="151"/>
                      <a:pt x="35" y="152"/>
                    </a:cubicBezTo>
                    <a:cubicBezTo>
                      <a:pt x="36" y="152"/>
                      <a:pt x="36" y="152"/>
                      <a:pt x="36" y="152"/>
                    </a:cubicBezTo>
                    <a:cubicBezTo>
                      <a:pt x="37" y="153"/>
                      <a:pt x="37" y="153"/>
                      <a:pt x="37" y="154"/>
                    </a:cubicBezTo>
                    <a:cubicBezTo>
                      <a:pt x="37" y="154"/>
                      <a:pt x="36" y="154"/>
                      <a:pt x="36" y="154"/>
                    </a:cubicBezTo>
                    <a:cubicBezTo>
                      <a:pt x="36" y="154"/>
                      <a:pt x="37" y="154"/>
                      <a:pt x="36" y="155"/>
                    </a:cubicBezTo>
                    <a:cubicBezTo>
                      <a:pt x="37" y="154"/>
                      <a:pt x="39" y="153"/>
                      <a:pt x="37" y="152"/>
                    </a:cubicBezTo>
                    <a:cubicBezTo>
                      <a:pt x="38" y="152"/>
                      <a:pt x="39" y="150"/>
                      <a:pt x="40" y="150"/>
                    </a:cubicBezTo>
                    <a:cubicBezTo>
                      <a:pt x="38" y="152"/>
                      <a:pt x="39" y="155"/>
                      <a:pt x="37" y="156"/>
                    </a:cubicBezTo>
                    <a:cubicBezTo>
                      <a:pt x="38" y="156"/>
                      <a:pt x="38" y="156"/>
                      <a:pt x="38" y="156"/>
                    </a:cubicBezTo>
                    <a:cubicBezTo>
                      <a:pt x="39" y="156"/>
                      <a:pt x="39" y="157"/>
                      <a:pt x="39" y="157"/>
                    </a:cubicBezTo>
                    <a:cubicBezTo>
                      <a:pt x="37" y="158"/>
                      <a:pt x="37" y="158"/>
                      <a:pt x="37" y="158"/>
                    </a:cubicBezTo>
                    <a:cubicBezTo>
                      <a:pt x="36" y="157"/>
                      <a:pt x="36" y="156"/>
                      <a:pt x="36" y="156"/>
                    </a:cubicBezTo>
                    <a:cubicBezTo>
                      <a:pt x="35" y="156"/>
                      <a:pt x="35" y="156"/>
                      <a:pt x="35" y="156"/>
                    </a:cubicBezTo>
                    <a:cubicBezTo>
                      <a:pt x="36" y="156"/>
                      <a:pt x="35" y="158"/>
                      <a:pt x="34" y="158"/>
                    </a:cubicBezTo>
                    <a:cubicBezTo>
                      <a:pt x="36" y="157"/>
                      <a:pt x="35" y="159"/>
                      <a:pt x="36" y="159"/>
                    </a:cubicBezTo>
                    <a:cubicBezTo>
                      <a:pt x="35" y="160"/>
                      <a:pt x="34" y="159"/>
                      <a:pt x="33" y="158"/>
                    </a:cubicBezTo>
                    <a:cubicBezTo>
                      <a:pt x="34" y="159"/>
                      <a:pt x="34" y="161"/>
                      <a:pt x="36" y="160"/>
                    </a:cubicBezTo>
                    <a:cubicBezTo>
                      <a:pt x="37" y="160"/>
                      <a:pt x="37" y="161"/>
                      <a:pt x="36" y="161"/>
                    </a:cubicBezTo>
                    <a:cubicBezTo>
                      <a:pt x="37" y="161"/>
                      <a:pt x="38" y="162"/>
                      <a:pt x="39" y="162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9" y="162"/>
                      <a:pt x="39" y="163"/>
                      <a:pt x="39" y="163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1" y="164"/>
                      <a:pt x="41" y="164"/>
                      <a:pt x="41" y="164"/>
                    </a:cubicBezTo>
                    <a:cubicBezTo>
                      <a:pt x="40" y="164"/>
                      <a:pt x="40" y="164"/>
                      <a:pt x="40" y="164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40" y="166"/>
                      <a:pt x="40" y="166"/>
                      <a:pt x="40" y="166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41" y="164"/>
                      <a:pt x="41" y="164"/>
                      <a:pt x="42" y="163"/>
                    </a:cubicBezTo>
                    <a:cubicBezTo>
                      <a:pt x="43" y="164"/>
                      <a:pt x="42" y="165"/>
                      <a:pt x="42" y="166"/>
                    </a:cubicBezTo>
                    <a:cubicBezTo>
                      <a:pt x="45" y="168"/>
                      <a:pt x="46" y="166"/>
                      <a:pt x="49" y="166"/>
                    </a:cubicBezTo>
                    <a:cubicBezTo>
                      <a:pt x="51" y="167"/>
                      <a:pt x="52" y="168"/>
                      <a:pt x="54" y="169"/>
                    </a:cubicBezTo>
                    <a:cubicBezTo>
                      <a:pt x="54" y="170"/>
                      <a:pt x="54" y="171"/>
                      <a:pt x="53" y="172"/>
                    </a:cubicBezTo>
                    <a:cubicBezTo>
                      <a:pt x="54" y="172"/>
                      <a:pt x="54" y="172"/>
                      <a:pt x="55" y="172"/>
                    </a:cubicBezTo>
                    <a:cubicBezTo>
                      <a:pt x="55" y="172"/>
                      <a:pt x="57" y="174"/>
                      <a:pt x="58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7" y="173"/>
                      <a:pt x="56" y="175"/>
                      <a:pt x="55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7"/>
                      <a:pt x="55" y="177"/>
                      <a:pt x="55" y="177"/>
                    </a:cubicBezTo>
                    <a:cubicBezTo>
                      <a:pt x="56" y="178"/>
                      <a:pt x="57" y="178"/>
                      <a:pt x="57" y="179"/>
                    </a:cubicBezTo>
                    <a:cubicBezTo>
                      <a:pt x="57" y="179"/>
                      <a:pt x="56" y="179"/>
                      <a:pt x="56" y="179"/>
                    </a:cubicBezTo>
                    <a:cubicBezTo>
                      <a:pt x="55" y="180"/>
                      <a:pt x="57" y="180"/>
                      <a:pt x="58" y="182"/>
                    </a:cubicBezTo>
                    <a:cubicBezTo>
                      <a:pt x="59" y="182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3"/>
                    </a:cubicBezTo>
                    <a:cubicBezTo>
                      <a:pt x="57" y="185"/>
                      <a:pt x="58" y="185"/>
                      <a:pt x="60" y="186"/>
                    </a:cubicBezTo>
                    <a:cubicBezTo>
                      <a:pt x="60" y="187"/>
                      <a:pt x="59" y="187"/>
                      <a:pt x="58" y="187"/>
                    </a:cubicBezTo>
                    <a:cubicBezTo>
                      <a:pt x="58" y="188"/>
                      <a:pt x="59" y="188"/>
                      <a:pt x="59" y="188"/>
                    </a:cubicBezTo>
                    <a:cubicBezTo>
                      <a:pt x="59" y="188"/>
                      <a:pt x="59" y="188"/>
                      <a:pt x="59" y="188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0"/>
                      <a:pt x="59" y="190"/>
                      <a:pt x="59" y="190"/>
                    </a:cubicBezTo>
                    <a:cubicBezTo>
                      <a:pt x="62" y="192"/>
                      <a:pt x="62" y="192"/>
                      <a:pt x="62" y="192"/>
                    </a:cubicBezTo>
                    <a:cubicBezTo>
                      <a:pt x="62" y="193"/>
                      <a:pt x="61" y="192"/>
                      <a:pt x="61" y="192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2" y="194"/>
                      <a:pt x="62" y="194"/>
                      <a:pt x="61" y="194"/>
                    </a:cubicBezTo>
                    <a:cubicBezTo>
                      <a:pt x="61" y="194"/>
                      <a:pt x="61" y="194"/>
                      <a:pt x="61" y="194"/>
                    </a:cubicBezTo>
                    <a:cubicBezTo>
                      <a:pt x="60" y="195"/>
                      <a:pt x="60" y="195"/>
                      <a:pt x="60" y="195"/>
                    </a:cubicBezTo>
                    <a:cubicBezTo>
                      <a:pt x="62" y="195"/>
                      <a:pt x="62" y="195"/>
                      <a:pt x="62" y="195"/>
                    </a:cubicBezTo>
                    <a:cubicBezTo>
                      <a:pt x="62" y="195"/>
                      <a:pt x="62" y="195"/>
                      <a:pt x="62" y="195"/>
                    </a:cubicBezTo>
                    <a:cubicBezTo>
                      <a:pt x="64" y="197"/>
                      <a:pt x="64" y="197"/>
                      <a:pt x="64" y="197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7" y="199"/>
                      <a:pt x="66" y="200"/>
                    </a:cubicBezTo>
                    <a:cubicBezTo>
                      <a:pt x="65" y="199"/>
                      <a:pt x="64" y="199"/>
                      <a:pt x="64" y="198"/>
                    </a:cubicBezTo>
                    <a:cubicBezTo>
                      <a:pt x="64" y="200"/>
                      <a:pt x="65" y="200"/>
                      <a:pt x="66" y="201"/>
                    </a:cubicBezTo>
                    <a:cubicBezTo>
                      <a:pt x="65" y="201"/>
                      <a:pt x="65" y="201"/>
                      <a:pt x="65" y="202"/>
                    </a:cubicBezTo>
                    <a:cubicBezTo>
                      <a:pt x="66" y="202"/>
                      <a:pt x="66" y="202"/>
                      <a:pt x="66" y="202"/>
                    </a:cubicBezTo>
                    <a:cubicBezTo>
                      <a:pt x="66" y="200"/>
                      <a:pt x="66" y="200"/>
                      <a:pt x="66" y="200"/>
                    </a:cubicBezTo>
                    <a:cubicBezTo>
                      <a:pt x="66" y="199"/>
                      <a:pt x="67" y="200"/>
                      <a:pt x="67" y="200"/>
                    </a:cubicBezTo>
                    <a:cubicBezTo>
                      <a:pt x="66" y="197"/>
                      <a:pt x="65" y="194"/>
                      <a:pt x="65" y="191"/>
                    </a:cubicBezTo>
                    <a:cubicBezTo>
                      <a:pt x="66" y="191"/>
                      <a:pt x="66" y="191"/>
                      <a:pt x="66" y="191"/>
                    </a:cubicBezTo>
                    <a:cubicBezTo>
                      <a:pt x="67" y="193"/>
                      <a:pt x="67" y="190"/>
                      <a:pt x="68" y="192"/>
                    </a:cubicBezTo>
                    <a:cubicBezTo>
                      <a:pt x="69" y="191"/>
                      <a:pt x="70" y="192"/>
                      <a:pt x="71" y="192"/>
                    </a:cubicBezTo>
                    <a:cubicBezTo>
                      <a:pt x="71" y="192"/>
                      <a:pt x="71" y="192"/>
                      <a:pt x="71" y="192"/>
                    </a:cubicBezTo>
                    <a:cubicBezTo>
                      <a:pt x="70" y="193"/>
                      <a:pt x="70" y="193"/>
                      <a:pt x="70" y="193"/>
                    </a:cubicBezTo>
                    <a:cubicBezTo>
                      <a:pt x="71" y="193"/>
                      <a:pt x="71" y="193"/>
                      <a:pt x="71" y="193"/>
                    </a:cubicBezTo>
                    <a:cubicBezTo>
                      <a:pt x="73" y="190"/>
                      <a:pt x="68" y="192"/>
                      <a:pt x="69" y="19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67" y="191"/>
                      <a:pt x="68" y="190"/>
                      <a:pt x="67" y="190"/>
                    </a:cubicBezTo>
                    <a:cubicBezTo>
                      <a:pt x="66" y="191"/>
                      <a:pt x="67" y="188"/>
                      <a:pt x="65" y="187"/>
                    </a:cubicBezTo>
                    <a:cubicBezTo>
                      <a:pt x="65" y="188"/>
                      <a:pt x="65" y="188"/>
                      <a:pt x="64" y="189"/>
                    </a:cubicBezTo>
                    <a:cubicBezTo>
                      <a:pt x="64" y="188"/>
                      <a:pt x="64" y="188"/>
                      <a:pt x="64" y="188"/>
                    </a:cubicBezTo>
                    <a:cubicBezTo>
                      <a:pt x="64" y="187"/>
                      <a:pt x="64" y="186"/>
                      <a:pt x="64" y="185"/>
                    </a:cubicBezTo>
                    <a:cubicBezTo>
                      <a:pt x="66" y="186"/>
                      <a:pt x="67" y="188"/>
                      <a:pt x="68" y="187"/>
                    </a:cubicBezTo>
                    <a:cubicBezTo>
                      <a:pt x="68" y="185"/>
                      <a:pt x="67" y="187"/>
                      <a:pt x="67" y="186"/>
                    </a:cubicBezTo>
                    <a:cubicBezTo>
                      <a:pt x="68" y="185"/>
                      <a:pt x="67" y="185"/>
                      <a:pt x="68" y="184"/>
                    </a:cubicBezTo>
                    <a:cubicBezTo>
                      <a:pt x="68" y="184"/>
                      <a:pt x="69" y="185"/>
                      <a:pt x="69" y="185"/>
                    </a:cubicBezTo>
                    <a:cubicBezTo>
                      <a:pt x="69" y="187"/>
                      <a:pt x="71" y="188"/>
                      <a:pt x="71" y="190"/>
                    </a:cubicBezTo>
                    <a:cubicBezTo>
                      <a:pt x="71" y="189"/>
                      <a:pt x="71" y="189"/>
                      <a:pt x="71" y="188"/>
                    </a:cubicBezTo>
                    <a:cubicBezTo>
                      <a:pt x="72" y="188"/>
                      <a:pt x="72" y="189"/>
                      <a:pt x="73" y="190"/>
                    </a:cubicBezTo>
                    <a:cubicBezTo>
                      <a:pt x="73" y="188"/>
                      <a:pt x="73" y="188"/>
                      <a:pt x="73" y="188"/>
                    </a:cubicBezTo>
                    <a:cubicBezTo>
                      <a:pt x="74" y="189"/>
                      <a:pt x="74" y="189"/>
                      <a:pt x="74" y="189"/>
                    </a:cubicBezTo>
                    <a:cubicBezTo>
                      <a:pt x="74" y="188"/>
                      <a:pt x="75" y="188"/>
                      <a:pt x="75" y="186"/>
                    </a:cubicBezTo>
                    <a:cubicBezTo>
                      <a:pt x="76" y="188"/>
                      <a:pt x="76" y="188"/>
                      <a:pt x="76" y="188"/>
                    </a:cubicBezTo>
                    <a:cubicBezTo>
                      <a:pt x="78" y="187"/>
                      <a:pt x="78" y="188"/>
                      <a:pt x="79" y="187"/>
                    </a:cubicBezTo>
                    <a:cubicBezTo>
                      <a:pt x="76" y="187"/>
                      <a:pt x="76" y="187"/>
                      <a:pt x="76" y="187"/>
                    </a:cubicBezTo>
                    <a:cubicBezTo>
                      <a:pt x="77" y="186"/>
                      <a:pt x="77" y="185"/>
                      <a:pt x="78" y="184"/>
                    </a:cubicBezTo>
                    <a:cubicBezTo>
                      <a:pt x="79" y="184"/>
                      <a:pt x="78" y="185"/>
                      <a:pt x="78" y="186"/>
                    </a:cubicBezTo>
                    <a:cubicBezTo>
                      <a:pt x="79" y="185"/>
                      <a:pt x="79" y="185"/>
                      <a:pt x="79" y="185"/>
                    </a:cubicBezTo>
                    <a:cubicBezTo>
                      <a:pt x="79" y="186"/>
                      <a:pt x="80" y="187"/>
                      <a:pt x="81" y="188"/>
                    </a:cubicBezTo>
                    <a:cubicBezTo>
                      <a:pt x="81" y="188"/>
                      <a:pt x="81" y="188"/>
                      <a:pt x="81" y="188"/>
                    </a:cubicBezTo>
                    <a:cubicBezTo>
                      <a:pt x="81" y="188"/>
                      <a:pt x="83" y="187"/>
                      <a:pt x="83" y="188"/>
                    </a:cubicBezTo>
                    <a:cubicBezTo>
                      <a:pt x="82" y="189"/>
                      <a:pt x="82" y="189"/>
                      <a:pt x="82" y="189"/>
                    </a:cubicBezTo>
                    <a:cubicBezTo>
                      <a:pt x="83" y="191"/>
                      <a:pt x="83" y="191"/>
                      <a:pt x="83" y="191"/>
                    </a:cubicBezTo>
                    <a:cubicBezTo>
                      <a:pt x="82" y="191"/>
                      <a:pt x="82" y="191"/>
                      <a:pt x="82" y="191"/>
                    </a:cubicBezTo>
                    <a:cubicBezTo>
                      <a:pt x="83" y="192"/>
                      <a:pt x="83" y="193"/>
                      <a:pt x="84" y="192"/>
                    </a:cubicBezTo>
                    <a:cubicBezTo>
                      <a:pt x="85" y="193"/>
                      <a:pt x="84" y="192"/>
                      <a:pt x="85" y="192"/>
                    </a:cubicBezTo>
                    <a:cubicBezTo>
                      <a:pt x="86" y="193"/>
                      <a:pt x="86" y="193"/>
                      <a:pt x="86" y="193"/>
                    </a:cubicBezTo>
                    <a:cubicBezTo>
                      <a:pt x="86" y="191"/>
                      <a:pt x="84" y="191"/>
                      <a:pt x="84" y="189"/>
                    </a:cubicBezTo>
                    <a:cubicBezTo>
                      <a:pt x="85" y="189"/>
                      <a:pt x="84" y="187"/>
                      <a:pt x="85" y="186"/>
                    </a:cubicBezTo>
                    <a:cubicBezTo>
                      <a:pt x="85" y="186"/>
                      <a:pt x="85" y="186"/>
                      <a:pt x="85" y="187"/>
                    </a:cubicBezTo>
                    <a:cubicBezTo>
                      <a:pt x="87" y="186"/>
                      <a:pt x="86" y="188"/>
                      <a:pt x="87" y="188"/>
                    </a:cubicBezTo>
                    <a:cubicBezTo>
                      <a:pt x="88" y="189"/>
                      <a:pt x="86" y="187"/>
                      <a:pt x="87" y="187"/>
                    </a:cubicBezTo>
                    <a:cubicBezTo>
                      <a:pt x="89" y="187"/>
                      <a:pt x="88" y="190"/>
                      <a:pt x="89" y="191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91" y="186"/>
                      <a:pt x="87" y="186"/>
                      <a:pt x="89" y="185"/>
                    </a:cubicBezTo>
                    <a:cubicBezTo>
                      <a:pt x="85" y="184"/>
                      <a:pt x="85" y="184"/>
                      <a:pt x="85" y="184"/>
                    </a:cubicBezTo>
                    <a:cubicBezTo>
                      <a:pt x="85" y="182"/>
                      <a:pt x="85" y="182"/>
                      <a:pt x="85" y="182"/>
                    </a:cubicBezTo>
                    <a:cubicBezTo>
                      <a:pt x="85" y="183"/>
                      <a:pt x="86" y="182"/>
                      <a:pt x="86" y="183"/>
                    </a:cubicBezTo>
                    <a:cubicBezTo>
                      <a:pt x="86" y="183"/>
                      <a:pt x="86" y="184"/>
                      <a:pt x="86" y="184"/>
                    </a:cubicBezTo>
                    <a:cubicBezTo>
                      <a:pt x="89" y="184"/>
                      <a:pt x="89" y="184"/>
                      <a:pt x="89" y="184"/>
                    </a:cubicBezTo>
                    <a:cubicBezTo>
                      <a:pt x="89" y="183"/>
                      <a:pt x="89" y="183"/>
                      <a:pt x="89" y="183"/>
                    </a:cubicBezTo>
                    <a:cubicBezTo>
                      <a:pt x="88" y="183"/>
                      <a:pt x="88" y="183"/>
                      <a:pt x="88" y="183"/>
                    </a:cubicBezTo>
                    <a:cubicBezTo>
                      <a:pt x="87" y="183"/>
                      <a:pt x="87" y="183"/>
                      <a:pt x="87" y="183"/>
                    </a:cubicBezTo>
                    <a:cubicBezTo>
                      <a:pt x="87" y="182"/>
                      <a:pt x="88" y="182"/>
                      <a:pt x="88" y="181"/>
                    </a:cubicBezTo>
                    <a:cubicBezTo>
                      <a:pt x="89" y="181"/>
                      <a:pt x="89" y="182"/>
                      <a:pt x="90" y="182"/>
                    </a:cubicBezTo>
                    <a:cubicBezTo>
                      <a:pt x="90" y="182"/>
                      <a:pt x="91" y="182"/>
                      <a:pt x="91" y="182"/>
                    </a:cubicBezTo>
                    <a:cubicBezTo>
                      <a:pt x="91" y="182"/>
                      <a:pt x="92" y="183"/>
                      <a:pt x="92" y="183"/>
                    </a:cubicBezTo>
                    <a:cubicBezTo>
                      <a:pt x="91" y="184"/>
                      <a:pt x="90" y="184"/>
                      <a:pt x="90" y="184"/>
                    </a:cubicBezTo>
                    <a:cubicBezTo>
                      <a:pt x="90" y="185"/>
                      <a:pt x="90" y="185"/>
                      <a:pt x="90" y="185"/>
                    </a:cubicBezTo>
                    <a:cubicBezTo>
                      <a:pt x="92" y="184"/>
                      <a:pt x="92" y="184"/>
                      <a:pt x="92" y="184"/>
                    </a:cubicBezTo>
                    <a:cubicBezTo>
                      <a:pt x="93" y="185"/>
                      <a:pt x="93" y="186"/>
                      <a:pt x="92" y="187"/>
                    </a:cubicBezTo>
                    <a:cubicBezTo>
                      <a:pt x="92" y="187"/>
                      <a:pt x="91" y="187"/>
                      <a:pt x="90" y="187"/>
                    </a:cubicBezTo>
                    <a:cubicBezTo>
                      <a:pt x="91" y="188"/>
                      <a:pt x="91" y="189"/>
                      <a:pt x="92" y="190"/>
                    </a:cubicBezTo>
                    <a:cubicBezTo>
                      <a:pt x="92" y="188"/>
                      <a:pt x="92" y="188"/>
                      <a:pt x="92" y="188"/>
                    </a:cubicBezTo>
                    <a:cubicBezTo>
                      <a:pt x="92" y="189"/>
                      <a:pt x="92" y="189"/>
                      <a:pt x="92" y="189"/>
                    </a:cubicBezTo>
                    <a:cubicBezTo>
                      <a:pt x="94" y="189"/>
                      <a:pt x="93" y="191"/>
                      <a:pt x="94" y="191"/>
                    </a:cubicBezTo>
                    <a:cubicBezTo>
                      <a:pt x="93" y="193"/>
                      <a:pt x="95" y="195"/>
                      <a:pt x="96" y="196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7" y="194"/>
                      <a:pt x="95" y="193"/>
                      <a:pt x="94" y="192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5" y="190"/>
                      <a:pt x="96" y="189"/>
                      <a:pt x="95" y="188"/>
                    </a:cubicBezTo>
                    <a:cubicBezTo>
                      <a:pt x="94" y="189"/>
                      <a:pt x="94" y="188"/>
                      <a:pt x="93" y="188"/>
                    </a:cubicBezTo>
                    <a:cubicBezTo>
                      <a:pt x="93" y="186"/>
                      <a:pt x="93" y="185"/>
                      <a:pt x="95" y="185"/>
                    </a:cubicBezTo>
                    <a:cubicBezTo>
                      <a:pt x="95" y="184"/>
                      <a:pt x="95" y="183"/>
                      <a:pt x="94" y="182"/>
                    </a:cubicBezTo>
                    <a:cubicBezTo>
                      <a:pt x="93" y="181"/>
                      <a:pt x="94" y="181"/>
                      <a:pt x="94" y="180"/>
                    </a:cubicBezTo>
                    <a:cubicBezTo>
                      <a:pt x="95" y="180"/>
                      <a:pt x="95" y="180"/>
                      <a:pt x="95" y="180"/>
                    </a:cubicBezTo>
                    <a:cubicBezTo>
                      <a:pt x="94" y="183"/>
                      <a:pt x="96" y="183"/>
                      <a:pt x="97" y="184"/>
                    </a:cubicBezTo>
                    <a:cubicBezTo>
                      <a:pt x="97" y="184"/>
                      <a:pt x="97" y="184"/>
                      <a:pt x="97" y="184"/>
                    </a:cubicBezTo>
                    <a:cubicBezTo>
                      <a:pt x="97" y="184"/>
                      <a:pt x="97" y="184"/>
                      <a:pt x="97" y="184"/>
                    </a:cubicBezTo>
                    <a:cubicBezTo>
                      <a:pt x="98" y="185"/>
                      <a:pt x="98" y="185"/>
                      <a:pt x="98" y="187"/>
                    </a:cubicBezTo>
                    <a:cubicBezTo>
                      <a:pt x="98" y="187"/>
                      <a:pt x="98" y="187"/>
                      <a:pt x="98" y="187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7"/>
                      <a:pt x="98" y="186"/>
                      <a:pt x="98" y="185"/>
                    </a:cubicBezTo>
                    <a:cubicBezTo>
                      <a:pt x="99" y="186"/>
                      <a:pt x="100" y="184"/>
                      <a:pt x="101" y="186"/>
                    </a:cubicBezTo>
                    <a:cubicBezTo>
                      <a:pt x="105" y="185"/>
                      <a:pt x="99" y="183"/>
                      <a:pt x="102" y="181"/>
                    </a:cubicBezTo>
                    <a:cubicBezTo>
                      <a:pt x="102" y="181"/>
                      <a:pt x="102" y="181"/>
                      <a:pt x="102" y="181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3" y="180"/>
                      <a:pt x="103" y="180"/>
                      <a:pt x="103" y="180"/>
                    </a:cubicBezTo>
                    <a:cubicBezTo>
                      <a:pt x="102" y="181"/>
                      <a:pt x="105" y="181"/>
                      <a:pt x="104" y="182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104" y="183"/>
                      <a:pt x="106" y="182"/>
                      <a:pt x="106" y="183"/>
                    </a:cubicBezTo>
                    <a:cubicBezTo>
                      <a:pt x="106" y="183"/>
                      <a:pt x="106" y="183"/>
                      <a:pt x="106" y="183"/>
                    </a:cubicBezTo>
                    <a:cubicBezTo>
                      <a:pt x="106" y="183"/>
                      <a:pt x="106" y="183"/>
                      <a:pt x="106" y="183"/>
                    </a:cubicBezTo>
                    <a:cubicBezTo>
                      <a:pt x="105" y="182"/>
                      <a:pt x="105" y="182"/>
                      <a:pt x="105" y="182"/>
                    </a:cubicBezTo>
                    <a:cubicBezTo>
                      <a:pt x="107" y="179"/>
                      <a:pt x="104" y="177"/>
                      <a:pt x="105" y="174"/>
                    </a:cubicBezTo>
                    <a:cubicBezTo>
                      <a:pt x="104" y="171"/>
                      <a:pt x="104" y="166"/>
                      <a:pt x="103" y="163"/>
                    </a:cubicBezTo>
                    <a:cubicBezTo>
                      <a:pt x="102" y="162"/>
                      <a:pt x="104" y="161"/>
                      <a:pt x="104" y="160"/>
                    </a:cubicBezTo>
                    <a:cubicBezTo>
                      <a:pt x="106" y="161"/>
                      <a:pt x="105" y="162"/>
                      <a:pt x="105" y="162"/>
                    </a:cubicBezTo>
                    <a:cubicBezTo>
                      <a:pt x="106" y="162"/>
                      <a:pt x="105" y="161"/>
                      <a:pt x="106" y="161"/>
                    </a:cubicBezTo>
                    <a:cubicBezTo>
                      <a:pt x="106" y="163"/>
                      <a:pt x="106" y="163"/>
                      <a:pt x="106" y="163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8" y="160"/>
                      <a:pt x="107" y="161"/>
                      <a:pt x="107" y="161"/>
                    </a:cubicBezTo>
                    <a:cubicBezTo>
                      <a:pt x="109" y="161"/>
                      <a:pt x="109" y="161"/>
                      <a:pt x="109" y="161"/>
                    </a:cubicBezTo>
                    <a:cubicBezTo>
                      <a:pt x="108" y="161"/>
                      <a:pt x="108" y="161"/>
                      <a:pt x="108" y="161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11" y="160"/>
                      <a:pt x="112" y="160"/>
                      <a:pt x="115" y="160"/>
                    </a:cubicBezTo>
                    <a:cubicBezTo>
                      <a:pt x="116" y="160"/>
                      <a:pt x="117" y="160"/>
                      <a:pt x="117" y="161"/>
                    </a:cubicBezTo>
                    <a:cubicBezTo>
                      <a:pt x="117" y="161"/>
                      <a:pt x="116" y="161"/>
                      <a:pt x="116" y="161"/>
                    </a:cubicBezTo>
                    <a:cubicBezTo>
                      <a:pt x="116" y="162"/>
                      <a:pt x="116" y="162"/>
                      <a:pt x="116" y="163"/>
                    </a:cubicBezTo>
                    <a:cubicBezTo>
                      <a:pt x="117" y="163"/>
                      <a:pt x="117" y="163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18" y="159"/>
                      <a:pt x="120" y="159"/>
                      <a:pt x="122" y="159"/>
                    </a:cubicBezTo>
                    <a:cubicBezTo>
                      <a:pt x="122" y="159"/>
                      <a:pt x="122" y="158"/>
                      <a:pt x="123" y="158"/>
                    </a:cubicBezTo>
                    <a:cubicBezTo>
                      <a:pt x="123" y="160"/>
                      <a:pt x="125" y="159"/>
                      <a:pt x="126" y="160"/>
                    </a:cubicBezTo>
                    <a:cubicBezTo>
                      <a:pt x="126" y="161"/>
                      <a:pt x="126" y="162"/>
                      <a:pt x="126" y="162"/>
                    </a:cubicBezTo>
                    <a:cubicBezTo>
                      <a:pt x="126" y="162"/>
                      <a:pt x="125" y="162"/>
                      <a:pt x="125" y="162"/>
                    </a:cubicBezTo>
                    <a:cubicBezTo>
                      <a:pt x="125" y="162"/>
                      <a:pt x="124" y="162"/>
                      <a:pt x="123" y="162"/>
                    </a:cubicBezTo>
                    <a:cubicBezTo>
                      <a:pt x="124" y="162"/>
                      <a:pt x="126" y="162"/>
                      <a:pt x="126" y="163"/>
                    </a:cubicBezTo>
                    <a:cubicBezTo>
                      <a:pt x="126" y="164"/>
                      <a:pt x="126" y="164"/>
                      <a:pt x="126" y="164"/>
                    </a:cubicBezTo>
                    <a:cubicBezTo>
                      <a:pt x="125" y="163"/>
                      <a:pt x="125" y="163"/>
                      <a:pt x="125" y="163"/>
                    </a:cubicBezTo>
                    <a:cubicBezTo>
                      <a:pt x="125" y="163"/>
                      <a:pt x="124" y="163"/>
                      <a:pt x="124" y="164"/>
                    </a:cubicBezTo>
                    <a:cubicBezTo>
                      <a:pt x="124" y="164"/>
                      <a:pt x="124" y="164"/>
                      <a:pt x="125" y="164"/>
                    </a:cubicBezTo>
                    <a:cubicBezTo>
                      <a:pt x="126" y="163"/>
                      <a:pt x="126" y="165"/>
                      <a:pt x="127" y="165"/>
                    </a:cubicBezTo>
                    <a:cubicBezTo>
                      <a:pt x="126" y="166"/>
                      <a:pt x="126" y="166"/>
                      <a:pt x="126" y="166"/>
                    </a:cubicBezTo>
                    <a:cubicBezTo>
                      <a:pt x="128" y="167"/>
                      <a:pt x="132" y="168"/>
                      <a:pt x="133" y="169"/>
                    </a:cubicBezTo>
                    <a:cubicBezTo>
                      <a:pt x="133" y="168"/>
                      <a:pt x="132" y="168"/>
                      <a:pt x="132" y="168"/>
                    </a:cubicBezTo>
                    <a:cubicBezTo>
                      <a:pt x="132" y="167"/>
                      <a:pt x="132" y="166"/>
                      <a:pt x="132" y="166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1" y="166"/>
                      <a:pt x="129" y="164"/>
                      <a:pt x="128" y="164"/>
                    </a:cubicBezTo>
                    <a:cubicBezTo>
                      <a:pt x="127" y="163"/>
                      <a:pt x="127" y="161"/>
                      <a:pt x="128" y="160"/>
                    </a:cubicBezTo>
                    <a:cubicBezTo>
                      <a:pt x="129" y="161"/>
                      <a:pt x="129" y="162"/>
                      <a:pt x="129" y="163"/>
                    </a:cubicBezTo>
                    <a:cubicBezTo>
                      <a:pt x="129" y="163"/>
                      <a:pt x="129" y="163"/>
                      <a:pt x="129" y="163"/>
                    </a:cubicBezTo>
                    <a:cubicBezTo>
                      <a:pt x="129" y="163"/>
                      <a:pt x="129" y="162"/>
                      <a:pt x="129" y="162"/>
                    </a:cubicBezTo>
                    <a:cubicBezTo>
                      <a:pt x="129" y="162"/>
                      <a:pt x="129" y="162"/>
                      <a:pt x="129" y="162"/>
                    </a:cubicBezTo>
                    <a:cubicBezTo>
                      <a:pt x="130" y="160"/>
                      <a:pt x="130" y="160"/>
                      <a:pt x="130" y="160"/>
                    </a:cubicBezTo>
                    <a:cubicBezTo>
                      <a:pt x="131" y="161"/>
                      <a:pt x="132" y="161"/>
                      <a:pt x="132" y="162"/>
                    </a:cubicBezTo>
                    <a:cubicBezTo>
                      <a:pt x="134" y="162"/>
                      <a:pt x="131" y="164"/>
                      <a:pt x="134" y="164"/>
                    </a:cubicBezTo>
                    <a:cubicBezTo>
                      <a:pt x="133" y="163"/>
                      <a:pt x="133" y="163"/>
                      <a:pt x="133" y="162"/>
                    </a:cubicBezTo>
                    <a:cubicBezTo>
                      <a:pt x="132" y="161"/>
                      <a:pt x="132" y="161"/>
                      <a:pt x="131" y="160"/>
                    </a:cubicBezTo>
                    <a:cubicBezTo>
                      <a:pt x="131" y="159"/>
                      <a:pt x="133" y="160"/>
                      <a:pt x="134" y="159"/>
                    </a:cubicBezTo>
                    <a:cubicBezTo>
                      <a:pt x="133" y="158"/>
                      <a:pt x="133" y="158"/>
                      <a:pt x="133" y="158"/>
                    </a:cubicBezTo>
                    <a:cubicBezTo>
                      <a:pt x="134" y="158"/>
                      <a:pt x="134" y="158"/>
                      <a:pt x="135" y="158"/>
                    </a:cubicBezTo>
                    <a:cubicBezTo>
                      <a:pt x="135" y="157"/>
                      <a:pt x="135" y="157"/>
                      <a:pt x="135" y="156"/>
                    </a:cubicBezTo>
                    <a:cubicBezTo>
                      <a:pt x="135" y="156"/>
                      <a:pt x="136" y="156"/>
                      <a:pt x="136" y="157"/>
                    </a:cubicBezTo>
                    <a:cubicBezTo>
                      <a:pt x="136" y="158"/>
                      <a:pt x="136" y="160"/>
                      <a:pt x="138" y="160"/>
                    </a:cubicBezTo>
                    <a:cubicBezTo>
                      <a:pt x="138" y="159"/>
                      <a:pt x="138" y="159"/>
                      <a:pt x="139" y="159"/>
                    </a:cubicBezTo>
                    <a:cubicBezTo>
                      <a:pt x="139" y="160"/>
                      <a:pt x="140" y="159"/>
                      <a:pt x="141" y="160"/>
                    </a:cubicBezTo>
                    <a:cubicBezTo>
                      <a:pt x="142" y="159"/>
                      <a:pt x="142" y="158"/>
                      <a:pt x="142" y="157"/>
                    </a:cubicBezTo>
                    <a:cubicBezTo>
                      <a:pt x="141" y="158"/>
                      <a:pt x="141" y="158"/>
                      <a:pt x="141" y="158"/>
                    </a:cubicBezTo>
                    <a:cubicBezTo>
                      <a:pt x="140" y="158"/>
                      <a:pt x="140" y="158"/>
                      <a:pt x="139" y="157"/>
                    </a:cubicBezTo>
                    <a:cubicBezTo>
                      <a:pt x="141" y="156"/>
                      <a:pt x="142" y="153"/>
                      <a:pt x="142" y="151"/>
                    </a:cubicBezTo>
                    <a:cubicBezTo>
                      <a:pt x="142" y="151"/>
                      <a:pt x="142" y="151"/>
                      <a:pt x="142" y="151"/>
                    </a:cubicBezTo>
                    <a:cubicBezTo>
                      <a:pt x="143" y="151"/>
                      <a:pt x="143" y="152"/>
                      <a:pt x="143" y="152"/>
                    </a:cubicBezTo>
                    <a:cubicBezTo>
                      <a:pt x="143" y="153"/>
                      <a:pt x="143" y="153"/>
                      <a:pt x="142" y="153"/>
                    </a:cubicBezTo>
                    <a:cubicBezTo>
                      <a:pt x="142" y="154"/>
                      <a:pt x="142" y="154"/>
                      <a:pt x="142" y="154"/>
                    </a:cubicBezTo>
                    <a:cubicBezTo>
                      <a:pt x="143" y="155"/>
                      <a:pt x="144" y="154"/>
                      <a:pt x="145" y="154"/>
                    </a:cubicBezTo>
                    <a:cubicBezTo>
                      <a:pt x="145" y="154"/>
                      <a:pt x="145" y="153"/>
                      <a:pt x="146" y="153"/>
                    </a:cubicBezTo>
                    <a:cubicBezTo>
                      <a:pt x="146" y="154"/>
                      <a:pt x="147" y="154"/>
                      <a:pt x="148" y="154"/>
                    </a:cubicBezTo>
                    <a:cubicBezTo>
                      <a:pt x="148" y="153"/>
                      <a:pt x="151" y="153"/>
                      <a:pt x="151" y="152"/>
                    </a:cubicBezTo>
                    <a:cubicBezTo>
                      <a:pt x="150" y="152"/>
                      <a:pt x="150" y="152"/>
                      <a:pt x="150" y="152"/>
                    </a:cubicBezTo>
                    <a:cubicBezTo>
                      <a:pt x="150" y="150"/>
                      <a:pt x="148" y="153"/>
                      <a:pt x="147" y="151"/>
                    </a:cubicBezTo>
                    <a:cubicBezTo>
                      <a:pt x="147" y="151"/>
                      <a:pt x="147" y="152"/>
                      <a:pt x="147" y="153"/>
                    </a:cubicBezTo>
                    <a:cubicBezTo>
                      <a:pt x="146" y="152"/>
                      <a:pt x="146" y="152"/>
                      <a:pt x="146" y="152"/>
                    </a:cubicBezTo>
                    <a:cubicBezTo>
                      <a:pt x="144" y="151"/>
                      <a:pt x="146" y="153"/>
                      <a:pt x="145" y="153"/>
                    </a:cubicBezTo>
                    <a:cubicBezTo>
                      <a:pt x="144" y="153"/>
                      <a:pt x="143" y="152"/>
                      <a:pt x="144" y="151"/>
                    </a:cubicBezTo>
                    <a:cubicBezTo>
                      <a:pt x="142" y="152"/>
                      <a:pt x="143" y="149"/>
                      <a:pt x="142" y="149"/>
                    </a:cubicBezTo>
                    <a:cubicBezTo>
                      <a:pt x="143" y="148"/>
                      <a:pt x="144" y="148"/>
                      <a:pt x="145" y="149"/>
                    </a:cubicBezTo>
                    <a:cubicBezTo>
                      <a:pt x="146" y="148"/>
                      <a:pt x="144" y="149"/>
                      <a:pt x="144" y="148"/>
                    </a:cubicBezTo>
                    <a:cubicBezTo>
                      <a:pt x="144" y="148"/>
                      <a:pt x="144" y="148"/>
                      <a:pt x="144" y="148"/>
                    </a:cubicBezTo>
                    <a:cubicBezTo>
                      <a:pt x="144" y="147"/>
                      <a:pt x="142" y="146"/>
                      <a:pt x="143" y="144"/>
                    </a:cubicBezTo>
                    <a:cubicBezTo>
                      <a:pt x="145" y="145"/>
                      <a:pt x="145" y="146"/>
                      <a:pt x="146" y="146"/>
                    </a:cubicBezTo>
                    <a:cubicBezTo>
                      <a:pt x="146" y="147"/>
                      <a:pt x="146" y="148"/>
                      <a:pt x="147" y="149"/>
                    </a:cubicBezTo>
                    <a:cubicBezTo>
                      <a:pt x="147" y="148"/>
                      <a:pt x="149" y="149"/>
                      <a:pt x="149" y="150"/>
                    </a:cubicBezTo>
                    <a:cubicBezTo>
                      <a:pt x="150" y="150"/>
                      <a:pt x="152" y="153"/>
                      <a:pt x="154" y="152"/>
                    </a:cubicBezTo>
                    <a:cubicBezTo>
                      <a:pt x="154" y="155"/>
                      <a:pt x="150" y="153"/>
                      <a:pt x="149" y="155"/>
                    </a:cubicBezTo>
                    <a:cubicBezTo>
                      <a:pt x="149" y="156"/>
                      <a:pt x="146" y="155"/>
                      <a:pt x="146" y="157"/>
                    </a:cubicBezTo>
                    <a:cubicBezTo>
                      <a:pt x="145" y="156"/>
                      <a:pt x="144" y="158"/>
                      <a:pt x="143" y="157"/>
                    </a:cubicBezTo>
                    <a:cubicBezTo>
                      <a:pt x="143" y="157"/>
                      <a:pt x="143" y="158"/>
                      <a:pt x="143" y="158"/>
                    </a:cubicBezTo>
                    <a:cubicBezTo>
                      <a:pt x="144" y="157"/>
                      <a:pt x="145" y="158"/>
                      <a:pt x="146" y="1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7" y="157"/>
                      <a:pt x="149" y="158"/>
                      <a:pt x="150" y="158"/>
                    </a:cubicBezTo>
                    <a:cubicBezTo>
                      <a:pt x="150" y="158"/>
                      <a:pt x="150" y="158"/>
                      <a:pt x="150" y="157"/>
                    </a:cubicBezTo>
                    <a:cubicBezTo>
                      <a:pt x="151" y="157"/>
                      <a:pt x="152" y="156"/>
                      <a:pt x="152" y="157"/>
                    </a:cubicBezTo>
                    <a:cubicBezTo>
                      <a:pt x="152" y="158"/>
                      <a:pt x="152" y="158"/>
                      <a:pt x="151" y="158"/>
                    </a:cubicBezTo>
                    <a:cubicBezTo>
                      <a:pt x="153" y="159"/>
                      <a:pt x="152" y="157"/>
                      <a:pt x="153" y="156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3" y="157"/>
                      <a:pt x="153" y="157"/>
                      <a:pt x="153" y="157"/>
                    </a:cubicBezTo>
                    <a:cubicBezTo>
                      <a:pt x="153" y="157"/>
                      <a:pt x="153" y="158"/>
                      <a:pt x="154" y="158"/>
                    </a:cubicBezTo>
                    <a:cubicBezTo>
                      <a:pt x="154" y="157"/>
                      <a:pt x="156" y="158"/>
                      <a:pt x="156" y="158"/>
                    </a:cubicBezTo>
                    <a:cubicBezTo>
                      <a:pt x="156" y="160"/>
                      <a:pt x="159" y="157"/>
                      <a:pt x="158" y="159"/>
                    </a:cubicBezTo>
                    <a:cubicBezTo>
                      <a:pt x="158" y="160"/>
                      <a:pt x="157" y="160"/>
                      <a:pt x="157" y="160"/>
                    </a:cubicBezTo>
                    <a:cubicBezTo>
                      <a:pt x="157" y="161"/>
                      <a:pt x="157" y="161"/>
                      <a:pt x="157" y="162"/>
                    </a:cubicBezTo>
                    <a:cubicBezTo>
                      <a:pt x="158" y="161"/>
                      <a:pt x="158" y="161"/>
                      <a:pt x="158" y="161"/>
                    </a:cubicBezTo>
                    <a:cubicBezTo>
                      <a:pt x="159" y="160"/>
                      <a:pt x="161" y="159"/>
                      <a:pt x="162" y="159"/>
                    </a:cubicBezTo>
                    <a:cubicBezTo>
                      <a:pt x="162" y="160"/>
                      <a:pt x="162" y="160"/>
                      <a:pt x="162" y="160"/>
                    </a:cubicBezTo>
                    <a:cubicBezTo>
                      <a:pt x="161" y="160"/>
                      <a:pt x="161" y="161"/>
                      <a:pt x="160" y="161"/>
                    </a:cubicBezTo>
                    <a:cubicBezTo>
                      <a:pt x="159" y="161"/>
                      <a:pt x="159" y="161"/>
                      <a:pt x="159" y="162"/>
                    </a:cubicBezTo>
                    <a:cubicBezTo>
                      <a:pt x="160" y="163"/>
                      <a:pt x="161" y="164"/>
                      <a:pt x="161" y="166"/>
                    </a:cubicBezTo>
                    <a:cubicBezTo>
                      <a:pt x="159" y="166"/>
                      <a:pt x="159" y="166"/>
                      <a:pt x="159" y="166"/>
                    </a:cubicBezTo>
                    <a:cubicBezTo>
                      <a:pt x="161" y="167"/>
                      <a:pt x="161" y="169"/>
                      <a:pt x="161" y="170"/>
                    </a:cubicBezTo>
                    <a:cubicBezTo>
                      <a:pt x="161" y="170"/>
                      <a:pt x="162" y="170"/>
                      <a:pt x="162" y="170"/>
                    </a:cubicBezTo>
                    <a:cubicBezTo>
                      <a:pt x="162" y="170"/>
                      <a:pt x="162" y="168"/>
                      <a:pt x="162" y="168"/>
                    </a:cubicBezTo>
                    <a:cubicBezTo>
                      <a:pt x="159" y="167"/>
                      <a:pt x="163" y="165"/>
                      <a:pt x="161" y="164"/>
                    </a:cubicBezTo>
                    <a:cubicBezTo>
                      <a:pt x="160" y="163"/>
                      <a:pt x="161" y="162"/>
                      <a:pt x="162" y="161"/>
                    </a:cubicBezTo>
                    <a:cubicBezTo>
                      <a:pt x="162" y="162"/>
                      <a:pt x="162" y="162"/>
                      <a:pt x="162" y="162"/>
                    </a:cubicBezTo>
                    <a:cubicBezTo>
                      <a:pt x="164" y="162"/>
                      <a:pt x="164" y="164"/>
                      <a:pt x="165" y="165"/>
                    </a:cubicBezTo>
                    <a:cubicBezTo>
                      <a:pt x="164" y="166"/>
                      <a:pt x="165" y="168"/>
                      <a:pt x="163" y="167"/>
                    </a:cubicBezTo>
                    <a:cubicBezTo>
                      <a:pt x="164" y="169"/>
                      <a:pt x="164" y="169"/>
                      <a:pt x="164" y="169"/>
                    </a:cubicBezTo>
                    <a:cubicBezTo>
                      <a:pt x="165" y="167"/>
                      <a:pt x="165" y="166"/>
                      <a:pt x="166" y="164"/>
                    </a:cubicBezTo>
                    <a:cubicBezTo>
                      <a:pt x="167" y="165"/>
                      <a:pt x="168" y="166"/>
                      <a:pt x="169" y="167"/>
                    </a:cubicBezTo>
                    <a:cubicBezTo>
                      <a:pt x="168" y="167"/>
                      <a:pt x="168" y="167"/>
                      <a:pt x="168" y="167"/>
                    </a:cubicBezTo>
                    <a:cubicBezTo>
                      <a:pt x="168" y="169"/>
                      <a:pt x="169" y="170"/>
                      <a:pt x="169" y="171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1" y="172"/>
                      <a:pt x="171" y="172"/>
                      <a:pt x="171" y="172"/>
                    </a:cubicBezTo>
                    <a:cubicBezTo>
                      <a:pt x="171" y="173"/>
                      <a:pt x="170" y="173"/>
                      <a:pt x="169" y="173"/>
                    </a:cubicBezTo>
                    <a:cubicBezTo>
                      <a:pt x="169" y="173"/>
                      <a:pt x="169" y="173"/>
                      <a:pt x="169" y="173"/>
                    </a:cubicBezTo>
                    <a:cubicBezTo>
                      <a:pt x="171" y="175"/>
                      <a:pt x="171" y="173"/>
                      <a:pt x="172" y="173"/>
                    </a:cubicBezTo>
                    <a:cubicBezTo>
                      <a:pt x="172" y="173"/>
                      <a:pt x="173" y="174"/>
                      <a:pt x="174" y="174"/>
                    </a:cubicBezTo>
                    <a:cubicBezTo>
                      <a:pt x="174" y="173"/>
                      <a:pt x="174" y="173"/>
                      <a:pt x="174" y="173"/>
                    </a:cubicBezTo>
                    <a:cubicBezTo>
                      <a:pt x="171" y="173"/>
                      <a:pt x="171" y="171"/>
                      <a:pt x="169" y="170"/>
                    </a:cubicBezTo>
                    <a:cubicBezTo>
                      <a:pt x="171" y="169"/>
                      <a:pt x="170" y="167"/>
                      <a:pt x="171" y="166"/>
                    </a:cubicBezTo>
                    <a:cubicBezTo>
                      <a:pt x="172" y="170"/>
                      <a:pt x="172" y="170"/>
                      <a:pt x="172" y="170"/>
                    </a:cubicBezTo>
                    <a:cubicBezTo>
                      <a:pt x="173" y="169"/>
                      <a:pt x="173" y="169"/>
                      <a:pt x="173" y="169"/>
                    </a:cubicBezTo>
                    <a:cubicBezTo>
                      <a:pt x="173" y="170"/>
                      <a:pt x="173" y="170"/>
                      <a:pt x="174" y="170"/>
                    </a:cubicBezTo>
                    <a:cubicBezTo>
                      <a:pt x="174" y="169"/>
                      <a:pt x="174" y="169"/>
                      <a:pt x="174" y="169"/>
                    </a:cubicBezTo>
                    <a:cubicBezTo>
                      <a:pt x="172" y="168"/>
                      <a:pt x="175" y="166"/>
                      <a:pt x="173" y="166"/>
                    </a:cubicBezTo>
                    <a:cubicBezTo>
                      <a:pt x="173" y="165"/>
                      <a:pt x="173" y="165"/>
                      <a:pt x="173" y="165"/>
                    </a:cubicBezTo>
                    <a:cubicBezTo>
                      <a:pt x="173" y="164"/>
                      <a:pt x="174" y="163"/>
                      <a:pt x="173" y="163"/>
                    </a:cubicBezTo>
                    <a:cubicBezTo>
                      <a:pt x="172" y="163"/>
                      <a:pt x="171" y="164"/>
                      <a:pt x="170" y="163"/>
                    </a:cubicBezTo>
                    <a:cubicBezTo>
                      <a:pt x="171" y="162"/>
                      <a:pt x="173" y="162"/>
                      <a:pt x="174" y="162"/>
                    </a:cubicBezTo>
                    <a:cubicBezTo>
                      <a:pt x="174" y="163"/>
                      <a:pt x="174" y="164"/>
                      <a:pt x="174" y="165"/>
                    </a:cubicBezTo>
                    <a:cubicBezTo>
                      <a:pt x="175" y="165"/>
                      <a:pt x="174" y="163"/>
                      <a:pt x="176" y="162"/>
                    </a:cubicBezTo>
                    <a:cubicBezTo>
                      <a:pt x="176" y="163"/>
                      <a:pt x="176" y="163"/>
                      <a:pt x="176" y="163"/>
                    </a:cubicBezTo>
                    <a:cubicBezTo>
                      <a:pt x="177" y="162"/>
                      <a:pt x="176" y="162"/>
                      <a:pt x="175" y="161"/>
                    </a:cubicBezTo>
                    <a:cubicBezTo>
                      <a:pt x="176" y="161"/>
                      <a:pt x="176" y="161"/>
                      <a:pt x="176" y="161"/>
                    </a:cubicBezTo>
                    <a:cubicBezTo>
                      <a:pt x="175" y="160"/>
                      <a:pt x="174" y="160"/>
                      <a:pt x="173" y="159"/>
                    </a:cubicBezTo>
                    <a:cubicBezTo>
                      <a:pt x="173" y="157"/>
                      <a:pt x="176" y="159"/>
                      <a:pt x="176" y="157"/>
                    </a:cubicBezTo>
                    <a:cubicBezTo>
                      <a:pt x="173" y="154"/>
                      <a:pt x="174" y="159"/>
                      <a:pt x="172" y="159"/>
                    </a:cubicBezTo>
                    <a:cubicBezTo>
                      <a:pt x="172" y="159"/>
                      <a:pt x="171" y="158"/>
                      <a:pt x="171" y="158"/>
                    </a:cubicBezTo>
                    <a:cubicBezTo>
                      <a:pt x="170" y="159"/>
                      <a:pt x="169" y="157"/>
                      <a:pt x="170" y="156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1" y="156"/>
                      <a:pt x="172" y="157"/>
                      <a:pt x="173" y="156"/>
                    </a:cubicBezTo>
                    <a:cubicBezTo>
                      <a:pt x="175" y="156"/>
                      <a:pt x="176" y="154"/>
                      <a:pt x="179" y="155"/>
                    </a:cubicBezTo>
                    <a:cubicBezTo>
                      <a:pt x="176" y="156"/>
                      <a:pt x="176" y="156"/>
                      <a:pt x="176" y="156"/>
                    </a:cubicBezTo>
                    <a:cubicBezTo>
                      <a:pt x="179" y="157"/>
                      <a:pt x="183" y="155"/>
                      <a:pt x="186" y="156"/>
                    </a:cubicBezTo>
                    <a:cubicBezTo>
                      <a:pt x="188" y="156"/>
                      <a:pt x="190" y="156"/>
                      <a:pt x="192" y="157"/>
                    </a:cubicBezTo>
                    <a:cubicBezTo>
                      <a:pt x="193" y="157"/>
                      <a:pt x="193" y="157"/>
                      <a:pt x="193" y="157"/>
                    </a:cubicBezTo>
                    <a:cubicBezTo>
                      <a:pt x="193" y="157"/>
                      <a:pt x="194" y="157"/>
                      <a:pt x="194" y="158"/>
                    </a:cubicBezTo>
                    <a:cubicBezTo>
                      <a:pt x="193" y="159"/>
                      <a:pt x="191" y="159"/>
                      <a:pt x="190" y="159"/>
                    </a:cubicBezTo>
                    <a:cubicBezTo>
                      <a:pt x="191" y="160"/>
                      <a:pt x="188" y="160"/>
                      <a:pt x="188" y="161"/>
                    </a:cubicBezTo>
                    <a:cubicBezTo>
                      <a:pt x="187" y="160"/>
                      <a:pt x="187" y="160"/>
                      <a:pt x="187" y="160"/>
                    </a:cubicBezTo>
                    <a:cubicBezTo>
                      <a:pt x="186" y="160"/>
                      <a:pt x="187" y="163"/>
                      <a:pt x="186" y="162"/>
                    </a:cubicBezTo>
                    <a:cubicBezTo>
                      <a:pt x="186" y="165"/>
                      <a:pt x="186" y="165"/>
                      <a:pt x="186" y="165"/>
                    </a:cubicBezTo>
                    <a:cubicBezTo>
                      <a:pt x="187" y="162"/>
                      <a:pt x="187" y="162"/>
                      <a:pt x="187" y="162"/>
                    </a:cubicBezTo>
                    <a:cubicBezTo>
                      <a:pt x="188" y="163"/>
                      <a:pt x="188" y="163"/>
                      <a:pt x="188" y="163"/>
                    </a:cubicBezTo>
                    <a:cubicBezTo>
                      <a:pt x="187" y="163"/>
                      <a:pt x="187" y="163"/>
                      <a:pt x="187" y="163"/>
                    </a:cubicBezTo>
                    <a:cubicBezTo>
                      <a:pt x="188" y="164"/>
                      <a:pt x="188" y="163"/>
                      <a:pt x="189" y="163"/>
                    </a:cubicBezTo>
                    <a:cubicBezTo>
                      <a:pt x="189" y="163"/>
                      <a:pt x="189" y="163"/>
                      <a:pt x="189" y="163"/>
                    </a:cubicBezTo>
                    <a:cubicBezTo>
                      <a:pt x="188" y="162"/>
                      <a:pt x="191" y="161"/>
                      <a:pt x="191" y="160"/>
                    </a:cubicBezTo>
                    <a:cubicBezTo>
                      <a:pt x="192" y="161"/>
                      <a:pt x="194" y="160"/>
                      <a:pt x="196" y="161"/>
                    </a:cubicBezTo>
                    <a:cubicBezTo>
                      <a:pt x="197" y="161"/>
                      <a:pt x="198" y="160"/>
                      <a:pt x="198" y="161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1" y="166"/>
                      <a:pt x="198" y="163"/>
                      <a:pt x="200" y="161"/>
                    </a:cubicBezTo>
                    <a:cubicBezTo>
                      <a:pt x="200" y="162"/>
                      <a:pt x="200" y="162"/>
                      <a:pt x="200" y="162"/>
                    </a:cubicBezTo>
                    <a:cubicBezTo>
                      <a:pt x="201" y="162"/>
                      <a:pt x="201" y="162"/>
                      <a:pt x="201" y="162"/>
                    </a:cubicBezTo>
                    <a:cubicBezTo>
                      <a:pt x="200" y="161"/>
                      <a:pt x="199" y="160"/>
                      <a:pt x="200" y="159"/>
                    </a:cubicBezTo>
                    <a:cubicBezTo>
                      <a:pt x="199" y="159"/>
                      <a:pt x="199" y="159"/>
                      <a:pt x="199" y="159"/>
                    </a:cubicBezTo>
                    <a:cubicBezTo>
                      <a:pt x="199" y="158"/>
                      <a:pt x="200" y="158"/>
                      <a:pt x="200" y="157"/>
                    </a:cubicBezTo>
                    <a:cubicBezTo>
                      <a:pt x="202" y="156"/>
                      <a:pt x="202" y="159"/>
                      <a:pt x="203" y="160"/>
                    </a:cubicBezTo>
                    <a:cubicBezTo>
                      <a:pt x="204" y="157"/>
                      <a:pt x="204" y="157"/>
                      <a:pt x="204" y="157"/>
                    </a:cubicBezTo>
                    <a:cubicBezTo>
                      <a:pt x="204" y="157"/>
                      <a:pt x="204" y="157"/>
                      <a:pt x="204" y="157"/>
                    </a:cubicBezTo>
                    <a:cubicBezTo>
                      <a:pt x="206" y="157"/>
                      <a:pt x="206" y="157"/>
                      <a:pt x="206" y="157"/>
                    </a:cubicBezTo>
                    <a:cubicBezTo>
                      <a:pt x="207" y="160"/>
                      <a:pt x="206" y="163"/>
                      <a:pt x="208" y="165"/>
                    </a:cubicBezTo>
                    <a:cubicBezTo>
                      <a:pt x="208" y="165"/>
                      <a:pt x="207" y="163"/>
                      <a:pt x="209" y="163"/>
                    </a:cubicBezTo>
                    <a:cubicBezTo>
                      <a:pt x="208" y="163"/>
                      <a:pt x="208" y="163"/>
                      <a:pt x="208" y="163"/>
                    </a:cubicBezTo>
                    <a:cubicBezTo>
                      <a:pt x="207" y="161"/>
                      <a:pt x="209" y="161"/>
                      <a:pt x="209" y="161"/>
                    </a:cubicBezTo>
                    <a:cubicBezTo>
                      <a:pt x="208" y="160"/>
                      <a:pt x="208" y="160"/>
                      <a:pt x="208" y="160"/>
                    </a:cubicBezTo>
                    <a:cubicBezTo>
                      <a:pt x="209" y="160"/>
                      <a:pt x="208" y="156"/>
                      <a:pt x="210" y="157"/>
                    </a:cubicBezTo>
                    <a:cubicBezTo>
                      <a:pt x="208" y="159"/>
                      <a:pt x="211" y="160"/>
                      <a:pt x="211" y="162"/>
                    </a:cubicBezTo>
                    <a:cubicBezTo>
                      <a:pt x="212" y="161"/>
                      <a:pt x="212" y="161"/>
                      <a:pt x="212" y="161"/>
                    </a:cubicBezTo>
                    <a:cubicBezTo>
                      <a:pt x="211" y="160"/>
                      <a:pt x="211" y="159"/>
                      <a:pt x="211" y="158"/>
                    </a:cubicBezTo>
                    <a:cubicBezTo>
                      <a:pt x="211" y="158"/>
                      <a:pt x="210" y="157"/>
                      <a:pt x="211" y="157"/>
                    </a:cubicBezTo>
                    <a:cubicBezTo>
                      <a:pt x="213" y="157"/>
                      <a:pt x="212" y="160"/>
                      <a:pt x="214" y="162"/>
                    </a:cubicBezTo>
                    <a:cubicBezTo>
                      <a:pt x="215" y="161"/>
                      <a:pt x="215" y="163"/>
                      <a:pt x="216" y="163"/>
                    </a:cubicBezTo>
                    <a:cubicBezTo>
                      <a:pt x="216" y="162"/>
                      <a:pt x="217" y="162"/>
                      <a:pt x="217" y="162"/>
                    </a:cubicBezTo>
                    <a:cubicBezTo>
                      <a:pt x="216" y="162"/>
                      <a:pt x="215" y="161"/>
                      <a:pt x="214" y="161"/>
                    </a:cubicBezTo>
                    <a:cubicBezTo>
                      <a:pt x="214" y="159"/>
                      <a:pt x="215" y="160"/>
                      <a:pt x="215" y="160"/>
                    </a:cubicBezTo>
                    <a:cubicBezTo>
                      <a:pt x="214" y="160"/>
                      <a:pt x="214" y="160"/>
                      <a:pt x="214" y="160"/>
                    </a:cubicBezTo>
                    <a:cubicBezTo>
                      <a:pt x="214" y="159"/>
                      <a:pt x="213" y="157"/>
                      <a:pt x="215" y="157"/>
                    </a:cubicBezTo>
                    <a:cubicBezTo>
                      <a:pt x="215" y="157"/>
                      <a:pt x="217" y="158"/>
                      <a:pt x="216" y="159"/>
                    </a:cubicBezTo>
                    <a:cubicBezTo>
                      <a:pt x="217" y="158"/>
                      <a:pt x="217" y="160"/>
                      <a:pt x="219" y="159"/>
                    </a:cubicBezTo>
                    <a:cubicBezTo>
                      <a:pt x="217" y="157"/>
                      <a:pt x="217" y="157"/>
                      <a:pt x="217" y="157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7"/>
                      <a:pt x="215" y="157"/>
                      <a:pt x="216" y="156"/>
                    </a:cubicBezTo>
                    <a:cubicBezTo>
                      <a:pt x="216" y="156"/>
                      <a:pt x="216" y="156"/>
                      <a:pt x="217" y="156"/>
                    </a:cubicBezTo>
                    <a:cubicBezTo>
                      <a:pt x="218" y="155"/>
                      <a:pt x="219" y="158"/>
                      <a:pt x="219" y="157"/>
                    </a:cubicBezTo>
                    <a:cubicBezTo>
                      <a:pt x="220" y="159"/>
                      <a:pt x="221" y="159"/>
                      <a:pt x="223" y="160"/>
                    </a:cubicBezTo>
                    <a:cubicBezTo>
                      <a:pt x="223" y="159"/>
                      <a:pt x="223" y="159"/>
                      <a:pt x="223" y="159"/>
                    </a:cubicBezTo>
                    <a:cubicBezTo>
                      <a:pt x="222" y="158"/>
                      <a:pt x="221" y="159"/>
                      <a:pt x="220" y="157"/>
                    </a:cubicBezTo>
                    <a:cubicBezTo>
                      <a:pt x="221" y="158"/>
                      <a:pt x="222" y="156"/>
                      <a:pt x="223" y="158"/>
                    </a:cubicBezTo>
                    <a:cubicBezTo>
                      <a:pt x="223" y="158"/>
                      <a:pt x="224" y="158"/>
                      <a:pt x="224" y="158"/>
                    </a:cubicBezTo>
                    <a:cubicBezTo>
                      <a:pt x="225" y="159"/>
                      <a:pt x="225" y="160"/>
                      <a:pt x="224" y="160"/>
                    </a:cubicBezTo>
                    <a:cubicBezTo>
                      <a:pt x="225" y="160"/>
                      <a:pt x="225" y="161"/>
                      <a:pt x="225" y="162"/>
                    </a:cubicBezTo>
                    <a:cubicBezTo>
                      <a:pt x="225" y="159"/>
                      <a:pt x="225" y="159"/>
                      <a:pt x="225" y="159"/>
                    </a:cubicBezTo>
                    <a:cubicBezTo>
                      <a:pt x="226" y="158"/>
                      <a:pt x="226" y="159"/>
                      <a:pt x="227" y="158"/>
                    </a:cubicBezTo>
                    <a:cubicBezTo>
                      <a:pt x="227" y="158"/>
                      <a:pt x="227" y="159"/>
                      <a:pt x="227" y="159"/>
                    </a:cubicBezTo>
                    <a:cubicBezTo>
                      <a:pt x="227" y="159"/>
                      <a:pt x="228" y="160"/>
                      <a:pt x="227" y="160"/>
                    </a:cubicBezTo>
                    <a:cubicBezTo>
                      <a:pt x="228" y="160"/>
                      <a:pt x="228" y="160"/>
                      <a:pt x="228" y="160"/>
                    </a:cubicBezTo>
                    <a:cubicBezTo>
                      <a:pt x="228" y="161"/>
                      <a:pt x="227" y="160"/>
                      <a:pt x="226" y="161"/>
                    </a:cubicBezTo>
                    <a:cubicBezTo>
                      <a:pt x="229" y="162"/>
                      <a:pt x="229" y="162"/>
                      <a:pt x="229" y="162"/>
                    </a:cubicBezTo>
                    <a:cubicBezTo>
                      <a:pt x="228" y="160"/>
                      <a:pt x="229" y="159"/>
                      <a:pt x="229" y="158"/>
                    </a:cubicBezTo>
                    <a:cubicBezTo>
                      <a:pt x="229" y="159"/>
                      <a:pt x="231" y="159"/>
                      <a:pt x="231" y="160"/>
                    </a:cubicBez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33" y="162"/>
                      <a:pt x="234" y="159"/>
                      <a:pt x="235" y="161"/>
                    </a:cubicBezTo>
                    <a:cubicBezTo>
                      <a:pt x="236" y="160"/>
                      <a:pt x="235" y="160"/>
                      <a:pt x="235" y="160"/>
                    </a:cubicBezTo>
                    <a:cubicBezTo>
                      <a:pt x="236" y="159"/>
                      <a:pt x="236" y="159"/>
                      <a:pt x="236" y="159"/>
                    </a:cubicBezTo>
                    <a:cubicBezTo>
                      <a:pt x="234" y="158"/>
                      <a:pt x="234" y="160"/>
                      <a:pt x="233" y="159"/>
                    </a:cubicBezTo>
                    <a:cubicBezTo>
                      <a:pt x="233" y="159"/>
                      <a:pt x="233" y="158"/>
                      <a:pt x="234" y="158"/>
                    </a:cubicBezTo>
                    <a:cubicBezTo>
                      <a:pt x="235" y="157"/>
                      <a:pt x="237" y="158"/>
                      <a:pt x="237" y="159"/>
                    </a:cubicBezTo>
                    <a:cubicBezTo>
                      <a:pt x="239" y="162"/>
                      <a:pt x="240" y="160"/>
                      <a:pt x="243" y="160"/>
                    </a:cubicBezTo>
                    <a:cubicBezTo>
                      <a:pt x="243" y="159"/>
                      <a:pt x="244" y="159"/>
                      <a:pt x="244" y="159"/>
                    </a:cubicBezTo>
                    <a:cubicBezTo>
                      <a:pt x="245" y="160"/>
                      <a:pt x="245" y="157"/>
                      <a:pt x="246" y="159"/>
                    </a:cubicBezTo>
                    <a:cubicBezTo>
                      <a:pt x="248" y="157"/>
                      <a:pt x="248" y="157"/>
                      <a:pt x="248" y="157"/>
                    </a:cubicBezTo>
                    <a:cubicBezTo>
                      <a:pt x="251" y="157"/>
                      <a:pt x="248" y="154"/>
                      <a:pt x="250" y="152"/>
                    </a:cubicBezTo>
                    <a:cubicBezTo>
                      <a:pt x="250" y="153"/>
                      <a:pt x="250" y="153"/>
                      <a:pt x="250" y="153"/>
                    </a:cubicBezTo>
                    <a:cubicBezTo>
                      <a:pt x="251" y="152"/>
                      <a:pt x="253" y="152"/>
                      <a:pt x="252" y="151"/>
                    </a:cubicBezTo>
                    <a:cubicBezTo>
                      <a:pt x="251" y="152"/>
                      <a:pt x="251" y="152"/>
                      <a:pt x="251" y="152"/>
                    </a:cubicBezTo>
                    <a:cubicBezTo>
                      <a:pt x="251" y="152"/>
                      <a:pt x="250" y="153"/>
                      <a:pt x="250" y="152"/>
                    </a:cubicBezTo>
                    <a:cubicBezTo>
                      <a:pt x="250" y="150"/>
                      <a:pt x="250" y="148"/>
                      <a:pt x="252" y="148"/>
                    </a:cubicBezTo>
                    <a:cubicBezTo>
                      <a:pt x="252" y="146"/>
                      <a:pt x="254" y="146"/>
                      <a:pt x="254" y="145"/>
                    </a:cubicBezTo>
                    <a:cubicBezTo>
                      <a:pt x="253" y="145"/>
                      <a:pt x="254" y="144"/>
                      <a:pt x="253" y="144"/>
                    </a:cubicBezTo>
                    <a:cubicBezTo>
                      <a:pt x="253" y="143"/>
                      <a:pt x="252" y="142"/>
                      <a:pt x="253" y="141"/>
                    </a:cubicBezTo>
                    <a:cubicBezTo>
                      <a:pt x="254" y="142"/>
                      <a:pt x="254" y="142"/>
                      <a:pt x="254" y="142"/>
                    </a:cubicBezTo>
                    <a:cubicBezTo>
                      <a:pt x="254" y="141"/>
                      <a:pt x="254" y="140"/>
                      <a:pt x="254" y="138"/>
                    </a:cubicBezTo>
                    <a:cubicBezTo>
                      <a:pt x="256" y="137"/>
                      <a:pt x="258" y="137"/>
                      <a:pt x="260" y="137"/>
                    </a:cubicBezTo>
                    <a:cubicBezTo>
                      <a:pt x="262" y="137"/>
                      <a:pt x="261" y="134"/>
                      <a:pt x="263" y="133"/>
                    </a:cubicBezTo>
                    <a:cubicBezTo>
                      <a:pt x="264" y="135"/>
                      <a:pt x="264" y="135"/>
                      <a:pt x="264" y="135"/>
                    </a:cubicBezTo>
                    <a:cubicBezTo>
                      <a:pt x="263" y="135"/>
                      <a:pt x="263" y="135"/>
                      <a:pt x="263" y="135"/>
                    </a:cubicBezTo>
                    <a:cubicBezTo>
                      <a:pt x="263" y="135"/>
                      <a:pt x="263" y="136"/>
                      <a:pt x="263" y="136"/>
                    </a:cubicBezTo>
                    <a:cubicBezTo>
                      <a:pt x="265" y="135"/>
                      <a:pt x="265" y="135"/>
                      <a:pt x="265" y="135"/>
                    </a:cubicBezTo>
                    <a:cubicBezTo>
                      <a:pt x="266" y="136"/>
                      <a:pt x="266" y="136"/>
                      <a:pt x="266" y="136"/>
                    </a:cubicBezTo>
                    <a:cubicBezTo>
                      <a:pt x="267" y="134"/>
                      <a:pt x="269" y="135"/>
                      <a:pt x="270" y="134"/>
                    </a:cubicBezTo>
                    <a:cubicBezTo>
                      <a:pt x="269" y="133"/>
                      <a:pt x="267" y="134"/>
                      <a:pt x="266" y="134"/>
                    </a:cubicBezTo>
                    <a:cubicBezTo>
                      <a:pt x="267" y="133"/>
                      <a:pt x="267" y="133"/>
                      <a:pt x="267" y="133"/>
                    </a:cubicBezTo>
                    <a:cubicBezTo>
                      <a:pt x="267" y="133"/>
                      <a:pt x="266" y="133"/>
                      <a:pt x="266" y="133"/>
                    </a:cubicBezTo>
                    <a:cubicBezTo>
                      <a:pt x="267" y="132"/>
                      <a:pt x="267" y="132"/>
                      <a:pt x="267" y="132"/>
                    </a:cubicBezTo>
                    <a:cubicBezTo>
                      <a:pt x="269" y="132"/>
                      <a:pt x="268" y="133"/>
                      <a:pt x="268" y="133"/>
                    </a:cubicBezTo>
                    <a:cubicBezTo>
                      <a:pt x="269" y="133"/>
                      <a:pt x="269" y="133"/>
                      <a:pt x="270" y="133"/>
                    </a:cubicBezTo>
                    <a:cubicBezTo>
                      <a:pt x="270" y="132"/>
                      <a:pt x="269" y="133"/>
                      <a:pt x="269" y="132"/>
                    </a:cubicBezTo>
                    <a:cubicBezTo>
                      <a:pt x="270" y="132"/>
                      <a:pt x="272" y="131"/>
                      <a:pt x="273" y="130"/>
                    </a:cubicBezTo>
                    <a:cubicBezTo>
                      <a:pt x="273" y="131"/>
                      <a:pt x="272" y="130"/>
                      <a:pt x="272" y="131"/>
                    </a:cubicBezTo>
                    <a:cubicBezTo>
                      <a:pt x="271" y="130"/>
                      <a:pt x="271" y="130"/>
                      <a:pt x="271" y="130"/>
                    </a:cubicBezTo>
                    <a:cubicBezTo>
                      <a:pt x="272" y="130"/>
                      <a:pt x="272" y="130"/>
                      <a:pt x="272" y="130"/>
                    </a:cubicBezTo>
                    <a:cubicBezTo>
                      <a:pt x="269" y="128"/>
                      <a:pt x="272" y="126"/>
                      <a:pt x="271" y="125"/>
                    </a:cubicBezTo>
                    <a:cubicBezTo>
                      <a:pt x="271" y="124"/>
                      <a:pt x="270" y="124"/>
                      <a:pt x="270" y="123"/>
                    </a:cubicBezTo>
                    <a:cubicBezTo>
                      <a:pt x="271" y="123"/>
                      <a:pt x="272" y="122"/>
                      <a:pt x="273" y="123"/>
                    </a:cubicBezTo>
                    <a:cubicBezTo>
                      <a:pt x="273" y="124"/>
                      <a:pt x="272" y="124"/>
                      <a:pt x="272" y="124"/>
                    </a:cubicBezTo>
                    <a:cubicBezTo>
                      <a:pt x="272" y="125"/>
                      <a:pt x="273" y="125"/>
                      <a:pt x="273" y="125"/>
                    </a:cubicBezTo>
                    <a:cubicBezTo>
                      <a:pt x="274" y="124"/>
                      <a:pt x="273" y="123"/>
                      <a:pt x="273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5" y="122"/>
                      <a:pt x="275" y="122"/>
                      <a:pt x="275" y="122"/>
                    </a:cubicBezTo>
                    <a:cubicBezTo>
                      <a:pt x="273" y="122"/>
                      <a:pt x="270" y="123"/>
                      <a:pt x="268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6"/>
              <p:cNvSpPr/>
              <p:nvPr/>
            </p:nvSpPr>
            <p:spPr bwMode="auto">
              <a:xfrm>
                <a:off x="1099" y="952"/>
                <a:ext cx="14" cy="20"/>
              </a:xfrm>
              <a:custGeom>
                <a:avLst/>
                <a:gdLst>
                  <a:gd name="T0" fmla="*/ 1 w 2"/>
                  <a:gd name="T1" fmla="*/ 2 h 3"/>
                  <a:gd name="T2" fmla="*/ 1 w 2"/>
                  <a:gd name="T3" fmla="*/ 1 h 3"/>
                  <a:gd name="T4" fmla="*/ 2 w 2"/>
                  <a:gd name="T5" fmla="*/ 1 h 3"/>
                  <a:gd name="T6" fmla="*/ 2 w 2"/>
                  <a:gd name="T7" fmla="*/ 1 h 3"/>
                  <a:gd name="T8" fmla="*/ 1 w 2"/>
                  <a:gd name="T9" fmla="*/ 0 h 3"/>
                  <a:gd name="T10" fmla="*/ 0 w 2"/>
                  <a:gd name="T11" fmla="*/ 1 h 3"/>
                  <a:gd name="T12" fmla="*/ 1 w 2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1" y="2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7"/>
              <p:cNvSpPr/>
              <p:nvPr/>
            </p:nvSpPr>
            <p:spPr bwMode="auto">
              <a:xfrm>
                <a:off x="1375" y="1051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Rectangle 58"/>
              <p:cNvSpPr>
                <a:spLocks noChangeArrowheads="1"/>
              </p:cNvSpPr>
              <p:nvPr/>
            </p:nvSpPr>
            <p:spPr bwMode="auto">
              <a:xfrm>
                <a:off x="1172" y="1018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9"/>
              <p:cNvSpPr/>
              <p:nvPr/>
            </p:nvSpPr>
            <p:spPr bwMode="auto">
              <a:xfrm>
                <a:off x="1165" y="1011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60"/>
              <p:cNvSpPr/>
              <p:nvPr/>
            </p:nvSpPr>
            <p:spPr bwMode="auto">
              <a:xfrm>
                <a:off x="1427" y="1031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61"/>
              <p:cNvSpPr/>
              <p:nvPr/>
            </p:nvSpPr>
            <p:spPr bwMode="auto">
              <a:xfrm>
                <a:off x="1558" y="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62"/>
              <p:cNvSpPr/>
              <p:nvPr/>
            </p:nvSpPr>
            <p:spPr bwMode="auto">
              <a:xfrm>
                <a:off x="1427" y="2142"/>
                <a:ext cx="26" cy="26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1 h 4"/>
                  <a:gd name="T4" fmla="*/ 1 w 4"/>
                  <a:gd name="T5" fmla="*/ 1 h 4"/>
                  <a:gd name="T6" fmla="*/ 1 w 4"/>
                  <a:gd name="T7" fmla="*/ 2 h 4"/>
                  <a:gd name="T8" fmla="*/ 3 w 4"/>
                  <a:gd name="T9" fmla="*/ 3 h 4"/>
                  <a:gd name="T10" fmla="*/ 3 w 4"/>
                  <a:gd name="T11" fmla="*/ 2 h 4"/>
                  <a:gd name="T12" fmla="*/ 3 w 4"/>
                  <a:gd name="T13" fmla="*/ 1 h 4"/>
                  <a:gd name="T14" fmla="*/ 2 w 4"/>
                  <a:gd name="T1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63"/>
              <p:cNvSpPr/>
              <p:nvPr/>
            </p:nvSpPr>
            <p:spPr bwMode="auto">
              <a:xfrm>
                <a:off x="1578" y="945"/>
                <a:ext cx="0" cy="7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64"/>
              <p:cNvSpPr/>
              <p:nvPr/>
            </p:nvSpPr>
            <p:spPr bwMode="auto">
              <a:xfrm>
                <a:off x="1702" y="945"/>
                <a:ext cx="14" cy="7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  <a:gd name="T6" fmla="*/ 0 w 2"/>
                  <a:gd name="T7" fmla="*/ 0 h 1"/>
                  <a:gd name="T8" fmla="*/ 0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5"/>
              <p:cNvSpPr/>
              <p:nvPr/>
            </p:nvSpPr>
            <p:spPr bwMode="auto">
              <a:xfrm>
                <a:off x="2174" y="965"/>
                <a:ext cx="46" cy="53"/>
              </a:xfrm>
              <a:custGeom>
                <a:avLst/>
                <a:gdLst>
                  <a:gd name="T0" fmla="*/ 2 w 7"/>
                  <a:gd name="T1" fmla="*/ 8 h 8"/>
                  <a:gd name="T2" fmla="*/ 5 w 7"/>
                  <a:gd name="T3" fmla="*/ 7 h 8"/>
                  <a:gd name="T4" fmla="*/ 6 w 7"/>
                  <a:gd name="T5" fmla="*/ 8 h 8"/>
                  <a:gd name="T6" fmla="*/ 6 w 7"/>
                  <a:gd name="T7" fmla="*/ 7 h 8"/>
                  <a:gd name="T8" fmla="*/ 7 w 7"/>
                  <a:gd name="T9" fmla="*/ 8 h 8"/>
                  <a:gd name="T10" fmla="*/ 7 w 7"/>
                  <a:gd name="T11" fmla="*/ 6 h 8"/>
                  <a:gd name="T12" fmla="*/ 5 w 7"/>
                  <a:gd name="T13" fmla="*/ 2 h 8"/>
                  <a:gd name="T14" fmla="*/ 6 w 7"/>
                  <a:gd name="T15" fmla="*/ 1 h 8"/>
                  <a:gd name="T16" fmla="*/ 5 w 7"/>
                  <a:gd name="T17" fmla="*/ 0 h 8"/>
                  <a:gd name="T18" fmla="*/ 4 w 7"/>
                  <a:gd name="T19" fmla="*/ 3 h 8"/>
                  <a:gd name="T20" fmla="*/ 3 w 7"/>
                  <a:gd name="T21" fmla="*/ 3 h 8"/>
                  <a:gd name="T22" fmla="*/ 4 w 7"/>
                  <a:gd name="T23" fmla="*/ 0 h 8"/>
                  <a:gd name="T24" fmla="*/ 2 w 7"/>
                  <a:gd name="T25" fmla="*/ 1 h 8"/>
                  <a:gd name="T26" fmla="*/ 3 w 7"/>
                  <a:gd name="T27" fmla="*/ 3 h 8"/>
                  <a:gd name="T28" fmla="*/ 2 w 7"/>
                  <a:gd name="T29" fmla="*/ 5 h 8"/>
                  <a:gd name="T30" fmla="*/ 2 w 7"/>
                  <a:gd name="T31" fmla="*/ 4 h 8"/>
                  <a:gd name="T32" fmla="*/ 2 w 7"/>
                  <a:gd name="T33" fmla="*/ 5 h 8"/>
                  <a:gd name="T34" fmla="*/ 0 w 7"/>
                  <a:gd name="T35" fmla="*/ 5 h 8"/>
                  <a:gd name="T36" fmla="*/ 2 w 7"/>
                  <a:gd name="T3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" h="8">
                    <a:moveTo>
                      <a:pt x="2" y="8"/>
                    </a:moveTo>
                    <a:cubicBezTo>
                      <a:pt x="3" y="8"/>
                      <a:pt x="5" y="8"/>
                      <a:pt x="5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6"/>
                      <a:pt x="7" y="6"/>
                    </a:cubicBezTo>
                    <a:cubicBezTo>
                      <a:pt x="5" y="5"/>
                      <a:pt x="6" y="3"/>
                      <a:pt x="5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5" y="2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7"/>
                      <a:pt x="0" y="5"/>
                      <a:pt x="0" y="5"/>
                    </a:cubicBezTo>
                    <a:cubicBezTo>
                      <a:pt x="1" y="6"/>
                      <a:pt x="3" y="6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6"/>
              <p:cNvSpPr/>
              <p:nvPr/>
            </p:nvSpPr>
            <p:spPr bwMode="auto">
              <a:xfrm>
                <a:off x="2214" y="972"/>
                <a:ext cx="6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7"/>
              <p:cNvSpPr/>
              <p:nvPr/>
            </p:nvSpPr>
            <p:spPr bwMode="auto">
              <a:xfrm>
                <a:off x="1919" y="95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68"/>
              <p:cNvSpPr/>
              <p:nvPr/>
            </p:nvSpPr>
            <p:spPr bwMode="auto">
              <a:xfrm>
                <a:off x="1794" y="952"/>
                <a:ext cx="20" cy="13"/>
              </a:xfrm>
              <a:custGeom>
                <a:avLst/>
                <a:gdLst>
                  <a:gd name="T0" fmla="*/ 0 w 20"/>
                  <a:gd name="T1" fmla="*/ 0 h 13"/>
                  <a:gd name="T2" fmla="*/ 7 w 20"/>
                  <a:gd name="T3" fmla="*/ 13 h 13"/>
                  <a:gd name="T4" fmla="*/ 20 w 20"/>
                  <a:gd name="T5" fmla="*/ 13 h 13"/>
                  <a:gd name="T6" fmla="*/ 13 w 20"/>
                  <a:gd name="T7" fmla="*/ 13 h 13"/>
                  <a:gd name="T8" fmla="*/ 20 w 20"/>
                  <a:gd name="T9" fmla="*/ 7 h 13"/>
                  <a:gd name="T10" fmla="*/ 0 w 20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3">
                    <a:moveTo>
                      <a:pt x="0" y="0"/>
                    </a:moveTo>
                    <a:lnTo>
                      <a:pt x="7" y="13"/>
                    </a:lnTo>
                    <a:lnTo>
                      <a:pt x="20" y="13"/>
                    </a:lnTo>
                    <a:lnTo>
                      <a:pt x="13" y="13"/>
                    </a:lnTo>
                    <a:lnTo>
                      <a:pt x="2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69"/>
              <p:cNvSpPr/>
              <p:nvPr/>
            </p:nvSpPr>
            <p:spPr bwMode="auto">
              <a:xfrm>
                <a:off x="1991" y="959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70"/>
              <p:cNvSpPr/>
              <p:nvPr/>
            </p:nvSpPr>
            <p:spPr bwMode="auto">
              <a:xfrm>
                <a:off x="2063" y="965"/>
                <a:ext cx="6" cy="20"/>
              </a:xfrm>
              <a:custGeom>
                <a:avLst/>
                <a:gdLst>
                  <a:gd name="T0" fmla="*/ 6 w 6"/>
                  <a:gd name="T1" fmla="*/ 13 h 20"/>
                  <a:gd name="T2" fmla="*/ 6 w 6"/>
                  <a:gd name="T3" fmla="*/ 13 h 20"/>
                  <a:gd name="T4" fmla="*/ 6 w 6"/>
                  <a:gd name="T5" fmla="*/ 0 h 20"/>
                  <a:gd name="T6" fmla="*/ 0 w 6"/>
                  <a:gd name="T7" fmla="*/ 13 h 20"/>
                  <a:gd name="T8" fmla="*/ 6 w 6"/>
                  <a:gd name="T9" fmla="*/ 20 h 20"/>
                  <a:gd name="T10" fmla="*/ 6 w 6"/>
                  <a:gd name="T1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0">
                    <a:moveTo>
                      <a:pt x="6" y="13"/>
                    </a:moveTo>
                    <a:lnTo>
                      <a:pt x="6" y="13"/>
                    </a:lnTo>
                    <a:lnTo>
                      <a:pt x="6" y="0"/>
                    </a:lnTo>
                    <a:lnTo>
                      <a:pt x="0" y="13"/>
                    </a:lnTo>
                    <a:lnTo>
                      <a:pt x="6" y="20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71"/>
              <p:cNvSpPr/>
              <p:nvPr/>
            </p:nvSpPr>
            <p:spPr bwMode="auto">
              <a:xfrm>
                <a:off x="1552" y="945"/>
                <a:ext cx="19" cy="14"/>
              </a:xfrm>
              <a:custGeom>
                <a:avLst/>
                <a:gdLst>
                  <a:gd name="T0" fmla="*/ 1 w 3"/>
                  <a:gd name="T1" fmla="*/ 1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  <a:gd name="T10" fmla="*/ 1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0" y="1"/>
                      <a:pt x="2" y="0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72"/>
              <p:cNvSpPr/>
              <p:nvPr/>
            </p:nvSpPr>
            <p:spPr bwMode="auto">
              <a:xfrm>
                <a:off x="1788" y="95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73"/>
              <p:cNvSpPr/>
              <p:nvPr/>
            </p:nvSpPr>
            <p:spPr bwMode="auto">
              <a:xfrm>
                <a:off x="2069" y="972"/>
                <a:ext cx="20" cy="13"/>
              </a:xfrm>
              <a:custGeom>
                <a:avLst/>
                <a:gdLst>
                  <a:gd name="T0" fmla="*/ 3 w 3"/>
                  <a:gd name="T1" fmla="*/ 2 h 2"/>
                  <a:gd name="T2" fmla="*/ 2 w 3"/>
                  <a:gd name="T3" fmla="*/ 0 h 2"/>
                  <a:gd name="T4" fmla="*/ 1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2" y="1"/>
                      <a:pt x="3" y="1"/>
                      <a:pt x="2" y="0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2"/>
                      <a:pt x="2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74"/>
              <p:cNvSpPr/>
              <p:nvPr/>
            </p:nvSpPr>
            <p:spPr bwMode="auto">
              <a:xfrm>
                <a:off x="1099" y="932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0 h 7"/>
                  <a:gd name="T4" fmla="*/ 0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75"/>
              <p:cNvSpPr/>
              <p:nvPr/>
            </p:nvSpPr>
            <p:spPr bwMode="auto">
              <a:xfrm>
                <a:off x="1643" y="959"/>
                <a:ext cx="7" cy="6"/>
              </a:xfrm>
              <a:custGeom>
                <a:avLst/>
                <a:gdLst>
                  <a:gd name="T0" fmla="*/ 7 w 7"/>
                  <a:gd name="T1" fmla="*/ 0 h 6"/>
                  <a:gd name="T2" fmla="*/ 0 w 7"/>
                  <a:gd name="T3" fmla="*/ 0 h 6"/>
                  <a:gd name="T4" fmla="*/ 0 w 7"/>
                  <a:gd name="T5" fmla="*/ 6 h 6"/>
                  <a:gd name="T6" fmla="*/ 7 w 7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76"/>
              <p:cNvSpPr/>
              <p:nvPr/>
            </p:nvSpPr>
            <p:spPr bwMode="auto">
              <a:xfrm>
                <a:off x="1676" y="959"/>
                <a:ext cx="13" cy="19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3 h 3"/>
                  <a:gd name="T4" fmla="*/ 1 w 2"/>
                  <a:gd name="T5" fmla="*/ 0 h 3"/>
                  <a:gd name="T6" fmla="*/ 1 w 2"/>
                  <a:gd name="T7" fmla="*/ 1 h 3"/>
                  <a:gd name="T8" fmla="*/ 0 w 2"/>
                  <a:gd name="T9" fmla="*/ 1 h 3"/>
                  <a:gd name="T10" fmla="*/ 0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77"/>
              <p:cNvSpPr/>
              <p:nvPr/>
            </p:nvSpPr>
            <p:spPr bwMode="auto">
              <a:xfrm>
                <a:off x="1689" y="959"/>
                <a:ext cx="7" cy="13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0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78"/>
              <p:cNvSpPr/>
              <p:nvPr/>
            </p:nvSpPr>
            <p:spPr bwMode="auto">
              <a:xfrm>
                <a:off x="1702" y="965"/>
                <a:ext cx="33" cy="20"/>
              </a:xfrm>
              <a:custGeom>
                <a:avLst/>
                <a:gdLst>
                  <a:gd name="T0" fmla="*/ 2 w 5"/>
                  <a:gd name="T1" fmla="*/ 3 h 3"/>
                  <a:gd name="T2" fmla="*/ 5 w 5"/>
                  <a:gd name="T3" fmla="*/ 2 h 3"/>
                  <a:gd name="T4" fmla="*/ 4 w 5"/>
                  <a:gd name="T5" fmla="*/ 0 h 3"/>
                  <a:gd name="T6" fmla="*/ 3 w 5"/>
                  <a:gd name="T7" fmla="*/ 1 h 3"/>
                  <a:gd name="T8" fmla="*/ 2 w 5"/>
                  <a:gd name="T9" fmla="*/ 1 h 3"/>
                  <a:gd name="T10" fmla="*/ 3 w 5"/>
                  <a:gd name="T11" fmla="*/ 1 h 3"/>
                  <a:gd name="T12" fmla="*/ 0 w 5"/>
                  <a:gd name="T13" fmla="*/ 0 h 3"/>
                  <a:gd name="T14" fmla="*/ 0 w 5"/>
                  <a:gd name="T15" fmla="*/ 0 h 3"/>
                  <a:gd name="T16" fmla="*/ 2 w 5"/>
                  <a:gd name="T1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3">
                    <a:moveTo>
                      <a:pt x="2" y="3"/>
                    </a:moveTo>
                    <a:cubicBezTo>
                      <a:pt x="3" y="2"/>
                      <a:pt x="3" y="1"/>
                      <a:pt x="5" y="2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79"/>
              <p:cNvSpPr/>
              <p:nvPr/>
            </p:nvSpPr>
            <p:spPr bwMode="auto">
              <a:xfrm>
                <a:off x="2135" y="985"/>
                <a:ext cx="20" cy="13"/>
              </a:xfrm>
              <a:custGeom>
                <a:avLst/>
                <a:gdLst>
                  <a:gd name="T0" fmla="*/ 20 w 20"/>
                  <a:gd name="T1" fmla="*/ 0 h 13"/>
                  <a:gd name="T2" fmla="*/ 0 w 20"/>
                  <a:gd name="T3" fmla="*/ 13 h 13"/>
                  <a:gd name="T4" fmla="*/ 13 w 20"/>
                  <a:gd name="T5" fmla="*/ 6 h 13"/>
                  <a:gd name="T6" fmla="*/ 20 w 20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3">
                    <a:moveTo>
                      <a:pt x="20" y="0"/>
                    </a:moveTo>
                    <a:lnTo>
                      <a:pt x="0" y="13"/>
                    </a:lnTo>
                    <a:lnTo>
                      <a:pt x="13" y="6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80"/>
              <p:cNvSpPr/>
              <p:nvPr/>
            </p:nvSpPr>
            <p:spPr bwMode="auto">
              <a:xfrm>
                <a:off x="988" y="932"/>
                <a:ext cx="7" cy="13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81"/>
              <p:cNvSpPr/>
              <p:nvPr/>
            </p:nvSpPr>
            <p:spPr bwMode="auto">
              <a:xfrm>
                <a:off x="1172" y="939"/>
                <a:ext cx="26" cy="20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3 w 4"/>
                  <a:gd name="T5" fmla="*/ 2 h 3"/>
                  <a:gd name="T6" fmla="*/ 3 w 4"/>
                  <a:gd name="T7" fmla="*/ 2 h 3"/>
                  <a:gd name="T8" fmla="*/ 0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82"/>
              <p:cNvSpPr/>
              <p:nvPr/>
            </p:nvSpPr>
            <p:spPr bwMode="auto">
              <a:xfrm>
                <a:off x="1919" y="978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83"/>
              <p:cNvSpPr/>
              <p:nvPr/>
            </p:nvSpPr>
            <p:spPr bwMode="auto">
              <a:xfrm>
                <a:off x="1978" y="978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7 h 7"/>
                  <a:gd name="T4" fmla="*/ 6 w 6"/>
                  <a:gd name="T5" fmla="*/ 0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7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84"/>
              <p:cNvSpPr/>
              <p:nvPr/>
            </p:nvSpPr>
            <p:spPr bwMode="auto">
              <a:xfrm>
                <a:off x="968" y="939"/>
                <a:ext cx="7" cy="6"/>
              </a:xfrm>
              <a:custGeom>
                <a:avLst/>
                <a:gdLst>
                  <a:gd name="T0" fmla="*/ 7 w 7"/>
                  <a:gd name="T1" fmla="*/ 6 h 6"/>
                  <a:gd name="T2" fmla="*/ 0 w 7"/>
                  <a:gd name="T3" fmla="*/ 0 h 6"/>
                  <a:gd name="T4" fmla="*/ 7 w 7"/>
                  <a:gd name="T5" fmla="*/ 6 h 6"/>
                  <a:gd name="T6" fmla="*/ 7 w 7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7" y="6"/>
                    </a:moveTo>
                    <a:lnTo>
                      <a:pt x="0" y="0"/>
                    </a:lnTo>
                    <a:lnTo>
                      <a:pt x="7" y="6"/>
                    </a:lnTo>
                    <a:lnTo>
                      <a:pt x="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85"/>
              <p:cNvSpPr/>
              <p:nvPr/>
            </p:nvSpPr>
            <p:spPr bwMode="auto">
              <a:xfrm>
                <a:off x="1945" y="985"/>
                <a:ext cx="13" cy="13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0 w 2"/>
                  <a:gd name="T5" fmla="*/ 1 h 2"/>
                  <a:gd name="T6" fmla="*/ 1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86"/>
              <p:cNvSpPr/>
              <p:nvPr/>
            </p:nvSpPr>
            <p:spPr bwMode="auto">
              <a:xfrm>
                <a:off x="1801" y="978"/>
                <a:ext cx="46" cy="46"/>
              </a:xfrm>
              <a:custGeom>
                <a:avLst/>
                <a:gdLst>
                  <a:gd name="T0" fmla="*/ 1 w 7"/>
                  <a:gd name="T1" fmla="*/ 2 h 7"/>
                  <a:gd name="T2" fmla="*/ 1 w 7"/>
                  <a:gd name="T3" fmla="*/ 1 h 7"/>
                  <a:gd name="T4" fmla="*/ 0 w 7"/>
                  <a:gd name="T5" fmla="*/ 0 h 7"/>
                  <a:gd name="T6" fmla="*/ 1 w 7"/>
                  <a:gd name="T7" fmla="*/ 4 h 7"/>
                  <a:gd name="T8" fmla="*/ 1 w 7"/>
                  <a:gd name="T9" fmla="*/ 3 h 7"/>
                  <a:gd name="T10" fmla="*/ 7 w 7"/>
                  <a:gd name="T11" fmla="*/ 7 h 7"/>
                  <a:gd name="T12" fmla="*/ 3 w 7"/>
                  <a:gd name="T13" fmla="*/ 3 h 7"/>
                  <a:gd name="T14" fmla="*/ 1 w 7"/>
                  <a:gd name="T1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4"/>
                      <a:pt x="5" y="7"/>
                      <a:pt x="7" y="7"/>
                    </a:cubicBezTo>
                    <a:cubicBezTo>
                      <a:pt x="7" y="4"/>
                      <a:pt x="3" y="5"/>
                      <a:pt x="3" y="3"/>
                    </a:cubicBezTo>
                    <a:cubicBezTo>
                      <a:pt x="3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Rectangle 87"/>
              <p:cNvSpPr>
                <a:spLocks noChangeArrowheads="1"/>
              </p:cNvSpPr>
              <p:nvPr/>
            </p:nvSpPr>
            <p:spPr bwMode="auto">
              <a:xfrm>
                <a:off x="1938" y="985"/>
                <a:ext cx="7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88"/>
              <p:cNvSpPr/>
              <p:nvPr/>
            </p:nvSpPr>
            <p:spPr bwMode="auto">
              <a:xfrm>
                <a:off x="2030" y="991"/>
                <a:ext cx="7" cy="1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0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89"/>
              <p:cNvSpPr/>
              <p:nvPr/>
            </p:nvSpPr>
            <p:spPr bwMode="auto">
              <a:xfrm>
                <a:off x="2096" y="998"/>
                <a:ext cx="6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90"/>
              <p:cNvSpPr/>
              <p:nvPr/>
            </p:nvSpPr>
            <p:spPr bwMode="auto">
              <a:xfrm>
                <a:off x="2155" y="998"/>
                <a:ext cx="19" cy="20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2 h 3"/>
                  <a:gd name="T4" fmla="*/ 3 w 3"/>
                  <a:gd name="T5" fmla="*/ 2 h 3"/>
                  <a:gd name="T6" fmla="*/ 2 w 3"/>
                  <a:gd name="T7" fmla="*/ 0 h 3"/>
                  <a:gd name="T8" fmla="*/ 1 w 3"/>
                  <a:gd name="T9" fmla="*/ 3 h 3"/>
                  <a:gd name="T10" fmla="*/ 2 w 3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0" y="1"/>
                      <a:pt x="1" y="3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91"/>
              <p:cNvSpPr/>
              <p:nvPr/>
            </p:nvSpPr>
            <p:spPr bwMode="auto">
              <a:xfrm>
                <a:off x="1827" y="985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92"/>
              <p:cNvSpPr/>
              <p:nvPr/>
            </p:nvSpPr>
            <p:spPr bwMode="auto">
              <a:xfrm>
                <a:off x="1958" y="991"/>
                <a:ext cx="7" cy="14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1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93"/>
              <p:cNvSpPr/>
              <p:nvPr/>
            </p:nvSpPr>
            <p:spPr bwMode="auto">
              <a:xfrm>
                <a:off x="1971" y="9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94"/>
              <p:cNvSpPr/>
              <p:nvPr/>
            </p:nvSpPr>
            <p:spPr bwMode="auto">
              <a:xfrm>
                <a:off x="1965" y="991"/>
                <a:ext cx="6" cy="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95"/>
              <p:cNvSpPr/>
              <p:nvPr/>
            </p:nvSpPr>
            <p:spPr bwMode="auto">
              <a:xfrm>
                <a:off x="2063" y="991"/>
                <a:ext cx="20" cy="14"/>
              </a:xfrm>
              <a:custGeom>
                <a:avLst/>
                <a:gdLst>
                  <a:gd name="T0" fmla="*/ 1 w 3"/>
                  <a:gd name="T1" fmla="*/ 2 h 2"/>
                  <a:gd name="T2" fmla="*/ 3 w 3"/>
                  <a:gd name="T3" fmla="*/ 1 h 2"/>
                  <a:gd name="T4" fmla="*/ 0 w 3"/>
                  <a:gd name="T5" fmla="*/ 1 h 2"/>
                  <a:gd name="T6" fmla="*/ 1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2"/>
                      <a:pt x="2" y="2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96"/>
              <p:cNvSpPr/>
              <p:nvPr/>
            </p:nvSpPr>
            <p:spPr bwMode="auto">
              <a:xfrm>
                <a:off x="2083" y="998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97"/>
              <p:cNvSpPr/>
              <p:nvPr/>
            </p:nvSpPr>
            <p:spPr bwMode="auto">
              <a:xfrm>
                <a:off x="1978" y="991"/>
                <a:ext cx="6" cy="1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98"/>
              <p:cNvSpPr/>
              <p:nvPr/>
            </p:nvSpPr>
            <p:spPr bwMode="auto">
              <a:xfrm>
                <a:off x="1978" y="10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99"/>
              <p:cNvSpPr/>
              <p:nvPr/>
            </p:nvSpPr>
            <p:spPr bwMode="auto">
              <a:xfrm>
                <a:off x="1978" y="10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00"/>
              <p:cNvSpPr/>
              <p:nvPr/>
            </p:nvSpPr>
            <p:spPr bwMode="auto">
              <a:xfrm>
                <a:off x="1991" y="991"/>
                <a:ext cx="13" cy="14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1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2" y="2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01"/>
              <p:cNvSpPr/>
              <p:nvPr/>
            </p:nvSpPr>
            <p:spPr bwMode="auto">
              <a:xfrm>
                <a:off x="2043" y="998"/>
                <a:ext cx="7" cy="7"/>
              </a:xfrm>
              <a:custGeom>
                <a:avLst/>
                <a:gdLst>
                  <a:gd name="T0" fmla="*/ 7 w 7"/>
                  <a:gd name="T1" fmla="*/ 0 h 7"/>
                  <a:gd name="T2" fmla="*/ 0 w 7"/>
                  <a:gd name="T3" fmla="*/ 0 h 7"/>
                  <a:gd name="T4" fmla="*/ 7 w 7"/>
                  <a:gd name="T5" fmla="*/ 7 h 7"/>
                  <a:gd name="T6" fmla="*/ 7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0"/>
                    </a:moveTo>
                    <a:lnTo>
                      <a:pt x="0" y="0"/>
                    </a:lnTo>
                    <a:lnTo>
                      <a:pt x="7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02"/>
              <p:cNvSpPr/>
              <p:nvPr/>
            </p:nvSpPr>
            <p:spPr bwMode="auto">
              <a:xfrm>
                <a:off x="2050" y="998"/>
                <a:ext cx="13" cy="13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0"/>
                      <a:pt x="2" y="0"/>
                    </a:cubicBezTo>
                    <a:cubicBezTo>
                      <a:pt x="0" y="0"/>
                      <a:pt x="0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03"/>
              <p:cNvSpPr/>
              <p:nvPr/>
            </p:nvSpPr>
            <p:spPr bwMode="auto">
              <a:xfrm>
                <a:off x="1637" y="978"/>
                <a:ext cx="13" cy="20"/>
              </a:xfrm>
              <a:custGeom>
                <a:avLst/>
                <a:gdLst>
                  <a:gd name="T0" fmla="*/ 1 w 2"/>
                  <a:gd name="T1" fmla="*/ 1 h 3"/>
                  <a:gd name="T2" fmla="*/ 0 w 2"/>
                  <a:gd name="T3" fmla="*/ 0 h 3"/>
                  <a:gd name="T4" fmla="*/ 0 w 2"/>
                  <a:gd name="T5" fmla="*/ 3 h 3"/>
                  <a:gd name="T6" fmla="*/ 1 w 2"/>
                  <a:gd name="T7" fmla="*/ 2 h 3"/>
                  <a:gd name="T8" fmla="*/ 1 w 2"/>
                  <a:gd name="T9" fmla="*/ 2 h 3"/>
                  <a:gd name="T10" fmla="*/ 2 w 2"/>
                  <a:gd name="T11" fmla="*/ 2 h 3"/>
                  <a:gd name="T12" fmla="*/ 1 w 2"/>
                  <a:gd name="T13" fmla="*/ 0 h 3"/>
                  <a:gd name="T14" fmla="*/ 1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04"/>
              <p:cNvSpPr/>
              <p:nvPr/>
            </p:nvSpPr>
            <p:spPr bwMode="auto">
              <a:xfrm>
                <a:off x="2017" y="998"/>
                <a:ext cx="0" cy="7"/>
              </a:xfrm>
              <a:custGeom>
                <a:avLst/>
                <a:gdLst>
                  <a:gd name="T0" fmla="*/ 7 h 7"/>
                  <a:gd name="T1" fmla="*/ 0 h 7"/>
                  <a:gd name="T2" fmla="*/ 7 h 7"/>
                  <a:gd name="T3" fmla="*/ 7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7">
                    <a:moveTo>
                      <a:pt x="0" y="7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05"/>
              <p:cNvSpPr/>
              <p:nvPr/>
            </p:nvSpPr>
            <p:spPr bwMode="auto">
              <a:xfrm>
                <a:off x="1775" y="985"/>
                <a:ext cx="6" cy="13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1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Rectangle 106"/>
              <p:cNvSpPr>
                <a:spLocks noChangeArrowheads="1"/>
              </p:cNvSpPr>
              <p:nvPr/>
            </p:nvSpPr>
            <p:spPr bwMode="auto">
              <a:xfrm>
                <a:off x="2083" y="1024"/>
                <a:ext cx="6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07"/>
              <p:cNvSpPr/>
              <p:nvPr/>
            </p:nvSpPr>
            <p:spPr bwMode="auto">
              <a:xfrm>
                <a:off x="2063" y="1005"/>
                <a:ext cx="59" cy="19"/>
              </a:xfrm>
              <a:custGeom>
                <a:avLst/>
                <a:gdLst>
                  <a:gd name="T0" fmla="*/ 4 w 9"/>
                  <a:gd name="T1" fmla="*/ 1 h 3"/>
                  <a:gd name="T2" fmla="*/ 1 w 9"/>
                  <a:gd name="T3" fmla="*/ 1 h 3"/>
                  <a:gd name="T4" fmla="*/ 1 w 9"/>
                  <a:gd name="T5" fmla="*/ 3 h 3"/>
                  <a:gd name="T6" fmla="*/ 2 w 9"/>
                  <a:gd name="T7" fmla="*/ 2 h 3"/>
                  <a:gd name="T8" fmla="*/ 3 w 9"/>
                  <a:gd name="T9" fmla="*/ 3 h 3"/>
                  <a:gd name="T10" fmla="*/ 4 w 9"/>
                  <a:gd name="T11" fmla="*/ 2 h 3"/>
                  <a:gd name="T12" fmla="*/ 5 w 9"/>
                  <a:gd name="T13" fmla="*/ 2 h 3"/>
                  <a:gd name="T14" fmla="*/ 9 w 9"/>
                  <a:gd name="T15" fmla="*/ 2 h 3"/>
                  <a:gd name="T16" fmla="*/ 7 w 9"/>
                  <a:gd name="T17" fmla="*/ 0 h 3"/>
                  <a:gd name="T18" fmla="*/ 5 w 9"/>
                  <a:gd name="T19" fmla="*/ 1 h 3"/>
                  <a:gd name="T20" fmla="*/ 4 w 9"/>
                  <a:gd name="T2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3">
                    <a:moveTo>
                      <a:pt x="4" y="1"/>
                    </a:moveTo>
                    <a:cubicBezTo>
                      <a:pt x="3" y="3"/>
                      <a:pt x="2" y="1"/>
                      <a:pt x="1" y="1"/>
                    </a:cubicBezTo>
                    <a:cubicBezTo>
                      <a:pt x="2" y="1"/>
                      <a:pt x="0" y="3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6" y="2"/>
                      <a:pt x="8" y="3"/>
                      <a:pt x="9" y="2"/>
                    </a:cubicBezTo>
                    <a:cubicBezTo>
                      <a:pt x="9" y="1"/>
                      <a:pt x="7" y="1"/>
                      <a:pt x="7" y="0"/>
                    </a:cubicBezTo>
                    <a:cubicBezTo>
                      <a:pt x="7" y="0"/>
                      <a:pt x="6" y="2"/>
                      <a:pt x="5" y="1"/>
                    </a:cubicBezTo>
                    <a:cubicBezTo>
                      <a:pt x="4" y="1"/>
                      <a:pt x="3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Rectangle 108"/>
              <p:cNvSpPr>
                <a:spLocks noChangeArrowheads="1"/>
              </p:cNvSpPr>
              <p:nvPr/>
            </p:nvSpPr>
            <p:spPr bwMode="auto">
              <a:xfrm>
                <a:off x="955" y="945"/>
                <a:ext cx="1" cy="1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09"/>
              <p:cNvSpPr/>
              <p:nvPr/>
            </p:nvSpPr>
            <p:spPr bwMode="auto">
              <a:xfrm>
                <a:off x="1021" y="952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7 h 7"/>
                  <a:gd name="T4" fmla="*/ 6 w 6"/>
                  <a:gd name="T5" fmla="*/ 7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7"/>
                    </a:lnTo>
                    <a:lnTo>
                      <a:pt x="6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10"/>
              <p:cNvSpPr/>
              <p:nvPr/>
            </p:nvSpPr>
            <p:spPr bwMode="auto">
              <a:xfrm>
                <a:off x="1191" y="972"/>
                <a:ext cx="7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11"/>
              <p:cNvSpPr/>
              <p:nvPr/>
            </p:nvSpPr>
            <p:spPr bwMode="auto">
              <a:xfrm>
                <a:off x="1178" y="959"/>
                <a:ext cx="13" cy="19"/>
              </a:xfrm>
              <a:custGeom>
                <a:avLst/>
                <a:gdLst>
                  <a:gd name="T0" fmla="*/ 2 w 2"/>
                  <a:gd name="T1" fmla="*/ 2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2 h 3"/>
                  <a:gd name="T8" fmla="*/ 2 w 2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12"/>
              <p:cNvSpPr/>
              <p:nvPr/>
            </p:nvSpPr>
            <p:spPr bwMode="auto">
              <a:xfrm>
                <a:off x="1539" y="978"/>
                <a:ext cx="6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13"/>
              <p:cNvSpPr/>
              <p:nvPr/>
            </p:nvSpPr>
            <p:spPr bwMode="auto">
              <a:xfrm>
                <a:off x="1434" y="972"/>
                <a:ext cx="39" cy="19"/>
              </a:xfrm>
              <a:custGeom>
                <a:avLst/>
                <a:gdLst>
                  <a:gd name="T0" fmla="*/ 6 w 6"/>
                  <a:gd name="T1" fmla="*/ 2 h 3"/>
                  <a:gd name="T2" fmla="*/ 5 w 6"/>
                  <a:gd name="T3" fmla="*/ 1 h 3"/>
                  <a:gd name="T4" fmla="*/ 2 w 6"/>
                  <a:gd name="T5" fmla="*/ 2 h 3"/>
                  <a:gd name="T6" fmla="*/ 2 w 6"/>
                  <a:gd name="T7" fmla="*/ 2 h 3"/>
                  <a:gd name="T8" fmla="*/ 0 w 6"/>
                  <a:gd name="T9" fmla="*/ 3 h 3"/>
                  <a:gd name="T10" fmla="*/ 6 w 6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6" y="2"/>
                    </a:moveTo>
                    <a:cubicBezTo>
                      <a:pt x="6" y="2"/>
                      <a:pt x="5" y="0"/>
                      <a:pt x="5" y="1"/>
                    </a:cubicBezTo>
                    <a:cubicBezTo>
                      <a:pt x="4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2" y="2"/>
                      <a:pt x="4" y="1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14"/>
              <p:cNvSpPr/>
              <p:nvPr/>
            </p:nvSpPr>
            <p:spPr bwMode="auto">
              <a:xfrm>
                <a:off x="1440" y="978"/>
                <a:ext cx="7" cy="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15"/>
              <p:cNvSpPr/>
              <p:nvPr/>
            </p:nvSpPr>
            <p:spPr bwMode="auto">
              <a:xfrm>
                <a:off x="1493" y="978"/>
                <a:ext cx="6" cy="7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0 h 7"/>
                  <a:gd name="T4" fmla="*/ 6 w 6"/>
                  <a:gd name="T5" fmla="*/ 7 h 7"/>
                  <a:gd name="T6" fmla="*/ 6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16"/>
              <p:cNvSpPr/>
              <p:nvPr/>
            </p:nvSpPr>
            <p:spPr bwMode="auto">
              <a:xfrm>
                <a:off x="1657" y="985"/>
                <a:ext cx="13" cy="6"/>
              </a:xfrm>
              <a:custGeom>
                <a:avLst/>
                <a:gdLst>
                  <a:gd name="T0" fmla="*/ 6 w 13"/>
                  <a:gd name="T1" fmla="*/ 0 h 6"/>
                  <a:gd name="T2" fmla="*/ 0 w 13"/>
                  <a:gd name="T3" fmla="*/ 0 h 6"/>
                  <a:gd name="T4" fmla="*/ 13 w 13"/>
                  <a:gd name="T5" fmla="*/ 6 h 6"/>
                  <a:gd name="T6" fmla="*/ 6 w 1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6">
                    <a:moveTo>
                      <a:pt x="6" y="0"/>
                    </a:moveTo>
                    <a:lnTo>
                      <a:pt x="0" y="0"/>
                    </a:lnTo>
                    <a:lnTo>
                      <a:pt x="13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17"/>
              <p:cNvSpPr/>
              <p:nvPr/>
            </p:nvSpPr>
            <p:spPr bwMode="auto">
              <a:xfrm>
                <a:off x="1919" y="998"/>
                <a:ext cx="105" cy="72"/>
              </a:xfrm>
              <a:custGeom>
                <a:avLst/>
                <a:gdLst>
                  <a:gd name="T0" fmla="*/ 6 w 16"/>
                  <a:gd name="T1" fmla="*/ 9 h 11"/>
                  <a:gd name="T2" fmla="*/ 9 w 16"/>
                  <a:gd name="T3" fmla="*/ 10 h 11"/>
                  <a:gd name="T4" fmla="*/ 12 w 16"/>
                  <a:gd name="T5" fmla="*/ 10 h 11"/>
                  <a:gd name="T6" fmla="*/ 16 w 16"/>
                  <a:gd name="T7" fmla="*/ 10 h 11"/>
                  <a:gd name="T8" fmla="*/ 15 w 16"/>
                  <a:gd name="T9" fmla="*/ 7 h 11"/>
                  <a:gd name="T10" fmla="*/ 15 w 16"/>
                  <a:gd name="T11" fmla="*/ 7 h 11"/>
                  <a:gd name="T12" fmla="*/ 14 w 16"/>
                  <a:gd name="T13" fmla="*/ 7 h 11"/>
                  <a:gd name="T14" fmla="*/ 16 w 16"/>
                  <a:gd name="T15" fmla="*/ 6 h 11"/>
                  <a:gd name="T16" fmla="*/ 15 w 16"/>
                  <a:gd name="T17" fmla="*/ 5 h 11"/>
                  <a:gd name="T18" fmla="*/ 14 w 16"/>
                  <a:gd name="T19" fmla="*/ 6 h 11"/>
                  <a:gd name="T20" fmla="*/ 14 w 16"/>
                  <a:gd name="T21" fmla="*/ 6 h 11"/>
                  <a:gd name="T22" fmla="*/ 12 w 16"/>
                  <a:gd name="T23" fmla="*/ 3 h 11"/>
                  <a:gd name="T24" fmla="*/ 13 w 16"/>
                  <a:gd name="T25" fmla="*/ 2 h 11"/>
                  <a:gd name="T26" fmla="*/ 12 w 16"/>
                  <a:gd name="T27" fmla="*/ 1 h 11"/>
                  <a:gd name="T28" fmla="*/ 12 w 16"/>
                  <a:gd name="T29" fmla="*/ 7 h 11"/>
                  <a:gd name="T30" fmla="*/ 9 w 16"/>
                  <a:gd name="T31" fmla="*/ 7 h 11"/>
                  <a:gd name="T32" fmla="*/ 10 w 16"/>
                  <a:gd name="T33" fmla="*/ 9 h 11"/>
                  <a:gd name="T34" fmla="*/ 9 w 16"/>
                  <a:gd name="T35" fmla="*/ 9 h 11"/>
                  <a:gd name="T36" fmla="*/ 8 w 16"/>
                  <a:gd name="T37" fmla="*/ 8 h 11"/>
                  <a:gd name="T38" fmla="*/ 1 w 16"/>
                  <a:gd name="T39" fmla="*/ 6 h 11"/>
                  <a:gd name="T40" fmla="*/ 2 w 16"/>
                  <a:gd name="T41" fmla="*/ 5 h 11"/>
                  <a:gd name="T42" fmla="*/ 2 w 16"/>
                  <a:gd name="T43" fmla="*/ 5 h 11"/>
                  <a:gd name="T44" fmla="*/ 2 w 16"/>
                  <a:gd name="T45" fmla="*/ 4 h 11"/>
                  <a:gd name="T46" fmla="*/ 2 w 16"/>
                  <a:gd name="T47" fmla="*/ 5 h 11"/>
                  <a:gd name="T48" fmla="*/ 0 w 16"/>
                  <a:gd name="T49" fmla="*/ 1 h 11"/>
                  <a:gd name="T50" fmla="*/ 4 w 16"/>
                  <a:gd name="T51" fmla="*/ 3 h 11"/>
                  <a:gd name="T52" fmla="*/ 3 w 16"/>
                  <a:gd name="T53" fmla="*/ 1 h 11"/>
                  <a:gd name="T54" fmla="*/ 0 w 16"/>
                  <a:gd name="T55" fmla="*/ 0 h 11"/>
                  <a:gd name="T56" fmla="*/ 1 w 16"/>
                  <a:gd name="T57" fmla="*/ 5 h 11"/>
                  <a:gd name="T58" fmla="*/ 0 w 16"/>
                  <a:gd name="T59" fmla="*/ 8 h 11"/>
                  <a:gd name="T60" fmla="*/ 0 w 16"/>
                  <a:gd name="T61" fmla="*/ 8 h 11"/>
                  <a:gd name="T62" fmla="*/ 0 w 16"/>
                  <a:gd name="T63" fmla="*/ 8 h 11"/>
                  <a:gd name="T64" fmla="*/ 6 w 16"/>
                  <a:gd name="T65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" h="11">
                    <a:moveTo>
                      <a:pt x="6" y="9"/>
                    </a:moveTo>
                    <a:cubicBezTo>
                      <a:pt x="7" y="8"/>
                      <a:pt x="8" y="10"/>
                      <a:pt x="9" y="10"/>
                    </a:cubicBezTo>
                    <a:cubicBezTo>
                      <a:pt x="11" y="10"/>
                      <a:pt x="12" y="8"/>
                      <a:pt x="12" y="10"/>
                    </a:cubicBezTo>
                    <a:cubicBezTo>
                      <a:pt x="13" y="7"/>
                      <a:pt x="15" y="11"/>
                      <a:pt x="16" y="10"/>
                    </a:cubicBezTo>
                    <a:cubicBezTo>
                      <a:pt x="16" y="9"/>
                      <a:pt x="16" y="8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8"/>
                      <a:pt x="14" y="7"/>
                      <a:pt x="14" y="7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5" y="6"/>
                      <a:pt x="15" y="5"/>
                      <a:pt x="15" y="5"/>
                    </a:cubicBezTo>
                    <a:cubicBezTo>
                      <a:pt x="15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5"/>
                      <a:pt x="13" y="4"/>
                      <a:pt x="12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8"/>
                      <a:pt x="10" y="7"/>
                      <a:pt x="9" y="7"/>
                    </a:cubicBezTo>
                    <a:cubicBezTo>
                      <a:pt x="8" y="8"/>
                      <a:pt x="10" y="8"/>
                      <a:pt x="1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8" y="9"/>
                      <a:pt x="8" y="8"/>
                    </a:cubicBezTo>
                    <a:cubicBezTo>
                      <a:pt x="5" y="9"/>
                      <a:pt x="3" y="8"/>
                      <a:pt x="1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2" y="0"/>
                      <a:pt x="3" y="2"/>
                      <a:pt x="4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0" y="0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1" y="6"/>
                      <a:pt x="1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5"/>
                      <a:pt x="3" y="11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18"/>
              <p:cNvSpPr/>
              <p:nvPr/>
            </p:nvSpPr>
            <p:spPr bwMode="auto">
              <a:xfrm>
                <a:off x="988" y="952"/>
                <a:ext cx="13" cy="13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1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19"/>
              <p:cNvSpPr/>
              <p:nvPr/>
            </p:nvSpPr>
            <p:spPr bwMode="auto">
              <a:xfrm>
                <a:off x="1499" y="978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0 h 2"/>
                  <a:gd name="T4" fmla="*/ 1 w 2"/>
                  <a:gd name="T5" fmla="*/ 2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20"/>
              <p:cNvSpPr/>
              <p:nvPr/>
            </p:nvSpPr>
            <p:spPr bwMode="auto">
              <a:xfrm>
                <a:off x="903" y="952"/>
                <a:ext cx="20" cy="7"/>
              </a:xfrm>
              <a:custGeom>
                <a:avLst/>
                <a:gdLst>
                  <a:gd name="T0" fmla="*/ 1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  <a:gd name="T6" fmla="*/ 1 w 3"/>
                  <a:gd name="T7" fmla="*/ 0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3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21"/>
              <p:cNvSpPr/>
              <p:nvPr/>
            </p:nvSpPr>
            <p:spPr bwMode="auto">
              <a:xfrm>
                <a:off x="1676" y="991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22"/>
              <p:cNvSpPr/>
              <p:nvPr/>
            </p:nvSpPr>
            <p:spPr bwMode="auto">
              <a:xfrm>
                <a:off x="1696" y="991"/>
                <a:ext cx="6" cy="14"/>
              </a:xfrm>
              <a:custGeom>
                <a:avLst/>
                <a:gdLst>
                  <a:gd name="T0" fmla="*/ 0 w 6"/>
                  <a:gd name="T1" fmla="*/ 0 h 14"/>
                  <a:gd name="T2" fmla="*/ 6 w 6"/>
                  <a:gd name="T3" fmla="*/ 14 h 14"/>
                  <a:gd name="T4" fmla="*/ 0 w 6"/>
                  <a:gd name="T5" fmla="*/ 0 h 14"/>
                  <a:gd name="T6" fmla="*/ 0 w 6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4">
                    <a:moveTo>
                      <a:pt x="0" y="0"/>
                    </a:moveTo>
                    <a:lnTo>
                      <a:pt x="6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23"/>
              <p:cNvSpPr/>
              <p:nvPr/>
            </p:nvSpPr>
            <p:spPr bwMode="auto">
              <a:xfrm>
                <a:off x="1709" y="991"/>
                <a:ext cx="20" cy="14"/>
              </a:xfrm>
              <a:custGeom>
                <a:avLst/>
                <a:gdLst>
                  <a:gd name="T0" fmla="*/ 0 w 3"/>
                  <a:gd name="T1" fmla="*/ 1 h 2"/>
                  <a:gd name="T2" fmla="*/ 2 w 3"/>
                  <a:gd name="T3" fmla="*/ 2 h 2"/>
                  <a:gd name="T4" fmla="*/ 3 w 3"/>
                  <a:gd name="T5" fmla="*/ 1 h 2"/>
                  <a:gd name="T6" fmla="*/ 0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0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24"/>
              <p:cNvSpPr/>
              <p:nvPr/>
            </p:nvSpPr>
            <p:spPr bwMode="auto">
              <a:xfrm>
                <a:off x="1060" y="965"/>
                <a:ext cx="7" cy="13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25"/>
              <p:cNvSpPr/>
              <p:nvPr/>
            </p:nvSpPr>
            <p:spPr bwMode="auto">
              <a:xfrm>
                <a:off x="1172" y="965"/>
                <a:ext cx="0" cy="13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26"/>
              <p:cNvSpPr/>
              <p:nvPr/>
            </p:nvSpPr>
            <p:spPr bwMode="auto">
              <a:xfrm>
                <a:off x="1368" y="97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27"/>
              <p:cNvSpPr/>
              <p:nvPr/>
            </p:nvSpPr>
            <p:spPr bwMode="auto">
              <a:xfrm>
                <a:off x="2207" y="1018"/>
                <a:ext cx="13" cy="13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2 w 2"/>
                  <a:gd name="T5" fmla="*/ 2 h 2"/>
                  <a:gd name="T6" fmla="*/ 2 w 2"/>
                  <a:gd name="T7" fmla="*/ 0 h 2"/>
                  <a:gd name="T8" fmla="*/ 2 w 2"/>
                  <a:gd name="T9" fmla="*/ 1 h 2"/>
                  <a:gd name="T10" fmla="*/ 1 w 2"/>
                  <a:gd name="T11" fmla="*/ 1 h 2"/>
                  <a:gd name="T12" fmla="*/ 1 w 2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28"/>
              <p:cNvSpPr/>
              <p:nvPr/>
            </p:nvSpPr>
            <p:spPr bwMode="auto">
              <a:xfrm>
                <a:off x="968" y="959"/>
                <a:ext cx="13" cy="13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0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29"/>
              <p:cNvSpPr/>
              <p:nvPr/>
            </p:nvSpPr>
            <p:spPr bwMode="auto">
              <a:xfrm>
                <a:off x="1768" y="1005"/>
                <a:ext cx="20" cy="6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3 w 3"/>
                  <a:gd name="T5" fmla="*/ 0 h 1"/>
                  <a:gd name="T6" fmla="*/ 2 w 3"/>
                  <a:gd name="T7" fmla="*/ 0 h 1"/>
                  <a:gd name="T8" fmla="*/ 1 w 3"/>
                  <a:gd name="T9" fmla="*/ 0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30"/>
              <p:cNvSpPr/>
              <p:nvPr/>
            </p:nvSpPr>
            <p:spPr bwMode="auto">
              <a:xfrm>
                <a:off x="2037" y="1018"/>
                <a:ext cx="26" cy="13"/>
              </a:xfrm>
              <a:custGeom>
                <a:avLst/>
                <a:gdLst>
                  <a:gd name="T0" fmla="*/ 0 w 4"/>
                  <a:gd name="T1" fmla="*/ 1 h 2"/>
                  <a:gd name="T2" fmla="*/ 3 w 4"/>
                  <a:gd name="T3" fmla="*/ 0 h 2"/>
                  <a:gd name="T4" fmla="*/ 3 w 4"/>
                  <a:gd name="T5" fmla="*/ 1 h 2"/>
                  <a:gd name="T6" fmla="*/ 4 w 4"/>
                  <a:gd name="T7" fmla="*/ 1 h 2"/>
                  <a:gd name="T8" fmla="*/ 0 w 4"/>
                  <a:gd name="T9" fmla="*/ 0 h 2"/>
                  <a:gd name="T10" fmla="*/ 0 w 4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1"/>
                    </a:moveTo>
                    <a:cubicBezTo>
                      <a:pt x="1" y="1"/>
                      <a:pt x="2" y="2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31"/>
              <p:cNvSpPr/>
              <p:nvPr/>
            </p:nvSpPr>
            <p:spPr bwMode="auto">
              <a:xfrm>
                <a:off x="1480" y="991"/>
                <a:ext cx="59" cy="40"/>
              </a:xfrm>
              <a:custGeom>
                <a:avLst/>
                <a:gdLst>
                  <a:gd name="T0" fmla="*/ 3 w 9"/>
                  <a:gd name="T1" fmla="*/ 1 h 6"/>
                  <a:gd name="T2" fmla="*/ 2 w 9"/>
                  <a:gd name="T3" fmla="*/ 2 h 6"/>
                  <a:gd name="T4" fmla="*/ 0 w 9"/>
                  <a:gd name="T5" fmla="*/ 0 h 6"/>
                  <a:gd name="T6" fmla="*/ 3 w 9"/>
                  <a:gd name="T7" fmla="*/ 5 h 6"/>
                  <a:gd name="T8" fmla="*/ 4 w 9"/>
                  <a:gd name="T9" fmla="*/ 2 h 6"/>
                  <a:gd name="T10" fmla="*/ 5 w 9"/>
                  <a:gd name="T11" fmla="*/ 6 h 6"/>
                  <a:gd name="T12" fmla="*/ 6 w 9"/>
                  <a:gd name="T13" fmla="*/ 1 h 6"/>
                  <a:gd name="T14" fmla="*/ 3 w 9"/>
                  <a:gd name="T15" fmla="*/ 2 h 6"/>
                  <a:gd name="T16" fmla="*/ 3 w 9"/>
                  <a:gd name="T1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3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2" y="5"/>
                      <a:pt x="3" y="5"/>
                    </a:cubicBezTo>
                    <a:cubicBezTo>
                      <a:pt x="3" y="4"/>
                      <a:pt x="3" y="2"/>
                      <a:pt x="4" y="2"/>
                    </a:cubicBezTo>
                    <a:cubicBezTo>
                      <a:pt x="4" y="3"/>
                      <a:pt x="4" y="5"/>
                      <a:pt x="5" y="6"/>
                    </a:cubicBezTo>
                    <a:cubicBezTo>
                      <a:pt x="3" y="3"/>
                      <a:pt x="9" y="4"/>
                      <a:pt x="6" y="1"/>
                    </a:cubicBezTo>
                    <a:cubicBezTo>
                      <a:pt x="4" y="0"/>
                      <a:pt x="4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32"/>
              <p:cNvSpPr/>
              <p:nvPr/>
            </p:nvSpPr>
            <p:spPr bwMode="auto">
              <a:xfrm>
                <a:off x="1932" y="1011"/>
                <a:ext cx="52" cy="40"/>
              </a:xfrm>
              <a:custGeom>
                <a:avLst/>
                <a:gdLst>
                  <a:gd name="T0" fmla="*/ 4 w 8"/>
                  <a:gd name="T1" fmla="*/ 3 h 6"/>
                  <a:gd name="T2" fmla="*/ 1 w 8"/>
                  <a:gd name="T3" fmla="*/ 2 h 6"/>
                  <a:gd name="T4" fmla="*/ 3 w 8"/>
                  <a:gd name="T5" fmla="*/ 5 h 6"/>
                  <a:gd name="T6" fmla="*/ 4 w 8"/>
                  <a:gd name="T7" fmla="*/ 5 h 6"/>
                  <a:gd name="T8" fmla="*/ 2 w 8"/>
                  <a:gd name="T9" fmla="*/ 4 h 6"/>
                  <a:gd name="T10" fmla="*/ 8 w 8"/>
                  <a:gd name="T11" fmla="*/ 2 h 6"/>
                  <a:gd name="T12" fmla="*/ 8 w 8"/>
                  <a:gd name="T13" fmla="*/ 2 h 6"/>
                  <a:gd name="T14" fmla="*/ 7 w 8"/>
                  <a:gd name="T15" fmla="*/ 0 h 6"/>
                  <a:gd name="T16" fmla="*/ 6 w 8"/>
                  <a:gd name="T17" fmla="*/ 3 h 6"/>
                  <a:gd name="T18" fmla="*/ 5 w 8"/>
                  <a:gd name="T19" fmla="*/ 1 h 6"/>
                  <a:gd name="T20" fmla="*/ 4 w 8"/>
                  <a:gd name="T21" fmla="*/ 2 h 6"/>
                  <a:gd name="T22" fmla="*/ 3 w 8"/>
                  <a:gd name="T23" fmla="*/ 1 h 6"/>
                  <a:gd name="T24" fmla="*/ 4 w 8"/>
                  <a:gd name="T2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6">
                    <a:moveTo>
                      <a:pt x="4" y="3"/>
                    </a:moveTo>
                    <a:cubicBezTo>
                      <a:pt x="3" y="4"/>
                      <a:pt x="2" y="2"/>
                      <a:pt x="1" y="2"/>
                    </a:cubicBezTo>
                    <a:cubicBezTo>
                      <a:pt x="0" y="4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4" y="4"/>
                      <a:pt x="2" y="5"/>
                      <a:pt x="2" y="4"/>
                    </a:cubicBezTo>
                    <a:cubicBezTo>
                      <a:pt x="4" y="3"/>
                      <a:pt x="6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6" y="1"/>
                      <a:pt x="7" y="2"/>
                      <a:pt x="6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2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33"/>
              <p:cNvSpPr/>
              <p:nvPr/>
            </p:nvSpPr>
            <p:spPr bwMode="auto">
              <a:xfrm>
                <a:off x="1978" y="1024"/>
                <a:ext cx="13" cy="13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1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34"/>
              <p:cNvSpPr/>
              <p:nvPr/>
            </p:nvSpPr>
            <p:spPr bwMode="auto">
              <a:xfrm>
                <a:off x="1126" y="972"/>
                <a:ext cx="6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Rectangle 135"/>
              <p:cNvSpPr>
                <a:spLocks noChangeArrowheads="1"/>
              </p:cNvSpPr>
              <p:nvPr/>
            </p:nvSpPr>
            <p:spPr bwMode="auto">
              <a:xfrm>
                <a:off x="1198" y="978"/>
                <a:ext cx="1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36"/>
              <p:cNvSpPr/>
              <p:nvPr/>
            </p:nvSpPr>
            <p:spPr bwMode="auto">
              <a:xfrm>
                <a:off x="2142" y="1024"/>
                <a:ext cx="85" cy="46"/>
              </a:xfrm>
              <a:custGeom>
                <a:avLst/>
                <a:gdLst>
                  <a:gd name="T0" fmla="*/ 1 w 13"/>
                  <a:gd name="T1" fmla="*/ 5 h 7"/>
                  <a:gd name="T2" fmla="*/ 8 w 13"/>
                  <a:gd name="T3" fmla="*/ 7 h 7"/>
                  <a:gd name="T4" fmla="*/ 13 w 13"/>
                  <a:gd name="T5" fmla="*/ 7 h 7"/>
                  <a:gd name="T6" fmla="*/ 11 w 13"/>
                  <a:gd name="T7" fmla="*/ 5 h 7"/>
                  <a:gd name="T8" fmla="*/ 12 w 13"/>
                  <a:gd name="T9" fmla="*/ 4 h 7"/>
                  <a:gd name="T10" fmla="*/ 13 w 13"/>
                  <a:gd name="T11" fmla="*/ 5 h 7"/>
                  <a:gd name="T12" fmla="*/ 8 w 13"/>
                  <a:gd name="T13" fmla="*/ 2 h 7"/>
                  <a:gd name="T14" fmla="*/ 10 w 13"/>
                  <a:gd name="T15" fmla="*/ 1 h 7"/>
                  <a:gd name="T16" fmla="*/ 9 w 13"/>
                  <a:gd name="T17" fmla="*/ 1 h 7"/>
                  <a:gd name="T18" fmla="*/ 9 w 13"/>
                  <a:gd name="T19" fmla="*/ 1 h 7"/>
                  <a:gd name="T20" fmla="*/ 8 w 13"/>
                  <a:gd name="T21" fmla="*/ 0 h 7"/>
                  <a:gd name="T22" fmla="*/ 3 w 13"/>
                  <a:gd name="T23" fmla="*/ 0 h 7"/>
                  <a:gd name="T24" fmla="*/ 3 w 13"/>
                  <a:gd name="T25" fmla="*/ 2 h 7"/>
                  <a:gd name="T26" fmla="*/ 7 w 13"/>
                  <a:gd name="T27" fmla="*/ 2 h 7"/>
                  <a:gd name="T28" fmla="*/ 10 w 13"/>
                  <a:gd name="T29" fmla="*/ 4 h 7"/>
                  <a:gd name="T30" fmla="*/ 10 w 13"/>
                  <a:gd name="T31" fmla="*/ 5 h 7"/>
                  <a:gd name="T32" fmla="*/ 2 w 13"/>
                  <a:gd name="T33" fmla="*/ 5 h 7"/>
                  <a:gd name="T34" fmla="*/ 1 w 13"/>
                  <a:gd name="T35" fmla="*/ 1 h 7"/>
                  <a:gd name="T36" fmla="*/ 1 w 13"/>
                  <a:gd name="T3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7">
                    <a:moveTo>
                      <a:pt x="1" y="5"/>
                    </a:moveTo>
                    <a:cubicBezTo>
                      <a:pt x="4" y="7"/>
                      <a:pt x="6" y="4"/>
                      <a:pt x="8" y="7"/>
                    </a:cubicBezTo>
                    <a:cubicBezTo>
                      <a:pt x="9" y="5"/>
                      <a:pt x="12" y="7"/>
                      <a:pt x="13" y="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5"/>
                      <a:pt x="13" y="5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6" y="2"/>
                      <a:pt x="5" y="0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4"/>
                      <a:pt x="10" y="3"/>
                      <a:pt x="10" y="4"/>
                    </a:cubicBezTo>
                    <a:cubicBezTo>
                      <a:pt x="10" y="5"/>
                      <a:pt x="11" y="5"/>
                      <a:pt x="10" y="5"/>
                    </a:cubicBezTo>
                    <a:cubicBezTo>
                      <a:pt x="8" y="4"/>
                      <a:pt x="4" y="5"/>
                      <a:pt x="2" y="5"/>
                    </a:cubicBezTo>
                    <a:cubicBezTo>
                      <a:pt x="0" y="4"/>
                      <a:pt x="3" y="2"/>
                      <a:pt x="1" y="1"/>
                    </a:cubicBez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37"/>
              <p:cNvSpPr/>
              <p:nvPr/>
            </p:nvSpPr>
            <p:spPr bwMode="auto">
              <a:xfrm>
                <a:off x="1742" y="1005"/>
                <a:ext cx="13" cy="26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1 w 2"/>
                  <a:gd name="T5" fmla="*/ 1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2"/>
                      <a:pt x="2" y="2"/>
                    </a:cubicBezTo>
                    <a:cubicBezTo>
                      <a:pt x="2" y="2"/>
                      <a:pt x="2" y="0"/>
                      <a:pt x="1" y="1"/>
                    </a:cubicBezTo>
                    <a:cubicBezTo>
                      <a:pt x="1" y="2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38"/>
              <p:cNvSpPr/>
              <p:nvPr/>
            </p:nvSpPr>
            <p:spPr bwMode="auto">
              <a:xfrm>
                <a:off x="1761" y="1011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39"/>
              <p:cNvSpPr/>
              <p:nvPr/>
            </p:nvSpPr>
            <p:spPr bwMode="auto">
              <a:xfrm>
                <a:off x="2010" y="1018"/>
                <a:ext cx="14" cy="13"/>
              </a:xfrm>
              <a:custGeom>
                <a:avLst/>
                <a:gdLst>
                  <a:gd name="T0" fmla="*/ 0 w 2"/>
                  <a:gd name="T1" fmla="*/ 1 h 2"/>
                  <a:gd name="T2" fmla="*/ 2 w 2"/>
                  <a:gd name="T3" fmla="*/ 2 h 2"/>
                  <a:gd name="T4" fmla="*/ 0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40"/>
              <p:cNvSpPr/>
              <p:nvPr/>
            </p:nvSpPr>
            <p:spPr bwMode="auto">
              <a:xfrm>
                <a:off x="1309" y="991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41"/>
              <p:cNvSpPr/>
              <p:nvPr/>
            </p:nvSpPr>
            <p:spPr bwMode="auto">
              <a:xfrm>
                <a:off x="1349" y="991"/>
                <a:ext cx="6" cy="7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42"/>
              <p:cNvSpPr/>
              <p:nvPr/>
            </p:nvSpPr>
            <p:spPr bwMode="auto">
              <a:xfrm>
                <a:off x="1375" y="991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6 w 6"/>
                  <a:gd name="T3" fmla="*/ 7 h 7"/>
                  <a:gd name="T4" fmla="*/ 0 w 6"/>
                  <a:gd name="T5" fmla="*/ 0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6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43"/>
              <p:cNvSpPr/>
              <p:nvPr/>
            </p:nvSpPr>
            <p:spPr bwMode="auto">
              <a:xfrm>
                <a:off x="1388" y="998"/>
                <a:ext cx="13" cy="7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44"/>
              <p:cNvSpPr/>
              <p:nvPr/>
            </p:nvSpPr>
            <p:spPr bwMode="auto">
              <a:xfrm>
                <a:off x="1860" y="1018"/>
                <a:ext cx="6" cy="6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45"/>
              <p:cNvSpPr/>
              <p:nvPr/>
            </p:nvSpPr>
            <p:spPr bwMode="auto">
              <a:xfrm>
                <a:off x="1866" y="1018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46"/>
              <p:cNvSpPr/>
              <p:nvPr/>
            </p:nvSpPr>
            <p:spPr bwMode="auto">
              <a:xfrm>
                <a:off x="955" y="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47"/>
              <p:cNvSpPr/>
              <p:nvPr/>
            </p:nvSpPr>
            <p:spPr bwMode="auto">
              <a:xfrm>
                <a:off x="942" y="97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48"/>
              <p:cNvSpPr/>
              <p:nvPr/>
            </p:nvSpPr>
            <p:spPr bwMode="auto">
              <a:xfrm>
                <a:off x="955" y="9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49"/>
              <p:cNvSpPr/>
              <p:nvPr/>
            </p:nvSpPr>
            <p:spPr bwMode="auto">
              <a:xfrm>
                <a:off x="968" y="985"/>
                <a:ext cx="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50"/>
              <p:cNvSpPr/>
              <p:nvPr/>
            </p:nvSpPr>
            <p:spPr bwMode="auto">
              <a:xfrm>
                <a:off x="975" y="978"/>
                <a:ext cx="6" cy="13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51"/>
              <p:cNvSpPr/>
              <p:nvPr/>
            </p:nvSpPr>
            <p:spPr bwMode="auto">
              <a:xfrm>
                <a:off x="2161" y="1037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7 w 7"/>
                  <a:gd name="T3" fmla="*/ 14 h 14"/>
                  <a:gd name="T4" fmla="*/ 7 w 7"/>
                  <a:gd name="T5" fmla="*/ 7 h 14"/>
                  <a:gd name="T6" fmla="*/ 0 w 7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7" y="14"/>
                    </a:lnTo>
                    <a:lnTo>
                      <a:pt x="7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52"/>
              <p:cNvSpPr/>
              <p:nvPr/>
            </p:nvSpPr>
            <p:spPr bwMode="auto">
              <a:xfrm>
                <a:off x="1775" y="1018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0" y="0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53"/>
              <p:cNvSpPr/>
              <p:nvPr/>
            </p:nvSpPr>
            <p:spPr bwMode="auto">
              <a:xfrm>
                <a:off x="1375" y="1005"/>
                <a:ext cx="6" cy="13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1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54"/>
              <p:cNvSpPr/>
              <p:nvPr/>
            </p:nvSpPr>
            <p:spPr bwMode="auto">
              <a:xfrm>
                <a:off x="1322" y="1005"/>
                <a:ext cx="7" cy="0"/>
              </a:xfrm>
              <a:custGeom>
                <a:avLst/>
                <a:gdLst>
                  <a:gd name="T0" fmla="*/ 7 w 7"/>
                  <a:gd name="T1" fmla="*/ 0 w 7"/>
                  <a:gd name="T2" fmla="*/ 7 w 7"/>
                  <a:gd name="T3" fmla="*/ 7 w 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55"/>
              <p:cNvSpPr/>
              <p:nvPr/>
            </p:nvSpPr>
            <p:spPr bwMode="auto">
              <a:xfrm>
                <a:off x="2318" y="1051"/>
                <a:ext cx="14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0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56"/>
              <p:cNvSpPr/>
              <p:nvPr/>
            </p:nvSpPr>
            <p:spPr bwMode="auto">
              <a:xfrm>
                <a:off x="1145" y="998"/>
                <a:ext cx="7" cy="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57"/>
              <p:cNvSpPr/>
              <p:nvPr/>
            </p:nvSpPr>
            <p:spPr bwMode="auto">
              <a:xfrm>
                <a:off x="1362" y="10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58"/>
              <p:cNvSpPr/>
              <p:nvPr/>
            </p:nvSpPr>
            <p:spPr bwMode="auto">
              <a:xfrm>
                <a:off x="1349" y="1011"/>
                <a:ext cx="13" cy="1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0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2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59"/>
              <p:cNvSpPr/>
              <p:nvPr/>
            </p:nvSpPr>
            <p:spPr bwMode="auto">
              <a:xfrm>
                <a:off x="1126" y="998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60"/>
              <p:cNvSpPr/>
              <p:nvPr/>
            </p:nvSpPr>
            <p:spPr bwMode="auto">
              <a:xfrm>
                <a:off x="916" y="991"/>
                <a:ext cx="72" cy="40"/>
              </a:xfrm>
              <a:custGeom>
                <a:avLst/>
                <a:gdLst>
                  <a:gd name="T0" fmla="*/ 0 w 11"/>
                  <a:gd name="T1" fmla="*/ 2 h 6"/>
                  <a:gd name="T2" fmla="*/ 5 w 11"/>
                  <a:gd name="T3" fmla="*/ 5 h 6"/>
                  <a:gd name="T4" fmla="*/ 6 w 11"/>
                  <a:gd name="T5" fmla="*/ 4 h 6"/>
                  <a:gd name="T6" fmla="*/ 11 w 11"/>
                  <a:gd name="T7" fmla="*/ 5 h 6"/>
                  <a:gd name="T8" fmla="*/ 10 w 11"/>
                  <a:gd name="T9" fmla="*/ 4 h 6"/>
                  <a:gd name="T10" fmla="*/ 10 w 11"/>
                  <a:gd name="T11" fmla="*/ 4 h 6"/>
                  <a:gd name="T12" fmla="*/ 9 w 11"/>
                  <a:gd name="T13" fmla="*/ 4 h 6"/>
                  <a:gd name="T14" fmla="*/ 10 w 11"/>
                  <a:gd name="T15" fmla="*/ 3 h 6"/>
                  <a:gd name="T16" fmla="*/ 10 w 11"/>
                  <a:gd name="T17" fmla="*/ 1 h 6"/>
                  <a:gd name="T18" fmla="*/ 8 w 11"/>
                  <a:gd name="T19" fmla="*/ 1 h 6"/>
                  <a:gd name="T20" fmla="*/ 8 w 11"/>
                  <a:gd name="T21" fmla="*/ 4 h 6"/>
                  <a:gd name="T22" fmla="*/ 6 w 11"/>
                  <a:gd name="T23" fmla="*/ 3 h 6"/>
                  <a:gd name="T24" fmla="*/ 7 w 11"/>
                  <a:gd name="T25" fmla="*/ 3 h 6"/>
                  <a:gd name="T26" fmla="*/ 6 w 11"/>
                  <a:gd name="T27" fmla="*/ 0 h 6"/>
                  <a:gd name="T28" fmla="*/ 6 w 11"/>
                  <a:gd name="T29" fmla="*/ 2 h 6"/>
                  <a:gd name="T30" fmla="*/ 5 w 11"/>
                  <a:gd name="T31" fmla="*/ 2 h 6"/>
                  <a:gd name="T32" fmla="*/ 4 w 11"/>
                  <a:gd name="T33" fmla="*/ 3 h 6"/>
                  <a:gd name="T34" fmla="*/ 3 w 11"/>
                  <a:gd name="T35" fmla="*/ 2 h 6"/>
                  <a:gd name="T36" fmla="*/ 0 w 11"/>
                  <a:gd name="T3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" h="6">
                    <a:moveTo>
                      <a:pt x="0" y="2"/>
                    </a:moveTo>
                    <a:cubicBezTo>
                      <a:pt x="2" y="3"/>
                      <a:pt x="4" y="3"/>
                      <a:pt x="5" y="5"/>
                    </a:cubicBezTo>
                    <a:cubicBezTo>
                      <a:pt x="5" y="5"/>
                      <a:pt x="6" y="5"/>
                      <a:pt x="6" y="4"/>
                    </a:cubicBezTo>
                    <a:cubicBezTo>
                      <a:pt x="7" y="5"/>
                      <a:pt x="9" y="6"/>
                      <a:pt x="11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3"/>
                      <a:pt x="9" y="4"/>
                      <a:pt x="8" y="4"/>
                    </a:cubicBezTo>
                    <a:cubicBezTo>
                      <a:pt x="7" y="4"/>
                      <a:pt x="6" y="5"/>
                      <a:pt x="6" y="3"/>
                    </a:cubicBezTo>
                    <a:cubicBezTo>
                      <a:pt x="6" y="2"/>
                      <a:pt x="7" y="3"/>
                      <a:pt x="7" y="3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2" y="4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61"/>
              <p:cNvSpPr/>
              <p:nvPr/>
            </p:nvSpPr>
            <p:spPr bwMode="auto">
              <a:xfrm>
                <a:off x="1106" y="998"/>
                <a:ext cx="13" cy="13"/>
              </a:xfrm>
              <a:custGeom>
                <a:avLst/>
                <a:gdLst>
                  <a:gd name="T0" fmla="*/ 0 w 2"/>
                  <a:gd name="T1" fmla="*/ 1 h 2"/>
                  <a:gd name="T2" fmla="*/ 1 w 2"/>
                  <a:gd name="T3" fmla="*/ 2 h 2"/>
                  <a:gd name="T4" fmla="*/ 2 w 2"/>
                  <a:gd name="T5" fmla="*/ 1 h 2"/>
                  <a:gd name="T6" fmla="*/ 0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62"/>
              <p:cNvSpPr/>
              <p:nvPr/>
            </p:nvSpPr>
            <p:spPr bwMode="auto">
              <a:xfrm>
                <a:off x="1322" y="1011"/>
                <a:ext cx="7" cy="7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63"/>
              <p:cNvSpPr/>
              <p:nvPr/>
            </p:nvSpPr>
            <p:spPr bwMode="auto">
              <a:xfrm>
                <a:off x="1335" y="1018"/>
                <a:ext cx="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64"/>
              <p:cNvSpPr/>
              <p:nvPr/>
            </p:nvSpPr>
            <p:spPr bwMode="auto">
              <a:xfrm>
                <a:off x="909" y="991"/>
                <a:ext cx="14" cy="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65"/>
              <p:cNvSpPr/>
              <p:nvPr/>
            </p:nvSpPr>
            <p:spPr bwMode="auto">
              <a:xfrm>
                <a:off x="1375" y="1024"/>
                <a:ext cx="32" cy="33"/>
              </a:xfrm>
              <a:custGeom>
                <a:avLst/>
                <a:gdLst>
                  <a:gd name="T0" fmla="*/ 3 w 5"/>
                  <a:gd name="T1" fmla="*/ 1 h 5"/>
                  <a:gd name="T2" fmla="*/ 1 w 5"/>
                  <a:gd name="T3" fmla="*/ 1 h 5"/>
                  <a:gd name="T4" fmla="*/ 0 w 5"/>
                  <a:gd name="T5" fmla="*/ 0 h 5"/>
                  <a:gd name="T6" fmla="*/ 0 w 5"/>
                  <a:gd name="T7" fmla="*/ 1 h 5"/>
                  <a:gd name="T8" fmla="*/ 1 w 5"/>
                  <a:gd name="T9" fmla="*/ 5 h 5"/>
                  <a:gd name="T10" fmla="*/ 5 w 5"/>
                  <a:gd name="T11" fmla="*/ 2 h 5"/>
                  <a:gd name="T12" fmla="*/ 4 w 5"/>
                  <a:gd name="T13" fmla="*/ 0 h 5"/>
                  <a:gd name="T14" fmla="*/ 3 w 5"/>
                  <a:gd name="T1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1" y="4"/>
                      <a:pt x="1" y="5"/>
                    </a:cubicBezTo>
                    <a:cubicBezTo>
                      <a:pt x="3" y="4"/>
                      <a:pt x="2" y="1"/>
                      <a:pt x="5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6"/>
              <p:cNvSpPr/>
              <p:nvPr/>
            </p:nvSpPr>
            <p:spPr bwMode="auto">
              <a:xfrm>
                <a:off x="1748" y="1044"/>
                <a:ext cx="13" cy="20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3 h 3"/>
                  <a:gd name="T4" fmla="*/ 2 w 2"/>
                  <a:gd name="T5" fmla="*/ 0 h 3"/>
                  <a:gd name="T6" fmla="*/ 1 w 2"/>
                  <a:gd name="T7" fmla="*/ 1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1" y="3"/>
                      <a:pt x="2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67"/>
              <p:cNvSpPr/>
              <p:nvPr/>
            </p:nvSpPr>
            <p:spPr bwMode="auto">
              <a:xfrm>
                <a:off x="1309" y="1024"/>
                <a:ext cx="26" cy="33"/>
              </a:xfrm>
              <a:custGeom>
                <a:avLst/>
                <a:gdLst>
                  <a:gd name="T0" fmla="*/ 1 w 4"/>
                  <a:gd name="T1" fmla="*/ 1 h 5"/>
                  <a:gd name="T2" fmla="*/ 2 w 4"/>
                  <a:gd name="T3" fmla="*/ 2 h 5"/>
                  <a:gd name="T4" fmla="*/ 1 w 4"/>
                  <a:gd name="T5" fmla="*/ 3 h 5"/>
                  <a:gd name="T6" fmla="*/ 1 w 4"/>
                  <a:gd name="T7" fmla="*/ 5 h 5"/>
                  <a:gd name="T8" fmla="*/ 4 w 4"/>
                  <a:gd name="T9" fmla="*/ 1 h 5"/>
                  <a:gd name="T10" fmla="*/ 3 w 4"/>
                  <a:gd name="T11" fmla="*/ 2 h 5"/>
                  <a:gd name="T12" fmla="*/ 1 w 4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1" y="1"/>
                    </a:moveTo>
                    <a:cubicBezTo>
                      <a:pt x="0" y="2"/>
                      <a:pt x="2" y="1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4"/>
                      <a:pt x="1" y="5"/>
                    </a:cubicBezTo>
                    <a:cubicBezTo>
                      <a:pt x="2" y="3"/>
                      <a:pt x="3" y="3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68"/>
              <p:cNvSpPr/>
              <p:nvPr/>
            </p:nvSpPr>
            <p:spPr bwMode="auto">
              <a:xfrm>
                <a:off x="1335" y="10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69"/>
              <p:cNvSpPr/>
              <p:nvPr/>
            </p:nvSpPr>
            <p:spPr bwMode="auto">
              <a:xfrm>
                <a:off x="1329" y="1031"/>
                <a:ext cx="6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70"/>
              <p:cNvSpPr/>
              <p:nvPr/>
            </p:nvSpPr>
            <p:spPr bwMode="auto">
              <a:xfrm>
                <a:off x="1906" y="1057"/>
                <a:ext cx="32" cy="20"/>
              </a:xfrm>
              <a:custGeom>
                <a:avLst/>
                <a:gdLst>
                  <a:gd name="T0" fmla="*/ 0 w 5"/>
                  <a:gd name="T1" fmla="*/ 2 h 3"/>
                  <a:gd name="T2" fmla="*/ 0 w 5"/>
                  <a:gd name="T3" fmla="*/ 3 h 3"/>
                  <a:gd name="T4" fmla="*/ 5 w 5"/>
                  <a:gd name="T5" fmla="*/ 1 h 3"/>
                  <a:gd name="T6" fmla="*/ 2 w 5"/>
                  <a:gd name="T7" fmla="*/ 1 h 3"/>
                  <a:gd name="T8" fmla="*/ 0 w 5"/>
                  <a:gd name="T9" fmla="*/ 0 h 3"/>
                  <a:gd name="T10" fmla="*/ 0 w 5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4" y="2"/>
                      <a:pt x="5" y="1"/>
                    </a:cubicBezTo>
                    <a:cubicBezTo>
                      <a:pt x="4" y="1"/>
                      <a:pt x="2" y="0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71"/>
              <p:cNvSpPr/>
              <p:nvPr/>
            </p:nvSpPr>
            <p:spPr bwMode="auto">
              <a:xfrm>
                <a:off x="1965" y="106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72"/>
              <p:cNvSpPr/>
              <p:nvPr/>
            </p:nvSpPr>
            <p:spPr bwMode="auto">
              <a:xfrm>
                <a:off x="1362" y="10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73"/>
              <p:cNvSpPr/>
              <p:nvPr/>
            </p:nvSpPr>
            <p:spPr bwMode="auto">
              <a:xfrm>
                <a:off x="1303" y="1037"/>
                <a:ext cx="65" cy="33"/>
              </a:xfrm>
              <a:custGeom>
                <a:avLst/>
                <a:gdLst>
                  <a:gd name="T0" fmla="*/ 7 w 10"/>
                  <a:gd name="T1" fmla="*/ 5 h 5"/>
                  <a:gd name="T2" fmla="*/ 7 w 10"/>
                  <a:gd name="T3" fmla="*/ 4 h 5"/>
                  <a:gd name="T4" fmla="*/ 8 w 10"/>
                  <a:gd name="T5" fmla="*/ 5 h 5"/>
                  <a:gd name="T6" fmla="*/ 9 w 10"/>
                  <a:gd name="T7" fmla="*/ 5 h 5"/>
                  <a:gd name="T8" fmla="*/ 10 w 10"/>
                  <a:gd name="T9" fmla="*/ 4 h 5"/>
                  <a:gd name="T10" fmla="*/ 10 w 10"/>
                  <a:gd name="T11" fmla="*/ 3 h 5"/>
                  <a:gd name="T12" fmla="*/ 8 w 10"/>
                  <a:gd name="T13" fmla="*/ 2 h 5"/>
                  <a:gd name="T14" fmla="*/ 9 w 10"/>
                  <a:gd name="T15" fmla="*/ 1 h 5"/>
                  <a:gd name="T16" fmla="*/ 9 w 10"/>
                  <a:gd name="T17" fmla="*/ 1 h 5"/>
                  <a:gd name="T18" fmla="*/ 9 w 10"/>
                  <a:gd name="T19" fmla="*/ 0 h 5"/>
                  <a:gd name="T20" fmla="*/ 7 w 10"/>
                  <a:gd name="T21" fmla="*/ 2 h 5"/>
                  <a:gd name="T22" fmla="*/ 7 w 10"/>
                  <a:gd name="T23" fmla="*/ 2 h 5"/>
                  <a:gd name="T24" fmla="*/ 6 w 10"/>
                  <a:gd name="T25" fmla="*/ 3 h 5"/>
                  <a:gd name="T26" fmla="*/ 5 w 10"/>
                  <a:gd name="T27" fmla="*/ 2 h 5"/>
                  <a:gd name="T28" fmla="*/ 5 w 10"/>
                  <a:gd name="T29" fmla="*/ 3 h 5"/>
                  <a:gd name="T30" fmla="*/ 0 w 10"/>
                  <a:gd name="T31" fmla="*/ 3 h 5"/>
                  <a:gd name="T32" fmla="*/ 0 w 10"/>
                  <a:gd name="T33" fmla="*/ 4 h 5"/>
                  <a:gd name="T34" fmla="*/ 7 w 10"/>
                  <a:gd name="T3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5">
                    <a:moveTo>
                      <a:pt x="7" y="5"/>
                    </a:moveTo>
                    <a:cubicBezTo>
                      <a:pt x="7" y="5"/>
                      <a:pt x="7" y="5"/>
                      <a:pt x="7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8" y="1"/>
                      <a:pt x="7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1" y="5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6" y="3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74"/>
              <p:cNvSpPr/>
              <p:nvPr/>
            </p:nvSpPr>
            <p:spPr bwMode="auto">
              <a:xfrm>
                <a:off x="2286" y="1097"/>
                <a:ext cx="6" cy="6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75"/>
              <p:cNvSpPr/>
              <p:nvPr/>
            </p:nvSpPr>
            <p:spPr bwMode="auto">
              <a:xfrm>
                <a:off x="909" y="1031"/>
                <a:ext cx="27" cy="20"/>
              </a:xfrm>
              <a:custGeom>
                <a:avLst/>
                <a:gdLst>
                  <a:gd name="T0" fmla="*/ 4 w 4"/>
                  <a:gd name="T1" fmla="*/ 2 h 3"/>
                  <a:gd name="T2" fmla="*/ 3 w 4"/>
                  <a:gd name="T3" fmla="*/ 1 h 3"/>
                  <a:gd name="T4" fmla="*/ 3 w 4"/>
                  <a:gd name="T5" fmla="*/ 1 h 3"/>
                  <a:gd name="T6" fmla="*/ 3 w 4"/>
                  <a:gd name="T7" fmla="*/ 0 h 3"/>
                  <a:gd name="T8" fmla="*/ 3 w 4"/>
                  <a:gd name="T9" fmla="*/ 1 h 3"/>
                  <a:gd name="T10" fmla="*/ 2 w 4"/>
                  <a:gd name="T11" fmla="*/ 0 h 3"/>
                  <a:gd name="T12" fmla="*/ 1 w 4"/>
                  <a:gd name="T13" fmla="*/ 0 h 3"/>
                  <a:gd name="T14" fmla="*/ 1 w 4"/>
                  <a:gd name="T15" fmla="*/ 2 h 3"/>
                  <a:gd name="T16" fmla="*/ 1 w 4"/>
                  <a:gd name="T17" fmla="*/ 3 h 3"/>
                  <a:gd name="T18" fmla="*/ 4 w 4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4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76"/>
              <p:cNvSpPr/>
              <p:nvPr/>
            </p:nvSpPr>
            <p:spPr bwMode="auto">
              <a:xfrm>
                <a:off x="936" y="103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77"/>
              <p:cNvSpPr/>
              <p:nvPr/>
            </p:nvSpPr>
            <p:spPr bwMode="auto">
              <a:xfrm>
                <a:off x="975" y="1031"/>
                <a:ext cx="13" cy="13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78"/>
              <p:cNvSpPr/>
              <p:nvPr/>
            </p:nvSpPr>
            <p:spPr bwMode="auto">
              <a:xfrm>
                <a:off x="2325" y="1103"/>
                <a:ext cx="20" cy="13"/>
              </a:xfrm>
              <a:custGeom>
                <a:avLst/>
                <a:gdLst>
                  <a:gd name="T0" fmla="*/ 0 w 3"/>
                  <a:gd name="T1" fmla="*/ 1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1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79"/>
              <p:cNvSpPr/>
              <p:nvPr/>
            </p:nvSpPr>
            <p:spPr bwMode="auto">
              <a:xfrm>
                <a:off x="2273" y="1129"/>
                <a:ext cx="6" cy="14"/>
              </a:xfrm>
              <a:custGeom>
                <a:avLst/>
                <a:gdLst>
                  <a:gd name="T0" fmla="*/ 6 w 6"/>
                  <a:gd name="T1" fmla="*/ 7 h 14"/>
                  <a:gd name="T2" fmla="*/ 0 w 6"/>
                  <a:gd name="T3" fmla="*/ 0 h 14"/>
                  <a:gd name="T4" fmla="*/ 0 w 6"/>
                  <a:gd name="T5" fmla="*/ 14 h 14"/>
                  <a:gd name="T6" fmla="*/ 6 w 6"/>
                  <a:gd name="T7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4">
                    <a:moveTo>
                      <a:pt x="6" y="7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6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80"/>
              <p:cNvSpPr/>
              <p:nvPr/>
            </p:nvSpPr>
            <p:spPr bwMode="auto">
              <a:xfrm>
                <a:off x="2502" y="1149"/>
                <a:ext cx="20" cy="20"/>
              </a:xfrm>
              <a:custGeom>
                <a:avLst/>
                <a:gdLst>
                  <a:gd name="T0" fmla="*/ 0 w 3"/>
                  <a:gd name="T1" fmla="*/ 1 h 3"/>
                  <a:gd name="T2" fmla="*/ 3 w 3"/>
                  <a:gd name="T3" fmla="*/ 3 h 3"/>
                  <a:gd name="T4" fmla="*/ 0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1" y="1"/>
                      <a:pt x="2" y="3"/>
                      <a:pt x="3" y="3"/>
                    </a:cubicBezTo>
                    <a:cubicBezTo>
                      <a:pt x="3" y="2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81"/>
              <p:cNvSpPr/>
              <p:nvPr/>
            </p:nvSpPr>
            <p:spPr bwMode="auto">
              <a:xfrm>
                <a:off x="1283" y="1116"/>
                <a:ext cx="7" cy="13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82"/>
              <p:cNvSpPr/>
              <p:nvPr/>
            </p:nvSpPr>
            <p:spPr bwMode="auto">
              <a:xfrm>
                <a:off x="2522" y="11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83"/>
              <p:cNvSpPr/>
              <p:nvPr/>
            </p:nvSpPr>
            <p:spPr bwMode="auto">
              <a:xfrm>
                <a:off x="2509" y="1175"/>
                <a:ext cx="26" cy="20"/>
              </a:xfrm>
              <a:custGeom>
                <a:avLst/>
                <a:gdLst>
                  <a:gd name="T0" fmla="*/ 1 w 4"/>
                  <a:gd name="T1" fmla="*/ 1 h 3"/>
                  <a:gd name="T2" fmla="*/ 2 w 4"/>
                  <a:gd name="T3" fmla="*/ 1 h 3"/>
                  <a:gd name="T4" fmla="*/ 1 w 4"/>
                  <a:gd name="T5" fmla="*/ 1 h 3"/>
                  <a:gd name="T6" fmla="*/ 4 w 4"/>
                  <a:gd name="T7" fmla="*/ 2 h 3"/>
                  <a:gd name="T8" fmla="*/ 1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1"/>
                      <a:pt x="2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84"/>
              <p:cNvSpPr/>
              <p:nvPr/>
            </p:nvSpPr>
            <p:spPr bwMode="auto">
              <a:xfrm>
                <a:off x="1270" y="1136"/>
                <a:ext cx="20" cy="13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2"/>
                      <a:pt x="3" y="1"/>
                      <a:pt x="2" y="0"/>
                    </a:cubicBezTo>
                    <a:cubicBezTo>
                      <a:pt x="0" y="0"/>
                      <a:pt x="3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85"/>
              <p:cNvSpPr/>
              <p:nvPr/>
            </p:nvSpPr>
            <p:spPr bwMode="auto">
              <a:xfrm>
                <a:off x="2515" y="1222"/>
                <a:ext cx="7" cy="6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86"/>
              <p:cNvSpPr/>
              <p:nvPr/>
            </p:nvSpPr>
            <p:spPr bwMode="auto">
              <a:xfrm>
                <a:off x="2515" y="1346"/>
                <a:ext cx="7" cy="7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7 h 7"/>
                  <a:gd name="T4" fmla="*/ 7 w 7"/>
                  <a:gd name="T5" fmla="*/ 0 h 7"/>
                  <a:gd name="T6" fmla="*/ 0 w 7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187"/>
              <p:cNvSpPr/>
              <p:nvPr/>
            </p:nvSpPr>
            <p:spPr bwMode="auto">
              <a:xfrm>
                <a:off x="719" y="1274"/>
                <a:ext cx="46" cy="46"/>
              </a:xfrm>
              <a:custGeom>
                <a:avLst/>
                <a:gdLst>
                  <a:gd name="T0" fmla="*/ 0 w 7"/>
                  <a:gd name="T1" fmla="*/ 4 h 7"/>
                  <a:gd name="T2" fmla="*/ 3 w 7"/>
                  <a:gd name="T3" fmla="*/ 4 h 7"/>
                  <a:gd name="T4" fmla="*/ 4 w 7"/>
                  <a:gd name="T5" fmla="*/ 5 h 7"/>
                  <a:gd name="T6" fmla="*/ 3 w 7"/>
                  <a:gd name="T7" fmla="*/ 6 h 7"/>
                  <a:gd name="T8" fmla="*/ 5 w 7"/>
                  <a:gd name="T9" fmla="*/ 6 h 7"/>
                  <a:gd name="T10" fmla="*/ 5 w 7"/>
                  <a:gd name="T11" fmla="*/ 6 h 7"/>
                  <a:gd name="T12" fmla="*/ 6 w 7"/>
                  <a:gd name="T13" fmla="*/ 5 h 7"/>
                  <a:gd name="T14" fmla="*/ 5 w 7"/>
                  <a:gd name="T15" fmla="*/ 3 h 7"/>
                  <a:gd name="T16" fmla="*/ 4 w 7"/>
                  <a:gd name="T17" fmla="*/ 4 h 7"/>
                  <a:gd name="T18" fmla="*/ 2 w 7"/>
                  <a:gd name="T19" fmla="*/ 2 h 7"/>
                  <a:gd name="T20" fmla="*/ 2 w 7"/>
                  <a:gd name="T21" fmla="*/ 0 h 7"/>
                  <a:gd name="T22" fmla="*/ 0 w 7"/>
                  <a:gd name="T23" fmla="*/ 1 h 7"/>
                  <a:gd name="T24" fmla="*/ 2 w 7"/>
                  <a:gd name="T25" fmla="*/ 3 h 7"/>
                  <a:gd name="T26" fmla="*/ 1 w 7"/>
                  <a:gd name="T27" fmla="*/ 3 h 7"/>
                  <a:gd name="T28" fmla="*/ 0 w 7"/>
                  <a:gd name="T2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7">
                    <a:moveTo>
                      <a:pt x="0" y="4"/>
                    </a:moveTo>
                    <a:cubicBezTo>
                      <a:pt x="1" y="4"/>
                      <a:pt x="2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4" y="2"/>
                      <a:pt x="2" y="1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188"/>
              <p:cNvSpPr/>
              <p:nvPr/>
            </p:nvSpPr>
            <p:spPr bwMode="auto">
              <a:xfrm>
                <a:off x="2502" y="1360"/>
                <a:ext cx="20" cy="19"/>
              </a:xfrm>
              <a:custGeom>
                <a:avLst/>
                <a:gdLst>
                  <a:gd name="T0" fmla="*/ 0 w 3"/>
                  <a:gd name="T1" fmla="*/ 2 h 3"/>
                  <a:gd name="T2" fmla="*/ 3 w 3"/>
                  <a:gd name="T3" fmla="*/ 1 h 3"/>
                  <a:gd name="T4" fmla="*/ 1 w 3"/>
                  <a:gd name="T5" fmla="*/ 0 h 3"/>
                  <a:gd name="T6" fmla="*/ 0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2" y="3"/>
                      <a:pt x="2" y="2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189"/>
              <p:cNvSpPr/>
              <p:nvPr/>
            </p:nvSpPr>
            <p:spPr bwMode="auto">
              <a:xfrm>
                <a:off x="706" y="1294"/>
                <a:ext cx="13" cy="20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2 h 3"/>
                  <a:gd name="T4" fmla="*/ 0 w 2"/>
                  <a:gd name="T5" fmla="*/ 3 h 3"/>
                  <a:gd name="T6" fmla="*/ 1 w 2"/>
                  <a:gd name="T7" fmla="*/ 3 h 3"/>
                  <a:gd name="T8" fmla="*/ 1 w 2"/>
                  <a:gd name="T9" fmla="*/ 3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190"/>
              <p:cNvSpPr/>
              <p:nvPr/>
            </p:nvSpPr>
            <p:spPr bwMode="auto">
              <a:xfrm>
                <a:off x="687" y="1294"/>
                <a:ext cx="19" cy="20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3 w 3"/>
                  <a:gd name="T5" fmla="*/ 2 h 3"/>
                  <a:gd name="T6" fmla="*/ 1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3"/>
                      <a:pt x="3" y="2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191"/>
              <p:cNvSpPr/>
              <p:nvPr/>
            </p:nvSpPr>
            <p:spPr bwMode="auto">
              <a:xfrm>
                <a:off x="2515" y="1399"/>
                <a:ext cx="13" cy="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192"/>
              <p:cNvSpPr/>
              <p:nvPr/>
            </p:nvSpPr>
            <p:spPr bwMode="auto">
              <a:xfrm>
                <a:off x="713" y="1314"/>
                <a:ext cx="33" cy="13"/>
              </a:xfrm>
              <a:custGeom>
                <a:avLst/>
                <a:gdLst>
                  <a:gd name="T0" fmla="*/ 2 w 5"/>
                  <a:gd name="T1" fmla="*/ 1 h 2"/>
                  <a:gd name="T2" fmla="*/ 1 w 5"/>
                  <a:gd name="T3" fmla="*/ 2 h 2"/>
                  <a:gd name="T4" fmla="*/ 5 w 5"/>
                  <a:gd name="T5" fmla="*/ 1 h 2"/>
                  <a:gd name="T6" fmla="*/ 2 w 5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2" y="1"/>
                    </a:moveTo>
                    <a:cubicBezTo>
                      <a:pt x="1" y="2"/>
                      <a:pt x="0" y="2"/>
                      <a:pt x="1" y="2"/>
                    </a:cubicBezTo>
                    <a:cubicBezTo>
                      <a:pt x="2" y="2"/>
                      <a:pt x="4" y="1"/>
                      <a:pt x="5" y="1"/>
                    </a:cubicBezTo>
                    <a:cubicBezTo>
                      <a:pt x="4" y="0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193"/>
              <p:cNvSpPr/>
              <p:nvPr/>
            </p:nvSpPr>
            <p:spPr bwMode="auto">
              <a:xfrm>
                <a:off x="739" y="1327"/>
                <a:ext cx="59" cy="33"/>
              </a:xfrm>
              <a:custGeom>
                <a:avLst/>
                <a:gdLst>
                  <a:gd name="T0" fmla="*/ 5 w 9"/>
                  <a:gd name="T1" fmla="*/ 2 h 5"/>
                  <a:gd name="T2" fmla="*/ 6 w 9"/>
                  <a:gd name="T3" fmla="*/ 3 h 5"/>
                  <a:gd name="T4" fmla="*/ 8 w 9"/>
                  <a:gd name="T5" fmla="*/ 5 h 5"/>
                  <a:gd name="T6" fmla="*/ 0 w 9"/>
                  <a:gd name="T7" fmla="*/ 3 h 5"/>
                  <a:gd name="T8" fmla="*/ 4 w 9"/>
                  <a:gd name="T9" fmla="*/ 4 h 5"/>
                  <a:gd name="T10" fmla="*/ 5 w 9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5">
                    <a:moveTo>
                      <a:pt x="5" y="2"/>
                    </a:moveTo>
                    <a:cubicBezTo>
                      <a:pt x="6" y="2"/>
                      <a:pt x="6" y="3"/>
                      <a:pt x="6" y="3"/>
                    </a:cubicBezTo>
                    <a:cubicBezTo>
                      <a:pt x="6" y="5"/>
                      <a:pt x="7" y="5"/>
                      <a:pt x="8" y="5"/>
                    </a:cubicBezTo>
                    <a:cubicBezTo>
                      <a:pt x="9" y="0"/>
                      <a:pt x="3" y="2"/>
                      <a:pt x="0" y="3"/>
                    </a:cubicBezTo>
                    <a:cubicBezTo>
                      <a:pt x="1" y="3"/>
                      <a:pt x="4" y="2"/>
                      <a:pt x="4" y="4"/>
                    </a:cubicBezTo>
                    <a:cubicBezTo>
                      <a:pt x="5" y="3"/>
                      <a:pt x="4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194"/>
              <p:cNvSpPr/>
              <p:nvPr/>
            </p:nvSpPr>
            <p:spPr bwMode="auto">
              <a:xfrm>
                <a:off x="2436" y="1438"/>
                <a:ext cx="14" cy="0"/>
              </a:xfrm>
              <a:custGeom>
                <a:avLst/>
                <a:gdLst>
                  <a:gd name="T0" fmla="*/ 1 w 2"/>
                  <a:gd name="T1" fmla="*/ 0 w 2"/>
                  <a:gd name="T2" fmla="*/ 2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195"/>
              <p:cNvSpPr/>
              <p:nvPr/>
            </p:nvSpPr>
            <p:spPr bwMode="auto">
              <a:xfrm>
                <a:off x="2423" y="1458"/>
                <a:ext cx="20" cy="13"/>
              </a:xfrm>
              <a:custGeom>
                <a:avLst/>
                <a:gdLst>
                  <a:gd name="T0" fmla="*/ 2 w 3"/>
                  <a:gd name="T1" fmla="*/ 2 h 2"/>
                  <a:gd name="T2" fmla="*/ 3 w 3"/>
                  <a:gd name="T3" fmla="*/ 2 h 2"/>
                  <a:gd name="T4" fmla="*/ 2 w 3"/>
                  <a:gd name="T5" fmla="*/ 1 h 2"/>
                  <a:gd name="T6" fmla="*/ 2 w 3"/>
                  <a:gd name="T7" fmla="*/ 0 h 2"/>
                  <a:gd name="T8" fmla="*/ 0 w 3"/>
                  <a:gd name="T9" fmla="*/ 0 h 2"/>
                  <a:gd name="T10" fmla="*/ 2 w 3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2" y="2"/>
                      <a:pt x="2" y="2"/>
                      <a:pt x="3" y="2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196"/>
              <p:cNvSpPr/>
              <p:nvPr/>
            </p:nvSpPr>
            <p:spPr bwMode="auto">
              <a:xfrm>
                <a:off x="765" y="1392"/>
                <a:ext cx="13" cy="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197"/>
              <p:cNvSpPr/>
              <p:nvPr/>
            </p:nvSpPr>
            <p:spPr bwMode="auto">
              <a:xfrm>
                <a:off x="778" y="1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Rectangle 198"/>
              <p:cNvSpPr>
                <a:spLocks noChangeArrowheads="1"/>
              </p:cNvSpPr>
              <p:nvPr/>
            </p:nvSpPr>
            <p:spPr bwMode="auto">
              <a:xfrm>
                <a:off x="2430" y="1478"/>
                <a:ext cx="6" cy="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199"/>
              <p:cNvSpPr/>
              <p:nvPr/>
            </p:nvSpPr>
            <p:spPr bwMode="auto">
              <a:xfrm>
                <a:off x="2423" y="1491"/>
                <a:ext cx="7" cy="7"/>
              </a:xfrm>
              <a:custGeom>
                <a:avLst/>
                <a:gdLst>
                  <a:gd name="T0" fmla="*/ 7 w 7"/>
                  <a:gd name="T1" fmla="*/ 7 h 7"/>
                  <a:gd name="T2" fmla="*/ 7 w 7"/>
                  <a:gd name="T3" fmla="*/ 7 h 7"/>
                  <a:gd name="T4" fmla="*/ 0 w 7"/>
                  <a:gd name="T5" fmla="*/ 0 h 7"/>
                  <a:gd name="T6" fmla="*/ 7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lnTo>
                      <a:pt x="7" y="7"/>
                    </a:lnTo>
                    <a:lnTo>
                      <a:pt x="0" y="0"/>
                    </a:lnTo>
                    <a:lnTo>
                      <a:pt x="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200"/>
              <p:cNvSpPr/>
              <p:nvPr/>
            </p:nvSpPr>
            <p:spPr bwMode="auto">
              <a:xfrm>
                <a:off x="2502" y="1517"/>
                <a:ext cx="13" cy="7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201"/>
              <p:cNvSpPr/>
              <p:nvPr/>
            </p:nvSpPr>
            <p:spPr bwMode="auto">
              <a:xfrm>
                <a:off x="818" y="1438"/>
                <a:ext cx="13" cy="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0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202"/>
              <p:cNvSpPr/>
              <p:nvPr/>
            </p:nvSpPr>
            <p:spPr bwMode="auto">
              <a:xfrm>
                <a:off x="2463" y="1524"/>
                <a:ext cx="13" cy="6"/>
              </a:xfrm>
              <a:custGeom>
                <a:avLst/>
                <a:gdLst>
                  <a:gd name="T0" fmla="*/ 2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2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203"/>
              <p:cNvSpPr/>
              <p:nvPr/>
            </p:nvSpPr>
            <p:spPr bwMode="auto">
              <a:xfrm>
                <a:off x="831" y="1511"/>
                <a:ext cx="33" cy="19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1 h 3"/>
                  <a:gd name="T4" fmla="*/ 2 w 5"/>
                  <a:gd name="T5" fmla="*/ 2 h 3"/>
                  <a:gd name="T6" fmla="*/ 1 w 5"/>
                  <a:gd name="T7" fmla="*/ 3 h 3"/>
                  <a:gd name="T8" fmla="*/ 4 w 5"/>
                  <a:gd name="T9" fmla="*/ 3 h 3"/>
                  <a:gd name="T10" fmla="*/ 3 w 5"/>
                  <a:gd name="T11" fmla="*/ 2 h 3"/>
                  <a:gd name="T12" fmla="*/ 4 w 5"/>
                  <a:gd name="T13" fmla="*/ 1 h 3"/>
                  <a:gd name="T14" fmla="*/ 3 w 5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cubicBezTo>
                      <a:pt x="3" y="1"/>
                      <a:pt x="1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3"/>
                      <a:pt x="4" y="3"/>
                    </a:cubicBezTo>
                    <a:cubicBezTo>
                      <a:pt x="5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204"/>
              <p:cNvSpPr/>
              <p:nvPr/>
            </p:nvSpPr>
            <p:spPr bwMode="auto">
              <a:xfrm>
                <a:off x="818" y="1517"/>
                <a:ext cx="6" cy="7"/>
              </a:xfrm>
              <a:custGeom>
                <a:avLst/>
                <a:gdLst>
                  <a:gd name="T0" fmla="*/ 0 w 6"/>
                  <a:gd name="T1" fmla="*/ 0 h 7"/>
                  <a:gd name="T2" fmla="*/ 0 w 6"/>
                  <a:gd name="T3" fmla="*/ 0 h 7"/>
                  <a:gd name="T4" fmla="*/ 6 w 6"/>
                  <a:gd name="T5" fmla="*/ 7 h 7"/>
                  <a:gd name="T6" fmla="*/ 0 w 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0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Freeform 206"/>
            <p:cNvSpPr/>
            <p:nvPr/>
          </p:nvSpPr>
          <p:spPr bwMode="auto">
            <a:xfrm>
              <a:off x="864" y="1530"/>
              <a:ext cx="6" cy="7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6 w 6"/>
                <a:gd name="T5" fmla="*/ 7 h 7"/>
                <a:gd name="T6" fmla="*/ 6 w 6"/>
                <a:gd name="T7" fmla="*/ 0 h 7"/>
                <a:gd name="T8" fmla="*/ 0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6" y="7"/>
                  </a:lnTo>
                  <a:lnTo>
                    <a:pt x="6" y="7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07"/>
            <p:cNvSpPr/>
            <p:nvPr/>
          </p:nvSpPr>
          <p:spPr bwMode="auto">
            <a:xfrm>
              <a:off x="831" y="1537"/>
              <a:ext cx="39" cy="20"/>
            </a:xfrm>
            <a:custGeom>
              <a:avLst/>
              <a:gdLst>
                <a:gd name="T0" fmla="*/ 4 w 6"/>
                <a:gd name="T1" fmla="*/ 3 h 3"/>
                <a:gd name="T2" fmla="*/ 5 w 6"/>
                <a:gd name="T3" fmla="*/ 1 h 3"/>
                <a:gd name="T4" fmla="*/ 4 w 6"/>
                <a:gd name="T5" fmla="*/ 3 h 3"/>
                <a:gd name="T6" fmla="*/ 3 w 6"/>
                <a:gd name="T7" fmla="*/ 2 h 3"/>
                <a:gd name="T8" fmla="*/ 3 w 6"/>
                <a:gd name="T9" fmla="*/ 2 h 3"/>
                <a:gd name="T10" fmla="*/ 0 w 6"/>
                <a:gd name="T11" fmla="*/ 2 h 3"/>
                <a:gd name="T12" fmla="*/ 4 w 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4" y="3"/>
                  </a:moveTo>
                  <a:cubicBezTo>
                    <a:pt x="5" y="2"/>
                    <a:pt x="6" y="2"/>
                    <a:pt x="5" y="1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0" y="0"/>
                    <a:pt x="0" y="2"/>
                  </a:cubicBezTo>
                  <a:cubicBezTo>
                    <a:pt x="1" y="3"/>
                    <a:pt x="3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08"/>
            <p:cNvSpPr/>
            <p:nvPr/>
          </p:nvSpPr>
          <p:spPr bwMode="auto">
            <a:xfrm>
              <a:off x="837" y="1557"/>
              <a:ext cx="27" cy="19"/>
            </a:xfrm>
            <a:custGeom>
              <a:avLst/>
              <a:gdLst>
                <a:gd name="T0" fmla="*/ 1 w 4"/>
                <a:gd name="T1" fmla="*/ 1 h 3"/>
                <a:gd name="T2" fmla="*/ 1 w 4"/>
                <a:gd name="T3" fmla="*/ 3 h 3"/>
                <a:gd name="T4" fmla="*/ 4 w 4"/>
                <a:gd name="T5" fmla="*/ 1 h 3"/>
                <a:gd name="T6" fmla="*/ 1 w 4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1" y="2"/>
                    <a:pt x="0" y="2"/>
                    <a:pt x="1" y="3"/>
                  </a:cubicBezTo>
                  <a:cubicBezTo>
                    <a:pt x="2" y="3"/>
                    <a:pt x="4" y="3"/>
                    <a:pt x="4" y="1"/>
                  </a:cubicBezTo>
                  <a:cubicBezTo>
                    <a:pt x="3" y="0"/>
                    <a:pt x="2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09"/>
            <p:cNvSpPr/>
            <p:nvPr/>
          </p:nvSpPr>
          <p:spPr bwMode="auto">
            <a:xfrm>
              <a:off x="739" y="1642"/>
              <a:ext cx="13" cy="1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1 w 2"/>
                <a:gd name="T5" fmla="*/ 1 h 2"/>
                <a:gd name="T6" fmla="*/ 0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0"/>
            <p:cNvSpPr/>
            <p:nvPr/>
          </p:nvSpPr>
          <p:spPr bwMode="auto">
            <a:xfrm>
              <a:off x="811" y="1649"/>
              <a:ext cx="39" cy="65"/>
            </a:xfrm>
            <a:custGeom>
              <a:avLst/>
              <a:gdLst>
                <a:gd name="T0" fmla="*/ 0 w 6"/>
                <a:gd name="T1" fmla="*/ 10 h 10"/>
                <a:gd name="T2" fmla="*/ 2 w 6"/>
                <a:gd name="T3" fmla="*/ 8 h 10"/>
                <a:gd name="T4" fmla="*/ 5 w 6"/>
                <a:gd name="T5" fmla="*/ 6 h 10"/>
                <a:gd name="T6" fmla="*/ 5 w 6"/>
                <a:gd name="T7" fmla="*/ 4 h 10"/>
                <a:gd name="T8" fmla="*/ 4 w 6"/>
                <a:gd name="T9" fmla="*/ 0 h 10"/>
                <a:gd name="T10" fmla="*/ 2 w 6"/>
                <a:gd name="T11" fmla="*/ 6 h 10"/>
                <a:gd name="T12" fmla="*/ 3 w 6"/>
                <a:gd name="T13" fmla="*/ 6 h 10"/>
                <a:gd name="T14" fmla="*/ 1 w 6"/>
                <a:gd name="T15" fmla="*/ 7 h 10"/>
                <a:gd name="T16" fmla="*/ 0 w 6"/>
                <a:gd name="T17" fmla="*/ 10 h 10"/>
                <a:gd name="T18" fmla="*/ 0 w 6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0">
                  <a:moveTo>
                    <a:pt x="0" y="10"/>
                  </a:moveTo>
                  <a:cubicBezTo>
                    <a:pt x="2" y="10"/>
                    <a:pt x="2" y="9"/>
                    <a:pt x="2" y="8"/>
                  </a:cubicBezTo>
                  <a:cubicBezTo>
                    <a:pt x="3" y="7"/>
                    <a:pt x="4" y="6"/>
                    <a:pt x="5" y="6"/>
                  </a:cubicBezTo>
                  <a:cubicBezTo>
                    <a:pt x="6" y="5"/>
                    <a:pt x="6" y="4"/>
                    <a:pt x="5" y="4"/>
                  </a:cubicBezTo>
                  <a:cubicBezTo>
                    <a:pt x="6" y="2"/>
                    <a:pt x="4" y="1"/>
                    <a:pt x="4" y="0"/>
                  </a:cubicBezTo>
                  <a:cubicBezTo>
                    <a:pt x="2" y="1"/>
                    <a:pt x="1" y="4"/>
                    <a:pt x="2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1"/>
            <p:cNvSpPr/>
            <p:nvPr/>
          </p:nvSpPr>
          <p:spPr bwMode="auto">
            <a:xfrm>
              <a:off x="700" y="1655"/>
              <a:ext cx="6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2"/>
            <p:cNvSpPr/>
            <p:nvPr/>
          </p:nvSpPr>
          <p:spPr bwMode="auto">
            <a:xfrm>
              <a:off x="713" y="1649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3"/>
            <p:cNvSpPr/>
            <p:nvPr/>
          </p:nvSpPr>
          <p:spPr bwMode="auto">
            <a:xfrm>
              <a:off x="706" y="1649"/>
              <a:ext cx="7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4"/>
            <p:cNvSpPr/>
            <p:nvPr/>
          </p:nvSpPr>
          <p:spPr bwMode="auto">
            <a:xfrm>
              <a:off x="772" y="1695"/>
              <a:ext cx="13" cy="6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5"/>
            <p:cNvSpPr/>
            <p:nvPr/>
          </p:nvSpPr>
          <p:spPr bwMode="auto">
            <a:xfrm>
              <a:off x="831" y="1695"/>
              <a:ext cx="13" cy="6"/>
            </a:xfrm>
            <a:custGeom>
              <a:avLst/>
              <a:gdLst>
                <a:gd name="T0" fmla="*/ 2 w 2"/>
                <a:gd name="T1" fmla="*/ 1 h 1"/>
                <a:gd name="T2" fmla="*/ 1 w 2"/>
                <a:gd name="T3" fmla="*/ 0 h 1"/>
                <a:gd name="T4" fmla="*/ 0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6"/>
            <p:cNvSpPr/>
            <p:nvPr/>
          </p:nvSpPr>
          <p:spPr bwMode="auto">
            <a:xfrm>
              <a:off x="772" y="1708"/>
              <a:ext cx="6" cy="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7"/>
            <p:cNvSpPr/>
            <p:nvPr/>
          </p:nvSpPr>
          <p:spPr bwMode="auto">
            <a:xfrm>
              <a:off x="778" y="1714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7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218"/>
            <p:cNvSpPr>
              <a:spLocks noChangeArrowheads="1"/>
            </p:cNvSpPr>
            <p:nvPr/>
          </p:nvSpPr>
          <p:spPr bwMode="auto">
            <a:xfrm>
              <a:off x="824" y="1728"/>
              <a:ext cx="7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19"/>
            <p:cNvSpPr/>
            <p:nvPr/>
          </p:nvSpPr>
          <p:spPr bwMode="auto">
            <a:xfrm>
              <a:off x="818" y="1728"/>
              <a:ext cx="13" cy="13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0 h 2"/>
                <a:gd name="T4" fmla="*/ 0 w 2"/>
                <a:gd name="T5" fmla="*/ 2 h 2"/>
                <a:gd name="T6" fmla="*/ 1 w 2"/>
                <a:gd name="T7" fmla="*/ 2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0"/>
            <p:cNvSpPr/>
            <p:nvPr/>
          </p:nvSpPr>
          <p:spPr bwMode="auto">
            <a:xfrm>
              <a:off x="857" y="1741"/>
              <a:ext cx="13" cy="6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1"/>
            <p:cNvSpPr/>
            <p:nvPr/>
          </p:nvSpPr>
          <p:spPr bwMode="auto">
            <a:xfrm>
              <a:off x="791" y="1741"/>
              <a:ext cx="7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2"/>
            <p:cNvSpPr/>
            <p:nvPr/>
          </p:nvSpPr>
          <p:spPr bwMode="auto">
            <a:xfrm>
              <a:off x="831" y="1741"/>
              <a:ext cx="19" cy="6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1 h 1"/>
                <a:gd name="T4" fmla="*/ 3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3"/>
            <p:cNvSpPr/>
            <p:nvPr/>
          </p:nvSpPr>
          <p:spPr bwMode="auto">
            <a:xfrm>
              <a:off x="811" y="1747"/>
              <a:ext cx="13" cy="7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1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4"/>
            <p:cNvSpPr/>
            <p:nvPr/>
          </p:nvSpPr>
          <p:spPr bwMode="auto">
            <a:xfrm>
              <a:off x="805" y="1760"/>
              <a:ext cx="6" cy="14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25"/>
            <p:cNvSpPr/>
            <p:nvPr/>
          </p:nvSpPr>
          <p:spPr bwMode="auto">
            <a:xfrm>
              <a:off x="778" y="1813"/>
              <a:ext cx="27" cy="20"/>
            </a:xfrm>
            <a:custGeom>
              <a:avLst/>
              <a:gdLst>
                <a:gd name="T0" fmla="*/ 0 w 4"/>
                <a:gd name="T1" fmla="*/ 2 h 3"/>
                <a:gd name="T2" fmla="*/ 4 w 4"/>
                <a:gd name="T3" fmla="*/ 1 h 3"/>
                <a:gd name="T4" fmla="*/ 0 w 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cubicBezTo>
                    <a:pt x="2" y="3"/>
                    <a:pt x="3" y="1"/>
                    <a:pt x="4" y="1"/>
                  </a:cubicBezTo>
                  <a:cubicBezTo>
                    <a:pt x="3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26"/>
            <p:cNvSpPr/>
            <p:nvPr/>
          </p:nvSpPr>
          <p:spPr bwMode="auto">
            <a:xfrm>
              <a:off x="811" y="1833"/>
              <a:ext cx="20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7"/>
            <p:cNvSpPr/>
            <p:nvPr/>
          </p:nvSpPr>
          <p:spPr bwMode="auto">
            <a:xfrm>
              <a:off x="837" y="1846"/>
              <a:ext cx="33" cy="13"/>
            </a:xfrm>
            <a:custGeom>
              <a:avLst/>
              <a:gdLst>
                <a:gd name="T0" fmla="*/ 0 w 5"/>
                <a:gd name="T1" fmla="*/ 2 h 2"/>
                <a:gd name="T2" fmla="*/ 2 w 5"/>
                <a:gd name="T3" fmla="*/ 2 h 2"/>
                <a:gd name="T4" fmla="*/ 5 w 5"/>
                <a:gd name="T5" fmla="*/ 1 h 2"/>
                <a:gd name="T6" fmla="*/ 3 w 5"/>
                <a:gd name="T7" fmla="*/ 0 h 2"/>
                <a:gd name="T8" fmla="*/ 3 w 5"/>
                <a:gd name="T9" fmla="*/ 0 h 2"/>
                <a:gd name="T10" fmla="*/ 0 w 5"/>
                <a:gd name="T11" fmla="*/ 0 h 2"/>
                <a:gd name="T12" fmla="*/ 2 w 5"/>
                <a:gd name="T13" fmla="*/ 1 h 2"/>
                <a:gd name="T14" fmla="*/ 0 w 5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2"/>
                    <a:pt x="5" y="1"/>
                  </a:cubicBezTo>
                  <a:cubicBezTo>
                    <a:pt x="4" y="0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28"/>
            <p:cNvSpPr/>
            <p:nvPr/>
          </p:nvSpPr>
          <p:spPr bwMode="auto">
            <a:xfrm>
              <a:off x="824" y="1879"/>
              <a:ext cx="7" cy="6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6 h 6"/>
                <a:gd name="T4" fmla="*/ 0 w 7"/>
                <a:gd name="T5" fmla="*/ 0 h 6"/>
                <a:gd name="T6" fmla="*/ 0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lnTo>
                    <a:pt x="7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29"/>
            <p:cNvSpPr/>
            <p:nvPr/>
          </p:nvSpPr>
          <p:spPr bwMode="auto">
            <a:xfrm>
              <a:off x="909" y="1905"/>
              <a:ext cx="14" cy="26"/>
            </a:xfrm>
            <a:custGeom>
              <a:avLst/>
              <a:gdLst>
                <a:gd name="T0" fmla="*/ 1 w 2"/>
                <a:gd name="T1" fmla="*/ 3 h 4"/>
                <a:gd name="T2" fmla="*/ 2 w 2"/>
                <a:gd name="T3" fmla="*/ 3 h 4"/>
                <a:gd name="T4" fmla="*/ 1 w 2"/>
                <a:gd name="T5" fmla="*/ 2 h 4"/>
                <a:gd name="T6" fmla="*/ 2 w 2"/>
                <a:gd name="T7" fmla="*/ 1 h 4"/>
                <a:gd name="T8" fmla="*/ 1 w 2"/>
                <a:gd name="T9" fmla="*/ 0 h 4"/>
                <a:gd name="T10" fmla="*/ 1 w 2"/>
                <a:gd name="T11" fmla="*/ 4 h 4"/>
                <a:gd name="T12" fmla="*/ 2 w 2"/>
                <a:gd name="T13" fmla="*/ 4 h 4"/>
                <a:gd name="T14" fmla="*/ 1 w 2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0"/>
            <p:cNvSpPr/>
            <p:nvPr/>
          </p:nvSpPr>
          <p:spPr bwMode="auto">
            <a:xfrm>
              <a:off x="877" y="1898"/>
              <a:ext cx="13" cy="27"/>
            </a:xfrm>
            <a:custGeom>
              <a:avLst/>
              <a:gdLst>
                <a:gd name="T0" fmla="*/ 2 w 2"/>
                <a:gd name="T1" fmla="*/ 3 h 4"/>
                <a:gd name="T2" fmla="*/ 0 w 2"/>
                <a:gd name="T3" fmla="*/ 1 h 4"/>
                <a:gd name="T4" fmla="*/ 2 w 2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3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1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1"/>
            <p:cNvSpPr/>
            <p:nvPr/>
          </p:nvSpPr>
          <p:spPr bwMode="auto">
            <a:xfrm>
              <a:off x="936" y="1918"/>
              <a:ext cx="13" cy="7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2"/>
            <p:cNvSpPr/>
            <p:nvPr/>
          </p:nvSpPr>
          <p:spPr bwMode="auto">
            <a:xfrm>
              <a:off x="1919" y="1971"/>
              <a:ext cx="72" cy="33"/>
            </a:xfrm>
            <a:custGeom>
              <a:avLst/>
              <a:gdLst>
                <a:gd name="T0" fmla="*/ 0 w 11"/>
                <a:gd name="T1" fmla="*/ 3 h 5"/>
                <a:gd name="T2" fmla="*/ 1 w 11"/>
                <a:gd name="T3" fmla="*/ 4 h 5"/>
                <a:gd name="T4" fmla="*/ 7 w 11"/>
                <a:gd name="T5" fmla="*/ 4 h 5"/>
                <a:gd name="T6" fmla="*/ 10 w 11"/>
                <a:gd name="T7" fmla="*/ 2 h 5"/>
                <a:gd name="T8" fmla="*/ 10 w 11"/>
                <a:gd name="T9" fmla="*/ 1 h 5"/>
                <a:gd name="T10" fmla="*/ 10 w 11"/>
                <a:gd name="T11" fmla="*/ 1 h 5"/>
                <a:gd name="T12" fmla="*/ 8 w 11"/>
                <a:gd name="T13" fmla="*/ 1 h 5"/>
                <a:gd name="T14" fmla="*/ 9 w 11"/>
                <a:gd name="T15" fmla="*/ 1 h 5"/>
                <a:gd name="T16" fmla="*/ 7 w 11"/>
                <a:gd name="T17" fmla="*/ 0 h 5"/>
                <a:gd name="T18" fmla="*/ 8 w 11"/>
                <a:gd name="T19" fmla="*/ 1 h 5"/>
                <a:gd name="T20" fmla="*/ 5 w 11"/>
                <a:gd name="T21" fmla="*/ 1 h 5"/>
                <a:gd name="T22" fmla="*/ 5 w 11"/>
                <a:gd name="T23" fmla="*/ 0 h 5"/>
                <a:gd name="T24" fmla="*/ 3 w 11"/>
                <a:gd name="T25" fmla="*/ 0 h 5"/>
                <a:gd name="T26" fmla="*/ 3 w 11"/>
                <a:gd name="T27" fmla="*/ 1 h 5"/>
                <a:gd name="T28" fmla="*/ 1 w 11"/>
                <a:gd name="T29" fmla="*/ 1 h 5"/>
                <a:gd name="T30" fmla="*/ 1 w 11"/>
                <a:gd name="T31" fmla="*/ 1 h 5"/>
                <a:gd name="T32" fmla="*/ 3 w 11"/>
                <a:gd name="T33" fmla="*/ 1 h 5"/>
                <a:gd name="T34" fmla="*/ 7 w 11"/>
                <a:gd name="T35" fmla="*/ 4 h 5"/>
                <a:gd name="T36" fmla="*/ 0 w 11"/>
                <a:gd name="T3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5">
                  <a:moveTo>
                    <a:pt x="0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3"/>
                    <a:pt x="5" y="5"/>
                    <a:pt x="7" y="4"/>
                  </a:cubicBezTo>
                  <a:cubicBezTo>
                    <a:pt x="8" y="4"/>
                    <a:pt x="8" y="1"/>
                    <a:pt x="10" y="2"/>
                  </a:cubicBezTo>
                  <a:cubicBezTo>
                    <a:pt x="10" y="2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2"/>
                    <a:pt x="3" y="1"/>
                  </a:cubicBezTo>
                  <a:cubicBezTo>
                    <a:pt x="4" y="2"/>
                    <a:pt x="6" y="3"/>
                    <a:pt x="7" y="4"/>
                  </a:cubicBezTo>
                  <a:cubicBezTo>
                    <a:pt x="4" y="5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3"/>
            <p:cNvSpPr/>
            <p:nvPr/>
          </p:nvSpPr>
          <p:spPr bwMode="auto">
            <a:xfrm>
              <a:off x="890" y="1918"/>
              <a:ext cx="13" cy="13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2 w 2"/>
                <a:gd name="T5" fmla="*/ 1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4"/>
            <p:cNvSpPr/>
            <p:nvPr/>
          </p:nvSpPr>
          <p:spPr bwMode="auto">
            <a:xfrm>
              <a:off x="870" y="1918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0 h 2"/>
                <a:gd name="T4" fmla="*/ 0 w 2"/>
                <a:gd name="T5" fmla="*/ 1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35"/>
            <p:cNvSpPr/>
            <p:nvPr/>
          </p:nvSpPr>
          <p:spPr bwMode="auto">
            <a:xfrm>
              <a:off x="2364" y="1997"/>
              <a:ext cx="27" cy="20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0 h 3"/>
                <a:gd name="T4" fmla="*/ 0 w 4"/>
                <a:gd name="T5" fmla="*/ 0 h 3"/>
                <a:gd name="T6" fmla="*/ 0 w 4"/>
                <a:gd name="T7" fmla="*/ 2 h 3"/>
                <a:gd name="T8" fmla="*/ 0 w 4"/>
                <a:gd name="T9" fmla="*/ 2 h 3"/>
                <a:gd name="T10" fmla="*/ 2 w 4"/>
                <a:gd name="T11" fmla="*/ 2 h 3"/>
                <a:gd name="T12" fmla="*/ 2 w 4"/>
                <a:gd name="T13" fmla="*/ 3 h 3"/>
                <a:gd name="T14" fmla="*/ 4 w 4"/>
                <a:gd name="T15" fmla="*/ 1 h 3"/>
                <a:gd name="T16" fmla="*/ 0 w 4"/>
                <a:gd name="T1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1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36"/>
            <p:cNvSpPr/>
            <p:nvPr/>
          </p:nvSpPr>
          <p:spPr bwMode="auto">
            <a:xfrm>
              <a:off x="2351" y="1997"/>
              <a:ext cx="7" cy="20"/>
            </a:xfrm>
            <a:custGeom>
              <a:avLst/>
              <a:gdLst>
                <a:gd name="T0" fmla="*/ 0 w 7"/>
                <a:gd name="T1" fmla="*/ 20 h 20"/>
                <a:gd name="T2" fmla="*/ 7 w 7"/>
                <a:gd name="T3" fmla="*/ 13 h 20"/>
                <a:gd name="T4" fmla="*/ 7 w 7"/>
                <a:gd name="T5" fmla="*/ 0 h 20"/>
                <a:gd name="T6" fmla="*/ 0 w 7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0">
                  <a:moveTo>
                    <a:pt x="0" y="20"/>
                  </a:moveTo>
                  <a:lnTo>
                    <a:pt x="7" y="13"/>
                  </a:lnTo>
                  <a:lnTo>
                    <a:pt x="7" y="0"/>
                  </a:ln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37"/>
            <p:cNvSpPr/>
            <p:nvPr/>
          </p:nvSpPr>
          <p:spPr bwMode="auto">
            <a:xfrm>
              <a:off x="2076" y="1984"/>
              <a:ext cx="0" cy="6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38"/>
            <p:cNvSpPr/>
            <p:nvPr/>
          </p:nvSpPr>
          <p:spPr bwMode="auto">
            <a:xfrm>
              <a:off x="2069" y="1990"/>
              <a:ext cx="20" cy="1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1 h 2"/>
                <a:gd name="T4" fmla="*/ 0 w 3"/>
                <a:gd name="T5" fmla="*/ 1 h 2"/>
                <a:gd name="T6" fmla="*/ 1 w 3"/>
                <a:gd name="T7" fmla="*/ 0 h 2"/>
                <a:gd name="T8" fmla="*/ 2 w 3"/>
                <a:gd name="T9" fmla="*/ 2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39"/>
            <p:cNvSpPr/>
            <p:nvPr/>
          </p:nvSpPr>
          <p:spPr bwMode="auto">
            <a:xfrm>
              <a:off x="2338" y="2004"/>
              <a:ext cx="13" cy="6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40"/>
            <p:cNvSpPr/>
            <p:nvPr/>
          </p:nvSpPr>
          <p:spPr bwMode="auto">
            <a:xfrm>
              <a:off x="2325" y="2004"/>
              <a:ext cx="7" cy="6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0 w 1"/>
                <a:gd name="T9" fmla="*/ 1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1"/>
            <p:cNvSpPr/>
            <p:nvPr/>
          </p:nvSpPr>
          <p:spPr bwMode="auto">
            <a:xfrm>
              <a:off x="955" y="1944"/>
              <a:ext cx="33" cy="20"/>
            </a:xfrm>
            <a:custGeom>
              <a:avLst/>
              <a:gdLst>
                <a:gd name="T0" fmla="*/ 4 w 5"/>
                <a:gd name="T1" fmla="*/ 0 h 3"/>
                <a:gd name="T2" fmla="*/ 2 w 5"/>
                <a:gd name="T3" fmla="*/ 1 h 3"/>
                <a:gd name="T4" fmla="*/ 0 w 5"/>
                <a:gd name="T5" fmla="*/ 1 h 3"/>
                <a:gd name="T6" fmla="*/ 2 w 5"/>
                <a:gd name="T7" fmla="*/ 3 h 3"/>
                <a:gd name="T8" fmla="*/ 4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2"/>
                    <a:pt x="0" y="1"/>
                  </a:cubicBezTo>
                  <a:cubicBezTo>
                    <a:pt x="0" y="2"/>
                    <a:pt x="0" y="3"/>
                    <a:pt x="2" y="3"/>
                  </a:cubicBezTo>
                  <a:cubicBezTo>
                    <a:pt x="2" y="1"/>
                    <a:pt x="5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2"/>
            <p:cNvSpPr/>
            <p:nvPr/>
          </p:nvSpPr>
          <p:spPr bwMode="auto">
            <a:xfrm>
              <a:off x="1748" y="1984"/>
              <a:ext cx="20" cy="33"/>
            </a:xfrm>
            <a:custGeom>
              <a:avLst/>
              <a:gdLst>
                <a:gd name="T0" fmla="*/ 2 w 3"/>
                <a:gd name="T1" fmla="*/ 2 h 5"/>
                <a:gd name="T2" fmla="*/ 3 w 3"/>
                <a:gd name="T3" fmla="*/ 4 h 5"/>
                <a:gd name="T4" fmla="*/ 3 w 3"/>
                <a:gd name="T5" fmla="*/ 1 h 5"/>
                <a:gd name="T6" fmla="*/ 1 w 3"/>
                <a:gd name="T7" fmla="*/ 0 h 5"/>
                <a:gd name="T8" fmla="*/ 0 w 3"/>
                <a:gd name="T9" fmla="*/ 2 h 5"/>
                <a:gd name="T10" fmla="*/ 1 w 3"/>
                <a:gd name="T11" fmla="*/ 4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5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3"/>
            <p:cNvSpPr/>
            <p:nvPr/>
          </p:nvSpPr>
          <p:spPr bwMode="auto">
            <a:xfrm>
              <a:off x="2010" y="1997"/>
              <a:ext cx="33" cy="33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2 h 5"/>
                <a:gd name="T4" fmla="*/ 2 w 5"/>
                <a:gd name="T5" fmla="*/ 0 h 5"/>
                <a:gd name="T6" fmla="*/ 0 w 5"/>
                <a:gd name="T7" fmla="*/ 1 h 5"/>
                <a:gd name="T8" fmla="*/ 2 w 5"/>
                <a:gd name="T9" fmla="*/ 5 h 5"/>
                <a:gd name="T10" fmla="*/ 0 w 5"/>
                <a:gd name="T11" fmla="*/ 4 h 5"/>
                <a:gd name="T12" fmla="*/ 2 w 5"/>
                <a:gd name="T13" fmla="*/ 5 h 5"/>
                <a:gd name="T14" fmla="*/ 4 w 5"/>
                <a:gd name="T15" fmla="*/ 2 h 5"/>
                <a:gd name="T16" fmla="*/ 5 w 5"/>
                <a:gd name="T17" fmla="*/ 3 h 5"/>
                <a:gd name="T18" fmla="*/ 5 w 5"/>
                <a:gd name="T19" fmla="*/ 2 h 5"/>
                <a:gd name="T20" fmla="*/ 4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3" y="1"/>
                    <a:pt x="2" y="0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2" y="1"/>
                    <a:pt x="2" y="4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1" y="3"/>
                    <a:pt x="3" y="4"/>
                    <a:pt x="4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4"/>
            <p:cNvSpPr/>
            <p:nvPr/>
          </p:nvSpPr>
          <p:spPr bwMode="auto">
            <a:xfrm>
              <a:off x="1722" y="1990"/>
              <a:ext cx="7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5"/>
            <p:cNvSpPr/>
            <p:nvPr/>
          </p:nvSpPr>
          <p:spPr bwMode="auto">
            <a:xfrm>
              <a:off x="1729" y="1984"/>
              <a:ext cx="13" cy="20"/>
            </a:xfrm>
            <a:custGeom>
              <a:avLst/>
              <a:gdLst>
                <a:gd name="T0" fmla="*/ 1 w 2"/>
                <a:gd name="T1" fmla="*/ 3 h 3"/>
                <a:gd name="T2" fmla="*/ 2 w 2"/>
                <a:gd name="T3" fmla="*/ 1 h 3"/>
                <a:gd name="T4" fmla="*/ 1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2"/>
                    <a:pt x="2" y="2"/>
                    <a:pt x="2" y="1"/>
                  </a:cubicBezTo>
                  <a:cubicBezTo>
                    <a:pt x="0" y="0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6"/>
            <p:cNvSpPr/>
            <p:nvPr/>
          </p:nvSpPr>
          <p:spPr bwMode="auto">
            <a:xfrm>
              <a:off x="1775" y="1990"/>
              <a:ext cx="0" cy="14"/>
            </a:xfrm>
            <a:custGeom>
              <a:avLst/>
              <a:gdLst>
                <a:gd name="T0" fmla="*/ 14 h 14"/>
                <a:gd name="T1" fmla="*/ 14 h 14"/>
                <a:gd name="T2" fmla="*/ 0 h 14"/>
                <a:gd name="T3" fmla="*/ 14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47"/>
            <p:cNvSpPr/>
            <p:nvPr/>
          </p:nvSpPr>
          <p:spPr bwMode="auto">
            <a:xfrm>
              <a:off x="2318" y="2017"/>
              <a:ext cx="20" cy="13"/>
            </a:xfrm>
            <a:custGeom>
              <a:avLst/>
              <a:gdLst>
                <a:gd name="T0" fmla="*/ 3 w 3"/>
                <a:gd name="T1" fmla="*/ 1 h 2"/>
                <a:gd name="T2" fmla="*/ 0 w 3"/>
                <a:gd name="T3" fmla="*/ 0 h 2"/>
                <a:gd name="T4" fmla="*/ 0 w 3"/>
                <a:gd name="T5" fmla="*/ 1 h 2"/>
                <a:gd name="T6" fmla="*/ 1 w 3"/>
                <a:gd name="T7" fmla="*/ 1 h 2"/>
                <a:gd name="T8" fmla="*/ 3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cubicBezTo>
                    <a:pt x="3" y="0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48"/>
            <p:cNvSpPr/>
            <p:nvPr/>
          </p:nvSpPr>
          <p:spPr bwMode="auto">
            <a:xfrm>
              <a:off x="2371" y="2023"/>
              <a:ext cx="6" cy="1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1"/>
                    <a:pt x="1" y="2"/>
                    <a:pt x="1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49"/>
            <p:cNvSpPr/>
            <p:nvPr/>
          </p:nvSpPr>
          <p:spPr bwMode="auto">
            <a:xfrm>
              <a:off x="942" y="1997"/>
              <a:ext cx="7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0"/>
            <p:cNvSpPr/>
            <p:nvPr/>
          </p:nvSpPr>
          <p:spPr bwMode="auto">
            <a:xfrm>
              <a:off x="949" y="1997"/>
              <a:ext cx="6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1"/>
            <p:cNvSpPr/>
            <p:nvPr/>
          </p:nvSpPr>
          <p:spPr bwMode="auto">
            <a:xfrm>
              <a:off x="916" y="1951"/>
              <a:ext cx="33" cy="46"/>
            </a:xfrm>
            <a:custGeom>
              <a:avLst/>
              <a:gdLst>
                <a:gd name="T0" fmla="*/ 3 w 5"/>
                <a:gd name="T1" fmla="*/ 6 h 7"/>
                <a:gd name="T2" fmla="*/ 5 w 5"/>
                <a:gd name="T3" fmla="*/ 2 h 7"/>
                <a:gd name="T4" fmla="*/ 0 w 5"/>
                <a:gd name="T5" fmla="*/ 1 h 7"/>
                <a:gd name="T6" fmla="*/ 3 w 5"/>
                <a:gd name="T7" fmla="*/ 2 h 7"/>
                <a:gd name="T8" fmla="*/ 2 w 5"/>
                <a:gd name="T9" fmla="*/ 2 h 7"/>
                <a:gd name="T10" fmla="*/ 0 w 5"/>
                <a:gd name="T11" fmla="*/ 4 h 7"/>
                <a:gd name="T12" fmla="*/ 3 w 5"/>
                <a:gd name="T13" fmla="*/ 6 h 7"/>
                <a:gd name="T14" fmla="*/ 2 w 5"/>
                <a:gd name="T15" fmla="*/ 7 h 7"/>
                <a:gd name="T16" fmla="*/ 4 w 5"/>
                <a:gd name="T17" fmla="*/ 7 h 7"/>
                <a:gd name="T18" fmla="*/ 3 w 5"/>
                <a:gd name="T1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3" y="6"/>
                  </a:moveTo>
                  <a:cubicBezTo>
                    <a:pt x="4" y="5"/>
                    <a:pt x="4" y="3"/>
                    <a:pt x="5" y="2"/>
                  </a:cubicBezTo>
                  <a:cubicBezTo>
                    <a:pt x="3" y="1"/>
                    <a:pt x="2" y="0"/>
                    <a:pt x="0" y="1"/>
                  </a:cubicBezTo>
                  <a:cubicBezTo>
                    <a:pt x="1" y="1"/>
                    <a:pt x="2" y="0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3" y="4"/>
                    <a:pt x="1" y="3"/>
                    <a:pt x="0" y="4"/>
                  </a:cubicBezTo>
                  <a:cubicBezTo>
                    <a:pt x="3" y="3"/>
                    <a:pt x="1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7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2"/>
            <p:cNvSpPr/>
            <p:nvPr/>
          </p:nvSpPr>
          <p:spPr bwMode="auto">
            <a:xfrm>
              <a:off x="1696" y="1997"/>
              <a:ext cx="20" cy="13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1 h 2"/>
                <a:gd name="T4" fmla="*/ 3 w 3"/>
                <a:gd name="T5" fmla="*/ 0 h 2"/>
                <a:gd name="T6" fmla="*/ 3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2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3"/>
            <p:cNvSpPr/>
            <p:nvPr/>
          </p:nvSpPr>
          <p:spPr bwMode="auto">
            <a:xfrm>
              <a:off x="2292" y="2023"/>
              <a:ext cx="13" cy="7"/>
            </a:xfrm>
            <a:custGeom>
              <a:avLst/>
              <a:gdLst>
                <a:gd name="T0" fmla="*/ 0 w 13"/>
                <a:gd name="T1" fmla="*/ 0 h 7"/>
                <a:gd name="T2" fmla="*/ 13 w 13"/>
                <a:gd name="T3" fmla="*/ 7 h 7"/>
                <a:gd name="T4" fmla="*/ 0 w 13"/>
                <a:gd name="T5" fmla="*/ 0 h 7"/>
                <a:gd name="T6" fmla="*/ 0 w 1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lnTo>
                    <a:pt x="13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4"/>
            <p:cNvSpPr/>
            <p:nvPr/>
          </p:nvSpPr>
          <p:spPr bwMode="auto">
            <a:xfrm>
              <a:off x="1716" y="1997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0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55"/>
            <p:cNvSpPr/>
            <p:nvPr/>
          </p:nvSpPr>
          <p:spPr bwMode="auto">
            <a:xfrm>
              <a:off x="1951" y="2010"/>
              <a:ext cx="20" cy="13"/>
            </a:xfrm>
            <a:custGeom>
              <a:avLst/>
              <a:gdLst>
                <a:gd name="T0" fmla="*/ 2 w 3"/>
                <a:gd name="T1" fmla="*/ 1 h 2"/>
                <a:gd name="T2" fmla="*/ 1 w 3"/>
                <a:gd name="T3" fmla="*/ 0 h 2"/>
                <a:gd name="T4" fmla="*/ 0 w 3"/>
                <a:gd name="T5" fmla="*/ 2 h 2"/>
                <a:gd name="T6" fmla="*/ 1 w 3"/>
                <a:gd name="T7" fmla="*/ 2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56"/>
            <p:cNvSpPr/>
            <p:nvPr/>
          </p:nvSpPr>
          <p:spPr bwMode="auto">
            <a:xfrm>
              <a:off x="2096" y="2036"/>
              <a:ext cx="0" cy="7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57"/>
            <p:cNvSpPr/>
            <p:nvPr/>
          </p:nvSpPr>
          <p:spPr bwMode="auto">
            <a:xfrm>
              <a:off x="2076" y="2017"/>
              <a:ext cx="20" cy="19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2"/>
                    <a:pt x="2" y="3"/>
                    <a:pt x="3" y="3"/>
                  </a:cubicBezTo>
                  <a:cubicBezTo>
                    <a:pt x="3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58"/>
            <p:cNvSpPr/>
            <p:nvPr/>
          </p:nvSpPr>
          <p:spPr bwMode="auto">
            <a:xfrm>
              <a:off x="2214" y="2023"/>
              <a:ext cx="6" cy="7"/>
            </a:xfrm>
            <a:custGeom>
              <a:avLst/>
              <a:gdLst>
                <a:gd name="T0" fmla="*/ 6 w 6"/>
                <a:gd name="T1" fmla="*/ 7 h 7"/>
                <a:gd name="T2" fmla="*/ 6 w 6"/>
                <a:gd name="T3" fmla="*/ 7 h 7"/>
                <a:gd name="T4" fmla="*/ 0 w 6"/>
                <a:gd name="T5" fmla="*/ 0 h 7"/>
                <a:gd name="T6" fmla="*/ 6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6" y="7"/>
                  </a:lnTo>
                  <a:lnTo>
                    <a:pt x="0" y="0"/>
                  </a:ln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59"/>
            <p:cNvSpPr/>
            <p:nvPr/>
          </p:nvSpPr>
          <p:spPr bwMode="auto">
            <a:xfrm>
              <a:off x="1925" y="2010"/>
              <a:ext cx="7" cy="7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0"/>
            <p:cNvSpPr/>
            <p:nvPr/>
          </p:nvSpPr>
          <p:spPr bwMode="auto">
            <a:xfrm>
              <a:off x="2128" y="2023"/>
              <a:ext cx="7" cy="7"/>
            </a:xfrm>
            <a:custGeom>
              <a:avLst/>
              <a:gdLst>
                <a:gd name="T0" fmla="*/ 0 w 7"/>
                <a:gd name="T1" fmla="*/ 0 h 7"/>
                <a:gd name="T2" fmla="*/ 7 w 7"/>
                <a:gd name="T3" fmla="*/ 7 h 7"/>
                <a:gd name="T4" fmla="*/ 7 w 7"/>
                <a:gd name="T5" fmla="*/ 0 h 7"/>
                <a:gd name="T6" fmla="*/ 0 w 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7" y="7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1"/>
            <p:cNvSpPr/>
            <p:nvPr/>
          </p:nvSpPr>
          <p:spPr bwMode="auto">
            <a:xfrm>
              <a:off x="1630" y="1990"/>
              <a:ext cx="7" cy="14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0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62"/>
            <p:cNvSpPr/>
            <p:nvPr/>
          </p:nvSpPr>
          <p:spPr bwMode="auto">
            <a:xfrm>
              <a:off x="1689" y="1997"/>
              <a:ext cx="7" cy="13"/>
            </a:xfrm>
            <a:custGeom>
              <a:avLst/>
              <a:gdLst>
                <a:gd name="T0" fmla="*/ 7 w 7"/>
                <a:gd name="T1" fmla="*/ 13 h 13"/>
                <a:gd name="T2" fmla="*/ 0 w 7"/>
                <a:gd name="T3" fmla="*/ 0 h 13"/>
                <a:gd name="T4" fmla="*/ 0 w 7"/>
                <a:gd name="T5" fmla="*/ 13 h 13"/>
                <a:gd name="T6" fmla="*/ 7 w 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3"/>
            <p:cNvSpPr/>
            <p:nvPr/>
          </p:nvSpPr>
          <p:spPr bwMode="auto">
            <a:xfrm>
              <a:off x="1683" y="2004"/>
              <a:ext cx="6" cy="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4"/>
            <p:cNvSpPr/>
            <p:nvPr/>
          </p:nvSpPr>
          <p:spPr bwMode="auto">
            <a:xfrm>
              <a:off x="1781" y="2010"/>
              <a:ext cx="13" cy="7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65"/>
            <p:cNvSpPr/>
            <p:nvPr/>
          </p:nvSpPr>
          <p:spPr bwMode="auto">
            <a:xfrm>
              <a:off x="1532" y="1997"/>
              <a:ext cx="20" cy="26"/>
            </a:xfrm>
            <a:custGeom>
              <a:avLst/>
              <a:gdLst>
                <a:gd name="T0" fmla="*/ 1 w 3"/>
                <a:gd name="T1" fmla="*/ 0 h 4"/>
                <a:gd name="T2" fmla="*/ 2 w 3"/>
                <a:gd name="T3" fmla="*/ 2 h 4"/>
                <a:gd name="T4" fmla="*/ 3 w 3"/>
                <a:gd name="T5" fmla="*/ 3 h 4"/>
                <a:gd name="T6" fmla="*/ 2 w 3"/>
                <a:gd name="T7" fmla="*/ 2 h 4"/>
                <a:gd name="T8" fmla="*/ 3 w 3"/>
                <a:gd name="T9" fmla="*/ 2 h 4"/>
                <a:gd name="T10" fmla="*/ 3 w 3"/>
                <a:gd name="T11" fmla="*/ 0 h 4"/>
                <a:gd name="T12" fmla="*/ 1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0" y="1"/>
                    <a:pt x="3" y="1"/>
                    <a:pt x="2" y="2"/>
                  </a:cubicBezTo>
                  <a:cubicBezTo>
                    <a:pt x="2" y="3"/>
                    <a:pt x="2" y="4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66"/>
            <p:cNvSpPr/>
            <p:nvPr/>
          </p:nvSpPr>
          <p:spPr bwMode="auto">
            <a:xfrm>
              <a:off x="2076" y="2023"/>
              <a:ext cx="7" cy="1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67"/>
            <p:cNvSpPr/>
            <p:nvPr/>
          </p:nvSpPr>
          <p:spPr bwMode="auto">
            <a:xfrm>
              <a:off x="2168" y="2030"/>
              <a:ext cx="13" cy="6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1 w 2"/>
                <a:gd name="T5" fmla="*/ 1 h 1"/>
                <a:gd name="T6" fmla="*/ 2 w 2"/>
                <a:gd name="T7" fmla="*/ 1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68"/>
            <p:cNvSpPr/>
            <p:nvPr/>
          </p:nvSpPr>
          <p:spPr bwMode="auto">
            <a:xfrm>
              <a:off x="883" y="1971"/>
              <a:ext cx="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69"/>
            <p:cNvSpPr/>
            <p:nvPr/>
          </p:nvSpPr>
          <p:spPr bwMode="auto">
            <a:xfrm>
              <a:off x="955" y="1971"/>
              <a:ext cx="7" cy="13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0"/>
            <p:cNvSpPr/>
            <p:nvPr/>
          </p:nvSpPr>
          <p:spPr bwMode="auto">
            <a:xfrm>
              <a:off x="1735" y="2010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0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1"/>
            <p:cNvSpPr/>
            <p:nvPr/>
          </p:nvSpPr>
          <p:spPr bwMode="auto">
            <a:xfrm>
              <a:off x="1453" y="2004"/>
              <a:ext cx="53" cy="46"/>
            </a:xfrm>
            <a:custGeom>
              <a:avLst/>
              <a:gdLst>
                <a:gd name="T0" fmla="*/ 2 w 8"/>
                <a:gd name="T1" fmla="*/ 1 h 7"/>
                <a:gd name="T2" fmla="*/ 2 w 8"/>
                <a:gd name="T3" fmla="*/ 2 h 7"/>
                <a:gd name="T4" fmla="*/ 1 w 8"/>
                <a:gd name="T5" fmla="*/ 1 h 7"/>
                <a:gd name="T6" fmla="*/ 1 w 8"/>
                <a:gd name="T7" fmla="*/ 1 h 7"/>
                <a:gd name="T8" fmla="*/ 1 w 8"/>
                <a:gd name="T9" fmla="*/ 3 h 7"/>
                <a:gd name="T10" fmla="*/ 3 w 8"/>
                <a:gd name="T11" fmla="*/ 3 h 7"/>
                <a:gd name="T12" fmla="*/ 5 w 8"/>
                <a:gd name="T13" fmla="*/ 3 h 7"/>
                <a:gd name="T14" fmla="*/ 7 w 8"/>
                <a:gd name="T15" fmla="*/ 7 h 7"/>
                <a:gd name="T16" fmla="*/ 8 w 8"/>
                <a:gd name="T17" fmla="*/ 1 h 7"/>
                <a:gd name="T18" fmla="*/ 8 w 8"/>
                <a:gd name="T19" fmla="*/ 2 h 7"/>
                <a:gd name="T20" fmla="*/ 8 w 8"/>
                <a:gd name="T21" fmla="*/ 0 h 7"/>
                <a:gd name="T22" fmla="*/ 2 w 8"/>
                <a:gd name="T2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2" y="1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7" y="4"/>
                    <a:pt x="7" y="6"/>
                    <a:pt x="7" y="7"/>
                  </a:cubicBezTo>
                  <a:cubicBezTo>
                    <a:pt x="8" y="5"/>
                    <a:pt x="7" y="3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6" y="1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2"/>
            <p:cNvSpPr/>
            <p:nvPr/>
          </p:nvSpPr>
          <p:spPr bwMode="auto">
            <a:xfrm>
              <a:off x="1945" y="2030"/>
              <a:ext cx="6" cy="6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3"/>
            <p:cNvSpPr/>
            <p:nvPr/>
          </p:nvSpPr>
          <p:spPr bwMode="auto">
            <a:xfrm>
              <a:off x="2325" y="2050"/>
              <a:ext cx="20" cy="6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1 w 3"/>
                <a:gd name="T5" fmla="*/ 1 h 1"/>
                <a:gd name="T6" fmla="*/ 1 w 3"/>
                <a:gd name="T7" fmla="*/ 1 h 1"/>
                <a:gd name="T8" fmla="*/ 2 w 3"/>
                <a:gd name="T9" fmla="*/ 0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3" y="1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74"/>
            <p:cNvSpPr/>
            <p:nvPr/>
          </p:nvSpPr>
          <p:spPr bwMode="auto">
            <a:xfrm>
              <a:off x="1670" y="2017"/>
              <a:ext cx="46" cy="13"/>
            </a:xfrm>
            <a:custGeom>
              <a:avLst/>
              <a:gdLst>
                <a:gd name="T0" fmla="*/ 3 w 7"/>
                <a:gd name="T1" fmla="*/ 0 h 2"/>
                <a:gd name="T2" fmla="*/ 3 w 7"/>
                <a:gd name="T3" fmla="*/ 2 h 2"/>
                <a:gd name="T4" fmla="*/ 3 w 7"/>
                <a:gd name="T5" fmla="*/ 1 h 2"/>
                <a:gd name="T6" fmla="*/ 0 w 7"/>
                <a:gd name="T7" fmla="*/ 1 h 2"/>
                <a:gd name="T8" fmla="*/ 1 w 7"/>
                <a:gd name="T9" fmla="*/ 2 h 2"/>
                <a:gd name="T10" fmla="*/ 4 w 7"/>
                <a:gd name="T11" fmla="*/ 2 h 2"/>
                <a:gd name="T12" fmla="*/ 4 w 7"/>
                <a:gd name="T13" fmla="*/ 2 h 2"/>
                <a:gd name="T14" fmla="*/ 7 w 7"/>
                <a:gd name="T15" fmla="*/ 1 h 2"/>
                <a:gd name="T16" fmla="*/ 3 w 7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0" y="2"/>
                    <a:pt x="1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7" y="1"/>
                  </a:cubicBezTo>
                  <a:cubicBezTo>
                    <a:pt x="5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75"/>
            <p:cNvSpPr/>
            <p:nvPr/>
          </p:nvSpPr>
          <p:spPr bwMode="auto">
            <a:xfrm>
              <a:off x="2010" y="2036"/>
              <a:ext cx="7" cy="0"/>
            </a:xfrm>
            <a:custGeom>
              <a:avLst/>
              <a:gdLst>
                <a:gd name="T0" fmla="*/ 0 w 7"/>
                <a:gd name="T1" fmla="*/ 7 w 7"/>
                <a:gd name="T2" fmla="*/ 0 w 7"/>
                <a:gd name="T3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76"/>
            <p:cNvSpPr/>
            <p:nvPr/>
          </p:nvSpPr>
          <p:spPr bwMode="auto">
            <a:xfrm>
              <a:off x="2122" y="2043"/>
              <a:ext cx="6" cy="7"/>
            </a:xfrm>
            <a:custGeom>
              <a:avLst/>
              <a:gdLst>
                <a:gd name="T0" fmla="*/ 6 w 6"/>
                <a:gd name="T1" fmla="*/ 7 h 7"/>
                <a:gd name="T2" fmla="*/ 6 w 6"/>
                <a:gd name="T3" fmla="*/ 0 h 7"/>
                <a:gd name="T4" fmla="*/ 0 w 6"/>
                <a:gd name="T5" fmla="*/ 0 h 7"/>
                <a:gd name="T6" fmla="*/ 6 w 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77"/>
            <p:cNvSpPr/>
            <p:nvPr/>
          </p:nvSpPr>
          <p:spPr bwMode="auto">
            <a:xfrm>
              <a:off x="1951" y="2036"/>
              <a:ext cx="7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0 h 7"/>
                <a:gd name="T4" fmla="*/ 0 w 7"/>
                <a:gd name="T5" fmla="*/ 0 h 7"/>
                <a:gd name="T6" fmla="*/ 7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78"/>
            <p:cNvSpPr/>
            <p:nvPr/>
          </p:nvSpPr>
          <p:spPr bwMode="auto">
            <a:xfrm>
              <a:off x="2246" y="2050"/>
              <a:ext cx="7" cy="6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279"/>
            <p:cNvSpPr>
              <a:spLocks noChangeArrowheads="1"/>
            </p:cNvSpPr>
            <p:nvPr/>
          </p:nvSpPr>
          <p:spPr bwMode="auto">
            <a:xfrm>
              <a:off x="1519" y="2017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80"/>
            <p:cNvSpPr/>
            <p:nvPr/>
          </p:nvSpPr>
          <p:spPr bwMode="auto">
            <a:xfrm>
              <a:off x="1781" y="2030"/>
              <a:ext cx="13" cy="6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1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1"/>
            <p:cNvSpPr/>
            <p:nvPr/>
          </p:nvSpPr>
          <p:spPr bwMode="auto">
            <a:xfrm>
              <a:off x="1892" y="2030"/>
              <a:ext cx="7" cy="1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82"/>
            <p:cNvSpPr/>
            <p:nvPr/>
          </p:nvSpPr>
          <p:spPr bwMode="auto">
            <a:xfrm>
              <a:off x="1978" y="2036"/>
              <a:ext cx="13" cy="14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1 w 2"/>
                <a:gd name="T5" fmla="*/ 0 h 2"/>
                <a:gd name="T6" fmla="*/ 0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3"/>
            <p:cNvSpPr/>
            <p:nvPr/>
          </p:nvSpPr>
          <p:spPr bwMode="auto">
            <a:xfrm>
              <a:off x="968" y="1990"/>
              <a:ext cx="13" cy="14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0 w 2"/>
                <a:gd name="T5" fmla="*/ 1 h 2"/>
                <a:gd name="T6" fmla="*/ 2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4"/>
            <p:cNvSpPr/>
            <p:nvPr/>
          </p:nvSpPr>
          <p:spPr bwMode="auto">
            <a:xfrm>
              <a:off x="1558" y="2023"/>
              <a:ext cx="13" cy="7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85"/>
            <p:cNvSpPr/>
            <p:nvPr/>
          </p:nvSpPr>
          <p:spPr bwMode="auto">
            <a:xfrm>
              <a:off x="1545" y="2023"/>
              <a:ext cx="7" cy="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86"/>
            <p:cNvSpPr/>
            <p:nvPr/>
          </p:nvSpPr>
          <p:spPr bwMode="auto">
            <a:xfrm>
              <a:off x="1965" y="2043"/>
              <a:ext cx="19" cy="20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3" y="2"/>
                    <a:pt x="2" y="1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87"/>
            <p:cNvSpPr/>
            <p:nvPr/>
          </p:nvSpPr>
          <p:spPr bwMode="auto">
            <a:xfrm>
              <a:off x="1755" y="2043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0 h 2"/>
                <a:gd name="T4" fmla="*/ 0 w 2"/>
                <a:gd name="T5" fmla="*/ 1 h 2"/>
                <a:gd name="T6" fmla="*/ 1 w 2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88"/>
            <p:cNvSpPr/>
            <p:nvPr/>
          </p:nvSpPr>
          <p:spPr bwMode="auto">
            <a:xfrm>
              <a:off x="1984" y="2050"/>
              <a:ext cx="7" cy="6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89"/>
            <p:cNvSpPr/>
            <p:nvPr/>
          </p:nvSpPr>
          <p:spPr bwMode="auto">
            <a:xfrm>
              <a:off x="968" y="2004"/>
              <a:ext cx="20" cy="13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2 h 2"/>
                <a:gd name="T4" fmla="*/ 2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2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Rectangle 290"/>
            <p:cNvSpPr>
              <a:spLocks noChangeArrowheads="1"/>
            </p:cNvSpPr>
            <p:nvPr/>
          </p:nvSpPr>
          <p:spPr bwMode="auto">
            <a:xfrm>
              <a:off x="1460" y="2030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Rectangle 291"/>
            <p:cNvSpPr>
              <a:spLocks noChangeArrowheads="1"/>
            </p:cNvSpPr>
            <p:nvPr/>
          </p:nvSpPr>
          <p:spPr bwMode="auto">
            <a:xfrm>
              <a:off x="1466" y="2030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92"/>
            <p:cNvSpPr/>
            <p:nvPr/>
          </p:nvSpPr>
          <p:spPr bwMode="auto">
            <a:xfrm>
              <a:off x="1545" y="2043"/>
              <a:ext cx="7" cy="7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93"/>
            <p:cNvSpPr/>
            <p:nvPr/>
          </p:nvSpPr>
          <p:spPr bwMode="auto">
            <a:xfrm>
              <a:off x="1552" y="2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94"/>
            <p:cNvSpPr/>
            <p:nvPr/>
          </p:nvSpPr>
          <p:spPr bwMode="auto">
            <a:xfrm>
              <a:off x="1591" y="2043"/>
              <a:ext cx="20" cy="26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2 w 3"/>
                <a:gd name="T5" fmla="*/ 3 h 4"/>
                <a:gd name="T6" fmla="*/ 3 w 3"/>
                <a:gd name="T7" fmla="*/ 1 h 4"/>
                <a:gd name="T8" fmla="*/ 0 w 3"/>
                <a:gd name="T9" fmla="*/ 0 h 4"/>
                <a:gd name="T10" fmla="*/ 0 w 3"/>
                <a:gd name="T11" fmla="*/ 1 h 4"/>
                <a:gd name="T12" fmla="*/ 3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2" y="0"/>
                    <a:pt x="1" y="2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2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95"/>
            <p:cNvSpPr/>
            <p:nvPr/>
          </p:nvSpPr>
          <p:spPr bwMode="auto">
            <a:xfrm>
              <a:off x="1650" y="20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96"/>
            <p:cNvSpPr/>
            <p:nvPr/>
          </p:nvSpPr>
          <p:spPr bwMode="auto">
            <a:xfrm>
              <a:off x="1650" y="2056"/>
              <a:ext cx="7" cy="13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1 h 2"/>
                <a:gd name="T4" fmla="*/ 1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0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97"/>
            <p:cNvSpPr/>
            <p:nvPr/>
          </p:nvSpPr>
          <p:spPr bwMode="auto">
            <a:xfrm>
              <a:off x="1643" y="2056"/>
              <a:ext cx="7" cy="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98"/>
            <p:cNvSpPr/>
            <p:nvPr/>
          </p:nvSpPr>
          <p:spPr bwMode="auto">
            <a:xfrm>
              <a:off x="1637" y="2050"/>
              <a:ext cx="13" cy="13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0 h 2"/>
                <a:gd name="T4" fmla="*/ 0 w 2"/>
                <a:gd name="T5" fmla="*/ 0 h 2"/>
                <a:gd name="T6" fmla="*/ 2 w 2"/>
                <a:gd name="T7" fmla="*/ 1 h 2"/>
                <a:gd name="T8" fmla="*/ 2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99"/>
            <p:cNvSpPr/>
            <p:nvPr/>
          </p:nvSpPr>
          <p:spPr bwMode="auto">
            <a:xfrm>
              <a:off x="1932" y="2063"/>
              <a:ext cx="6" cy="6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300"/>
            <p:cNvSpPr/>
            <p:nvPr/>
          </p:nvSpPr>
          <p:spPr bwMode="auto">
            <a:xfrm>
              <a:off x="1807" y="2063"/>
              <a:ext cx="7" cy="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1 h 2"/>
                <a:gd name="T8" fmla="*/ 0 w 1"/>
                <a:gd name="T9" fmla="*/ 1 h 2"/>
                <a:gd name="T10" fmla="*/ 1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01"/>
            <p:cNvSpPr/>
            <p:nvPr/>
          </p:nvSpPr>
          <p:spPr bwMode="auto">
            <a:xfrm>
              <a:off x="1978" y="2069"/>
              <a:ext cx="19" cy="20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3 h 3"/>
                <a:gd name="T4" fmla="*/ 3 w 3"/>
                <a:gd name="T5" fmla="*/ 1 h 3"/>
                <a:gd name="T6" fmla="*/ 0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0"/>
                    <a:pt x="3" y="3"/>
                    <a:pt x="3" y="1"/>
                  </a:cubicBezTo>
                  <a:cubicBezTo>
                    <a:pt x="2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302"/>
            <p:cNvSpPr/>
            <p:nvPr/>
          </p:nvSpPr>
          <p:spPr bwMode="auto">
            <a:xfrm>
              <a:off x="1689" y="2063"/>
              <a:ext cx="7" cy="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303"/>
            <p:cNvSpPr/>
            <p:nvPr/>
          </p:nvSpPr>
          <p:spPr bwMode="auto">
            <a:xfrm>
              <a:off x="2233" y="2096"/>
              <a:ext cx="13" cy="0"/>
            </a:xfrm>
            <a:custGeom>
              <a:avLst/>
              <a:gdLst>
                <a:gd name="T0" fmla="*/ 0 w 2"/>
                <a:gd name="T1" fmla="*/ 1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2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04"/>
            <p:cNvSpPr/>
            <p:nvPr/>
          </p:nvSpPr>
          <p:spPr bwMode="auto">
            <a:xfrm>
              <a:off x="1938" y="2082"/>
              <a:ext cx="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05"/>
            <p:cNvSpPr/>
            <p:nvPr/>
          </p:nvSpPr>
          <p:spPr bwMode="auto">
            <a:xfrm>
              <a:off x="1702" y="2076"/>
              <a:ext cx="7" cy="6"/>
            </a:xfrm>
            <a:custGeom>
              <a:avLst/>
              <a:gdLst>
                <a:gd name="T0" fmla="*/ 7 w 7"/>
                <a:gd name="T1" fmla="*/ 6 h 6"/>
                <a:gd name="T2" fmla="*/ 7 w 7"/>
                <a:gd name="T3" fmla="*/ 0 h 6"/>
                <a:gd name="T4" fmla="*/ 0 w 7"/>
                <a:gd name="T5" fmla="*/ 0 h 6"/>
                <a:gd name="T6" fmla="*/ 7 w 7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6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306"/>
            <p:cNvSpPr/>
            <p:nvPr/>
          </p:nvSpPr>
          <p:spPr bwMode="auto">
            <a:xfrm>
              <a:off x="1604" y="2076"/>
              <a:ext cx="13" cy="13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0 h 2"/>
                <a:gd name="T6" fmla="*/ 0 w 2"/>
                <a:gd name="T7" fmla="*/ 1 h 2"/>
                <a:gd name="T8" fmla="*/ 1 w 2"/>
                <a:gd name="T9" fmla="*/ 2 h 2"/>
                <a:gd name="T10" fmla="*/ 1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307"/>
            <p:cNvSpPr/>
            <p:nvPr/>
          </p:nvSpPr>
          <p:spPr bwMode="auto">
            <a:xfrm>
              <a:off x="1624" y="2076"/>
              <a:ext cx="13" cy="13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308"/>
            <p:cNvSpPr/>
            <p:nvPr/>
          </p:nvSpPr>
          <p:spPr bwMode="auto">
            <a:xfrm>
              <a:off x="2253" y="2109"/>
              <a:ext cx="6" cy="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6 w 6"/>
                <a:gd name="T5" fmla="*/ 0 h 6"/>
                <a:gd name="T6" fmla="*/ 0 w 6"/>
                <a:gd name="T7" fmla="*/ 0 h 6"/>
                <a:gd name="T8" fmla="*/ 0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309"/>
            <p:cNvSpPr/>
            <p:nvPr/>
          </p:nvSpPr>
          <p:spPr bwMode="auto">
            <a:xfrm>
              <a:off x="1807" y="2089"/>
              <a:ext cx="13" cy="7"/>
            </a:xfrm>
            <a:custGeom>
              <a:avLst/>
              <a:gdLst>
                <a:gd name="T0" fmla="*/ 13 w 13"/>
                <a:gd name="T1" fmla="*/ 7 h 7"/>
                <a:gd name="T2" fmla="*/ 13 w 13"/>
                <a:gd name="T3" fmla="*/ 0 h 7"/>
                <a:gd name="T4" fmla="*/ 0 w 13"/>
                <a:gd name="T5" fmla="*/ 0 h 7"/>
                <a:gd name="T6" fmla="*/ 13 w 1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7">
                  <a:moveTo>
                    <a:pt x="13" y="7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10"/>
            <p:cNvSpPr/>
            <p:nvPr/>
          </p:nvSpPr>
          <p:spPr bwMode="auto">
            <a:xfrm>
              <a:off x="1866" y="2096"/>
              <a:ext cx="13" cy="6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2 w 2"/>
                <a:gd name="T7" fmla="*/ 1 h 1"/>
                <a:gd name="T8" fmla="*/ 2 w 2"/>
                <a:gd name="T9" fmla="*/ 0 h 1"/>
                <a:gd name="T10" fmla="*/ 0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11"/>
            <p:cNvSpPr/>
            <p:nvPr/>
          </p:nvSpPr>
          <p:spPr bwMode="auto">
            <a:xfrm>
              <a:off x="1879" y="2096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12"/>
            <p:cNvSpPr/>
            <p:nvPr/>
          </p:nvSpPr>
          <p:spPr bwMode="auto">
            <a:xfrm>
              <a:off x="1604" y="2096"/>
              <a:ext cx="20" cy="19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3 h 3"/>
                <a:gd name="T4" fmla="*/ 3 w 3"/>
                <a:gd name="T5" fmla="*/ 3 h 3"/>
                <a:gd name="T6" fmla="*/ 1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2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313"/>
            <p:cNvSpPr/>
            <p:nvPr/>
          </p:nvSpPr>
          <p:spPr bwMode="auto">
            <a:xfrm>
              <a:off x="1624" y="2102"/>
              <a:ext cx="6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14"/>
            <p:cNvSpPr/>
            <p:nvPr/>
          </p:nvSpPr>
          <p:spPr bwMode="auto">
            <a:xfrm>
              <a:off x="1630" y="2102"/>
              <a:ext cx="13" cy="20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0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15"/>
            <p:cNvSpPr/>
            <p:nvPr/>
          </p:nvSpPr>
          <p:spPr bwMode="auto">
            <a:xfrm>
              <a:off x="1886" y="2122"/>
              <a:ext cx="6" cy="13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16"/>
            <p:cNvSpPr/>
            <p:nvPr/>
          </p:nvSpPr>
          <p:spPr bwMode="auto">
            <a:xfrm>
              <a:off x="1414" y="2168"/>
              <a:ext cx="13" cy="13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1 h 2"/>
                <a:gd name="T4" fmla="*/ 0 w 2"/>
                <a:gd name="T5" fmla="*/ 1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0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17"/>
            <p:cNvSpPr/>
            <p:nvPr/>
          </p:nvSpPr>
          <p:spPr bwMode="auto">
            <a:xfrm>
              <a:off x="1434" y="2168"/>
              <a:ext cx="19" cy="13"/>
            </a:xfrm>
            <a:custGeom>
              <a:avLst/>
              <a:gdLst>
                <a:gd name="T0" fmla="*/ 2 w 3"/>
                <a:gd name="T1" fmla="*/ 2 h 2"/>
                <a:gd name="T2" fmla="*/ 3 w 3"/>
                <a:gd name="T3" fmla="*/ 2 h 2"/>
                <a:gd name="T4" fmla="*/ 0 w 3"/>
                <a:gd name="T5" fmla="*/ 1 h 2"/>
                <a:gd name="T6" fmla="*/ 2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1" y="0"/>
                    <a:pt x="0" y="1"/>
                  </a:cubicBezTo>
                  <a:cubicBezTo>
                    <a:pt x="1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18"/>
            <p:cNvSpPr/>
            <p:nvPr/>
          </p:nvSpPr>
          <p:spPr bwMode="auto">
            <a:xfrm>
              <a:off x="1388" y="2181"/>
              <a:ext cx="26" cy="20"/>
            </a:xfrm>
            <a:custGeom>
              <a:avLst/>
              <a:gdLst>
                <a:gd name="T0" fmla="*/ 1 w 4"/>
                <a:gd name="T1" fmla="*/ 3 h 3"/>
                <a:gd name="T2" fmla="*/ 2 w 4"/>
                <a:gd name="T3" fmla="*/ 2 h 3"/>
                <a:gd name="T4" fmla="*/ 2 w 4"/>
                <a:gd name="T5" fmla="*/ 2 h 3"/>
                <a:gd name="T6" fmla="*/ 2 w 4"/>
                <a:gd name="T7" fmla="*/ 2 h 3"/>
                <a:gd name="T8" fmla="*/ 4 w 4"/>
                <a:gd name="T9" fmla="*/ 2 h 3"/>
                <a:gd name="T10" fmla="*/ 4 w 4"/>
                <a:gd name="T11" fmla="*/ 1 h 3"/>
                <a:gd name="T12" fmla="*/ 0 w 4"/>
                <a:gd name="T13" fmla="*/ 0 h 3"/>
                <a:gd name="T14" fmla="*/ 1 w 4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19"/>
            <p:cNvSpPr/>
            <p:nvPr/>
          </p:nvSpPr>
          <p:spPr bwMode="auto">
            <a:xfrm>
              <a:off x="1421" y="2181"/>
              <a:ext cx="6" cy="13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1 h 2"/>
                <a:gd name="T4" fmla="*/ 1 w 1"/>
                <a:gd name="T5" fmla="*/ 2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20"/>
            <p:cNvSpPr/>
            <p:nvPr/>
          </p:nvSpPr>
          <p:spPr bwMode="auto">
            <a:xfrm>
              <a:off x="1316" y="2181"/>
              <a:ext cx="6" cy="13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21"/>
            <p:cNvSpPr/>
            <p:nvPr/>
          </p:nvSpPr>
          <p:spPr bwMode="auto">
            <a:xfrm>
              <a:off x="1237" y="2181"/>
              <a:ext cx="33" cy="26"/>
            </a:xfrm>
            <a:custGeom>
              <a:avLst/>
              <a:gdLst>
                <a:gd name="T0" fmla="*/ 3 w 5"/>
                <a:gd name="T1" fmla="*/ 2 h 4"/>
                <a:gd name="T2" fmla="*/ 4 w 5"/>
                <a:gd name="T3" fmla="*/ 1 h 4"/>
                <a:gd name="T4" fmla="*/ 5 w 5"/>
                <a:gd name="T5" fmla="*/ 0 h 4"/>
                <a:gd name="T6" fmla="*/ 1 w 5"/>
                <a:gd name="T7" fmla="*/ 1 h 4"/>
                <a:gd name="T8" fmla="*/ 0 w 5"/>
                <a:gd name="T9" fmla="*/ 2 h 4"/>
                <a:gd name="T10" fmla="*/ 1 w 5"/>
                <a:gd name="T11" fmla="*/ 4 h 4"/>
                <a:gd name="T12" fmla="*/ 1 w 5"/>
                <a:gd name="T13" fmla="*/ 2 h 4"/>
                <a:gd name="T14" fmla="*/ 2 w 5"/>
                <a:gd name="T15" fmla="*/ 3 h 4"/>
                <a:gd name="T16" fmla="*/ 2 w 5"/>
                <a:gd name="T17" fmla="*/ 1 h 4"/>
                <a:gd name="T18" fmla="*/ 4 w 5"/>
                <a:gd name="T19" fmla="*/ 4 h 4"/>
                <a:gd name="T20" fmla="*/ 3 w 5"/>
                <a:gd name="T2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3" y="2"/>
                  </a:moveTo>
                  <a:cubicBezTo>
                    <a:pt x="4" y="2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4" y="3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22"/>
            <p:cNvSpPr/>
            <p:nvPr/>
          </p:nvSpPr>
          <p:spPr bwMode="auto">
            <a:xfrm>
              <a:off x="1276" y="2181"/>
              <a:ext cx="7" cy="13"/>
            </a:xfrm>
            <a:custGeom>
              <a:avLst/>
              <a:gdLst>
                <a:gd name="T0" fmla="*/ 7 w 7"/>
                <a:gd name="T1" fmla="*/ 13 h 13"/>
                <a:gd name="T2" fmla="*/ 7 w 7"/>
                <a:gd name="T3" fmla="*/ 7 h 13"/>
                <a:gd name="T4" fmla="*/ 0 w 7"/>
                <a:gd name="T5" fmla="*/ 0 h 13"/>
                <a:gd name="T6" fmla="*/ 7 w 7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13"/>
                  </a:moveTo>
                  <a:lnTo>
                    <a:pt x="7" y="7"/>
                  </a:lnTo>
                  <a:lnTo>
                    <a:pt x="0" y="0"/>
                  </a:ln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23"/>
            <p:cNvSpPr/>
            <p:nvPr/>
          </p:nvSpPr>
          <p:spPr bwMode="auto">
            <a:xfrm>
              <a:off x="1440" y="2194"/>
              <a:ext cx="20" cy="13"/>
            </a:xfrm>
            <a:custGeom>
              <a:avLst/>
              <a:gdLst>
                <a:gd name="T0" fmla="*/ 0 w 3"/>
                <a:gd name="T1" fmla="*/ 0 h 2"/>
                <a:gd name="T2" fmla="*/ 2 w 3"/>
                <a:gd name="T3" fmla="*/ 2 h 2"/>
                <a:gd name="T4" fmla="*/ 0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2"/>
                    <a:pt x="2" y="0"/>
                    <a:pt x="2" y="2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Rectangle 324"/>
            <p:cNvSpPr>
              <a:spLocks noChangeArrowheads="1"/>
            </p:cNvSpPr>
            <p:nvPr/>
          </p:nvSpPr>
          <p:spPr bwMode="auto">
            <a:xfrm>
              <a:off x="1407" y="2201"/>
              <a:ext cx="1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25"/>
            <p:cNvSpPr/>
            <p:nvPr/>
          </p:nvSpPr>
          <p:spPr bwMode="auto">
            <a:xfrm>
              <a:off x="1401" y="2201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26"/>
            <p:cNvSpPr/>
            <p:nvPr/>
          </p:nvSpPr>
          <p:spPr bwMode="auto">
            <a:xfrm>
              <a:off x="1421" y="2207"/>
              <a:ext cx="13" cy="7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27"/>
            <p:cNvSpPr/>
            <p:nvPr/>
          </p:nvSpPr>
          <p:spPr bwMode="auto">
            <a:xfrm>
              <a:off x="1290" y="2207"/>
              <a:ext cx="13" cy="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28"/>
            <p:cNvSpPr/>
            <p:nvPr/>
          </p:nvSpPr>
          <p:spPr bwMode="auto">
            <a:xfrm>
              <a:off x="1185" y="2207"/>
              <a:ext cx="26" cy="20"/>
            </a:xfrm>
            <a:custGeom>
              <a:avLst/>
              <a:gdLst>
                <a:gd name="T0" fmla="*/ 3 w 4"/>
                <a:gd name="T1" fmla="*/ 2 h 3"/>
                <a:gd name="T2" fmla="*/ 2 w 4"/>
                <a:gd name="T3" fmla="*/ 1 h 3"/>
                <a:gd name="T4" fmla="*/ 3 w 4"/>
                <a:gd name="T5" fmla="*/ 0 h 3"/>
                <a:gd name="T6" fmla="*/ 2 w 4"/>
                <a:gd name="T7" fmla="*/ 1 h 3"/>
                <a:gd name="T8" fmla="*/ 0 w 4"/>
                <a:gd name="T9" fmla="*/ 1 h 3"/>
                <a:gd name="T10" fmla="*/ 4 w 4"/>
                <a:gd name="T11" fmla="*/ 3 h 3"/>
                <a:gd name="T12" fmla="*/ 3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0"/>
                    <a:pt x="0" y="1"/>
                  </a:cubicBezTo>
                  <a:cubicBezTo>
                    <a:pt x="0" y="3"/>
                    <a:pt x="2" y="2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29"/>
            <p:cNvSpPr/>
            <p:nvPr/>
          </p:nvSpPr>
          <p:spPr bwMode="auto">
            <a:xfrm>
              <a:off x="1263" y="2214"/>
              <a:ext cx="7" cy="20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1 w 1"/>
                <a:gd name="T5" fmla="*/ 1 h 3"/>
                <a:gd name="T6" fmla="*/ 0 w 1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30"/>
            <p:cNvSpPr/>
            <p:nvPr/>
          </p:nvSpPr>
          <p:spPr bwMode="auto">
            <a:xfrm>
              <a:off x="1217" y="2220"/>
              <a:ext cx="7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31"/>
            <p:cNvSpPr/>
            <p:nvPr/>
          </p:nvSpPr>
          <p:spPr bwMode="auto">
            <a:xfrm>
              <a:off x="1244" y="2220"/>
              <a:ext cx="19" cy="20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0 w 3"/>
                <a:gd name="T5" fmla="*/ 2 h 3"/>
                <a:gd name="T6" fmla="*/ 1 w 3"/>
                <a:gd name="T7" fmla="*/ 2 h 3"/>
                <a:gd name="T8" fmla="*/ 2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0"/>
                    <a:pt x="2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3"/>
                    <a:pt x="2" y="2"/>
                  </a:cubicBezTo>
                  <a:cubicBezTo>
                    <a:pt x="1" y="1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332"/>
            <p:cNvSpPr/>
            <p:nvPr/>
          </p:nvSpPr>
          <p:spPr bwMode="auto">
            <a:xfrm>
              <a:off x="1198" y="2247"/>
              <a:ext cx="13" cy="6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0 h 1"/>
                <a:gd name="T6" fmla="*/ 0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33"/>
            <p:cNvSpPr/>
            <p:nvPr/>
          </p:nvSpPr>
          <p:spPr bwMode="auto">
            <a:xfrm>
              <a:off x="1198" y="22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334"/>
            <p:cNvSpPr/>
            <p:nvPr/>
          </p:nvSpPr>
          <p:spPr bwMode="auto">
            <a:xfrm>
              <a:off x="1250" y="2247"/>
              <a:ext cx="7" cy="13"/>
            </a:xfrm>
            <a:custGeom>
              <a:avLst/>
              <a:gdLst>
                <a:gd name="T0" fmla="*/ 0 w 7"/>
                <a:gd name="T1" fmla="*/ 0 h 13"/>
                <a:gd name="T2" fmla="*/ 7 w 7"/>
                <a:gd name="T3" fmla="*/ 13 h 13"/>
                <a:gd name="T4" fmla="*/ 0 w 7"/>
                <a:gd name="T5" fmla="*/ 0 h 13"/>
                <a:gd name="T6" fmla="*/ 0 w 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lnTo>
                    <a:pt x="7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0" name="文本框 339"/>
          <p:cNvSpPr txBox="1"/>
          <p:nvPr/>
        </p:nvSpPr>
        <p:spPr>
          <a:xfrm>
            <a:off x="6925500" y="2770109"/>
            <a:ext cx="4547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800" b="1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41" name="文本框 340"/>
          <p:cNvSpPr txBox="1"/>
          <p:nvPr/>
        </p:nvSpPr>
        <p:spPr>
          <a:xfrm>
            <a:off x="6925500" y="3439724"/>
            <a:ext cx="40286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158" y="1619252"/>
            <a:ext cx="2588684" cy="244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658" y="1619252"/>
            <a:ext cx="2588684" cy="244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158" y="1619252"/>
            <a:ext cx="2588684" cy="244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871206" y="248662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90704" y="248662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10206" y="248662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4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70644" y="4177394"/>
            <a:ext cx="2211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90142" y="4177394"/>
            <a:ext cx="2211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09644" y="4177394"/>
            <a:ext cx="2211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4623"/>
            <a:ext cx="2532086" cy="2372430"/>
          </a:xfrm>
          <a:prstGeom prst="rect">
            <a:avLst/>
          </a:prstGeom>
        </p:spPr>
      </p:pic>
      <p:pic>
        <p:nvPicPr>
          <p:cNvPr id="37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1096168"/>
            <a:ext cx="4613275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1"/>
          <p:cNvCxnSpPr>
            <a:cxnSpLocks noChangeShapeType="1"/>
          </p:cNvCxnSpPr>
          <p:nvPr/>
        </p:nvCxnSpPr>
        <p:spPr bwMode="auto">
          <a:xfrm>
            <a:off x="4261973" y="4453136"/>
            <a:ext cx="96317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13"/>
          <p:cNvCxnSpPr>
            <a:cxnSpLocks noChangeShapeType="1"/>
          </p:cNvCxnSpPr>
          <p:nvPr/>
        </p:nvCxnSpPr>
        <p:spPr bwMode="auto">
          <a:xfrm>
            <a:off x="7305040" y="4453136"/>
            <a:ext cx="887064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9"/>
          <p:cNvSpPr txBox="1">
            <a:spLocks noChangeArrowheads="1"/>
          </p:cNvSpPr>
          <p:nvPr/>
        </p:nvSpPr>
        <p:spPr bwMode="auto">
          <a:xfrm>
            <a:off x="5030361" y="4254623"/>
            <a:ext cx="250153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论文框架与内容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5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93" y="2143443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63513"/>
            <a:ext cx="18748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95275"/>
            <a:ext cx="56832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9" t="9360" r="25397" b="20848"/>
          <a:stretch>
            <a:fillRect/>
          </a:stretch>
        </p:blipFill>
        <p:spPr bwMode="auto">
          <a:xfrm>
            <a:off x="5197475" y="1825625"/>
            <a:ext cx="179705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6806814" y="1602695"/>
            <a:ext cx="3650983" cy="4114800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1487488"/>
            <a:ext cx="1603375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550" y="3856038"/>
            <a:ext cx="16017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975" y="3856038"/>
            <a:ext cx="16017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7974013" y="1782763"/>
            <a:ext cx="1079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2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403975" y="4137025"/>
            <a:ext cx="1079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2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9723438" y="4154488"/>
            <a:ext cx="10795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</a:t>
            </a:r>
            <a:endParaRPr lang="zh-CN" altLang="en-US" sz="2400" b="1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827005" y="3536984"/>
            <a:ext cx="1376899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Arial" panose="020B0604020202020204" pitchFamily="34" charset="0"/>
              </a:rPr>
              <a:t>单击编辑标题</a:t>
            </a:r>
            <a:endParaRPr lang="en-US" sz="2400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4"/>
          <a:stretch>
            <a:fillRect/>
          </a:stretch>
        </p:blipFill>
        <p:spPr>
          <a:xfrm>
            <a:off x="1519961" y="2530548"/>
            <a:ext cx="4200931" cy="1252577"/>
          </a:xfrm>
          <a:prstGeom prst="rect">
            <a:avLst/>
          </a:prstGeom>
        </p:spPr>
      </p:pic>
      <p:sp>
        <p:nvSpPr>
          <p:cNvPr id="19" name="文本框 9"/>
          <p:cNvSpPr txBox="1"/>
          <p:nvPr/>
        </p:nvSpPr>
        <p:spPr>
          <a:xfrm>
            <a:off x="2210032" y="3156837"/>
            <a:ext cx="237252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232902" y="3783125"/>
            <a:ext cx="3049452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1519961" y="1038198"/>
            <a:ext cx="4200931" cy="1261962"/>
          </a:xfrm>
          <a:prstGeom prst="rect">
            <a:avLst/>
          </a:prstGeom>
        </p:spPr>
      </p:pic>
      <p:sp>
        <p:nvSpPr>
          <p:cNvPr id="22" name="文本框 9"/>
          <p:cNvSpPr txBox="1"/>
          <p:nvPr/>
        </p:nvSpPr>
        <p:spPr>
          <a:xfrm>
            <a:off x="2210033" y="1714130"/>
            <a:ext cx="21019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232902" y="2217308"/>
            <a:ext cx="323606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4"/>
          <a:stretch>
            <a:fillRect/>
          </a:stretch>
        </p:blipFill>
        <p:spPr>
          <a:xfrm>
            <a:off x="1519961" y="4096365"/>
            <a:ext cx="4200931" cy="1252577"/>
          </a:xfrm>
          <a:prstGeom prst="rect">
            <a:avLst/>
          </a:prstGeom>
        </p:spPr>
      </p:pic>
      <p:sp>
        <p:nvSpPr>
          <p:cNvPr id="25" name="文本框 9"/>
          <p:cNvSpPr txBox="1"/>
          <p:nvPr/>
        </p:nvSpPr>
        <p:spPr>
          <a:xfrm>
            <a:off x="2210032" y="4722654"/>
            <a:ext cx="237252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232902" y="5348942"/>
            <a:ext cx="3049452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415" y="1635125"/>
            <a:ext cx="1706563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368" y="4191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6287761" y="2643391"/>
            <a:ext cx="3384559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287761" y="2161119"/>
            <a:ext cx="21606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3"/>
          <a:stretch>
            <a:fillRect/>
          </a:stretch>
        </p:blipFill>
        <p:spPr>
          <a:xfrm>
            <a:off x="5870959" y="4522217"/>
            <a:ext cx="4187442" cy="6516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584" y="2754132"/>
            <a:ext cx="3571435" cy="27432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9866" y="1774286"/>
            <a:ext cx="1803542" cy="89305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698740" y="2930441"/>
            <a:ext cx="2836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98740" y="2523299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98740" y="4823911"/>
            <a:ext cx="2836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98740" y="4416769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56937" y="3569234"/>
            <a:ext cx="2836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826471" y="3162092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550146"/>
            <a:ext cx="6736080" cy="47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9"/>
          <p:cNvCxnSpPr/>
          <p:nvPr/>
        </p:nvCxnSpPr>
        <p:spPr>
          <a:xfrm>
            <a:off x="7275015" y="3520346"/>
            <a:ext cx="3442774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2"/>
          <p:cNvSpPr txBox="1">
            <a:spLocks noChangeArrowheads="1"/>
          </p:cNvSpPr>
          <p:nvPr/>
        </p:nvSpPr>
        <p:spPr bwMode="auto">
          <a:xfrm>
            <a:off x="7024356" y="2846769"/>
            <a:ext cx="3607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zh-CN" b="1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96473" y="3606102"/>
            <a:ext cx="34353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88" y="380914"/>
            <a:ext cx="3724275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4138811" y="1627894"/>
            <a:ext cx="3982876" cy="102474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765604" y="2085579"/>
            <a:ext cx="1708652" cy="29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4138811" y="3539635"/>
            <a:ext cx="3982876" cy="102474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65604" y="3997320"/>
            <a:ext cx="1708652" cy="29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7933580" y="1627894"/>
            <a:ext cx="3982876" cy="102474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560373" y="2085579"/>
            <a:ext cx="1708652" cy="29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7933580" y="3539635"/>
            <a:ext cx="3982876" cy="102474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560373" y="3997320"/>
            <a:ext cx="1708652" cy="297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38057" y="2660767"/>
            <a:ext cx="28359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38057" y="4645330"/>
            <a:ext cx="28359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560373" y="2660767"/>
            <a:ext cx="28359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60373" y="4645330"/>
            <a:ext cx="28359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4623"/>
            <a:ext cx="2532086" cy="2372430"/>
          </a:xfrm>
          <a:prstGeom prst="rect">
            <a:avLst/>
          </a:prstGeom>
        </p:spPr>
      </p:pic>
      <p:pic>
        <p:nvPicPr>
          <p:cNvPr id="37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1096168"/>
            <a:ext cx="4613275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1"/>
          <p:cNvCxnSpPr>
            <a:cxnSpLocks noChangeShapeType="1"/>
          </p:cNvCxnSpPr>
          <p:nvPr/>
        </p:nvCxnSpPr>
        <p:spPr bwMode="auto">
          <a:xfrm>
            <a:off x="4261973" y="4453136"/>
            <a:ext cx="96317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13"/>
          <p:cNvCxnSpPr>
            <a:cxnSpLocks noChangeShapeType="1"/>
          </p:cNvCxnSpPr>
          <p:nvPr/>
        </p:nvCxnSpPr>
        <p:spPr bwMode="auto">
          <a:xfrm>
            <a:off x="7305040" y="4453136"/>
            <a:ext cx="887064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9"/>
          <p:cNvSpPr txBox="1">
            <a:spLocks noChangeArrowheads="1"/>
          </p:cNvSpPr>
          <p:nvPr/>
        </p:nvSpPr>
        <p:spPr bwMode="auto">
          <a:xfrm>
            <a:off x="5030361" y="4254623"/>
            <a:ext cx="250153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研究思路及方法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5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93" y="2143443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63513"/>
            <a:ext cx="18748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95275"/>
            <a:ext cx="56832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4" t="14128" r="24562" b="28217"/>
          <a:stretch>
            <a:fillRect/>
          </a:stretch>
        </p:blipFill>
        <p:spPr bwMode="auto">
          <a:xfrm>
            <a:off x="5085557" y="1909763"/>
            <a:ext cx="2020887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63" y="2793143"/>
            <a:ext cx="3408767" cy="37496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267" y="3810144"/>
            <a:ext cx="2020918" cy="22230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979" y="4261274"/>
            <a:ext cx="1242109" cy="13663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038276" y="2191951"/>
            <a:ext cx="2339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74551" y="1784809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11363" y="3200285"/>
            <a:ext cx="2339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47638" y="2793143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13056" y="2797737"/>
            <a:ext cx="2339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549331" y="2390595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" name="文本框 12"/>
          <p:cNvSpPr txBox="1">
            <a:spLocks noChangeArrowheads="1"/>
          </p:cNvSpPr>
          <p:nvPr/>
        </p:nvSpPr>
        <p:spPr bwMode="auto">
          <a:xfrm>
            <a:off x="6735416" y="2052044"/>
            <a:ext cx="5105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b="1" dirty="0">
                <a:solidFill>
                  <a:srgbClr val="000000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zh-CN" b="1" dirty="0">
              <a:solidFill>
                <a:srgbClr val="000000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0" name="矩形 1"/>
          <p:cNvGrpSpPr/>
          <p:nvPr/>
        </p:nvGrpSpPr>
        <p:grpSpPr bwMode="auto">
          <a:xfrm>
            <a:off x="772160" y="1408642"/>
            <a:ext cx="5566833" cy="4040716"/>
            <a:chOff x="0" y="0"/>
            <a:chExt cx="2630" cy="1909"/>
          </a:xfrm>
        </p:grpSpPr>
        <p:pic>
          <p:nvPicPr>
            <p:cNvPr id="11" name="矩形 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630" cy="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-1" y="1"/>
              <a:ext cx="2631" cy="1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6673056" y="2643039"/>
            <a:ext cx="4198776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735416" y="2824238"/>
            <a:ext cx="34353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86257" y="1328958"/>
            <a:ext cx="1032729" cy="95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12"/>
          <p:cNvSpPr>
            <a:spLocks noChangeArrowheads="1"/>
          </p:cNvSpPr>
          <p:nvPr/>
        </p:nvSpPr>
        <p:spPr bwMode="auto">
          <a:xfrm>
            <a:off x="2428472" y="1494219"/>
            <a:ext cx="6786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</a:t>
            </a:r>
            <a:endParaRPr lang="en-US" altLang="zh-CN" sz="1600" b="1" dirty="0"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标题</a:t>
            </a:r>
            <a:endParaRPr lang="zh-CN" altLang="en-US" sz="1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1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44491" y="2821834"/>
            <a:ext cx="1032729" cy="95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38811" y="4385104"/>
            <a:ext cx="1032729" cy="95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>
            <a:spLocks noChangeArrowheads="1"/>
          </p:cNvSpPr>
          <p:nvPr/>
        </p:nvSpPr>
        <p:spPr bwMode="auto">
          <a:xfrm>
            <a:off x="3371585" y="3008563"/>
            <a:ext cx="6786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</a:t>
            </a:r>
            <a:endParaRPr lang="en-US" altLang="zh-CN" sz="1600" b="1" dirty="0"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标题</a:t>
            </a:r>
            <a:endParaRPr lang="zh-CN" altLang="en-US" sz="1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文本框 12"/>
          <p:cNvSpPr>
            <a:spLocks noChangeArrowheads="1"/>
          </p:cNvSpPr>
          <p:nvPr/>
        </p:nvSpPr>
        <p:spPr bwMode="auto">
          <a:xfrm>
            <a:off x="4547243" y="4571833"/>
            <a:ext cx="6786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添加</a:t>
            </a:r>
            <a:endParaRPr lang="en-US" altLang="zh-CN" sz="1600" b="1" dirty="0"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anose="020B0503020204020204" pitchFamily="34" charset="-122"/>
              </a:rPr>
              <a:t>标题</a:t>
            </a:r>
            <a:endParaRPr lang="zh-CN" altLang="en-US" sz="1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81738" y="1623409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39973" y="3116284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34293" y="4675310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02" y="2526949"/>
            <a:ext cx="2851150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6383439" y="1148599"/>
            <a:ext cx="4308572" cy="131680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129855" y="1787514"/>
            <a:ext cx="239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单击此处编辑标题</a:t>
            </a:r>
            <a:endParaRPr lang="zh-CN" altLang="en-US" sz="2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36122" y="2681635"/>
            <a:ext cx="423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8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36122" y="5001014"/>
            <a:ext cx="423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8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0851" y="5116849"/>
            <a:ext cx="4761260" cy="822960"/>
            <a:chOff x="3565967" y="5953510"/>
            <a:chExt cx="4837517" cy="1000779"/>
          </a:xfrm>
        </p:grpSpPr>
        <p:sp>
          <p:nvSpPr>
            <p:cNvPr id="15" name="文本框 14"/>
            <p:cNvSpPr txBox="1"/>
            <p:nvPr/>
          </p:nvSpPr>
          <p:spPr>
            <a:xfrm>
              <a:off x="3565967" y="5953510"/>
              <a:ext cx="799107" cy="1000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16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914015" y="5953510"/>
              <a:ext cx="799107" cy="1000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17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59196" y="5953510"/>
              <a:ext cx="799107" cy="1000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18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04377" y="5953510"/>
              <a:ext cx="799107" cy="1000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19</a:t>
              </a: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383" y="2882200"/>
            <a:ext cx="747717" cy="1997663"/>
            <a:chOff x="3422499" y="3369253"/>
            <a:chExt cx="909278" cy="242930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2903912" y="4389546"/>
              <a:ext cx="1927595" cy="89042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532670" y="3369253"/>
              <a:ext cx="799107" cy="704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16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98221" y="2769639"/>
            <a:ext cx="739911" cy="2110223"/>
            <a:chOff x="4813337" y="3232371"/>
            <a:chExt cx="899785" cy="256618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203310" y="4298105"/>
              <a:ext cx="2110476" cy="890422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4914016" y="3232371"/>
              <a:ext cx="799106" cy="704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17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89059" y="2263418"/>
            <a:ext cx="732212" cy="2616444"/>
            <a:chOff x="6204175" y="2616770"/>
            <a:chExt cx="890422" cy="318178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266489" y="3970446"/>
              <a:ext cx="2765794" cy="890422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6273372" y="2616770"/>
              <a:ext cx="799107" cy="704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18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79899" y="1334278"/>
            <a:ext cx="779524" cy="3545585"/>
            <a:chOff x="7595014" y="1486869"/>
            <a:chExt cx="947957" cy="431168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070587" y="3383706"/>
              <a:ext cx="3939275" cy="890422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7743864" y="1486869"/>
              <a:ext cx="799107" cy="704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19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6383439" y="3392670"/>
            <a:ext cx="4308572" cy="1316808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7129855" y="4031585"/>
            <a:ext cx="239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单击此处编辑标题</a:t>
            </a:r>
            <a:endParaRPr lang="zh-CN" altLang="en-US" sz="20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3" t="2026"/>
          <a:stretch>
            <a:fillRect/>
          </a:stretch>
        </p:blipFill>
        <p:spPr>
          <a:xfrm>
            <a:off x="7432372" y="-386643"/>
            <a:ext cx="6176767" cy="71606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2114677" y="1315081"/>
            <a:ext cx="4200931" cy="1261962"/>
          </a:xfrm>
          <a:prstGeom prst="rect">
            <a:avLst/>
          </a:prstGeom>
        </p:spPr>
      </p:pic>
      <p:sp>
        <p:nvSpPr>
          <p:cNvPr id="11" name="文本框 9"/>
          <p:cNvSpPr txBox="1"/>
          <p:nvPr/>
        </p:nvSpPr>
        <p:spPr>
          <a:xfrm>
            <a:off x="2804749" y="1991013"/>
            <a:ext cx="21019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4"/>
          <a:stretch>
            <a:fillRect/>
          </a:stretch>
        </p:blipFill>
        <p:spPr>
          <a:xfrm>
            <a:off x="2114677" y="3500738"/>
            <a:ext cx="4200931" cy="125257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04748" y="4127027"/>
            <a:ext cx="237252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7618" y="5010272"/>
            <a:ext cx="3049452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827618" y="2682458"/>
            <a:ext cx="323606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4623"/>
            <a:ext cx="2532086" cy="2372430"/>
          </a:xfrm>
          <a:prstGeom prst="rect">
            <a:avLst/>
          </a:prstGeom>
        </p:spPr>
      </p:pic>
      <p:pic>
        <p:nvPicPr>
          <p:cNvPr id="37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1096168"/>
            <a:ext cx="4613275" cy="46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11"/>
          <p:cNvCxnSpPr>
            <a:cxnSpLocks noChangeShapeType="1"/>
          </p:cNvCxnSpPr>
          <p:nvPr/>
        </p:nvCxnSpPr>
        <p:spPr bwMode="auto">
          <a:xfrm>
            <a:off x="4261973" y="4453136"/>
            <a:ext cx="96317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13"/>
          <p:cNvCxnSpPr>
            <a:cxnSpLocks noChangeShapeType="1"/>
          </p:cNvCxnSpPr>
          <p:nvPr/>
        </p:nvCxnSpPr>
        <p:spPr bwMode="auto">
          <a:xfrm>
            <a:off x="7305040" y="4453136"/>
            <a:ext cx="887064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文本框 9"/>
          <p:cNvSpPr txBox="1">
            <a:spLocks noChangeArrowheads="1"/>
          </p:cNvSpPr>
          <p:nvPr/>
        </p:nvSpPr>
        <p:spPr bwMode="auto">
          <a:xfrm>
            <a:off x="5030361" y="4254623"/>
            <a:ext cx="250153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总体建议与结论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45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093" y="2143443"/>
            <a:ext cx="121443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0" y="163513"/>
            <a:ext cx="18748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295275"/>
            <a:ext cx="568325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5" t="14995" r="27481" b="24750"/>
          <a:stretch>
            <a:fillRect/>
          </a:stretch>
        </p:blipFill>
        <p:spPr bwMode="auto">
          <a:xfrm>
            <a:off x="5222081" y="1941513"/>
            <a:ext cx="17478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t="13461" r="23832"/>
          <a:stretch>
            <a:fillRect/>
          </a:stretch>
        </p:blipFill>
        <p:spPr>
          <a:xfrm>
            <a:off x="3970164" y="3877580"/>
            <a:ext cx="1657350" cy="13226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19693" r="24443"/>
          <a:stretch>
            <a:fillRect/>
          </a:stretch>
        </p:blipFill>
        <p:spPr>
          <a:xfrm>
            <a:off x="1379364" y="2258330"/>
            <a:ext cx="1657350" cy="12274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t="13461" r="23832"/>
          <a:stretch>
            <a:fillRect/>
          </a:stretch>
        </p:blipFill>
        <p:spPr>
          <a:xfrm>
            <a:off x="9151764" y="3877580"/>
            <a:ext cx="1657350" cy="13226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1" t="19693" r="24443"/>
          <a:stretch>
            <a:fillRect/>
          </a:stretch>
        </p:blipFill>
        <p:spPr>
          <a:xfrm>
            <a:off x="6560964" y="2258330"/>
            <a:ext cx="1657350" cy="1227431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2961907" y="2800974"/>
            <a:ext cx="1128667" cy="157190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447261" y="2943567"/>
            <a:ext cx="1226299" cy="14293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237364" y="2925081"/>
            <a:ext cx="1094653" cy="144779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223577" y="3838674"/>
            <a:ext cx="2114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99017" y="333415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15798" y="2967939"/>
            <a:ext cx="2114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91238" y="2463416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28313" y="3838674"/>
            <a:ext cx="2114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03753" y="333415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53591" y="2967939"/>
            <a:ext cx="2114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29031" y="2463416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427583" y="1178665"/>
            <a:ext cx="3391887" cy="3875000"/>
            <a:chOff x="3981727" y="1135380"/>
            <a:chExt cx="4106298" cy="4691166"/>
          </a:xfrm>
        </p:grpSpPr>
        <p:pic>
          <p:nvPicPr>
            <p:cNvPr id="11" name="Picture 2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100890" y="2839412"/>
              <a:ext cx="1867971" cy="4106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88029">
              <a:off x="6209618" y="1344762"/>
              <a:ext cx="1867971" cy="4106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34486">
              <a:off x="4254416" y="1135380"/>
              <a:ext cx="1867971" cy="4106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文本框 13"/>
          <p:cNvSpPr txBox="1"/>
          <p:nvPr/>
        </p:nvSpPr>
        <p:spPr>
          <a:xfrm>
            <a:off x="7924850" y="1720486"/>
            <a:ext cx="312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14216" y="2243706"/>
            <a:ext cx="3139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48685" y="2527138"/>
            <a:ext cx="3129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38051" y="3050358"/>
            <a:ext cx="3139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78602" y="4720632"/>
            <a:ext cx="3040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67968" y="5243852"/>
            <a:ext cx="3139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37" y="1398511"/>
            <a:ext cx="5703563" cy="5327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6"/>
          <a:stretch>
            <a:fillRect/>
          </a:stretch>
        </p:blipFill>
        <p:spPr>
          <a:xfrm>
            <a:off x="1686685" y="1259097"/>
            <a:ext cx="4200931" cy="1261962"/>
          </a:xfrm>
          <a:prstGeom prst="rect">
            <a:avLst/>
          </a:prstGeom>
        </p:spPr>
      </p:pic>
      <p:sp>
        <p:nvSpPr>
          <p:cNvPr id="11" name="文本框 9"/>
          <p:cNvSpPr txBox="1"/>
          <p:nvPr/>
        </p:nvSpPr>
        <p:spPr>
          <a:xfrm>
            <a:off x="2376757" y="1935029"/>
            <a:ext cx="2101937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4"/>
          <a:stretch>
            <a:fillRect/>
          </a:stretch>
        </p:blipFill>
        <p:spPr>
          <a:xfrm>
            <a:off x="1686685" y="3444754"/>
            <a:ext cx="4200931" cy="1252577"/>
          </a:xfrm>
          <a:prstGeom prst="rect">
            <a:avLst/>
          </a:prstGeom>
        </p:spPr>
      </p:pic>
      <p:sp>
        <p:nvSpPr>
          <p:cNvPr id="13" name="文本框 9"/>
          <p:cNvSpPr txBox="1"/>
          <p:nvPr/>
        </p:nvSpPr>
        <p:spPr>
          <a:xfrm>
            <a:off x="2376756" y="4071043"/>
            <a:ext cx="2372526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99626" y="4954288"/>
            <a:ext cx="3049452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399626" y="2626474"/>
            <a:ext cx="323606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7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613" y="1916113"/>
            <a:ext cx="547211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095999" y="3438307"/>
            <a:ext cx="360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dirty="0">
              <a:solidFill>
                <a:prstClr val="black">
                  <a:lumMod val="95000"/>
                  <a:lumOff val="5000"/>
                </a:prst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 flipH="1">
            <a:off x="6095999" y="2723092"/>
            <a:ext cx="273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551" cy="7033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2160" y="1516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单击此处添加标题</a:t>
            </a:r>
            <a:endParaRPr lang="zh-CN" altLang="en-US" sz="2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19157" y="1399228"/>
            <a:ext cx="5163368" cy="5458772"/>
            <a:chOff x="2143425" y="1399228"/>
            <a:chExt cx="5163368" cy="545877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3425" y="1399228"/>
              <a:ext cx="4124025" cy="545877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97538" y="4581525"/>
              <a:ext cx="1609255" cy="226695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777269" y="1905506"/>
            <a:ext cx="2061056" cy="1523494"/>
            <a:chOff x="4288976" y="1236281"/>
            <a:chExt cx="2061056" cy="1523494"/>
          </a:xfrm>
        </p:grpSpPr>
        <p:sp>
          <p:nvSpPr>
            <p:cNvPr id="15" name="文本框 14"/>
            <p:cNvSpPr txBox="1"/>
            <p:nvPr/>
          </p:nvSpPr>
          <p:spPr>
            <a:xfrm>
              <a:off x="4288976" y="1447800"/>
              <a:ext cx="841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结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06539" y="1236281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束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95925" y="1744112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语</a:t>
              </a:r>
              <a:endPara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436870" y="2366375"/>
              <a:ext cx="120898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</a:rPr>
                <a:t>CONCLUSION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721592" y="3704362"/>
            <a:ext cx="35487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6" t="10754" b="13570"/>
          <a:stretch>
            <a:fillRect/>
          </a:stretch>
        </p:blipFill>
        <p:spPr>
          <a:xfrm>
            <a:off x="6292302" y="2967622"/>
            <a:ext cx="5899697" cy="389037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365"/>
            <a:ext cx="7325623" cy="1589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303" y="1406201"/>
            <a:ext cx="7335931" cy="22659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78" r="81350" b="15472"/>
          <a:stretch>
            <a:fillRect/>
          </a:stretch>
        </p:blipFill>
        <p:spPr>
          <a:xfrm>
            <a:off x="5301119" y="3678937"/>
            <a:ext cx="1420042" cy="1163553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451775" y="4087161"/>
            <a:ext cx="4558101" cy="518160"/>
            <a:chOff x="4049010" y="4188259"/>
            <a:chExt cx="4558101" cy="518160"/>
          </a:xfrm>
        </p:grpSpPr>
        <p:sp>
          <p:nvSpPr>
            <p:cNvPr id="18" name="文本框 17"/>
            <p:cNvSpPr txBox="1"/>
            <p:nvPr/>
          </p:nvSpPr>
          <p:spPr>
            <a:xfrm>
              <a:off x="4049010" y="4188259"/>
              <a:ext cx="1249680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导师：</a:t>
              </a:r>
              <a:endPara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57431" y="4188259"/>
              <a:ext cx="1249680" cy="51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学生：</a:t>
              </a:r>
              <a:endParaRPr lang="zh-CN" altLang="en-US" sz="28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990308" y="2688754"/>
            <a:ext cx="4521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感谢您的欣赏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94938" y="37945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64372" flipH="1">
            <a:off x="2049169" y="1658761"/>
            <a:ext cx="2376166" cy="241650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36201" y="2645623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墨</a:t>
            </a:r>
            <a:endParaRPr lang="zh-CN" altLang="en-US" sz="6000" dirty="0"/>
          </a:p>
        </p:txBody>
      </p:sp>
      <p:sp>
        <p:nvSpPr>
          <p:cNvPr id="5" name="矩形 4"/>
          <p:cNvSpPr/>
          <p:nvPr/>
        </p:nvSpPr>
        <p:spPr>
          <a:xfrm>
            <a:off x="2550293" y="2041237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水</a:t>
            </a:r>
            <a:endParaRPr lang="zh-CN" altLang="en-US" sz="60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192000" cy="475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0" t="487" r="30188" b="-487"/>
          <a:stretch>
            <a:fillRect/>
          </a:stretch>
        </p:blipFill>
        <p:spPr>
          <a:xfrm>
            <a:off x="7928064" y="5896665"/>
            <a:ext cx="947642" cy="6671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88"/>
            <a:ext cx="2565918" cy="190257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9981"/>
            <a:ext cx="4767943" cy="152801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1535"/>
            <a:ext cx="2354682" cy="297646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63" y="5489227"/>
            <a:ext cx="468446" cy="3215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16" y="327029"/>
            <a:ext cx="3161183" cy="171420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Administrator\桌面\Nipic_7193556_20111024140640832000.png"/>
          <p:cNvPicPr>
            <a:picLocks noChangeAspect="1"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44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88" y="0"/>
            <a:ext cx="3363912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63" y="455430"/>
            <a:ext cx="948551" cy="703334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875276" y="2317527"/>
            <a:ext cx="3528000" cy="0"/>
          </a:xfrm>
          <a:prstGeom prst="line">
            <a:avLst/>
          </a:prstGeom>
          <a:ln w="254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75276" y="3799183"/>
            <a:ext cx="3528000" cy="0"/>
          </a:xfrm>
          <a:prstGeom prst="line">
            <a:avLst/>
          </a:prstGeom>
          <a:ln w="254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04"/>
          <p:cNvSpPr txBox="1"/>
          <p:nvPr/>
        </p:nvSpPr>
        <p:spPr>
          <a:xfrm>
            <a:off x="1832530" y="179138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字体</a:t>
            </a:r>
            <a:endParaRPr lang="zh-CN" altLang="en-US" sz="2800" b="1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05"/>
          <p:cNvSpPr txBox="1"/>
          <p:nvPr/>
        </p:nvSpPr>
        <p:spPr>
          <a:xfrm>
            <a:off x="1832530" y="3289237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图表</a:t>
            </a:r>
            <a:endParaRPr lang="zh-CN" altLang="en-US" sz="2800" b="1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文本框 107"/>
          <p:cNvSpPr txBox="1"/>
          <p:nvPr/>
        </p:nvSpPr>
        <p:spPr>
          <a:xfrm>
            <a:off x="1832530" y="244737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禹卫书法行书简体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08"/>
          <p:cNvSpPr txBox="1"/>
          <p:nvPr/>
        </p:nvSpPr>
        <p:spPr>
          <a:xfrm>
            <a:off x="1832530" y="3943404"/>
            <a:ext cx="9735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07"/>
          <p:cNvSpPr txBox="1"/>
          <p:nvPr/>
        </p:nvSpPr>
        <p:spPr>
          <a:xfrm>
            <a:off x="3690144" y="245878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68914" y="517786"/>
            <a:ext cx="2996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设计说明</a:t>
            </a:r>
            <a:endParaRPr lang="zh-CN" altLang="en-US" sz="320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标准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标准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标准</Template>
  <TotalTime>0</TotalTime>
  <Words>2111</Words>
  <Application>WPS 演示</Application>
  <PresentationFormat>宽屏</PresentationFormat>
  <Paragraphs>312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禹卫书法行书简体</vt:lpstr>
      <vt:lpstr>Adobe 楷体 Std R</vt:lpstr>
      <vt:lpstr>Calibri</vt:lpstr>
      <vt:lpstr>微软雅黑</vt:lpstr>
      <vt:lpstr>楷体</vt:lpstr>
      <vt:lpstr>Arial Unicode MS</vt:lpstr>
      <vt:lpstr>华文细黑</vt:lpstr>
      <vt:lpstr>标准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江佳剑</dc:creator>
  <cp:lastModifiedBy>拉普耶鲁</cp:lastModifiedBy>
  <cp:revision>28</cp:revision>
  <dcterms:created xsi:type="dcterms:W3CDTF">2017-02-13T09:09:00Z</dcterms:created>
  <dcterms:modified xsi:type="dcterms:W3CDTF">2018-01-15T02:55:33Z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