
<file path=[Content_Types].xml><?xml version="1.0" encoding="utf-8"?>
<Types xmlns="http://schemas.openxmlformats.org/package/2006/content-types">
  <Default Extension="png" ContentType="image/png"/>
  <Default Extension="mp3" ContentType="audio/unknown"/>
  <Default Extension="emf" ContentType="image/x-emf"/>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notesSlides/notesSlide6.xml" ContentType="application/vnd.openxmlformats-officedocument.presentationml.notesSlide+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tags/tag16.xml" ContentType="application/vnd.openxmlformats-officedocument.presentationml.tags+xml"/>
  <Override PartName="/ppt/tags/tag17.xml" ContentType="application/vnd.openxmlformats-officedocument.presentationml.tags+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4"/>
  </p:notesMasterIdLst>
  <p:sldIdLst>
    <p:sldId id="305" r:id="rId2"/>
    <p:sldId id="299" r:id="rId3"/>
    <p:sldId id="300" r:id="rId4"/>
    <p:sldId id="264" r:id="rId5"/>
    <p:sldId id="263" r:id="rId6"/>
    <p:sldId id="266" r:id="rId7"/>
    <p:sldId id="267" r:id="rId8"/>
    <p:sldId id="301" r:id="rId9"/>
    <p:sldId id="270" r:id="rId10"/>
    <p:sldId id="273" r:id="rId11"/>
    <p:sldId id="302" r:id="rId12"/>
    <p:sldId id="276" r:id="rId13"/>
    <p:sldId id="277" r:id="rId14"/>
    <p:sldId id="278" r:id="rId15"/>
    <p:sldId id="280" r:id="rId16"/>
    <p:sldId id="281" r:id="rId17"/>
    <p:sldId id="283" r:id="rId18"/>
    <p:sldId id="303" r:id="rId19"/>
    <p:sldId id="287" r:id="rId20"/>
    <p:sldId id="289" r:id="rId21"/>
    <p:sldId id="291" r:id="rId22"/>
    <p:sldId id="304" r:id="rId23"/>
  </p:sldIdLst>
  <p:sldSz cx="12190413" cy="6858000"/>
  <p:notesSz cx="6858000" cy="9144000"/>
  <p:custDataLst>
    <p:tags r:id="rId25"/>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3840">
          <p15:clr>
            <a:srgbClr val="A4A3A4"/>
          </p15:clr>
        </p15:guide>
      </p15:sldGuideLst>
    </p:ext>
    <p:ext uri="{2D200454-40CA-4A62-9FC3-DE9A4176ACB9}">
      <p15:notesGuideLst xmlns=""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AC0D8"/>
    <a:srgbClr val="F36969"/>
    <a:srgbClr val="F03E3E"/>
    <a:srgbClr val="E94945"/>
    <a:srgbClr val="E94743"/>
    <a:srgbClr val="EB5753"/>
    <a:srgbClr val="E94744"/>
    <a:srgbClr val="93E3FF"/>
    <a:srgbClr val="00FFFF"/>
    <a:srgbClr val="00928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256" autoAdjust="0"/>
    <p:restoredTop sz="95902" autoAdjust="0"/>
  </p:normalViewPr>
  <p:slideViewPr>
    <p:cSldViewPr>
      <p:cViewPr varScale="1">
        <p:scale>
          <a:sx n="107" d="100"/>
          <a:sy n="107" d="100"/>
        </p:scale>
        <p:origin x="-690" y="-90"/>
      </p:cViewPr>
      <p:guideLst>
        <p:guide orient="horz" pos="2160"/>
        <p:guide pos="3840"/>
      </p:guideLst>
    </p:cSldViewPr>
  </p:slideViewPr>
  <p:notesTextViewPr>
    <p:cViewPr>
      <p:scale>
        <a:sx n="1" d="1"/>
        <a:sy n="1" d="1"/>
      </p:scale>
      <p:origin x="0" y="0"/>
    </p:cViewPr>
  </p:notesTextViewPr>
  <p:sorterViewPr>
    <p:cViewPr>
      <p:scale>
        <a:sx n="44" d="100"/>
        <a:sy n="44" d="100"/>
      </p:scale>
      <p:origin x="0" y="0"/>
    </p:cViewPr>
  </p:sorterViewPr>
  <p:notesViewPr>
    <p:cSldViewPr>
      <p:cViewPr varScale="1">
        <p:scale>
          <a:sx n="63" d="100"/>
          <a:sy n="63" d="100"/>
        </p:scale>
        <p:origin x="-3192" y="-82"/>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gs" Target="tags/tag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7DFAAD1-CBB3-416C-B1FB-C261FB74C8EB}" type="datetimeFigureOut">
              <a:rPr lang="zh-CN" altLang="en-US" smtClean="0"/>
              <a:t>2018/5/22</a:t>
            </a:fld>
            <a:endParaRPr lang="zh-CN" altLang="en-US"/>
          </a:p>
        </p:txBody>
      </p:sp>
      <p:sp>
        <p:nvSpPr>
          <p:cNvPr id="4" name="幻灯片图像占位符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C718D3D-07AE-4564-9533-ACB9AC9C2963}" type="slidenum">
              <a:rPr lang="zh-CN" altLang="en-US" smtClean="0"/>
              <a:t>‹#›</a:t>
            </a:fld>
            <a:endParaRPr lang="zh-CN" altLang="en-US"/>
          </a:p>
        </p:txBody>
      </p:sp>
    </p:spTree>
    <p:extLst>
      <p:ext uri="{BB962C8B-B14F-4D97-AF65-F5344CB8AC3E}">
        <p14:creationId xmlns:p14="http://schemas.microsoft.com/office/powerpoint/2010/main" val="208253660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smtClean="0"/>
              <a:t>更多精彩模板请关注</a:t>
            </a:r>
            <a:r>
              <a:rPr lang="en-US" altLang="zh-CN" dirty="0" smtClean="0"/>
              <a:t>【</a:t>
            </a:r>
            <a:r>
              <a:rPr lang="zh-CN" altLang="en-US" dirty="0" smtClean="0"/>
              <a:t>沐沐槿</a:t>
            </a:r>
            <a:r>
              <a:rPr lang="en-US" altLang="zh-CN" dirty="0" smtClean="0"/>
              <a:t>PPT】https://mumjin.taobao.com/</a:t>
            </a:r>
            <a:endParaRPr lang="zh-CN" altLang="en-US" dirty="0"/>
          </a:p>
        </p:txBody>
      </p:sp>
      <p:sp>
        <p:nvSpPr>
          <p:cNvPr id="4" name="灯片编号占位符 3"/>
          <p:cNvSpPr>
            <a:spLocks noGrp="1"/>
          </p:cNvSpPr>
          <p:nvPr>
            <p:ph type="sldNum" sz="quarter" idx="10"/>
          </p:nvPr>
        </p:nvSpPr>
        <p:spPr/>
        <p:txBody>
          <a:bodyPr/>
          <a:lstStyle/>
          <a:p>
            <a:fld id="{FC718D3D-07AE-4564-9533-ACB9AC9C2963}" type="slidenum">
              <a:rPr lang="zh-CN" altLang="en-US" smtClean="0"/>
              <a:t>1</a:t>
            </a:fld>
            <a:endParaRPr lang="zh-CN" altLang="en-US"/>
          </a:p>
        </p:txBody>
      </p:sp>
    </p:spTree>
    <p:extLst>
      <p:ext uri="{BB962C8B-B14F-4D97-AF65-F5344CB8AC3E}">
        <p14:creationId xmlns:p14="http://schemas.microsoft.com/office/powerpoint/2010/main" val="206134657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C718D3D-07AE-4564-9533-ACB9AC9C2963}" type="slidenum">
              <a:rPr lang="zh-CN" altLang="en-US" smtClean="0"/>
              <a:t>2</a:t>
            </a:fld>
            <a:endParaRPr lang="zh-CN" altLang="en-US"/>
          </a:p>
        </p:txBody>
      </p:sp>
    </p:spTree>
    <p:extLst>
      <p:ext uri="{BB962C8B-B14F-4D97-AF65-F5344CB8AC3E}">
        <p14:creationId xmlns:p14="http://schemas.microsoft.com/office/powerpoint/2010/main" val="332475520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C718D3D-07AE-4564-9533-ACB9AC9C2963}" type="slidenum">
              <a:rPr lang="zh-CN" altLang="en-US" smtClean="0"/>
              <a:t>3</a:t>
            </a:fld>
            <a:endParaRPr lang="zh-CN" altLang="en-US"/>
          </a:p>
        </p:txBody>
      </p:sp>
    </p:spTree>
    <p:extLst>
      <p:ext uri="{BB962C8B-B14F-4D97-AF65-F5344CB8AC3E}">
        <p14:creationId xmlns:p14="http://schemas.microsoft.com/office/powerpoint/2010/main" val="416998523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6E435A6-09D2-4ABC-903D-BAA221EEE208}" type="slidenum">
              <a:rPr lang="zh-CN" altLang="en-US" smtClean="0"/>
              <a:pPr/>
              <a:t>4</a:t>
            </a:fld>
            <a:endParaRPr lang="zh-CN" altLang="en-US"/>
          </a:p>
        </p:txBody>
      </p:sp>
    </p:spTree>
    <p:extLst>
      <p:ext uri="{BB962C8B-B14F-4D97-AF65-F5344CB8AC3E}">
        <p14:creationId xmlns:p14="http://schemas.microsoft.com/office/powerpoint/2010/main" val="222446933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6E435A6-09D2-4ABC-903D-BAA221EEE208}" type="slidenum">
              <a:rPr lang="zh-CN" altLang="en-US" smtClean="0"/>
              <a:pPr/>
              <a:t>5</a:t>
            </a:fld>
            <a:endParaRPr lang="zh-CN" altLang="en-US"/>
          </a:p>
        </p:txBody>
      </p:sp>
    </p:spTree>
    <p:extLst>
      <p:ext uri="{BB962C8B-B14F-4D97-AF65-F5344CB8AC3E}">
        <p14:creationId xmlns:p14="http://schemas.microsoft.com/office/powerpoint/2010/main" val="101395729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6E435A6-09D2-4ABC-903D-BAA221EEE208}" type="slidenum">
              <a:rPr lang="zh-CN" altLang="en-US" smtClean="0"/>
              <a:pPr/>
              <a:t>6</a:t>
            </a:fld>
            <a:endParaRPr lang="zh-CN" altLang="en-US"/>
          </a:p>
        </p:txBody>
      </p:sp>
    </p:spTree>
    <p:extLst>
      <p:ext uri="{BB962C8B-B14F-4D97-AF65-F5344CB8AC3E}">
        <p14:creationId xmlns:p14="http://schemas.microsoft.com/office/powerpoint/2010/main" val="125746280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6E435A6-09D2-4ABC-903D-BAA221EEE208}" type="slidenum">
              <a:rPr lang="zh-CN" altLang="en-US" smtClean="0"/>
              <a:pPr/>
              <a:t>7</a:t>
            </a:fld>
            <a:endParaRPr lang="zh-CN" altLang="en-US"/>
          </a:p>
        </p:txBody>
      </p:sp>
    </p:spTree>
    <p:extLst>
      <p:ext uri="{BB962C8B-B14F-4D97-AF65-F5344CB8AC3E}">
        <p14:creationId xmlns:p14="http://schemas.microsoft.com/office/powerpoint/2010/main" val="160041715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C718D3D-07AE-4564-9533-ACB9AC9C2963}" type="slidenum">
              <a:rPr lang="zh-CN" altLang="en-US" smtClean="0"/>
              <a:t>8</a:t>
            </a:fld>
            <a:endParaRPr lang="zh-CN" altLang="en-US"/>
          </a:p>
        </p:txBody>
      </p:sp>
    </p:spTree>
    <p:extLst>
      <p:ext uri="{BB962C8B-B14F-4D97-AF65-F5344CB8AC3E}">
        <p14:creationId xmlns:p14="http://schemas.microsoft.com/office/powerpoint/2010/main" val="386512984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6E435A6-09D2-4ABC-903D-BAA221EEE208}" type="slidenum">
              <a:rPr lang="zh-CN" altLang="en-US" smtClean="0"/>
              <a:pPr/>
              <a:t>9</a:t>
            </a:fld>
            <a:endParaRPr lang="zh-CN" altLang="en-US"/>
          </a:p>
        </p:txBody>
      </p:sp>
    </p:spTree>
    <p:extLst>
      <p:ext uri="{BB962C8B-B14F-4D97-AF65-F5344CB8AC3E}">
        <p14:creationId xmlns:p14="http://schemas.microsoft.com/office/powerpoint/2010/main" val="4732243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6E435A6-09D2-4ABC-903D-BAA221EEE208}" type="slidenum">
              <a:rPr lang="zh-CN" altLang="en-US" smtClean="0"/>
              <a:pPr/>
              <a:t>10</a:t>
            </a:fld>
            <a:endParaRPr lang="zh-CN" altLang="en-US"/>
          </a:p>
        </p:txBody>
      </p:sp>
    </p:spTree>
    <p:extLst>
      <p:ext uri="{BB962C8B-B14F-4D97-AF65-F5344CB8AC3E}">
        <p14:creationId xmlns:p14="http://schemas.microsoft.com/office/powerpoint/2010/main" val="149308751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C718D3D-07AE-4564-9533-ACB9AC9C2963}" type="slidenum">
              <a:rPr lang="zh-CN" altLang="en-US" smtClean="0"/>
              <a:t>11</a:t>
            </a:fld>
            <a:endParaRPr lang="zh-CN" altLang="en-US"/>
          </a:p>
        </p:txBody>
      </p:sp>
    </p:spTree>
    <p:extLst>
      <p:ext uri="{BB962C8B-B14F-4D97-AF65-F5344CB8AC3E}">
        <p14:creationId xmlns:p14="http://schemas.microsoft.com/office/powerpoint/2010/main" val="348252350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6E435A6-09D2-4ABC-903D-BAA221EEE208}" type="slidenum">
              <a:rPr lang="zh-CN" altLang="en-US" smtClean="0"/>
              <a:pPr/>
              <a:t>12</a:t>
            </a:fld>
            <a:endParaRPr lang="zh-CN" altLang="en-US"/>
          </a:p>
        </p:txBody>
      </p:sp>
    </p:spTree>
    <p:extLst>
      <p:ext uri="{BB962C8B-B14F-4D97-AF65-F5344CB8AC3E}">
        <p14:creationId xmlns:p14="http://schemas.microsoft.com/office/powerpoint/2010/main" val="228133357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6E435A6-09D2-4ABC-903D-BAA221EEE208}" type="slidenum">
              <a:rPr lang="zh-CN" altLang="en-US" smtClean="0"/>
              <a:pPr/>
              <a:t>13</a:t>
            </a:fld>
            <a:endParaRPr lang="zh-CN" altLang="en-US"/>
          </a:p>
        </p:txBody>
      </p:sp>
    </p:spTree>
    <p:extLst>
      <p:ext uri="{BB962C8B-B14F-4D97-AF65-F5344CB8AC3E}">
        <p14:creationId xmlns:p14="http://schemas.microsoft.com/office/powerpoint/2010/main" val="243148753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6E435A6-09D2-4ABC-903D-BAA221EEE208}" type="slidenum">
              <a:rPr lang="zh-CN" altLang="en-US" smtClean="0"/>
              <a:pPr/>
              <a:t>14</a:t>
            </a:fld>
            <a:endParaRPr lang="zh-CN" altLang="en-US"/>
          </a:p>
        </p:txBody>
      </p:sp>
    </p:spTree>
    <p:extLst>
      <p:ext uri="{BB962C8B-B14F-4D97-AF65-F5344CB8AC3E}">
        <p14:creationId xmlns:p14="http://schemas.microsoft.com/office/powerpoint/2010/main" val="285770611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6E435A6-09D2-4ABC-903D-BAA221EEE208}" type="slidenum">
              <a:rPr lang="zh-CN" altLang="en-US" smtClean="0"/>
              <a:pPr/>
              <a:t>15</a:t>
            </a:fld>
            <a:endParaRPr lang="zh-CN" altLang="en-US"/>
          </a:p>
        </p:txBody>
      </p:sp>
    </p:spTree>
    <p:extLst>
      <p:ext uri="{BB962C8B-B14F-4D97-AF65-F5344CB8AC3E}">
        <p14:creationId xmlns:p14="http://schemas.microsoft.com/office/powerpoint/2010/main" val="320123687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6E435A6-09D2-4ABC-903D-BAA221EEE208}" type="slidenum">
              <a:rPr lang="zh-CN" altLang="en-US" smtClean="0"/>
              <a:pPr/>
              <a:t>16</a:t>
            </a:fld>
            <a:endParaRPr lang="zh-CN" altLang="en-US"/>
          </a:p>
        </p:txBody>
      </p:sp>
    </p:spTree>
    <p:extLst>
      <p:ext uri="{BB962C8B-B14F-4D97-AF65-F5344CB8AC3E}">
        <p14:creationId xmlns:p14="http://schemas.microsoft.com/office/powerpoint/2010/main" val="3032766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6E435A6-09D2-4ABC-903D-BAA221EEE208}" type="slidenum">
              <a:rPr lang="zh-CN" altLang="en-US" smtClean="0"/>
              <a:pPr/>
              <a:t>17</a:t>
            </a:fld>
            <a:endParaRPr lang="zh-CN" altLang="en-US"/>
          </a:p>
        </p:txBody>
      </p:sp>
    </p:spTree>
    <p:extLst>
      <p:ext uri="{BB962C8B-B14F-4D97-AF65-F5344CB8AC3E}">
        <p14:creationId xmlns:p14="http://schemas.microsoft.com/office/powerpoint/2010/main" val="348730931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C718D3D-07AE-4564-9533-ACB9AC9C2963}" type="slidenum">
              <a:rPr lang="zh-CN" altLang="en-US" smtClean="0"/>
              <a:t>18</a:t>
            </a:fld>
            <a:endParaRPr lang="zh-CN" altLang="en-US"/>
          </a:p>
        </p:txBody>
      </p:sp>
    </p:spTree>
    <p:extLst>
      <p:ext uri="{BB962C8B-B14F-4D97-AF65-F5344CB8AC3E}">
        <p14:creationId xmlns:p14="http://schemas.microsoft.com/office/powerpoint/2010/main" val="152054898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6E435A6-09D2-4ABC-903D-BAA221EEE208}" type="slidenum">
              <a:rPr lang="zh-CN" altLang="en-US" smtClean="0"/>
              <a:pPr/>
              <a:t>19</a:t>
            </a:fld>
            <a:endParaRPr lang="zh-CN" altLang="en-US"/>
          </a:p>
        </p:txBody>
      </p:sp>
    </p:spTree>
    <p:extLst>
      <p:ext uri="{BB962C8B-B14F-4D97-AF65-F5344CB8AC3E}">
        <p14:creationId xmlns:p14="http://schemas.microsoft.com/office/powerpoint/2010/main" val="316530289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6E435A6-09D2-4ABC-903D-BAA221EEE208}" type="slidenum">
              <a:rPr lang="zh-CN" altLang="en-US" smtClean="0"/>
              <a:pPr/>
              <a:t>20</a:t>
            </a:fld>
            <a:endParaRPr lang="zh-CN" altLang="en-US"/>
          </a:p>
        </p:txBody>
      </p:sp>
    </p:spTree>
    <p:extLst>
      <p:ext uri="{BB962C8B-B14F-4D97-AF65-F5344CB8AC3E}">
        <p14:creationId xmlns:p14="http://schemas.microsoft.com/office/powerpoint/2010/main" val="132775042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6E435A6-09D2-4ABC-903D-BAA221EEE208}" type="slidenum">
              <a:rPr lang="zh-CN" altLang="en-US" smtClean="0"/>
              <a:pPr/>
              <a:t>21</a:t>
            </a:fld>
            <a:endParaRPr lang="zh-CN" altLang="en-US"/>
          </a:p>
        </p:txBody>
      </p:sp>
    </p:spTree>
    <p:extLst>
      <p:ext uri="{BB962C8B-B14F-4D97-AF65-F5344CB8AC3E}">
        <p14:creationId xmlns:p14="http://schemas.microsoft.com/office/powerpoint/2010/main" val="96259121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smtClean="0"/>
              <a:t>更多精彩模板请关注</a:t>
            </a:r>
            <a:r>
              <a:rPr lang="en-US" altLang="zh-CN" dirty="0" smtClean="0"/>
              <a:t>【</a:t>
            </a:r>
            <a:r>
              <a:rPr lang="zh-CN" altLang="en-US" dirty="0" smtClean="0"/>
              <a:t>沐沐槿</a:t>
            </a:r>
            <a:r>
              <a:rPr lang="en-US" altLang="zh-CN" smtClean="0"/>
              <a:t>PPT】https://mumjin.taobao.com/</a:t>
            </a:r>
            <a:endParaRPr lang="zh-CN" altLang="en-US"/>
          </a:p>
        </p:txBody>
      </p:sp>
      <p:sp>
        <p:nvSpPr>
          <p:cNvPr id="4" name="灯片编号占位符 3"/>
          <p:cNvSpPr>
            <a:spLocks noGrp="1"/>
          </p:cNvSpPr>
          <p:nvPr>
            <p:ph type="sldNum" sz="quarter" idx="10"/>
          </p:nvPr>
        </p:nvSpPr>
        <p:spPr/>
        <p:txBody>
          <a:bodyPr/>
          <a:lstStyle/>
          <a:p>
            <a:fld id="{FC718D3D-07AE-4564-9533-ACB9AC9C2963}" type="slidenum">
              <a:rPr lang="zh-CN" altLang="en-US" smtClean="0"/>
              <a:t>22</a:t>
            </a:fld>
            <a:endParaRPr lang="zh-CN" altLang="en-US"/>
          </a:p>
        </p:txBody>
      </p:sp>
    </p:spTree>
    <p:extLst>
      <p:ext uri="{BB962C8B-B14F-4D97-AF65-F5344CB8AC3E}">
        <p14:creationId xmlns:p14="http://schemas.microsoft.com/office/powerpoint/2010/main" val="423515387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1_仅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337479755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2_仅标题">
    <p:spTree>
      <p:nvGrpSpPr>
        <p:cNvPr id="1" name=""/>
        <p:cNvGrpSpPr/>
        <p:nvPr/>
      </p:nvGrpSpPr>
      <p:grpSpPr>
        <a:xfrm>
          <a:off x="0" y="0"/>
          <a:ext cx="0" cy="0"/>
          <a:chOff x="0" y="0"/>
          <a:chExt cx="0" cy="0"/>
        </a:xfrm>
      </p:grpSpPr>
      <p:pic>
        <p:nvPicPr>
          <p:cNvPr id="5" name="图片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flipH="1">
            <a:off x="11135766" y="5976664"/>
            <a:ext cx="1064472" cy="908720"/>
          </a:xfrm>
          <a:prstGeom prst="rect">
            <a:avLst/>
          </a:prstGeom>
        </p:spPr>
      </p:pic>
    </p:spTree>
    <p:extLst>
      <p:ext uri="{BB962C8B-B14F-4D97-AF65-F5344CB8AC3E}">
        <p14:creationId xmlns:p14="http://schemas.microsoft.com/office/powerpoint/2010/main" val="312119084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blank">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1500461958"/>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image" Target="../media/image1.jpg"/><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5">
            <a:duotone>
              <a:schemeClr val="bg2">
                <a:shade val="45000"/>
                <a:satMod val="135000"/>
              </a:schemeClr>
              <a:prstClr val="white"/>
            </a:duotone>
          </a:blip>
          <a:srcRect/>
          <a:stretch>
            <a:fillRect l="-6000" r="-6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14167926"/>
      </p:ext>
    </p:extLst>
  </p:cSld>
  <p:clrMap bg1="lt1" tx1="dk1" bg2="lt2" tx2="dk2" accent1="accent1" accent2="accent2" accent3="accent3" accent4="accent4" accent5="accent5" accent6="accent6" hlink="hlink" folHlink="folHlink"/>
  <p:sldLayoutIdLst>
    <p:sldLayoutId id="2147483666" r:id="rId1"/>
    <p:sldLayoutId id="2147483667" r:id="rId2"/>
    <p:sldLayoutId id="2147483668" r:id="rId3"/>
  </p:sldLayoutIdLst>
  <p:timing>
    <p:tnLst>
      <p:par>
        <p:cTn id="1" dur="indefinite" restart="never" nodeType="tmRoot"/>
      </p:par>
    </p:tnLst>
  </p:timing>
  <p:txStyles>
    <p:titleStyle>
      <a:lvl1pPr algn="l" defTabSz="914332" rtl="0" eaLnBrk="1" latinLnBrk="0" hangingPunct="1">
        <a:lnSpc>
          <a:spcPct val="90000"/>
        </a:lnSpc>
        <a:spcBef>
          <a:spcPct val="0"/>
        </a:spcBef>
        <a:buNone/>
        <a:defRPr sz="44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1pPr>
    </p:titleStyle>
    <p:bodyStyle>
      <a:lvl1pPr marL="228584" indent="-228584" algn="l" defTabSz="914332" rtl="0" eaLnBrk="1" latinLnBrk="0" hangingPunct="1">
        <a:lnSpc>
          <a:spcPct val="90000"/>
        </a:lnSpc>
        <a:spcBef>
          <a:spcPts val="1000"/>
        </a:spcBef>
        <a:buFont typeface="Arial" panose="020B0604020202020204" pitchFamily="34" charset="0"/>
        <a:buChar char="•"/>
        <a:defRPr sz="28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1pPr>
      <a:lvl2pPr marL="685750" indent="-228584" algn="l" defTabSz="914332"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2pPr>
      <a:lvl3pPr marL="1142914" indent="-228584" algn="l" defTabSz="914332"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3pPr>
      <a:lvl4pPr marL="1600080" indent="-228584" algn="l" defTabSz="914332" rtl="0" eaLnBrk="1" latinLnBrk="0" hangingPunct="1">
        <a:lnSpc>
          <a:spcPct val="90000"/>
        </a:lnSpc>
        <a:spcBef>
          <a:spcPts val="500"/>
        </a:spcBef>
        <a:buFont typeface="Arial" panose="020B0604020202020204" pitchFamily="34" charset="0"/>
        <a:buChar char="•"/>
        <a:defRPr sz="19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4pPr>
      <a:lvl5pPr marL="2057247" indent="-228584" algn="l" defTabSz="914332" rtl="0" eaLnBrk="1" latinLnBrk="0" hangingPunct="1">
        <a:lnSpc>
          <a:spcPct val="90000"/>
        </a:lnSpc>
        <a:spcBef>
          <a:spcPts val="500"/>
        </a:spcBef>
        <a:buFont typeface="Arial" panose="020B0604020202020204" pitchFamily="34" charset="0"/>
        <a:buChar char="•"/>
        <a:defRPr sz="19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5pPr>
      <a:lvl6pPr marL="2514412" indent="-228584" algn="l" defTabSz="914332" rtl="0" eaLnBrk="1" latinLnBrk="0" hangingPunct="1">
        <a:lnSpc>
          <a:spcPct val="90000"/>
        </a:lnSpc>
        <a:spcBef>
          <a:spcPts val="500"/>
        </a:spcBef>
        <a:buFont typeface="Arial" panose="020B0604020202020204" pitchFamily="34" charset="0"/>
        <a:buChar char="•"/>
        <a:defRPr sz="1900" kern="1200">
          <a:solidFill>
            <a:schemeClr val="tx1"/>
          </a:solidFill>
          <a:latin typeface="+mn-lt"/>
          <a:ea typeface="+mn-ea"/>
          <a:cs typeface="+mn-cs"/>
        </a:defRPr>
      </a:lvl6pPr>
      <a:lvl7pPr marL="2971578" indent="-228584" algn="l" defTabSz="914332" rtl="0" eaLnBrk="1" latinLnBrk="0" hangingPunct="1">
        <a:lnSpc>
          <a:spcPct val="90000"/>
        </a:lnSpc>
        <a:spcBef>
          <a:spcPts val="500"/>
        </a:spcBef>
        <a:buFont typeface="Arial" panose="020B0604020202020204" pitchFamily="34" charset="0"/>
        <a:buChar char="•"/>
        <a:defRPr sz="1900" kern="1200">
          <a:solidFill>
            <a:schemeClr val="tx1"/>
          </a:solidFill>
          <a:latin typeface="+mn-lt"/>
          <a:ea typeface="+mn-ea"/>
          <a:cs typeface="+mn-cs"/>
        </a:defRPr>
      </a:lvl7pPr>
      <a:lvl8pPr marL="3428744" indent="-228584" algn="l" defTabSz="914332" rtl="0" eaLnBrk="1" latinLnBrk="0" hangingPunct="1">
        <a:lnSpc>
          <a:spcPct val="90000"/>
        </a:lnSpc>
        <a:spcBef>
          <a:spcPts val="500"/>
        </a:spcBef>
        <a:buFont typeface="Arial" panose="020B0604020202020204" pitchFamily="34" charset="0"/>
        <a:buChar char="•"/>
        <a:defRPr sz="1900" kern="1200">
          <a:solidFill>
            <a:schemeClr val="tx1"/>
          </a:solidFill>
          <a:latin typeface="+mn-lt"/>
          <a:ea typeface="+mn-ea"/>
          <a:cs typeface="+mn-cs"/>
        </a:defRPr>
      </a:lvl8pPr>
      <a:lvl9pPr marL="3885910" indent="-228584" algn="l" defTabSz="914332" rtl="0" eaLnBrk="1" latinLnBrk="0" hangingPunct="1">
        <a:lnSpc>
          <a:spcPct val="90000"/>
        </a:lnSpc>
        <a:spcBef>
          <a:spcPts val="500"/>
        </a:spcBef>
        <a:buFont typeface="Arial" panose="020B0604020202020204" pitchFamily="34" charset="0"/>
        <a:buChar char="•"/>
        <a:defRPr sz="1900" kern="1200">
          <a:solidFill>
            <a:schemeClr val="tx1"/>
          </a:solidFill>
          <a:latin typeface="+mn-lt"/>
          <a:ea typeface="+mn-ea"/>
          <a:cs typeface="+mn-cs"/>
        </a:defRPr>
      </a:lvl9pPr>
    </p:bodyStyle>
    <p:otherStyle>
      <a:defPPr>
        <a:defRPr lang="zh-CN"/>
      </a:defPPr>
      <a:lvl1pPr marL="0" algn="l" defTabSz="914332" rtl="0" eaLnBrk="1" latinLnBrk="0" hangingPunct="1">
        <a:defRPr sz="1900" kern="1200">
          <a:solidFill>
            <a:schemeClr val="tx1"/>
          </a:solidFill>
          <a:latin typeface="+mn-lt"/>
          <a:ea typeface="+mn-ea"/>
          <a:cs typeface="+mn-cs"/>
        </a:defRPr>
      </a:lvl1pPr>
      <a:lvl2pPr marL="457167" algn="l" defTabSz="914332" rtl="0" eaLnBrk="1" latinLnBrk="0" hangingPunct="1">
        <a:defRPr sz="1900" kern="1200">
          <a:solidFill>
            <a:schemeClr val="tx1"/>
          </a:solidFill>
          <a:latin typeface="+mn-lt"/>
          <a:ea typeface="+mn-ea"/>
          <a:cs typeface="+mn-cs"/>
        </a:defRPr>
      </a:lvl2pPr>
      <a:lvl3pPr marL="914332" algn="l" defTabSz="914332" rtl="0" eaLnBrk="1" latinLnBrk="0" hangingPunct="1">
        <a:defRPr sz="1900" kern="1200">
          <a:solidFill>
            <a:schemeClr val="tx1"/>
          </a:solidFill>
          <a:latin typeface="+mn-lt"/>
          <a:ea typeface="+mn-ea"/>
          <a:cs typeface="+mn-cs"/>
        </a:defRPr>
      </a:lvl3pPr>
      <a:lvl4pPr marL="1371498" algn="l" defTabSz="914332" rtl="0" eaLnBrk="1" latinLnBrk="0" hangingPunct="1">
        <a:defRPr sz="1900" kern="1200">
          <a:solidFill>
            <a:schemeClr val="tx1"/>
          </a:solidFill>
          <a:latin typeface="+mn-lt"/>
          <a:ea typeface="+mn-ea"/>
          <a:cs typeface="+mn-cs"/>
        </a:defRPr>
      </a:lvl4pPr>
      <a:lvl5pPr marL="1828664" algn="l" defTabSz="914332" rtl="0" eaLnBrk="1" latinLnBrk="0" hangingPunct="1">
        <a:defRPr sz="1900" kern="1200">
          <a:solidFill>
            <a:schemeClr val="tx1"/>
          </a:solidFill>
          <a:latin typeface="+mn-lt"/>
          <a:ea typeface="+mn-ea"/>
          <a:cs typeface="+mn-cs"/>
        </a:defRPr>
      </a:lvl5pPr>
      <a:lvl6pPr marL="2285830" algn="l" defTabSz="914332" rtl="0" eaLnBrk="1" latinLnBrk="0" hangingPunct="1">
        <a:defRPr sz="1900" kern="1200">
          <a:solidFill>
            <a:schemeClr val="tx1"/>
          </a:solidFill>
          <a:latin typeface="+mn-lt"/>
          <a:ea typeface="+mn-ea"/>
          <a:cs typeface="+mn-cs"/>
        </a:defRPr>
      </a:lvl6pPr>
      <a:lvl7pPr marL="2742994" algn="l" defTabSz="914332" rtl="0" eaLnBrk="1" latinLnBrk="0" hangingPunct="1">
        <a:defRPr sz="1900" kern="1200">
          <a:solidFill>
            <a:schemeClr val="tx1"/>
          </a:solidFill>
          <a:latin typeface="+mn-lt"/>
          <a:ea typeface="+mn-ea"/>
          <a:cs typeface="+mn-cs"/>
        </a:defRPr>
      </a:lvl7pPr>
      <a:lvl8pPr marL="3200160" algn="l" defTabSz="914332" rtl="0" eaLnBrk="1" latinLnBrk="0" hangingPunct="1">
        <a:defRPr sz="1900" kern="1200">
          <a:solidFill>
            <a:schemeClr val="tx1"/>
          </a:solidFill>
          <a:latin typeface="+mn-lt"/>
          <a:ea typeface="+mn-ea"/>
          <a:cs typeface="+mn-cs"/>
        </a:defRPr>
      </a:lvl8pPr>
      <a:lvl9pPr marL="3657327" algn="l" defTabSz="914332" rtl="0" eaLnBrk="1" latinLnBrk="0" hangingPunct="1">
        <a:defRPr sz="19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slideLayout" Target="../slideLayouts/slideLayout3.xml"/><Relationship Id="rId7" Type="http://schemas.openxmlformats.org/officeDocument/2006/relationships/image" Target="../media/image5.emf"/><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4.emf"/><Relationship Id="rId5" Type="http://schemas.openxmlformats.org/officeDocument/2006/relationships/image" Target="../media/image3.emf"/><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3.xml"/><Relationship Id="rId1" Type="http://schemas.openxmlformats.org/officeDocument/2006/relationships/slideLayout" Target="../slideLayouts/slideLayout3.xml"/><Relationship Id="rId6" Type="http://schemas.microsoft.com/office/2007/relationships/hdphoto" Target="../media/hdphoto1.wdp"/><Relationship Id="rId5" Type="http://schemas.openxmlformats.org/officeDocument/2006/relationships/image" Target="../media/image8.png"/><Relationship Id="rId4" Type="http://schemas.openxmlformats.org/officeDocument/2006/relationships/image" Target="../media/image4.emf"/></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10.jpg"/></Relationships>
</file>

<file path=ppt/slides/_rels/slide6.xml.rels><?xml version="1.0" encoding="UTF-8" standalone="yes"?>
<Relationships xmlns="http://schemas.openxmlformats.org/package/2006/relationships"><Relationship Id="rId3" Type="http://schemas.openxmlformats.org/officeDocument/2006/relationships/tags" Target="../tags/tag4.xml"/><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notesSlide" Target="../notesSlides/notesSlide6.xml"/><Relationship Id="rId5" Type="http://schemas.openxmlformats.org/officeDocument/2006/relationships/slideLayout" Target="../slideLayouts/slideLayout2.xml"/><Relationship Id="rId4" Type="http://schemas.openxmlformats.org/officeDocument/2006/relationships/tags" Target="../tags/tag5.xml"/></Relationships>
</file>

<file path=ppt/slides/_rels/slide7.xml.rels><?xml version="1.0" encoding="UTF-8" standalone="yes"?>
<Relationships xmlns="http://schemas.openxmlformats.org/package/2006/relationships"><Relationship Id="rId8" Type="http://schemas.openxmlformats.org/officeDocument/2006/relationships/notesSlide" Target="../notesSlides/notesSlide7.xml"/><Relationship Id="rId3" Type="http://schemas.openxmlformats.org/officeDocument/2006/relationships/tags" Target="../tags/tag8.xml"/><Relationship Id="rId7" Type="http://schemas.openxmlformats.org/officeDocument/2006/relationships/slideLayout" Target="../slideLayouts/slideLayout2.xml"/><Relationship Id="rId2" Type="http://schemas.openxmlformats.org/officeDocument/2006/relationships/tags" Target="../tags/tag7.xml"/><Relationship Id="rId1" Type="http://schemas.openxmlformats.org/officeDocument/2006/relationships/tags" Target="../tags/tag6.xml"/><Relationship Id="rId6" Type="http://schemas.openxmlformats.org/officeDocument/2006/relationships/tags" Target="../tags/tag11.xml"/><Relationship Id="rId11" Type="http://schemas.openxmlformats.org/officeDocument/2006/relationships/image" Target="../media/image13.jpg"/><Relationship Id="rId5" Type="http://schemas.openxmlformats.org/officeDocument/2006/relationships/tags" Target="../tags/tag10.xml"/><Relationship Id="rId10" Type="http://schemas.openxmlformats.org/officeDocument/2006/relationships/image" Target="../media/image12.jpg"/><Relationship Id="rId4" Type="http://schemas.openxmlformats.org/officeDocument/2006/relationships/tags" Target="../tags/tag9.xml"/><Relationship Id="rId9" Type="http://schemas.openxmlformats.org/officeDocument/2006/relationships/image" Target="../media/image11.jpg"/></Relationships>
</file>

<file path=ppt/slides/_rels/slide8.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8.xml"/><Relationship Id="rId1" Type="http://schemas.openxmlformats.org/officeDocument/2006/relationships/slideLayout" Target="../slideLayouts/slideLayout3.xml"/><Relationship Id="rId6" Type="http://schemas.microsoft.com/office/2007/relationships/hdphoto" Target="../media/hdphoto1.wdp"/><Relationship Id="rId5" Type="http://schemas.openxmlformats.org/officeDocument/2006/relationships/image" Target="../media/image8.png"/><Relationship Id="rId4" Type="http://schemas.openxmlformats.org/officeDocument/2006/relationships/image" Target="../media/image4.emf"/></Relationships>
</file>

<file path=ppt/slides/_rels/slide9.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16.jpg"/><Relationship Id="rId4" Type="http://schemas.openxmlformats.org/officeDocument/2006/relationships/image" Target="../media/image15.jpg"/></Relationships>
</file>

<file path=ppt/slides/_rels/slide10.xml.rels><?xml version="1.0" encoding="UTF-8" standalone="yes"?>
<Relationships xmlns="http://schemas.openxmlformats.org/package/2006/relationships"><Relationship Id="rId3" Type="http://schemas.openxmlformats.org/officeDocument/2006/relationships/tags" Target="../tags/tag14.xml"/><Relationship Id="rId2" Type="http://schemas.openxmlformats.org/officeDocument/2006/relationships/tags" Target="../tags/tag13.xml"/><Relationship Id="rId1" Type="http://schemas.openxmlformats.org/officeDocument/2006/relationships/tags" Target="../tags/tag12.xml"/><Relationship Id="rId6" Type="http://schemas.openxmlformats.org/officeDocument/2006/relationships/notesSlide" Target="../notesSlides/notesSlide10.xml"/><Relationship Id="rId5" Type="http://schemas.openxmlformats.org/officeDocument/2006/relationships/slideLayout" Target="../slideLayouts/slideLayout2.xml"/><Relationship Id="rId4" Type="http://schemas.openxmlformats.org/officeDocument/2006/relationships/tags" Target="../tags/tag15.xml"/></Relationships>
</file>

<file path=ppt/slides/_rels/slide11.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11.xml"/><Relationship Id="rId1" Type="http://schemas.openxmlformats.org/officeDocument/2006/relationships/slideLayout" Target="../slideLayouts/slideLayout3.xml"/><Relationship Id="rId6" Type="http://schemas.microsoft.com/office/2007/relationships/hdphoto" Target="../media/hdphoto1.wdp"/><Relationship Id="rId5" Type="http://schemas.openxmlformats.org/officeDocument/2006/relationships/image" Target="../media/image8.png"/><Relationship Id="rId4" Type="http://schemas.openxmlformats.org/officeDocument/2006/relationships/image" Target="../media/image4.emf"/></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16.jpg"/><Relationship Id="rId5" Type="http://schemas.openxmlformats.org/officeDocument/2006/relationships/image" Target="../media/image12.jpg"/><Relationship Id="rId4" Type="http://schemas.openxmlformats.org/officeDocument/2006/relationships/image" Target="../media/image14.jp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7.xml"/><Relationship Id="rId1" Type="http://schemas.openxmlformats.org/officeDocument/2006/relationships/tags" Target="../tags/tag16.xml"/><Relationship Id="rId5" Type="http://schemas.openxmlformats.org/officeDocument/2006/relationships/image" Target="../media/image12.jpg"/><Relationship Id="rId4"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18.xml"/><Relationship Id="rId1" Type="http://schemas.openxmlformats.org/officeDocument/2006/relationships/slideLayout" Target="../slideLayouts/slideLayout3.xml"/><Relationship Id="rId6" Type="http://schemas.microsoft.com/office/2007/relationships/hdphoto" Target="../media/hdphoto1.wdp"/><Relationship Id="rId5" Type="http://schemas.openxmlformats.org/officeDocument/2006/relationships/image" Target="../media/image8.png"/><Relationship Id="rId4" Type="http://schemas.openxmlformats.org/officeDocument/2006/relationships/image" Target="../media/image4.emf"/></Relationships>
</file>

<file path=ppt/slides/_rels/slide19.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9.jp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22.xml"/><Relationship Id="rId1" Type="http://schemas.openxmlformats.org/officeDocument/2006/relationships/slideLayout" Target="../slideLayouts/slideLayout3.xml"/><Relationship Id="rId5" Type="http://schemas.openxmlformats.org/officeDocument/2006/relationships/image" Target="../media/image5.emf"/><Relationship Id="rId4" Type="http://schemas.openxmlformats.org/officeDocument/2006/relationships/image" Target="../media/image4.emf"/></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 name="图片 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507141" y="340045"/>
            <a:ext cx="4977752" cy="3799375"/>
          </a:xfrm>
          <a:prstGeom prst="rect">
            <a:avLst/>
          </a:prstGeom>
        </p:spPr>
      </p:pic>
      <p:pic>
        <p:nvPicPr>
          <p:cNvPr id="4" name="图片 3"/>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039213" y="1283124"/>
            <a:ext cx="2935859" cy="2856296"/>
          </a:xfrm>
          <a:prstGeom prst="rect">
            <a:avLst/>
          </a:prstGeom>
        </p:spPr>
      </p:pic>
      <p:pic>
        <p:nvPicPr>
          <p:cNvPr id="2" name="图片 1"/>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702718" y="663811"/>
            <a:ext cx="2930648" cy="3151844"/>
          </a:xfrm>
          <a:prstGeom prst="rect">
            <a:avLst/>
          </a:prstGeom>
          <a:effectLst>
            <a:outerShdw blurRad="317500" dist="177800" dir="2700000" algn="tl" rotWithShape="0">
              <a:prstClr val="black">
                <a:alpha val="13000"/>
              </a:prstClr>
            </a:outerShdw>
          </a:effectLst>
        </p:spPr>
      </p:pic>
      <p:sp>
        <p:nvSpPr>
          <p:cNvPr id="6" name="文本框 15"/>
          <p:cNvSpPr txBox="1"/>
          <p:nvPr/>
        </p:nvSpPr>
        <p:spPr>
          <a:xfrm>
            <a:off x="1342678" y="4036207"/>
            <a:ext cx="9439898" cy="1046292"/>
          </a:xfrm>
          <a:prstGeom prst="rect">
            <a:avLst/>
          </a:prstGeom>
          <a:noFill/>
        </p:spPr>
        <p:txBody>
          <a:bodyPr wrap="square" lIns="121901" tIns="60950" rIns="121901" bIns="60950" rtlCol="0">
            <a:spAutoFit/>
          </a:bodyPr>
          <a:lstStyle/>
          <a:p>
            <a:pPr lvl="0" algn="ctr">
              <a:spcBef>
                <a:spcPct val="0"/>
              </a:spcBef>
            </a:pPr>
            <a:r>
              <a:rPr lang="zh-CN" altLang="en-US" sz="5999" b="1" spc="400" dirty="0" smtClean="0">
                <a:solidFill>
                  <a:schemeClr val="accent1"/>
                </a:solidFill>
                <a:latin typeface="+mn-ea"/>
                <a:cs typeface="Arial" panose="020B0604020202020204" pitchFamily="34" charset="0"/>
              </a:rPr>
              <a:t>电影影视</a:t>
            </a:r>
            <a:r>
              <a:rPr lang="en-US" altLang="zh-CN" sz="5999" b="1" spc="400" dirty="0" smtClean="0">
                <a:solidFill>
                  <a:schemeClr val="accent1"/>
                </a:solidFill>
                <a:latin typeface="+mn-ea"/>
                <a:cs typeface="Arial" panose="020B0604020202020204" pitchFamily="34" charset="0"/>
              </a:rPr>
              <a:t>/</a:t>
            </a:r>
            <a:r>
              <a:rPr lang="zh-CN" altLang="en-US" sz="5999" b="1" spc="400" dirty="0" smtClean="0">
                <a:solidFill>
                  <a:schemeClr val="accent1"/>
                </a:solidFill>
                <a:latin typeface="+mn-ea"/>
                <a:cs typeface="Arial" panose="020B0604020202020204" pitchFamily="34" charset="0"/>
              </a:rPr>
              <a:t>摄影剧组</a:t>
            </a:r>
            <a:r>
              <a:rPr lang="en-US" altLang="zh-CN" sz="5999" b="1" spc="400" dirty="0" smtClean="0">
                <a:solidFill>
                  <a:schemeClr val="accent1"/>
                </a:solidFill>
                <a:latin typeface="+mn-ea"/>
                <a:cs typeface="Arial" panose="020B0604020202020204" pitchFamily="34" charset="0"/>
              </a:rPr>
              <a:t>PPT</a:t>
            </a:r>
            <a:endParaRPr lang="zh-CN" altLang="en-US" sz="5999" b="1" spc="400" dirty="0">
              <a:solidFill>
                <a:schemeClr val="accent1"/>
              </a:solidFill>
              <a:latin typeface="+mn-ea"/>
              <a:cs typeface="Arial" panose="020B0604020202020204" pitchFamily="34" charset="0"/>
            </a:endParaRPr>
          </a:p>
        </p:txBody>
      </p:sp>
      <p:sp>
        <p:nvSpPr>
          <p:cNvPr id="7" name="矩形 6"/>
          <p:cNvSpPr>
            <a:spLocks noChangeArrowheads="1"/>
          </p:cNvSpPr>
          <p:nvPr/>
        </p:nvSpPr>
        <p:spPr bwMode="auto">
          <a:xfrm>
            <a:off x="2795572" y="5158718"/>
            <a:ext cx="6534111" cy="461665"/>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defTabSz="914400" eaLnBrk="0" fontAlgn="base" hangingPunct="0">
              <a:spcBef>
                <a:spcPct val="0"/>
              </a:spcBef>
              <a:spcAft>
                <a:spcPct val="0"/>
              </a:spcAft>
              <a:defRPr/>
            </a:pPr>
            <a:r>
              <a:rPr lang="zh-CN" altLang="en-US" sz="2400" kern="0" dirty="0" smtClean="0">
                <a:solidFill>
                  <a:schemeClr val="accent2"/>
                </a:solidFill>
                <a:latin typeface="+mn-ea"/>
              </a:rPr>
              <a:t>简洁适用于影视媒体</a:t>
            </a:r>
            <a:r>
              <a:rPr lang="en-US" altLang="zh-CN" sz="2400" kern="0" dirty="0" smtClean="0">
                <a:solidFill>
                  <a:schemeClr val="accent2"/>
                </a:solidFill>
                <a:latin typeface="+mn-ea"/>
              </a:rPr>
              <a:t>|</a:t>
            </a:r>
            <a:r>
              <a:rPr lang="zh-CN" altLang="en-US" sz="2400" kern="0" dirty="0" smtClean="0">
                <a:solidFill>
                  <a:schemeClr val="accent2"/>
                </a:solidFill>
                <a:latin typeface="+mn-ea"/>
              </a:rPr>
              <a:t>计划总结</a:t>
            </a:r>
            <a:r>
              <a:rPr lang="en-US" altLang="zh-CN" sz="2400" kern="0" dirty="0" smtClean="0">
                <a:solidFill>
                  <a:schemeClr val="accent2"/>
                </a:solidFill>
                <a:latin typeface="+mn-ea"/>
              </a:rPr>
              <a:t>|</a:t>
            </a:r>
            <a:r>
              <a:rPr lang="zh-CN" altLang="en-US" sz="2400" kern="0" dirty="0" smtClean="0">
                <a:solidFill>
                  <a:schemeClr val="accent2"/>
                </a:solidFill>
                <a:latin typeface="+mn-ea"/>
              </a:rPr>
              <a:t>培训讲座</a:t>
            </a:r>
            <a:r>
              <a:rPr lang="zh-CN" altLang="en-US" sz="2400" kern="0" dirty="0">
                <a:solidFill>
                  <a:schemeClr val="accent2"/>
                </a:solidFill>
                <a:latin typeface="+mn-ea"/>
              </a:rPr>
              <a:t>等</a:t>
            </a:r>
          </a:p>
        </p:txBody>
      </p:sp>
      <p:grpSp>
        <p:nvGrpSpPr>
          <p:cNvPr id="8" name="组合 7"/>
          <p:cNvGrpSpPr/>
          <p:nvPr/>
        </p:nvGrpSpPr>
        <p:grpSpPr>
          <a:xfrm>
            <a:off x="3830379" y="5783222"/>
            <a:ext cx="1863525" cy="425220"/>
            <a:chOff x="3056164" y="6222974"/>
            <a:chExt cx="1863525" cy="444043"/>
          </a:xfrm>
        </p:grpSpPr>
        <p:sp>
          <p:nvSpPr>
            <p:cNvPr id="9" name="矩形 8"/>
            <p:cNvSpPr/>
            <p:nvPr/>
          </p:nvSpPr>
          <p:spPr>
            <a:xfrm>
              <a:off x="3160787" y="6222974"/>
              <a:ext cx="1654281" cy="444043"/>
            </a:xfrm>
            <a:prstGeom prst="rect">
              <a:avLst/>
            </a:prstGeom>
            <a:noFill/>
            <a:ln>
              <a:solidFill>
                <a:schemeClr val="accent2"/>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2"/>
                </a:solidFill>
                <a:latin typeface="+mn-ea"/>
              </a:endParaRPr>
            </a:p>
          </p:txBody>
        </p:sp>
        <p:sp>
          <p:nvSpPr>
            <p:cNvPr id="10" name="文本框 9"/>
            <p:cNvSpPr txBox="1"/>
            <p:nvPr/>
          </p:nvSpPr>
          <p:spPr>
            <a:xfrm>
              <a:off x="3056164" y="6269131"/>
              <a:ext cx="1863525" cy="385681"/>
            </a:xfrm>
            <a:prstGeom prst="rect">
              <a:avLst/>
            </a:prstGeom>
            <a:noFill/>
          </p:spPr>
          <p:txBody>
            <a:bodyPr wrap="square" rtlCol="0">
              <a:spAutoFit/>
            </a:bodyPr>
            <a:lstStyle/>
            <a:p>
              <a:pPr algn="ctr"/>
              <a:r>
                <a:rPr lang="zh-CN" altLang="en-US" dirty="0" smtClean="0">
                  <a:solidFill>
                    <a:schemeClr val="accent2"/>
                  </a:solidFill>
                  <a:latin typeface="+mn-ea"/>
                </a:rPr>
                <a:t>汇报人：代用名</a:t>
              </a:r>
              <a:endParaRPr lang="zh-CN" altLang="en-US" dirty="0">
                <a:solidFill>
                  <a:schemeClr val="accent2"/>
                </a:solidFill>
                <a:latin typeface="+mn-ea"/>
              </a:endParaRPr>
            </a:p>
          </p:txBody>
        </p:sp>
      </p:grpSp>
      <p:grpSp>
        <p:nvGrpSpPr>
          <p:cNvPr id="11" name="组合 10"/>
          <p:cNvGrpSpPr/>
          <p:nvPr/>
        </p:nvGrpSpPr>
        <p:grpSpPr>
          <a:xfrm>
            <a:off x="5843720" y="5764399"/>
            <a:ext cx="1863525" cy="425220"/>
            <a:chOff x="3056164" y="6222974"/>
            <a:chExt cx="1863525" cy="444043"/>
          </a:xfrm>
        </p:grpSpPr>
        <p:sp>
          <p:nvSpPr>
            <p:cNvPr id="12" name="矩形 11"/>
            <p:cNvSpPr/>
            <p:nvPr/>
          </p:nvSpPr>
          <p:spPr>
            <a:xfrm>
              <a:off x="3160787" y="6222974"/>
              <a:ext cx="1654281" cy="444043"/>
            </a:xfrm>
            <a:prstGeom prst="rect">
              <a:avLst/>
            </a:prstGeom>
            <a:noFill/>
            <a:ln>
              <a:solidFill>
                <a:schemeClr val="accent2"/>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2"/>
                </a:solidFill>
                <a:latin typeface="+mn-ea"/>
              </a:endParaRPr>
            </a:p>
          </p:txBody>
        </p:sp>
        <p:sp>
          <p:nvSpPr>
            <p:cNvPr id="13" name="文本框 12"/>
            <p:cNvSpPr txBox="1"/>
            <p:nvPr/>
          </p:nvSpPr>
          <p:spPr>
            <a:xfrm>
              <a:off x="3056164" y="6269131"/>
              <a:ext cx="1863525" cy="385681"/>
            </a:xfrm>
            <a:prstGeom prst="rect">
              <a:avLst/>
            </a:prstGeom>
            <a:noFill/>
          </p:spPr>
          <p:txBody>
            <a:bodyPr wrap="square" rtlCol="0">
              <a:spAutoFit/>
            </a:bodyPr>
            <a:lstStyle/>
            <a:p>
              <a:pPr algn="ctr"/>
              <a:r>
                <a:rPr lang="zh-CN" altLang="en-US" dirty="0">
                  <a:solidFill>
                    <a:schemeClr val="accent2"/>
                  </a:solidFill>
                  <a:latin typeface="+mn-ea"/>
                </a:rPr>
                <a:t>时间</a:t>
              </a:r>
              <a:r>
                <a:rPr lang="zh-CN" altLang="en-US" dirty="0" smtClean="0">
                  <a:solidFill>
                    <a:schemeClr val="accent2"/>
                  </a:solidFill>
                  <a:latin typeface="+mn-ea"/>
                </a:rPr>
                <a:t>：</a:t>
              </a:r>
              <a:r>
                <a:rPr lang="en-US" altLang="zh-CN" dirty="0" smtClean="0">
                  <a:solidFill>
                    <a:schemeClr val="accent2"/>
                  </a:solidFill>
                  <a:latin typeface="+mn-ea"/>
                </a:rPr>
                <a:t>2019.12</a:t>
              </a:r>
              <a:endParaRPr lang="zh-CN" altLang="en-US" dirty="0">
                <a:solidFill>
                  <a:schemeClr val="accent2"/>
                </a:solidFill>
                <a:latin typeface="+mn-ea"/>
              </a:endParaRPr>
            </a:p>
          </p:txBody>
        </p:sp>
      </p:grpSp>
      <p:pic>
        <p:nvPicPr>
          <p:cNvPr id="5" name="清新节奏">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864226" y="1124744"/>
            <a:ext cx="792088" cy="792088"/>
          </a:xfrm>
          <a:prstGeom prst="rect">
            <a:avLst/>
          </a:prstGeom>
        </p:spPr>
      </p:pic>
    </p:spTree>
    <p:extLst>
      <p:ext uri="{BB962C8B-B14F-4D97-AF65-F5344CB8AC3E}">
        <p14:creationId xmlns:p14="http://schemas.microsoft.com/office/powerpoint/2010/main" val="1405715084"/>
      </p:ext>
    </p:extLst>
  </p:cSld>
  <p:clrMapOvr>
    <a:masterClrMapping/>
  </p:clrMapOvr>
  <mc:AlternateContent xmlns:mc="http://schemas.openxmlformats.org/markup-compatibility/2006" xmlns:p14="http://schemas.microsoft.com/office/powerpoint/2010/main">
    <mc:Choice Requires="p14">
      <p:transition spd="slow" p14:dur="4000" advTm="0">
        <p14:vortex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5"/>
                                        </p:tgtEl>
                                      </p:cBhvr>
                                    </p:cmd>
                                  </p:childTnLst>
                                </p:cTn>
                              </p:par>
                              <p:par>
                                <p:cTn id="7" presetID="2" presetClass="entr" presetSubtype="4" fill="hold" nodeType="withEffect">
                                  <p:stCondLst>
                                    <p:cond delay="0"/>
                                  </p:stCondLst>
                                  <p:childTnLst>
                                    <p:set>
                                      <p:cBhvr>
                                        <p:cTn id="8" dur="1" fill="hold">
                                          <p:stCondLst>
                                            <p:cond delay="0"/>
                                          </p:stCondLst>
                                        </p:cTn>
                                        <p:tgtEl>
                                          <p:spTgt spid="2"/>
                                        </p:tgtEl>
                                        <p:attrNameLst>
                                          <p:attrName>style.visibility</p:attrName>
                                        </p:attrNameLst>
                                      </p:cBhvr>
                                      <p:to>
                                        <p:strVal val="visible"/>
                                      </p:to>
                                    </p:set>
                                    <p:anim calcmode="lin" valueType="num">
                                      <p:cBhvr additive="base">
                                        <p:cTn id="9" dur="750" fill="hold"/>
                                        <p:tgtEl>
                                          <p:spTgt spid="2"/>
                                        </p:tgtEl>
                                        <p:attrNameLst>
                                          <p:attrName>ppt_x</p:attrName>
                                        </p:attrNameLst>
                                      </p:cBhvr>
                                      <p:tavLst>
                                        <p:tav tm="0">
                                          <p:val>
                                            <p:strVal val="#ppt_x"/>
                                          </p:val>
                                        </p:tav>
                                        <p:tav tm="100000">
                                          <p:val>
                                            <p:strVal val="#ppt_x"/>
                                          </p:val>
                                        </p:tav>
                                      </p:tavLst>
                                    </p:anim>
                                    <p:anim calcmode="lin" valueType="num">
                                      <p:cBhvr additive="base">
                                        <p:cTn id="10" dur="750" fill="hold"/>
                                        <p:tgtEl>
                                          <p:spTgt spid="2"/>
                                        </p:tgtEl>
                                        <p:attrNameLst>
                                          <p:attrName>ppt_y</p:attrName>
                                        </p:attrNameLst>
                                      </p:cBhvr>
                                      <p:tavLst>
                                        <p:tav tm="0">
                                          <p:val>
                                            <p:strVal val="1+#ppt_h/2"/>
                                          </p:val>
                                        </p:tav>
                                        <p:tav tm="100000">
                                          <p:val>
                                            <p:strVal val="#ppt_y"/>
                                          </p:val>
                                        </p:tav>
                                      </p:tavLst>
                                    </p:anim>
                                  </p:childTnLst>
                                </p:cTn>
                              </p:par>
                            </p:childTnLst>
                          </p:cTn>
                        </p:par>
                        <p:par>
                          <p:cTn id="11" fill="hold">
                            <p:stCondLst>
                              <p:cond delay="750"/>
                            </p:stCondLst>
                            <p:childTnLst>
                              <p:par>
                                <p:cTn id="12" presetID="12" presetClass="entr" presetSubtype="8" fill="hold" nodeType="afterEffect">
                                  <p:stCondLst>
                                    <p:cond delay="0"/>
                                  </p:stCondLst>
                                  <p:childTnLst>
                                    <p:set>
                                      <p:cBhvr>
                                        <p:cTn id="13" dur="1" fill="hold">
                                          <p:stCondLst>
                                            <p:cond delay="0"/>
                                          </p:stCondLst>
                                        </p:cTn>
                                        <p:tgtEl>
                                          <p:spTgt spid="4"/>
                                        </p:tgtEl>
                                        <p:attrNameLst>
                                          <p:attrName>style.visibility</p:attrName>
                                        </p:attrNameLst>
                                      </p:cBhvr>
                                      <p:to>
                                        <p:strVal val="visible"/>
                                      </p:to>
                                    </p:set>
                                    <p:anim calcmode="lin" valueType="num">
                                      <p:cBhvr additive="base">
                                        <p:cTn id="14" dur="750"/>
                                        <p:tgtEl>
                                          <p:spTgt spid="4"/>
                                        </p:tgtEl>
                                        <p:attrNameLst>
                                          <p:attrName>ppt_x</p:attrName>
                                        </p:attrNameLst>
                                      </p:cBhvr>
                                      <p:tavLst>
                                        <p:tav tm="0">
                                          <p:val>
                                            <p:strVal val="#ppt_x-#ppt_w*1.125000"/>
                                          </p:val>
                                        </p:tav>
                                        <p:tav tm="100000">
                                          <p:val>
                                            <p:strVal val="#ppt_x"/>
                                          </p:val>
                                        </p:tav>
                                      </p:tavLst>
                                    </p:anim>
                                    <p:animEffect transition="in" filter="wipe(right)">
                                      <p:cBhvr>
                                        <p:cTn id="15" dur="750"/>
                                        <p:tgtEl>
                                          <p:spTgt spid="4"/>
                                        </p:tgtEl>
                                      </p:cBhvr>
                                    </p:animEffect>
                                  </p:childTnLst>
                                </p:cTn>
                              </p:par>
                            </p:childTnLst>
                          </p:cTn>
                        </p:par>
                        <p:par>
                          <p:cTn id="16" fill="hold">
                            <p:stCondLst>
                              <p:cond delay="1500"/>
                            </p:stCondLst>
                            <p:childTnLst>
                              <p:par>
                                <p:cTn id="17" presetID="22" presetClass="entr" presetSubtype="8" fill="hold" nodeType="after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wipe(left)">
                                      <p:cBhvr>
                                        <p:cTn id="19" dur="750"/>
                                        <p:tgtEl>
                                          <p:spTgt spid="3"/>
                                        </p:tgtEl>
                                      </p:cBhvr>
                                    </p:animEffect>
                                  </p:childTnLst>
                                </p:cTn>
                              </p:par>
                            </p:childTnLst>
                          </p:cTn>
                        </p:par>
                        <p:par>
                          <p:cTn id="20" fill="hold">
                            <p:stCondLst>
                              <p:cond delay="2250"/>
                            </p:stCondLst>
                            <p:childTnLst>
                              <p:par>
                                <p:cTn id="21" presetID="50" presetClass="entr" presetSubtype="0" decel="100000" fill="hold" grpId="0" nodeType="afterEffect">
                                  <p:stCondLst>
                                    <p:cond delay="0"/>
                                  </p:stCondLst>
                                  <p:iterate type="lt">
                                    <p:tmPct val="10000"/>
                                  </p:iterate>
                                  <p:childTnLst>
                                    <p:set>
                                      <p:cBhvr>
                                        <p:cTn id="22" dur="1" fill="hold">
                                          <p:stCondLst>
                                            <p:cond delay="0"/>
                                          </p:stCondLst>
                                        </p:cTn>
                                        <p:tgtEl>
                                          <p:spTgt spid="6"/>
                                        </p:tgtEl>
                                        <p:attrNameLst>
                                          <p:attrName>style.visibility</p:attrName>
                                        </p:attrNameLst>
                                      </p:cBhvr>
                                      <p:to>
                                        <p:strVal val="visible"/>
                                      </p:to>
                                    </p:set>
                                    <p:anim calcmode="lin" valueType="num">
                                      <p:cBhvr>
                                        <p:cTn id="23" dur="1000" fill="hold"/>
                                        <p:tgtEl>
                                          <p:spTgt spid="6"/>
                                        </p:tgtEl>
                                        <p:attrNameLst>
                                          <p:attrName>ppt_w</p:attrName>
                                        </p:attrNameLst>
                                      </p:cBhvr>
                                      <p:tavLst>
                                        <p:tav tm="0">
                                          <p:val>
                                            <p:strVal val="#ppt_w+.3"/>
                                          </p:val>
                                        </p:tav>
                                        <p:tav tm="100000">
                                          <p:val>
                                            <p:strVal val="#ppt_w"/>
                                          </p:val>
                                        </p:tav>
                                      </p:tavLst>
                                    </p:anim>
                                    <p:anim calcmode="lin" valueType="num">
                                      <p:cBhvr>
                                        <p:cTn id="24" dur="1000" fill="hold"/>
                                        <p:tgtEl>
                                          <p:spTgt spid="6"/>
                                        </p:tgtEl>
                                        <p:attrNameLst>
                                          <p:attrName>ppt_h</p:attrName>
                                        </p:attrNameLst>
                                      </p:cBhvr>
                                      <p:tavLst>
                                        <p:tav tm="0">
                                          <p:val>
                                            <p:strVal val="#ppt_h"/>
                                          </p:val>
                                        </p:tav>
                                        <p:tav tm="100000">
                                          <p:val>
                                            <p:strVal val="#ppt_h"/>
                                          </p:val>
                                        </p:tav>
                                      </p:tavLst>
                                    </p:anim>
                                    <p:animEffect transition="in" filter="fade">
                                      <p:cBhvr>
                                        <p:cTn id="25" dur="1000"/>
                                        <p:tgtEl>
                                          <p:spTgt spid="6"/>
                                        </p:tgtEl>
                                      </p:cBhvr>
                                    </p:animEffect>
                                  </p:childTnLst>
                                </p:cTn>
                              </p:par>
                            </p:childTnLst>
                          </p:cTn>
                        </p:par>
                        <p:par>
                          <p:cTn id="26" fill="hold">
                            <p:stCondLst>
                              <p:cond delay="4350"/>
                            </p:stCondLst>
                            <p:childTnLst>
                              <p:par>
                                <p:cTn id="27" presetID="53" presetClass="entr" presetSubtype="528" fill="hold" grpId="0" nodeType="afterEffect">
                                  <p:stCondLst>
                                    <p:cond delay="0"/>
                                  </p:stCondLst>
                                  <p:iterate type="lt">
                                    <p:tmPct val="10000"/>
                                  </p:iterate>
                                  <p:childTnLst>
                                    <p:set>
                                      <p:cBhvr>
                                        <p:cTn id="28" dur="1" fill="hold">
                                          <p:stCondLst>
                                            <p:cond delay="0"/>
                                          </p:stCondLst>
                                        </p:cTn>
                                        <p:tgtEl>
                                          <p:spTgt spid="7"/>
                                        </p:tgtEl>
                                        <p:attrNameLst>
                                          <p:attrName>style.visibility</p:attrName>
                                        </p:attrNameLst>
                                      </p:cBhvr>
                                      <p:to>
                                        <p:strVal val="visible"/>
                                      </p:to>
                                    </p:set>
                                    <p:anim calcmode="lin" valueType="num">
                                      <p:cBhvr>
                                        <p:cTn id="29" dur="500" fill="hold"/>
                                        <p:tgtEl>
                                          <p:spTgt spid="7"/>
                                        </p:tgtEl>
                                        <p:attrNameLst>
                                          <p:attrName>ppt_w</p:attrName>
                                        </p:attrNameLst>
                                      </p:cBhvr>
                                      <p:tavLst>
                                        <p:tav tm="0">
                                          <p:val>
                                            <p:fltVal val="0"/>
                                          </p:val>
                                        </p:tav>
                                        <p:tav tm="100000">
                                          <p:val>
                                            <p:strVal val="#ppt_w"/>
                                          </p:val>
                                        </p:tav>
                                      </p:tavLst>
                                    </p:anim>
                                    <p:anim calcmode="lin" valueType="num">
                                      <p:cBhvr>
                                        <p:cTn id="30" dur="500" fill="hold"/>
                                        <p:tgtEl>
                                          <p:spTgt spid="7"/>
                                        </p:tgtEl>
                                        <p:attrNameLst>
                                          <p:attrName>ppt_h</p:attrName>
                                        </p:attrNameLst>
                                      </p:cBhvr>
                                      <p:tavLst>
                                        <p:tav tm="0">
                                          <p:val>
                                            <p:fltVal val="0"/>
                                          </p:val>
                                        </p:tav>
                                        <p:tav tm="100000">
                                          <p:val>
                                            <p:strVal val="#ppt_h"/>
                                          </p:val>
                                        </p:tav>
                                      </p:tavLst>
                                    </p:anim>
                                    <p:animEffect transition="in" filter="fade">
                                      <p:cBhvr>
                                        <p:cTn id="31" dur="500"/>
                                        <p:tgtEl>
                                          <p:spTgt spid="7"/>
                                        </p:tgtEl>
                                      </p:cBhvr>
                                    </p:animEffect>
                                    <p:anim calcmode="lin" valueType="num">
                                      <p:cBhvr>
                                        <p:cTn id="32" dur="500" fill="hold"/>
                                        <p:tgtEl>
                                          <p:spTgt spid="7"/>
                                        </p:tgtEl>
                                        <p:attrNameLst>
                                          <p:attrName>ppt_x</p:attrName>
                                        </p:attrNameLst>
                                      </p:cBhvr>
                                      <p:tavLst>
                                        <p:tav tm="0">
                                          <p:val>
                                            <p:fltVal val="0.5"/>
                                          </p:val>
                                        </p:tav>
                                        <p:tav tm="100000">
                                          <p:val>
                                            <p:strVal val="#ppt_x"/>
                                          </p:val>
                                        </p:tav>
                                      </p:tavLst>
                                    </p:anim>
                                    <p:anim calcmode="lin" valueType="num">
                                      <p:cBhvr>
                                        <p:cTn id="33" dur="500" fill="hold"/>
                                        <p:tgtEl>
                                          <p:spTgt spid="7"/>
                                        </p:tgtEl>
                                        <p:attrNameLst>
                                          <p:attrName>ppt_y</p:attrName>
                                        </p:attrNameLst>
                                      </p:cBhvr>
                                      <p:tavLst>
                                        <p:tav tm="0">
                                          <p:val>
                                            <p:fltVal val="0.5"/>
                                          </p:val>
                                        </p:tav>
                                        <p:tav tm="100000">
                                          <p:val>
                                            <p:strVal val="#ppt_y"/>
                                          </p:val>
                                        </p:tav>
                                      </p:tavLst>
                                    </p:anim>
                                  </p:childTnLst>
                                </p:cTn>
                              </p:par>
                            </p:childTnLst>
                          </p:cTn>
                        </p:par>
                        <p:par>
                          <p:cTn id="34" fill="hold">
                            <p:stCondLst>
                              <p:cond delay="5800"/>
                            </p:stCondLst>
                            <p:childTnLst>
                              <p:par>
                                <p:cTn id="35" presetID="2" presetClass="entr" presetSubtype="4" decel="60000" fill="hold" nodeType="afterEffect">
                                  <p:stCondLst>
                                    <p:cond delay="0"/>
                                  </p:stCondLst>
                                  <p:childTnLst>
                                    <p:set>
                                      <p:cBhvr>
                                        <p:cTn id="36" dur="1" fill="hold">
                                          <p:stCondLst>
                                            <p:cond delay="0"/>
                                          </p:stCondLst>
                                        </p:cTn>
                                        <p:tgtEl>
                                          <p:spTgt spid="8"/>
                                        </p:tgtEl>
                                        <p:attrNameLst>
                                          <p:attrName>style.visibility</p:attrName>
                                        </p:attrNameLst>
                                      </p:cBhvr>
                                      <p:to>
                                        <p:strVal val="visible"/>
                                      </p:to>
                                    </p:set>
                                    <p:anim calcmode="lin" valueType="num">
                                      <p:cBhvr additive="base">
                                        <p:cTn id="37" dur="750" fill="hold"/>
                                        <p:tgtEl>
                                          <p:spTgt spid="8"/>
                                        </p:tgtEl>
                                        <p:attrNameLst>
                                          <p:attrName>ppt_x</p:attrName>
                                        </p:attrNameLst>
                                      </p:cBhvr>
                                      <p:tavLst>
                                        <p:tav tm="0">
                                          <p:val>
                                            <p:strVal val="#ppt_x"/>
                                          </p:val>
                                        </p:tav>
                                        <p:tav tm="100000">
                                          <p:val>
                                            <p:strVal val="#ppt_x"/>
                                          </p:val>
                                        </p:tav>
                                      </p:tavLst>
                                    </p:anim>
                                    <p:anim calcmode="lin" valueType="num">
                                      <p:cBhvr additive="base">
                                        <p:cTn id="38" dur="750" fill="hold"/>
                                        <p:tgtEl>
                                          <p:spTgt spid="8"/>
                                        </p:tgtEl>
                                        <p:attrNameLst>
                                          <p:attrName>ppt_y</p:attrName>
                                        </p:attrNameLst>
                                      </p:cBhvr>
                                      <p:tavLst>
                                        <p:tav tm="0">
                                          <p:val>
                                            <p:strVal val="1+#ppt_h/2"/>
                                          </p:val>
                                        </p:tav>
                                        <p:tav tm="100000">
                                          <p:val>
                                            <p:strVal val="#ppt_y"/>
                                          </p:val>
                                        </p:tav>
                                      </p:tavLst>
                                    </p:anim>
                                  </p:childTnLst>
                                </p:cTn>
                              </p:par>
                              <p:par>
                                <p:cTn id="39" presetID="2" presetClass="entr" presetSubtype="4" decel="60000" fill="hold" nodeType="withEffect">
                                  <p:stCondLst>
                                    <p:cond delay="500"/>
                                  </p:stCondLst>
                                  <p:childTnLst>
                                    <p:set>
                                      <p:cBhvr>
                                        <p:cTn id="40" dur="1" fill="hold">
                                          <p:stCondLst>
                                            <p:cond delay="0"/>
                                          </p:stCondLst>
                                        </p:cTn>
                                        <p:tgtEl>
                                          <p:spTgt spid="11"/>
                                        </p:tgtEl>
                                        <p:attrNameLst>
                                          <p:attrName>style.visibility</p:attrName>
                                        </p:attrNameLst>
                                      </p:cBhvr>
                                      <p:to>
                                        <p:strVal val="visible"/>
                                      </p:to>
                                    </p:set>
                                    <p:anim calcmode="lin" valueType="num">
                                      <p:cBhvr additive="base">
                                        <p:cTn id="41" dur="750" fill="hold"/>
                                        <p:tgtEl>
                                          <p:spTgt spid="11"/>
                                        </p:tgtEl>
                                        <p:attrNameLst>
                                          <p:attrName>ppt_x</p:attrName>
                                        </p:attrNameLst>
                                      </p:cBhvr>
                                      <p:tavLst>
                                        <p:tav tm="0">
                                          <p:val>
                                            <p:strVal val="#ppt_x"/>
                                          </p:val>
                                        </p:tav>
                                        <p:tav tm="100000">
                                          <p:val>
                                            <p:strVal val="#ppt_x"/>
                                          </p:val>
                                        </p:tav>
                                      </p:tavLst>
                                    </p:anim>
                                    <p:anim calcmode="lin" valueType="num">
                                      <p:cBhvr additive="base">
                                        <p:cTn id="42" dur="75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p:cTn id="43" repeatCount="indefinite" fill="hold" display="0">
                  <p:stCondLst>
                    <p:cond delay="indefinite"/>
                  </p:stCondLst>
                  <p:endCondLst>
                    <p:cond evt="onStopAudio" delay="0">
                      <p:tgtEl>
                        <p:sldTgt/>
                      </p:tgtEl>
                    </p:cond>
                  </p:endCondLst>
                </p:cTn>
                <p:tgtEl>
                  <p:spTgt spid="5"/>
                </p:tgtEl>
              </p:cMediaNode>
            </p:audio>
          </p:childTnLst>
        </p:cTn>
      </p:par>
    </p:tnLst>
    <p:bldLst>
      <p:bldP spid="6" grpId="0"/>
      <p:bldP spid="7" grpId="0"/>
    </p:bldLst>
  </p:timing>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7" name="矩形 46"/>
          <p:cNvSpPr/>
          <p:nvPr/>
        </p:nvSpPr>
        <p:spPr>
          <a:xfrm>
            <a:off x="526764" y="561875"/>
            <a:ext cx="496751" cy="49674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3199"/>
          </a:p>
        </p:txBody>
      </p:sp>
      <p:sp>
        <p:nvSpPr>
          <p:cNvPr id="48" name="矩形 47"/>
          <p:cNvSpPr/>
          <p:nvPr/>
        </p:nvSpPr>
        <p:spPr>
          <a:xfrm>
            <a:off x="771511" y="828227"/>
            <a:ext cx="331167" cy="33116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3199"/>
          </a:p>
        </p:txBody>
      </p:sp>
      <p:sp>
        <p:nvSpPr>
          <p:cNvPr id="49" name="TextBox 36"/>
          <p:cNvSpPr txBox="1"/>
          <p:nvPr/>
        </p:nvSpPr>
        <p:spPr>
          <a:xfrm>
            <a:off x="1198662" y="548680"/>
            <a:ext cx="2111685" cy="707794"/>
          </a:xfrm>
          <a:prstGeom prst="rect">
            <a:avLst/>
          </a:prstGeom>
          <a:noFill/>
        </p:spPr>
        <p:txBody>
          <a:bodyPr wrap="square" rtlCol="0">
            <a:spAutoFit/>
          </a:bodyPr>
          <a:lstStyle/>
          <a:p>
            <a:r>
              <a:rPr lang="zh-CN" altLang="en-US" sz="4000" b="1" spc="400" dirty="0">
                <a:solidFill>
                  <a:schemeClr val="accent1"/>
                </a:solidFill>
                <a:latin typeface="+mn-ea"/>
              </a:rPr>
              <a:t>目录页</a:t>
            </a:r>
          </a:p>
        </p:txBody>
      </p:sp>
      <p:pic>
        <p:nvPicPr>
          <p:cNvPr id="3" name="图片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8675" y="1642456"/>
            <a:ext cx="4557094" cy="4105942"/>
          </a:xfrm>
          <a:prstGeom prst="rect">
            <a:avLst/>
          </a:prstGeom>
        </p:spPr>
      </p:pic>
      <p:grpSp>
        <p:nvGrpSpPr>
          <p:cNvPr id="50" name="组合 49"/>
          <p:cNvGrpSpPr/>
          <p:nvPr/>
        </p:nvGrpSpPr>
        <p:grpSpPr>
          <a:xfrm>
            <a:off x="5284238" y="1579528"/>
            <a:ext cx="5923536" cy="709644"/>
            <a:chOff x="6239222" y="837506"/>
            <a:chExt cx="5264469" cy="360040"/>
          </a:xfrm>
        </p:grpSpPr>
        <p:sp>
          <p:nvSpPr>
            <p:cNvPr id="51" name="平行四边形 50"/>
            <p:cNvSpPr/>
            <p:nvPr/>
          </p:nvSpPr>
          <p:spPr>
            <a:xfrm>
              <a:off x="6239222" y="837506"/>
              <a:ext cx="848730" cy="360040"/>
            </a:xfrm>
            <a:prstGeom prst="parallelogram">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平行四边形 51"/>
            <p:cNvSpPr/>
            <p:nvPr/>
          </p:nvSpPr>
          <p:spPr>
            <a:xfrm>
              <a:off x="7087952" y="837506"/>
              <a:ext cx="4415739" cy="360040"/>
            </a:xfrm>
            <a:prstGeom prst="parallelogram">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3" name="文本框 39"/>
          <p:cNvSpPr txBox="1"/>
          <p:nvPr/>
        </p:nvSpPr>
        <p:spPr>
          <a:xfrm>
            <a:off x="5323848" y="1611183"/>
            <a:ext cx="790153" cy="646331"/>
          </a:xfrm>
          <a:prstGeom prst="rect">
            <a:avLst/>
          </a:prstGeom>
          <a:noFill/>
        </p:spPr>
        <p:txBody>
          <a:bodyPr wrap="square" rtlCol="0">
            <a:spAutoFit/>
          </a:bodyPr>
          <a:lstStyle/>
          <a:p>
            <a:pPr algn="ctr"/>
            <a:r>
              <a:rPr lang="en-US" altLang="zh-CN" sz="3600" dirty="0" smtClean="0">
                <a:solidFill>
                  <a:schemeClr val="bg1"/>
                </a:solidFill>
                <a:latin typeface="Impact" panose="020B0806030902050204" pitchFamily="34" charset="0"/>
              </a:rPr>
              <a:t>01</a:t>
            </a:r>
            <a:endParaRPr lang="zh-CN" altLang="en-US" sz="3600" dirty="0">
              <a:solidFill>
                <a:schemeClr val="bg1"/>
              </a:solidFill>
              <a:latin typeface="Impact" panose="020B0806030902050204" pitchFamily="34" charset="0"/>
            </a:endParaRPr>
          </a:p>
        </p:txBody>
      </p:sp>
      <p:sp>
        <p:nvSpPr>
          <p:cNvPr id="54" name="TextBox 55"/>
          <p:cNvSpPr txBox="1"/>
          <p:nvPr/>
        </p:nvSpPr>
        <p:spPr bwMode="auto">
          <a:xfrm>
            <a:off x="6637310" y="1653277"/>
            <a:ext cx="4185761" cy="646331"/>
          </a:xfrm>
          <a:prstGeom prst="rect">
            <a:avLst/>
          </a:prstGeom>
          <a:noFill/>
        </p:spPr>
        <p:txBody>
          <a:bodyPr wrap="none">
            <a:spAutoFit/>
          </a:bodyPr>
          <a:lstStyle>
            <a:defPPr>
              <a:defRPr lang="zh-CN"/>
            </a:defPPr>
            <a:lvl1pPr algn="ctr" fontAlgn="auto">
              <a:spcBef>
                <a:spcPts val="0"/>
              </a:spcBef>
              <a:spcAft>
                <a:spcPts val="0"/>
              </a:spcAft>
              <a:defRPr sz="1200" spc="300">
                <a:solidFill>
                  <a:srgbClr val="F83003"/>
                </a:solidFill>
                <a:latin typeface="微软雅黑" pitchFamily="34" charset="-122"/>
                <a:ea typeface="微软雅黑" pitchFamily="34" charset="-122"/>
                <a:cs typeface="Arial" pitchFamily="34" charset="0"/>
              </a:defRPr>
            </a:lvl1pPr>
          </a:lstStyle>
          <a:p>
            <a:pPr defTabSz="1625479"/>
            <a:r>
              <a:rPr lang="zh-CN" altLang="en-US" sz="3600" dirty="0" smtClean="0">
                <a:solidFill>
                  <a:schemeClr val="accent1"/>
                </a:solidFill>
                <a:latin typeface="+mn-ea"/>
                <a:ea typeface="+mn-ea"/>
              </a:rPr>
              <a:t>年度工作完成情况</a:t>
            </a:r>
            <a:endParaRPr lang="zh-CN" altLang="en-US" sz="3600" dirty="0">
              <a:solidFill>
                <a:schemeClr val="accent1"/>
              </a:solidFill>
              <a:latin typeface="+mn-ea"/>
              <a:ea typeface="+mn-ea"/>
            </a:endParaRPr>
          </a:p>
        </p:txBody>
      </p:sp>
      <p:grpSp>
        <p:nvGrpSpPr>
          <p:cNvPr id="55" name="组合 54"/>
          <p:cNvGrpSpPr/>
          <p:nvPr/>
        </p:nvGrpSpPr>
        <p:grpSpPr>
          <a:xfrm>
            <a:off x="5284238" y="2649235"/>
            <a:ext cx="5923536" cy="709644"/>
            <a:chOff x="6239222" y="837506"/>
            <a:chExt cx="5264469" cy="360040"/>
          </a:xfrm>
        </p:grpSpPr>
        <p:sp>
          <p:nvSpPr>
            <p:cNvPr id="56" name="平行四边形 55"/>
            <p:cNvSpPr/>
            <p:nvPr/>
          </p:nvSpPr>
          <p:spPr>
            <a:xfrm>
              <a:off x="6239222" y="837506"/>
              <a:ext cx="848730" cy="360040"/>
            </a:xfrm>
            <a:prstGeom prst="parallelogram">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平行四边形 56"/>
            <p:cNvSpPr/>
            <p:nvPr/>
          </p:nvSpPr>
          <p:spPr>
            <a:xfrm>
              <a:off x="7087952" y="837506"/>
              <a:ext cx="4415739" cy="360040"/>
            </a:xfrm>
            <a:prstGeom prst="parallelogram">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8" name="文本框 44"/>
          <p:cNvSpPr txBox="1"/>
          <p:nvPr/>
        </p:nvSpPr>
        <p:spPr>
          <a:xfrm>
            <a:off x="5323848" y="2680890"/>
            <a:ext cx="790153" cy="646331"/>
          </a:xfrm>
          <a:prstGeom prst="rect">
            <a:avLst/>
          </a:prstGeom>
          <a:noFill/>
        </p:spPr>
        <p:txBody>
          <a:bodyPr wrap="square" rtlCol="0">
            <a:spAutoFit/>
          </a:bodyPr>
          <a:lstStyle/>
          <a:p>
            <a:pPr algn="ctr"/>
            <a:r>
              <a:rPr lang="en-US" altLang="zh-CN" sz="3600" dirty="0" smtClean="0">
                <a:solidFill>
                  <a:schemeClr val="bg1"/>
                </a:solidFill>
                <a:latin typeface="Impact" panose="020B0806030902050204" pitchFamily="34" charset="0"/>
              </a:rPr>
              <a:t>02</a:t>
            </a:r>
            <a:endParaRPr lang="zh-CN" altLang="en-US" sz="3600" dirty="0">
              <a:solidFill>
                <a:schemeClr val="bg1"/>
              </a:solidFill>
              <a:latin typeface="Impact" panose="020B0806030902050204" pitchFamily="34" charset="0"/>
            </a:endParaRPr>
          </a:p>
        </p:txBody>
      </p:sp>
      <p:sp>
        <p:nvSpPr>
          <p:cNvPr id="59" name="TextBox 13"/>
          <p:cNvSpPr txBox="1"/>
          <p:nvPr/>
        </p:nvSpPr>
        <p:spPr bwMode="auto">
          <a:xfrm>
            <a:off x="6637309" y="2733397"/>
            <a:ext cx="4185761" cy="646331"/>
          </a:xfrm>
          <a:prstGeom prst="rect">
            <a:avLst/>
          </a:prstGeom>
          <a:noFill/>
        </p:spPr>
        <p:txBody>
          <a:bodyPr wrap="none">
            <a:spAutoFit/>
          </a:bodyPr>
          <a:lstStyle>
            <a:defPPr>
              <a:defRPr lang="zh-CN"/>
            </a:defPPr>
            <a:lvl1pPr algn="ctr" fontAlgn="auto">
              <a:spcBef>
                <a:spcPts val="0"/>
              </a:spcBef>
              <a:spcAft>
                <a:spcPts val="0"/>
              </a:spcAft>
              <a:defRPr sz="1200" spc="300">
                <a:solidFill>
                  <a:srgbClr val="F83003"/>
                </a:solidFill>
                <a:latin typeface="微软雅黑" pitchFamily="34" charset="-122"/>
                <a:ea typeface="微软雅黑" pitchFamily="34" charset="-122"/>
                <a:cs typeface="Arial" pitchFamily="34" charset="0"/>
              </a:defRPr>
            </a:lvl1pPr>
          </a:lstStyle>
          <a:p>
            <a:pPr defTabSz="1625479"/>
            <a:r>
              <a:rPr lang="zh-CN" altLang="en-US" sz="3600" dirty="0" smtClean="0">
                <a:solidFill>
                  <a:schemeClr val="accent2"/>
                </a:solidFill>
                <a:latin typeface="+mn-ea"/>
                <a:ea typeface="+mn-ea"/>
              </a:rPr>
              <a:t>完成成功项目展示</a:t>
            </a:r>
            <a:endParaRPr lang="zh-CN" altLang="en-US" sz="3600" dirty="0">
              <a:solidFill>
                <a:schemeClr val="accent2"/>
              </a:solidFill>
              <a:latin typeface="+mn-ea"/>
              <a:ea typeface="+mn-ea"/>
            </a:endParaRPr>
          </a:p>
        </p:txBody>
      </p:sp>
      <p:grpSp>
        <p:nvGrpSpPr>
          <p:cNvPr id="60" name="组合 59"/>
          <p:cNvGrpSpPr/>
          <p:nvPr/>
        </p:nvGrpSpPr>
        <p:grpSpPr>
          <a:xfrm>
            <a:off x="5284238" y="3718942"/>
            <a:ext cx="5923536" cy="709644"/>
            <a:chOff x="6239222" y="837506"/>
            <a:chExt cx="5264469" cy="360040"/>
          </a:xfrm>
        </p:grpSpPr>
        <p:sp>
          <p:nvSpPr>
            <p:cNvPr id="61" name="平行四边形 60"/>
            <p:cNvSpPr/>
            <p:nvPr/>
          </p:nvSpPr>
          <p:spPr>
            <a:xfrm>
              <a:off x="6239222" y="837506"/>
              <a:ext cx="848730" cy="360040"/>
            </a:xfrm>
            <a:prstGeom prst="parallelogram">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平行四边形 61"/>
            <p:cNvSpPr/>
            <p:nvPr/>
          </p:nvSpPr>
          <p:spPr>
            <a:xfrm>
              <a:off x="7087952" y="837506"/>
              <a:ext cx="4415739" cy="360040"/>
            </a:xfrm>
            <a:prstGeom prst="parallelogram">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3" name="文本框 49"/>
          <p:cNvSpPr txBox="1"/>
          <p:nvPr/>
        </p:nvSpPr>
        <p:spPr>
          <a:xfrm>
            <a:off x="5323848" y="3750597"/>
            <a:ext cx="790153" cy="646331"/>
          </a:xfrm>
          <a:prstGeom prst="rect">
            <a:avLst/>
          </a:prstGeom>
          <a:noFill/>
        </p:spPr>
        <p:txBody>
          <a:bodyPr wrap="square" rtlCol="0">
            <a:spAutoFit/>
          </a:bodyPr>
          <a:lstStyle/>
          <a:p>
            <a:pPr algn="ctr"/>
            <a:r>
              <a:rPr lang="en-US" altLang="zh-CN" sz="3600" dirty="0" smtClean="0">
                <a:solidFill>
                  <a:schemeClr val="bg1"/>
                </a:solidFill>
                <a:latin typeface="Impact" panose="020B0806030902050204" pitchFamily="34" charset="0"/>
              </a:rPr>
              <a:t>03</a:t>
            </a:r>
            <a:endParaRPr lang="zh-CN" altLang="en-US" sz="3600" dirty="0">
              <a:solidFill>
                <a:schemeClr val="bg1"/>
              </a:solidFill>
              <a:latin typeface="Impact" panose="020B0806030902050204" pitchFamily="34" charset="0"/>
            </a:endParaRPr>
          </a:p>
        </p:txBody>
      </p:sp>
      <p:sp>
        <p:nvSpPr>
          <p:cNvPr id="64" name="TextBox 55"/>
          <p:cNvSpPr txBox="1"/>
          <p:nvPr/>
        </p:nvSpPr>
        <p:spPr bwMode="auto">
          <a:xfrm>
            <a:off x="6637308" y="3813517"/>
            <a:ext cx="4185761" cy="646331"/>
          </a:xfrm>
          <a:prstGeom prst="rect">
            <a:avLst/>
          </a:prstGeom>
          <a:noFill/>
        </p:spPr>
        <p:txBody>
          <a:bodyPr wrap="none">
            <a:spAutoFit/>
          </a:bodyPr>
          <a:lstStyle>
            <a:defPPr>
              <a:defRPr lang="zh-CN"/>
            </a:defPPr>
            <a:lvl1pPr algn="ctr" fontAlgn="auto">
              <a:spcBef>
                <a:spcPts val="0"/>
              </a:spcBef>
              <a:spcAft>
                <a:spcPts val="0"/>
              </a:spcAft>
              <a:defRPr sz="1200" spc="300">
                <a:solidFill>
                  <a:srgbClr val="F83003"/>
                </a:solidFill>
                <a:latin typeface="微软雅黑" pitchFamily="34" charset="-122"/>
                <a:ea typeface="微软雅黑" pitchFamily="34" charset="-122"/>
                <a:cs typeface="Arial" pitchFamily="34" charset="0"/>
              </a:defRPr>
            </a:lvl1pPr>
          </a:lstStyle>
          <a:p>
            <a:pPr defTabSz="1625479"/>
            <a:r>
              <a:rPr lang="zh-CN" altLang="en-US" sz="3600" dirty="0" smtClean="0">
                <a:solidFill>
                  <a:schemeClr val="accent3"/>
                </a:solidFill>
                <a:latin typeface="+mn-ea"/>
                <a:ea typeface="+mn-ea"/>
              </a:rPr>
              <a:t>工作存在不足缺点</a:t>
            </a:r>
            <a:endParaRPr lang="zh-CN" altLang="en-US" sz="3600" dirty="0">
              <a:solidFill>
                <a:schemeClr val="accent3"/>
              </a:solidFill>
              <a:latin typeface="+mn-ea"/>
              <a:ea typeface="+mn-ea"/>
            </a:endParaRPr>
          </a:p>
        </p:txBody>
      </p:sp>
      <p:grpSp>
        <p:nvGrpSpPr>
          <p:cNvPr id="65" name="组合 64"/>
          <p:cNvGrpSpPr/>
          <p:nvPr/>
        </p:nvGrpSpPr>
        <p:grpSpPr>
          <a:xfrm>
            <a:off x="5284238" y="4788650"/>
            <a:ext cx="5923536" cy="709644"/>
            <a:chOff x="6239222" y="837506"/>
            <a:chExt cx="5264469" cy="360040"/>
          </a:xfrm>
        </p:grpSpPr>
        <p:sp>
          <p:nvSpPr>
            <p:cNvPr id="66" name="平行四边形 65"/>
            <p:cNvSpPr/>
            <p:nvPr/>
          </p:nvSpPr>
          <p:spPr>
            <a:xfrm>
              <a:off x="6239222" y="837506"/>
              <a:ext cx="848730" cy="360040"/>
            </a:xfrm>
            <a:prstGeom prst="parallelogram">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7" name="平行四边形 66"/>
            <p:cNvSpPr/>
            <p:nvPr/>
          </p:nvSpPr>
          <p:spPr>
            <a:xfrm>
              <a:off x="7087952" y="837506"/>
              <a:ext cx="4415739" cy="360040"/>
            </a:xfrm>
            <a:prstGeom prst="parallelogram">
              <a:avLst/>
            </a:prstGeom>
            <a:no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8" name="文本框 54"/>
          <p:cNvSpPr txBox="1"/>
          <p:nvPr/>
        </p:nvSpPr>
        <p:spPr>
          <a:xfrm>
            <a:off x="5323848" y="4820305"/>
            <a:ext cx="790153" cy="646331"/>
          </a:xfrm>
          <a:prstGeom prst="rect">
            <a:avLst/>
          </a:prstGeom>
          <a:noFill/>
        </p:spPr>
        <p:txBody>
          <a:bodyPr wrap="square" rtlCol="0">
            <a:spAutoFit/>
          </a:bodyPr>
          <a:lstStyle/>
          <a:p>
            <a:pPr algn="ctr"/>
            <a:r>
              <a:rPr lang="en-US" altLang="zh-CN" sz="3600" dirty="0" smtClean="0">
                <a:solidFill>
                  <a:schemeClr val="bg1"/>
                </a:solidFill>
                <a:latin typeface="Impact" panose="020B0806030902050204" pitchFamily="34" charset="0"/>
              </a:rPr>
              <a:t>04</a:t>
            </a:r>
            <a:endParaRPr lang="zh-CN" altLang="en-US" sz="3600" dirty="0">
              <a:solidFill>
                <a:schemeClr val="bg1"/>
              </a:solidFill>
              <a:latin typeface="Impact" panose="020B0806030902050204" pitchFamily="34" charset="0"/>
            </a:endParaRPr>
          </a:p>
        </p:txBody>
      </p:sp>
      <p:sp>
        <p:nvSpPr>
          <p:cNvPr id="69" name="TextBox 23"/>
          <p:cNvSpPr txBox="1"/>
          <p:nvPr/>
        </p:nvSpPr>
        <p:spPr bwMode="auto">
          <a:xfrm>
            <a:off x="6637308" y="4893637"/>
            <a:ext cx="4185761" cy="646331"/>
          </a:xfrm>
          <a:prstGeom prst="rect">
            <a:avLst/>
          </a:prstGeom>
          <a:noFill/>
        </p:spPr>
        <p:txBody>
          <a:bodyPr wrap="none">
            <a:spAutoFit/>
          </a:bodyPr>
          <a:lstStyle>
            <a:defPPr>
              <a:defRPr lang="zh-CN"/>
            </a:defPPr>
            <a:lvl1pPr algn="ctr" fontAlgn="auto">
              <a:spcBef>
                <a:spcPts val="0"/>
              </a:spcBef>
              <a:spcAft>
                <a:spcPts val="0"/>
              </a:spcAft>
              <a:defRPr sz="1200" spc="300">
                <a:solidFill>
                  <a:srgbClr val="F83003"/>
                </a:solidFill>
                <a:latin typeface="微软雅黑" pitchFamily="34" charset="-122"/>
                <a:ea typeface="微软雅黑" pitchFamily="34" charset="-122"/>
                <a:cs typeface="Arial" pitchFamily="34" charset="0"/>
              </a:defRPr>
            </a:lvl1pPr>
          </a:lstStyle>
          <a:p>
            <a:pPr defTabSz="1625479"/>
            <a:r>
              <a:rPr lang="zh-CN" altLang="en-US" sz="3600" dirty="0" smtClean="0">
                <a:solidFill>
                  <a:schemeClr val="accent4"/>
                </a:solidFill>
                <a:latin typeface="+mn-ea"/>
                <a:ea typeface="+mn-ea"/>
              </a:rPr>
              <a:t>下步工作计划安排</a:t>
            </a:r>
            <a:endParaRPr lang="zh-CN" altLang="en-US" sz="3600" dirty="0">
              <a:solidFill>
                <a:schemeClr val="accent4"/>
              </a:solidFill>
              <a:latin typeface="+mn-ea"/>
              <a:ea typeface="+mn-ea"/>
            </a:endParaRPr>
          </a:p>
        </p:txBody>
      </p:sp>
    </p:spTree>
    <p:extLst>
      <p:ext uri="{BB962C8B-B14F-4D97-AF65-F5344CB8AC3E}">
        <p14:creationId xmlns:p14="http://schemas.microsoft.com/office/powerpoint/2010/main" val="4126309663"/>
      </p:ext>
    </p:extLst>
  </p:cSld>
  <p:clrMapOvr>
    <a:masterClrMapping/>
  </p:clrMapOvr>
  <mc:AlternateContent xmlns:mc="http://schemas.openxmlformats.org/markup-compatibility/2006" xmlns:p14="http://schemas.microsoft.com/office/powerpoint/2010/main">
    <mc:Choice Requires="p14">
      <p:transition spd="slow" p14:dur="1600" advTm="0">
        <p14:conveyor dir="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32" fill="hold" grpId="0" nodeType="afterEffect">
                                  <p:stCondLst>
                                    <p:cond delay="0"/>
                                  </p:stCondLst>
                                  <p:childTnLst>
                                    <p:set>
                                      <p:cBhvr>
                                        <p:cTn id="6" dur="1" fill="hold">
                                          <p:stCondLst>
                                            <p:cond delay="0"/>
                                          </p:stCondLst>
                                        </p:cTn>
                                        <p:tgtEl>
                                          <p:spTgt spid="47"/>
                                        </p:tgtEl>
                                        <p:attrNameLst>
                                          <p:attrName>style.visibility</p:attrName>
                                        </p:attrNameLst>
                                      </p:cBhvr>
                                      <p:to>
                                        <p:strVal val="visible"/>
                                      </p:to>
                                    </p:set>
                                    <p:animEffect transition="in" filter="box(out)">
                                      <p:cBhvr>
                                        <p:cTn id="7" dur="500"/>
                                        <p:tgtEl>
                                          <p:spTgt spid="47"/>
                                        </p:tgtEl>
                                      </p:cBhvr>
                                    </p:animEffect>
                                  </p:childTnLst>
                                </p:cTn>
                              </p:par>
                              <p:par>
                                <p:cTn id="8" presetID="4" presetClass="entr" presetSubtype="32" fill="hold" grpId="0" nodeType="withEffect">
                                  <p:stCondLst>
                                    <p:cond delay="0"/>
                                  </p:stCondLst>
                                  <p:childTnLst>
                                    <p:set>
                                      <p:cBhvr>
                                        <p:cTn id="9" dur="1" fill="hold">
                                          <p:stCondLst>
                                            <p:cond delay="0"/>
                                          </p:stCondLst>
                                        </p:cTn>
                                        <p:tgtEl>
                                          <p:spTgt spid="48"/>
                                        </p:tgtEl>
                                        <p:attrNameLst>
                                          <p:attrName>style.visibility</p:attrName>
                                        </p:attrNameLst>
                                      </p:cBhvr>
                                      <p:to>
                                        <p:strVal val="visible"/>
                                      </p:to>
                                    </p:set>
                                    <p:animEffect transition="in" filter="box(out)">
                                      <p:cBhvr>
                                        <p:cTn id="10" dur="500"/>
                                        <p:tgtEl>
                                          <p:spTgt spid="48"/>
                                        </p:tgtEl>
                                      </p:cBhvr>
                                    </p:animEffect>
                                  </p:childTnLst>
                                </p:cTn>
                              </p:par>
                            </p:childTnLst>
                          </p:cTn>
                        </p:par>
                        <p:par>
                          <p:cTn id="11" fill="hold">
                            <p:stCondLst>
                              <p:cond delay="500"/>
                            </p:stCondLst>
                            <p:childTnLst>
                              <p:par>
                                <p:cTn id="12" presetID="22" presetClass="entr" presetSubtype="8" fill="hold" grpId="0" nodeType="afterEffect">
                                  <p:stCondLst>
                                    <p:cond delay="0"/>
                                  </p:stCondLst>
                                  <p:childTnLst>
                                    <p:set>
                                      <p:cBhvr>
                                        <p:cTn id="13" dur="1" fill="hold">
                                          <p:stCondLst>
                                            <p:cond delay="0"/>
                                          </p:stCondLst>
                                        </p:cTn>
                                        <p:tgtEl>
                                          <p:spTgt spid="49"/>
                                        </p:tgtEl>
                                        <p:attrNameLst>
                                          <p:attrName>style.visibility</p:attrName>
                                        </p:attrNameLst>
                                      </p:cBhvr>
                                      <p:to>
                                        <p:strVal val="visible"/>
                                      </p:to>
                                    </p:set>
                                    <p:animEffect transition="in" filter="wipe(left)">
                                      <p:cBhvr>
                                        <p:cTn id="14" dur="500"/>
                                        <p:tgtEl>
                                          <p:spTgt spid="49"/>
                                        </p:tgtEl>
                                      </p:cBhvr>
                                    </p:animEffect>
                                  </p:childTnLst>
                                </p:cTn>
                              </p:par>
                            </p:childTnLst>
                          </p:cTn>
                        </p:par>
                        <p:par>
                          <p:cTn id="15" fill="hold">
                            <p:stCondLst>
                              <p:cond delay="1000"/>
                            </p:stCondLst>
                            <p:childTnLst>
                              <p:par>
                                <p:cTn id="16" presetID="2" presetClass="entr" presetSubtype="8" fill="hold" nodeType="afterEffect">
                                  <p:stCondLst>
                                    <p:cond delay="0"/>
                                  </p:stCondLst>
                                  <p:childTnLst>
                                    <p:set>
                                      <p:cBhvr>
                                        <p:cTn id="17" dur="1" fill="hold">
                                          <p:stCondLst>
                                            <p:cond delay="0"/>
                                          </p:stCondLst>
                                        </p:cTn>
                                        <p:tgtEl>
                                          <p:spTgt spid="3"/>
                                        </p:tgtEl>
                                        <p:attrNameLst>
                                          <p:attrName>style.visibility</p:attrName>
                                        </p:attrNameLst>
                                      </p:cBhvr>
                                      <p:to>
                                        <p:strVal val="visible"/>
                                      </p:to>
                                    </p:set>
                                    <p:anim calcmode="lin" valueType="num">
                                      <p:cBhvr additive="base">
                                        <p:cTn id="18" dur="500" fill="hold"/>
                                        <p:tgtEl>
                                          <p:spTgt spid="3"/>
                                        </p:tgtEl>
                                        <p:attrNameLst>
                                          <p:attrName>ppt_x</p:attrName>
                                        </p:attrNameLst>
                                      </p:cBhvr>
                                      <p:tavLst>
                                        <p:tav tm="0">
                                          <p:val>
                                            <p:strVal val="0-#ppt_w/2"/>
                                          </p:val>
                                        </p:tav>
                                        <p:tav tm="100000">
                                          <p:val>
                                            <p:strVal val="#ppt_x"/>
                                          </p:val>
                                        </p:tav>
                                      </p:tavLst>
                                    </p:anim>
                                    <p:anim calcmode="lin" valueType="num">
                                      <p:cBhvr additive="base">
                                        <p:cTn id="19" dur="500" fill="hold"/>
                                        <p:tgtEl>
                                          <p:spTgt spid="3"/>
                                        </p:tgtEl>
                                        <p:attrNameLst>
                                          <p:attrName>ppt_y</p:attrName>
                                        </p:attrNameLst>
                                      </p:cBhvr>
                                      <p:tavLst>
                                        <p:tav tm="0">
                                          <p:val>
                                            <p:strVal val="#ppt_y"/>
                                          </p:val>
                                        </p:tav>
                                        <p:tav tm="100000">
                                          <p:val>
                                            <p:strVal val="#ppt_y"/>
                                          </p:val>
                                        </p:tav>
                                      </p:tavLst>
                                    </p:anim>
                                  </p:childTnLst>
                                </p:cTn>
                              </p:par>
                            </p:childTnLst>
                          </p:cTn>
                        </p:par>
                        <p:par>
                          <p:cTn id="20" fill="hold">
                            <p:stCondLst>
                              <p:cond delay="1500"/>
                            </p:stCondLst>
                            <p:childTnLst>
                              <p:par>
                                <p:cTn id="21" presetID="22" presetClass="entr" presetSubtype="8" fill="hold" nodeType="afterEffect">
                                  <p:stCondLst>
                                    <p:cond delay="0"/>
                                  </p:stCondLst>
                                  <p:childTnLst>
                                    <p:set>
                                      <p:cBhvr>
                                        <p:cTn id="22" dur="1" fill="hold">
                                          <p:stCondLst>
                                            <p:cond delay="0"/>
                                          </p:stCondLst>
                                        </p:cTn>
                                        <p:tgtEl>
                                          <p:spTgt spid="50"/>
                                        </p:tgtEl>
                                        <p:attrNameLst>
                                          <p:attrName>style.visibility</p:attrName>
                                        </p:attrNameLst>
                                      </p:cBhvr>
                                      <p:to>
                                        <p:strVal val="visible"/>
                                      </p:to>
                                    </p:set>
                                    <p:animEffect transition="in" filter="wipe(left)">
                                      <p:cBhvr>
                                        <p:cTn id="23" dur="500"/>
                                        <p:tgtEl>
                                          <p:spTgt spid="50"/>
                                        </p:tgtEl>
                                      </p:cBhvr>
                                    </p:animEffect>
                                  </p:childTnLst>
                                </p:cTn>
                              </p:par>
                            </p:childTnLst>
                          </p:cTn>
                        </p:par>
                        <p:par>
                          <p:cTn id="24" fill="hold">
                            <p:stCondLst>
                              <p:cond delay="2000"/>
                            </p:stCondLst>
                            <p:childTnLst>
                              <p:par>
                                <p:cTn id="25" presetID="10" presetClass="entr" presetSubtype="0" fill="hold" grpId="0" nodeType="afterEffect">
                                  <p:stCondLst>
                                    <p:cond delay="0"/>
                                  </p:stCondLst>
                                  <p:iterate type="lt">
                                    <p:tmPct val="10000"/>
                                  </p:iterate>
                                  <p:childTnLst>
                                    <p:set>
                                      <p:cBhvr>
                                        <p:cTn id="26" dur="1" fill="hold">
                                          <p:stCondLst>
                                            <p:cond delay="0"/>
                                          </p:stCondLst>
                                        </p:cTn>
                                        <p:tgtEl>
                                          <p:spTgt spid="53"/>
                                        </p:tgtEl>
                                        <p:attrNameLst>
                                          <p:attrName>style.visibility</p:attrName>
                                        </p:attrNameLst>
                                      </p:cBhvr>
                                      <p:to>
                                        <p:strVal val="visible"/>
                                      </p:to>
                                    </p:set>
                                    <p:animEffect transition="in" filter="fade">
                                      <p:cBhvr>
                                        <p:cTn id="27" dur="500"/>
                                        <p:tgtEl>
                                          <p:spTgt spid="53"/>
                                        </p:tgtEl>
                                      </p:cBhvr>
                                    </p:animEffect>
                                  </p:childTnLst>
                                </p:cTn>
                              </p:par>
                            </p:childTnLst>
                          </p:cTn>
                        </p:par>
                        <p:par>
                          <p:cTn id="28" fill="hold">
                            <p:stCondLst>
                              <p:cond delay="2550"/>
                            </p:stCondLst>
                            <p:childTnLst>
                              <p:par>
                                <p:cTn id="29" presetID="10" presetClass="entr" presetSubtype="0" fill="hold" grpId="0" nodeType="afterEffect">
                                  <p:stCondLst>
                                    <p:cond delay="0"/>
                                  </p:stCondLst>
                                  <p:iterate type="lt">
                                    <p:tmPct val="10000"/>
                                  </p:iterate>
                                  <p:childTnLst>
                                    <p:set>
                                      <p:cBhvr>
                                        <p:cTn id="30" dur="1" fill="hold">
                                          <p:stCondLst>
                                            <p:cond delay="0"/>
                                          </p:stCondLst>
                                        </p:cTn>
                                        <p:tgtEl>
                                          <p:spTgt spid="54"/>
                                        </p:tgtEl>
                                        <p:attrNameLst>
                                          <p:attrName>style.visibility</p:attrName>
                                        </p:attrNameLst>
                                      </p:cBhvr>
                                      <p:to>
                                        <p:strVal val="visible"/>
                                      </p:to>
                                    </p:set>
                                    <p:animEffect transition="in" filter="fade">
                                      <p:cBhvr>
                                        <p:cTn id="31" dur="500"/>
                                        <p:tgtEl>
                                          <p:spTgt spid="54"/>
                                        </p:tgtEl>
                                      </p:cBhvr>
                                    </p:animEffect>
                                  </p:childTnLst>
                                </p:cTn>
                              </p:par>
                            </p:childTnLst>
                          </p:cTn>
                        </p:par>
                        <p:par>
                          <p:cTn id="32" fill="hold">
                            <p:stCondLst>
                              <p:cond delay="3400"/>
                            </p:stCondLst>
                            <p:childTnLst>
                              <p:par>
                                <p:cTn id="33" presetID="22" presetClass="entr" presetSubtype="8" fill="hold" nodeType="afterEffect">
                                  <p:stCondLst>
                                    <p:cond delay="0"/>
                                  </p:stCondLst>
                                  <p:childTnLst>
                                    <p:set>
                                      <p:cBhvr>
                                        <p:cTn id="34" dur="1" fill="hold">
                                          <p:stCondLst>
                                            <p:cond delay="0"/>
                                          </p:stCondLst>
                                        </p:cTn>
                                        <p:tgtEl>
                                          <p:spTgt spid="55"/>
                                        </p:tgtEl>
                                        <p:attrNameLst>
                                          <p:attrName>style.visibility</p:attrName>
                                        </p:attrNameLst>
                                      </p:cBhvr>
                                      <p:to>
                                        <p:strVal val="visible"/>
                                      </p:to>
                                    </p:set>
                                    <p:animEffect transition="in" filter="wipe(left)">
                                      <p:cBhvr>
                                        <p:cTn id="35" dur="500"/>
                                        <p:tgtEl>
                                          <p:spTgt spid="55"/>
                                        </p:tgtEl>
                                      </p:cBhvr>
                                    </p:animEffect>
                                  </p:childTnLst>
                                </p:cTn>
                              </p:par>
                            </p:childTnLst>
                          </p:cTn>
                        </p:par>
                        <p:par>
                          <p:cTn id="36" fill="hold">
                            <p:stCondLst>
                              <p:cond delay="3900"/>
                            </p:stCondLst>
                            <p:childTnLst>
                              <p:par>
                                <p:cTn id="37" presetID="10" presetClass="entr" presetSubtype="0" fill="hold" grpId="0" nodeType="afterEffect">
                                  <p:stCondLst>
                                    <p:cond delay="0"/>
                                  </p:stCondLst>
                                  <p:iterate type="lt">
                                    <p:tmPct val="10000"/>
                                  </p:iterate>
                                  <p:childTnLst>
                                    <p:set>
                                      <p:cBhvr>
                                        <p:cTn id="38" dur="1" fill="hold">
                                          <p:stCondLst>
                                            <p:cond delay="0"/>
                                          </p:stCondLst>
                                        </p:cTn>
                                        <p:tgtEl>
                                          <p:spTgt spid="58"/>
                                        </p:tgtEl>
                                        <p:attrNameLst>
                                          <p:attrName>style.visibility</p:attrName>
                                        </p:attrNameLst>
                                      </p:cBhvr>
                                      <p:to>
                                        <p:strVal val="visible"/>
                                      </p:to>
                                    </p:set>
                                    <p:animEffect transition="in" filter="fade">
                                      <p:cBhvr>
                                        <p:cTn id="39" dur="500"/>
                                        <p:tgtEl>
                                          <p:spTgt spid="58"/>
                                        </p:tgtEl>
                                      </p:cBhvr>
                                    </p:animEffect>
                                  </p:childTnLst>
                                </p:cTn>
                              </p:par>
                            </p:childTnLst>
                          </p:cTn>
                        </p:par>
                        <p:par>
                          <p:cTn id="40" fill="hold">
                            <p:stCondLst>
                              <p:cond delay="4450"/>
                            </p:stCondLst>
                            <p:childTnLst>
                              <p:par>
                                <p:cTn id="41" presetID="10" presetClass="entr" presetSubtype="0" fill="hold" grpId="0" nodeType="afterEffect">
                                  <p:stCondLst>
                                    <p:cond delay="0"/>
                                  </p:stCondLst>
                                  <p:iterate type="lt">
                                    <p:tmPct val="10000"/>
                                  </p:iterate>
                                  <p:childTnLst>
                                    <p:set>
                                      <p:cBhvr>
                                        <p:cTn id="42" dur="1" fill="hold">
                                          <p:stCondLst>
                                            <p:cond delay="0"/>
                                          </p:stCondLst>
                                        </p:cTn>
                                        <p:tgtEl>
                                          <p:spTgt spid="59"/>
                                        </p:tgtEl>
                                        <p:attrNameLst>
                                          <p:attrName>style.visibility</p:attrName>
                                        </p:attrNameLst>
                                      </p:cBhvr>
                                      <p:to>
                                        <p:strVal val="visible"/>
                                      </p:to>
                                    </p:set>
                                    <p:animEffect transition="in" filter="fade">
                                      <p:cBhvr>
                                        <p:cTn id="43" dur="500"/>
                                        <p:tgtEl>
                                          <p:spTgt spid="59"/>
                                        </p:tgtEl>
                                      </p:cBhvr>
                                    </p:animEffect>
                                  </p:childTnLst>
                                </p:cTn>
                              </p:par>
                            </p:childTnLst>
                          </p:cTn>
                        </p:par>
                        <p:par>
                          <p:cTn id="44" fill="hold">
                            <p:stCondLst>
                              <p:cond delay="5300"/>
                            </p:stCondLst>
                            <p:childTnLst>
                              <p:par>
                                <p:cTn id="45" presetID="22" presetClass="entr" presetSubtype="8" fill="hold" nodeType="afterEffect">
                                  <p:stCondLst>
                                    <p:cond delay="0"/>
                                  </p:stCondLst>
                                  <p:childTnLst>
                                    <p:set>
                                      <p:cBhvr>
                                        <p:cTn id="46" dur="1" fill="hold">
                                          <p:stCondLst>
                                            <p:cond delay="0"/>
                                          </p:stCondLst>
                                        </p:cTn>
                                        <p:tgtEl>
                                          <p:spTgt spid="60"/>
                                        </p:tgtEl>
                                        <p:attrNameLst>
                                          <p:attrName>style.visibility</p:attrName>
                                        </p:attrNameLst>
                                      </p:cBhvr>
                                      <p:to>
                                        <p:strVal val="visible"/>
                                      </p:to>
                                    </p:set>
                                    <p:animEffect transition="in" filter="wipe(left)">
                                      <p:cBhvr>
                                        <p:cTn id="47" dur="500"/>
                                        <p:tgtEl>
                                          <p:spTgt spid="60"/>
                                        </p:tgtEl>
                                      </p:cBhvr>
                                    </p:animEffect>
                                  </p:childTnLst>
                                </p:cTn>
                              </p:par>
                            </p:childTnLst>
                          </p:cTn>
                        </p:par>
                        <p:par>
                          <p:cTn id="48" fill="hold">
                            <p:stCondLst>
                              <p:cond delay="5800"/>
                            </p:stCondLst>
                            <p:childTnLst>
                              <p:par>
                                <p:cTn id="49" presetID="10" presetClass="entr" presetSubtype="0" fill="hold" grpId="0" nodeType="afterEffect">
                                  <p:stCondLst>
                                    <p:cond delay="0"/>
                                  </p:stCondLst>
                                  <p:iterate type="lt">
                                    <p:tmPct val="10000"/>
                                  </p:iterate>
                                  <p:childTnLst>
                                    <p:set>
                                      <p:cBhvr>
                                        <p:cTn id="50" dur="1" fill="hold">
                                          <p:stCondLst>
                                            <p:cond delay="0"/>
                                          </p:stCondLst>
                                        </p:cTn>
                                        <p:tgtEl>
                                          <p:spTgt spid="63"/>
                                        </p:tgtEl>
                                        <p:attrNameLst>
                                          <p:attrName>style.visibility</p:attrName>
                                        </p:attrNameLst>
                                      </p:cBhvr>
                                      <p:to>
                                        <p:strVal val="visible"/>
                                      </p:to>
                                    </p:set>
                                    <p:animEffect transition="in" filter="fade">
                                      <p:cBhvr>
                                        <p:cTn id="51" dur="500"/>
                                        <p:tgtEl>
                                          <p:spTgt spid="63"/>
                                        </p:tgtEl>
                                      </p:cBhvr>
                                    </p:animEffect>
                                  </p:childTnLst>
                                </p:cTn>
                              </p:par>
                            </p:childTnLst>
                          </p:cTn>
                        </p:par>
                        <p:par>
                          <p:cTn id="52" fill="hold">
                            <p:stCondLst>
                              <p:cond delay="6350"/>
                            </p:stCondLst>
                            <p:childTnLst>
                              <p:par>
                                <p:cTn id="53" presetID="10" presetClass="entr" presetSubtype="0" fill="hold" grpId="0" nodeType="afterEffect">
                                  <p:stCondLst>
                                    <p:cond delay="0"/>
                                  </p:stCondLst>
                                  <p:iterate type="lt">
                                    <p:tmPct val="10000"/>
                                  </p:iterate>
                                  <p:childTnLst>
                                    <p:set>
                                      <p:cBhvr>
                                        <p:cTn id="54" dur="1" fill="hold">
                                          <p:stCondLst>
                                            <p:cond delay="0"/>
                                          </p:stCondLst>
                                        </p:cTn>
                                        <p:tgtEl>
                                          <p:spTgt spid="64"/>
                                        </p:tgtEl>
                                        <p:attrNameLst>
                                          <p:attrName>style.visibility</p:attrName>
                                        </p:attrNameLst>
                                      </p:cBhvr>
                                      <p:to>
                                        <p:strVal val="visible"/>
                                      </p:to>
                                    </p:set>
                                    <p:animEffect transition="in" filter="fade">
                                      <p:cBhvr>
                                        <p:cTn id="55" dur="500"/>
                                        <p:tgtEl>
                                          <p:spTgt spid="64"/>
                                        </p:tgtEl>
                                      </p:cBhvr>
                                    </p:animEffect>
                                  </p:childTnLst>
                                </p:cTn>
                              </p:par>
                            </p:childTnLst>
                          </p:cTn>
                        </p:par>
                        <p:par>
                          <p:cTn id="56" fill="hold">
                            <p:stCondLst>
                              <p:cond delay="7200"/>
                            </p:stCondLst>
                            <p:childTnLst>
                              <p:par>
                                <p:cTn id="57" presetID="22" presetClass="entr" presetSubtype="8" fill="hold" nodeType="afterEffect">
                                  <p:stCondLst>
                                    <p:cond delay="0"/>
                                  </p:stCondLst>
                                  <p:childTnLst>
                                    <p:set>
                                      <p:cBhvr>
                                        <p:cTn id="58" dur="1" fill="hold">
                                          <p:stCondLst>
                                            <p:cond delay="0"/>
                                          </p:stCondLst>
                                        </p:cTn>
                                        <p:tgtEl>
                                          <p:spTgt spid="65"/>
                                        </p:tgtEl>
                                        <p:attrNameLst>
                                          <p:attrName>style.visibility</p:attrName>
                                        </p:attrNameLst>
                                      </p:cBhvr>
                                      <p:to>
                                        <p:strVal val="visible"/>
                                      </p:to>
                                    </p:set>
                                    <p:animEffect transition="in" filter="wipe(left)">
                                      <p:cBhvr>
                                        <p:cTn id="59" dur="500"/>
                                        <p:tgtEl>
                                          <p:spTgt spid="65"/>
                                        </p:tgtEl>
                                      </p:cBhvr>
                                    </p:animEffect>
                                  </p:childTnLst>
                                </p:cTn>
                              </p:par>
                            </p:childTnLst>
                          </p:cTn>
                        </p:par>
                        <p:par>
                          <p:cTn id="60" fill="hold">
                            <p:stCondLst>
                              <p:cond delay="7700"/>
                            </p:stCondLst>
                            <p:childTnLst>
                              <p:par>
                                <p:cTn id="61" presetID="10" presetClass="entr" presetSubtype="0" fill="hold" grpId="0" nodeType="afterEffect">
                                  <p:stCondLst>
                                    <p:cond delay="0"/>
                                  </p:stCondLst>
                                  <p:iterate type="lt">
                                    <p:tmPct val="10000"/>
                                  </p:iterate>
                                  <p:childTnLst>
                                    <p:set>
                                      <p:cBhvr>
                                        <p:cTn id="62" dur="1" fill="hold">
                                          <p:stCondLst>
                                            <p:cond delay="0"/>
                                          </p:stCondLst>
                                        </p:cTn>
                                        <p:tgtEl>
                                          <p:spTgt spid="68"/>
                                        </p:tgtEl>
                                        <p:attrNameLst>
                                          <p:attrName>style.visibility</p:attrName>
                                        </p:attrNameLst>
                                      </p:cBhvr>
                                      <p:to>
                                        <p:strVal val="visible"/>
                                      </p:to>
                                    </p:set>
                                    <p:animEffect transition="in" filter="fade">
                                      <p:cBhvr>
                                        <p:cTn id="63" dur="500"/>
                                        <p:tgtEl>
                                          <p:spTgt spid="68"/>
                                        </p:tgtEl>
                                      </p:cBhvr>
                                    </p:animEffect>
                                  </p:childTnLst>
                                </p:cTn>
                              </p:par>
                            </p:childTnLst>
                          </p:cTn>
                        </p:par>
                        <p:par>
                          <p:cTn id="64" fill="hold">
                            <p:stCondLst>
                              <p:cond delay="8250"/>
                            </p:stCondLst>
                            <p:childTnLst>
                              <p:par>
                                <p:cTn id="65" presetID="10" presetClass="entr" presetSubtype="0" fill="hold" grpId="0" nodeType="afterEffect">
                                  <p:stCondLst>
                                    <p:cond delay="0"/>
                                  </p:stCondLst>
                                  <p:iterate type="lt">
                                    <p:tmPct val="10000"/>
                                  </p:iterate>
                                  <p:childTnLst>
                                    <p:set>
                                      <p:cBhvr>
                                        <p:cTn id="66" dur="1" fill="hold">
                                          <p:stCondLst>
                                            <p:cond delay="0"/>
                                          </p:stCondLst>
                                        </p:cTn>
                                        <p:tgtEl>
                                          <p:spTgt spid="69"/>
                                        </p:tgtEl>
                                        <p:attrNameLst>
                                          <p:attrName>style.visibility</p:attrName>
                                        </p:attrNameLst>
                                      </p:cBhvr>
                                      <p:to>
                                        <p:strVal val="visible"/>
                                      </p:to>
                                    </p:set>
                                    <p:animEffect transition="in" filter="fade">
                                      <p:cBhvr>
                                        <p:cTn id="67" dur="500"/>
                                        <p:tgtEl>
                                          <p:spTgt spid="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animBg="1"/>
      <p:bldP spid="48" grpId="0" animBg="1"/>
      <p:bldP spid="49" grpId="0"/>
      <p:bldP spid="53" grpId="0"/>
      <p:bldP spid="54" grpId="0"/>
      <p:bldP spid="58" grpId="0"/>
      <p:bldP spid="59" grpId="0"/>
      <p:bldP spid="63" grpId="0"/>
      <p:bldP spid="64" grpId="0"/>
      <p:bldP spid="68" grpId="0"/>
      <p:bldP spid="69" grpId="0"/>
    </p:bldLst>
  </p:timing>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矩形 1"/>
          <p:cNvSpPr/>
          <p:nvPr/>
        </p:nvSpPr>
        <p:spPr>
          <a:xfrm>
            <a:off x="526764" y="561875"/>
            <a:ext cx="496751" cy="49674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3199"/>
          </a:p>
        </p:txBody>
      </p:sp>
      <p:sp>
        <p:nvSpPr>
          <p:cNvPr id="3" name="矩形 2"/>
          <p:cNvSpPr/>
          <p:nvPr/>
        </p:nvSpPr>
        <p:spPr>
          <a:xfrm>
            <a:off x="771511" y="828227"/>
            <a:ext cx="331167" cy="33116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3199"/>
          </a:p>
        </p:txBody>
      </p:sp>
      <p:sp>
        <p:nvSpPr>
          <p:cNvPr id="4" name="TextBox 36"/>
          <p:cNvSpPr txBox="1"/>
          <p:nvPr/>
        </p:nvSpPr>
        <p:spPr>
          <a:xfrm>
            <a:off x="1198662" y="548680"/>
            <a:ext cx="2111685" cy="707794"/>
          </a:xfrm>
          <a:prstGeom prst="rect">
            <a:avLst/>
          </a:prstGeom>
          <a:noFill/>
        </p:spPr>
        <p:txBody>
          <a:bodyPr wrap="square" rtlCol="0">
            <a:spAutoFit/>
          </a:bodyPr>
          <a:lstStyle/>
          <a:p>
            <a:r>
              <a:rPr lang="zh-CN" altLang="en-US" sz="4000" b="1" spc="400" dirty="0">
                <a:solidFill>
                  <a:schemeClr val="accent1"/>
                </a:solidFill>
                <a:latin typeface="+mn-ea"/>
              </a:rPr>
              <a:t>目录页</a:t>
            </a:r>
          </a:p>
        </p:txBody>
      </p:sp>
      <p:grpSp>
        <p:nvGrpSpPr>
          <p:cNvPr id="7" name="组合 6"/>
          <p:cNvGrpSpPr/>
          <p:nvPr/>
        </p:nvGrpSpPr>
        <p:grpSpPr>
          <a:xfrm>
            <a:off x="4078982" y="1057733"/>
            <a:ext cx="4179397" cy="2463525"/>
            <a:chOff x="3900931" y="340045"/>
            <a:chExt cx="6445680" cy="3799375"/>
          </a:xfrm>
        </p:grpSpPr>
        <p:pic>
          <p:nvPicPr>
            <p:cNvPr id="5" name="图片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68859" y="340045"/>
              <a:ext cx="4977752" cy="3799375"/>
            </a:xfrm>
            <a:prstGeom prst="rect">
              <a:avLst/>
            </a:prstGeom>
          </p:spPr>
        </p:pic>
        <p:pic>
          <p:nvPicPr>
            <p:cNvPr id="6" name="图片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900931" y="1283124"/>
              <a:ext cx="2935859" cy="2856296"/>
            </a:xfrm>
            <a:prstGeom prst="rect">
              <a:avLst/>
            </a:prstGeom>
          </p:spPr>
        </p:pic>
      </p:grpSp>
      <p:sp>
        <p:nvSpPr>
          <p:cNvPr id="11" name="TextBox 8"/>
          <p:cNvSpPr txBox="1"/>
          <p:nvPr/>
        </p:nvSpPr>
        <p:spPr>
          <a:xfrm>
            <a:off x="3102281" y="3789040"/>
            <a:ext cx="5760640" cy="861770"/>
          </a:xfrm>
          <a:prstGeom prst="rect">
            <a:avLst/>
          </a:prstGeom>
          <a:noFill/>
        </p:spPr>
        <p:txBody>
          <a:bodyPr wrap="square" lIns="121917" tIns="60958" rIns="121917" bIns="60958" rtlCol="0">
            <a:spAutoFit/>
          </a:bodyPr>
          <a:lstStyle/>
          <a:p>
            <a:pPr algn="ctr"/>
            <a:r>
              <a:rPr lang="zh-CN" altLang="en-US" sz="4800" b="1" dirty="0">
                <a:solidFill>
                  <a:schemeClr val="accent1"/>
                </a:solidFill>
                <a:latin typeface="+mn-ea"/>
                <a:cs typeface="方正豪体简体" panose="03000509000000000000" pitchFamily="65" charset="-122"/>
              </a:rPr>
              <a:t>年度</a:t>
            </a:r>
            <a:r>
              <a:rPr lang="zh-CN" altLang="en-US" sz="4800" b="1" dirty="0" smtClean="0">
                <a:solidFill>
                  <a:schemeClr val="accent1"/>
                </a:solidFill>
                <a:latin typeface="+mn-ea"/>
                <a:cs typeface="方正豪体简体" panose="03000509000000000000" pitchFamily="65" charset="-122"/>
              </a:rPr>
              <a:t>工作完成情况</a:t>
            </a:r>
            <a:endParaRPr lang="zh-CN" altLang="en-US" sz="4800" b="1" dirty="0">
              <a:solidFill>
                <a:schemeClr val="accent1"/>
              </a:solidFill>
              <a:latin typeface="+mn-ea"/>
              <a:cs typeface="方正豪体简体" panose="03000509000000000000" pitchFamily="65" charset="-122"/>
            </a:endParaRPr>
          </a:p>
        </p:txBody>
      </p:sp>
      <p:cxnSp>
        <p:nvCxnSpPr>
          <p:cNvPr id="12" name="直接连接符 11"/>
          <p:cNvCxnSpPr/>
          <p:nvPr/>
        </p:nvCxnSpPr>
        <p:spPr>
          <a:xfrm>
            <a:off x="3729261" y="4674906"/>
            <a:ext cx="4803052" cy="0"/>
          </a:xfrm>
          <a:prstGeom prst="line">
            <a:avLst/>
          </a:prstGeom>
          <a:ln>
            <a:solidFill>
              <a:schemeClr val="tx1">
                <a:lumMod val="75000"/>
                <a:lumOff val="25000"/>
              </a:schemeClr>
            </a:solidFill>
            <a:prstDash val="dash"/>
          </a:ln>
        </p:spPr>
        <p:style>
          <a:lnRef idx="1">
            <a:schemeClr val="accent1"/>
          </a:lnRef>
          <a:fillRef idx="0">
            <a:schemeClr val="accent1"/>
          </a:fillRef>
          <a:effectRef idx="0">
            <a:schemeClr val="accent1"/>
          </a:effectRef>
          <a:fontRef idx="minor">
            <a:schemeClr val="tx1"/>
          </a:fontRef>
        </p:style>
      </p:cxnSp>
      <p:sp>
        <p:nvSpPr>
          <p:cNvPr id="13" name="文本框 12"/>
          <p:cNvSpPr txBox="1"/>
          <p:nvPr/>
        </p:nvSpPr>
        <p:spPr>
          <a:xfrm>
            <a:off x="3643953" y="4750010"/>
            <a:ext cx="4913341" cy="683260"/>
          </a:xfrm>
          <a:prstGeom prst="rect">
            <a:avLst/>
          </a:prstGeom>
          <a:noFill/>
        </p:spPr>
        <p:txBody>
          <a:bodyPr wrap="square" lIns="121917" tIns="60958" rIns="121917" bIns="60958">
            <a:spAutoFit/>
          </a:bodyPr>
          <a:lstStyle/>
          <a:p>
            <a:pPr algn="ctr" fontAlgn="base">
              <a:lnSpc>
                <a:spcPct val="130000"/>
              </a:lnSpc>
              <a:spcBef>
                <a:spcPct val="0"/>
              </a:spcBef>
              <a:spcAft>
                <a:spcPct val="0"/>
              </a:spcAft>
              <a:defRPr/>
            </a:pPr>
            <a:r>
              <a:rPr lang="zh-CN" altLang="en-US" sz="1400" dirty="0">
                <a:solidFill>
                  <a:schemeClr val="tx1">
                    <a:lumMod val="75000"/>
                    <a:lumOff val="25000"/>
                  </a:schemeClr>
                </a:solidFill>
                <a:latin typeface="等线"/>
              </a:rPr>
              <a:t>点击此处添加文本内容，如关键词、部分简单介绍等。点击此处添加文本内容，如关键词、部分简单介绍等</a:t>
            </a:r>
            <a:r>
              <a:rPr lang="zh-CN" altLang="en-US" sz="1400" dirty="0" smtClean="0">
                <a:solidFill>
                  <a:schemeClr val="tx1">
                    <a:lumMod val="75000"/>
                    <a:lumOff val="25000"/>
                  </a:schemeClr>
                </a:solidFill>
                <a:latin typeface="等线"/>
              </a:rPr>
              <a:t>。</a:t>
            </a:r>
            <a:endParaRPr lang="en-US" altLang="zh-CN" sz="1400" dirty="0">
              <a:solidFill>
                <a:schemeClr val="tx1">
                  <a:lumMod val="75000"/>
                  <a:lumOff val="25000"/>
                </a:schemeClr>
              </a:solidFill>
              <a:latin typeface="等线"/>
            </a:endParaRPr>
          </a:p>
        </p:txBody>
      </p:sp>
      <p:pic>
        <p:nvPicPr>
          <p:cNvPr id="14" name="图片 13"/>
          <p:cNvPicPr>
            <a:picLocks noChangeAspect="1"/>
          </p:cNvPicPr>
          <p:nvPr/>
        </p:nvPicPr>
        <p:blipFill>
          <a:blip r:embed="rId5" cstate="print">
            <a:extLst>
              <a:ext uri="{BEBA8EAE-BF5A-486C-A8C5-ECC9F3942E4B}">
                <a14:imgProps xmlns:a14="http://schemas.microsoft.com/office/drawing/2010/main">
                  <a14:imgLayer r:embed="rId6">
                    <a14:imgEffect>
                      <a14:brightnessContrast bright="20000"/>
                    </a14:imgEffect>
                  </a14:imgLayer>
                </a14:imgProps>
              </a:ext>
              <a:ext uri="{28A0092B-C50C-407E-A947-70E740481C1C}">
                <a14:useLocalDpi xmlns:a14="http://schemas.microsoft.com/office/drawing/2010/main" val="0"/>
              </a:ext>
            </a:extLst>
          </a:blip>
          <a:stretch>
            <a:fillRect/>
          </a:stretch>
        </p:blipFill>
        <p:spPr>
          <a:xfrm flipH="1">
            <a:off x="9911630" y="4770293"/>
            <a:ext cx="2132856" cy="2132856"/>
          </a:xfrm>
          <a:prstGeom prst="rect">
            <a:avLst/>
          </a:prstGeom>
        </p:spPr>
      </p:pic>
    </p:spTree>
    <p:extLst>
      <p:ext uri="{BB962C8B-B14F-4D97-AF65-F5344CB8AC3E}">
        <p14:creationId xmlns:p14="http://schemas.microsoft.com/office/powerpoint/2010/main" val="1660898788"/>
      </p:ext>
    </p:extLst>
  </p:cSld>
  <p:clrMapOvr>
    <a:masterClrMapping/>
  </p:clrMapOvr>
  <mc:AlternateContent xmlns:mc="http://schemas.openxmlformats.org/markup-compatibility/2006" xmlns:p14="http://schemas.microsoft.com/office/powerpoint/2010/main">
    <mc:Choice Requires="p14">
      <p:transition spd="slow" p14:dur="1600" advTm="0">
        <p14:conveyor dir="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down)">
                                      <p:cBhvr>
                                        <p:cTn id="7" dur="500"/>
                                        <p:tgtEl>
                                          <p:spTgt spid="14"/>
                                        </p:tgtEl>
                                      </p:cBhvr>
                                    </p:animEffect>
                                  </p:childTnLst>
                                </p:cTn>
                              </p:par>
                            </p:childTnLst>
                          </p:cTn>
                        </p:par>
                        <p:par>
                          <p:cTn id="8" fill="hold">
                            <p:stCondLst>
                              <p:cond delay="500"/>
                            </p:stCondLst>
                            <p:childTnLst>
                              <p:par>
                                <p:cTn id="9" presetID="4" presetClass="entr" presetSubtype="32"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box(out)">
                                      <p:cBhvr>
                                        <p:cTn id="11" dur="500"/>
                                        <p:tgtEl>
                                          <p:spTgt spid="2"/>
                                        </p:tgtEl>
                                      </p:cBhvr>
                                    </p:animEffect>
                                  </p:childTnLst>
                                </p:cTn>
                              </p:par>
                              <p:par>
                                <p:cTn id="12" presetID="4" presetClass="entr" presetSubtype="32" fill="hold" grpId="0" nodeType="with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box(out)">
                                      <p:cBhvr>
                                        <p:cTn id="14" dur="500"/>
                                        <p:tgtEl>
                                          <p:spTgt spid="3"/>
                                        </p:tgtEl>
                                      </p:cBhvr>
                                    </p:animEffect>
                                  </p:childTnLst>
                                </p:cTn>
                              </p:par>
                            </p:childTnLst>
                          </p:cTn>
                        </p:par>
                        <p:par>
                          <p:cTn id="15" fill="hold">
                            <p:stCondLst>
                              <p:cond delay="1000"/>
                            </p:stCondLst>
                            <p:childTnLst>
                              <p:par>
                                <p:cTn id="16" presetID="22" presetClass="entr" presetSubtype="8" fill="hold" grpId="0" nodeType="after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wipe(left)">
                                      <p:cBhvr>
                                        <p:cTn id="18" dur="500"/>
                                        <p:tgtEl>
                                          <p:spTgt spid="4"/>
                                        </p:tgtEl>
                                      </p:cBhvr>
                                    </p:animEffect>
                                  </p:childTnLst>
                                </p:cTn>
                              </p:par>
                            </p:childTnLst>
                          </p:cTn>
                        </p:par>
                        <p:par>
                          <p:cTn id="19" fill="hold">
                            <p:stCondLst>
                              <p:cond delay="1500"/>
                            </p:stCondLst>
                            <p:childTnLst>
                              <p:par>
                                <p:cTn id="20" presetID="42" presetClass="entr" presetSubtype="0" fill="hold" nodeType="after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fade">
                                      <p:cBhvr>
                                        <p:cTn id="22" dur="1000"/>
                                        <p:tgtEl>
                                          <p:spTgt spid="7"/>
                                        </p:tgtEl>
                                      </p:cBhvr>
                                    </p:animEffect>
                                    <p:anim calcmode="lin" valueType="num">
                                      <p:cBhvr>
                                        <p:cTn id="23" dur="1000" fill="hold"/>
                                        <p:tgtEl>
                                          <p:spTgt spid="7"/>
                                        </p:tgtEl>
                                        <p:attrNameLst>
                                          <p:attrName>ppt_x</p:attrName>
                                        </p:attrNameLst>
                                      </p:cBhvr>
                                      <p:tavLst>
                                        <p:tav tm="0">
                                          <p:val>
                                            <p:strVal val="#ppt_x"/>
                                          </p:val>
                                        </p:tav>
                                        <p:tav tm="100000">
                                          <p:val>
                                            <p:strVal val="#ppt_x"/>
                                          </p:val>
                                        </p:tav>
                                      </p:tavLst>
                                    </p:anim>
                                    <p:anim calcmode="lin" valueType="num">
                                      <p:cBhvr>
                                        <p:cTn id="24" dur="1000" fill="hold"/>
                                        <p:tgtEl>
                                          <p:spTgt spid="7"/>
                                        </p:tgtEl>
                                        <p:attrNameLst>
                                          <p:attrName>ppt_y</p:attrName>
                                        </p:attrNameLst>
                                      </p:cBhvr>
                                      <p:tavLst>
                                        <p:tav tm="0">
                                          <p:val>
                                            <p:strVal val="#ppt_y+.1"/>
                                          </p:val>
                                        </p:tav>
                                        <p:tav tm="100000">
                                          <p:val>
                                            <p:strVal val="#ppt_y"/>
                                          </p:val>
                                        </p:tav>
                                      </p:tavLst>
                                    </p:anim>
                                  </p:childTnLst>
                                </p:cTn>
                              </p:par>
                            </p:childTnLst>
                          </p:cTn>
                        </p:par>
                        <p:par>
                          <p:cTn id="25" fill="hold">
                            <p:stCondLst>
                              <p:cond delay="2500"/>
                            </p:stCondLst>
                            <p:childTnLst>
                              <p:par>
                                <p:cTn id="26" presetID="12" presetClass="entr" presetSubtype="4" fill="hold" grpId="0" nodeType="afterEffect">
                                  <p:stCondLst>
                                    <p:cond delay="0"/>
                                  </p:stCondLst>
                                  <p:iterate type="lt">
                                    <p:tmPct val="10000"/>
                                  </p:iterate>
                                  <p:childTnLst>
                                    <p:set>
                                      <p:cBhvr>
                                        <p:cTn id="27" dur="1" fill="hold">
                                          <p:stCondLst>
                                            <p:cond delay="0"/>
                                          </p:stCondLst>
                                        </p:cTn>
                                        <p:tgtEl>
                                          <p:spTgt spid="11"/>
                                        </p:tgtEl>
                                        <p:attrNameLst>
                                          <p:attrName>style.visibility</p:attrName>
                                        </p:attrNameLst>
                                      </p:cBhvr>
                                      <p:to>
                                        <p:strVal val="visible"/>
                                      </p:to>
                                    </p:set>
                                    <p:anim calcmode="lin" valueType="num">
                                      <p:cBhvr additive="base">
                                        <p:cTn id="28" dur="500"/>
                                        <p:tgtEl>
                                          <p:spTgt spid="11"/>
                                        </p:tgtEl>
                                        <p:attrNameLst>
                                          <p:attrName>ppt_y</p:attrName>
                                        </p:attrNameLst>
                                      </p:cBhvr>
                                      <p:tavLst>
                                        <p:tav tm="0">
                                          <p:val>
                                            <p:strVal val="#ppt_y+#ppt_h*1.125000"/>
                                          </p:val>
                                        </p:tav>
                                        <p:tav tm="100000">
                                          <p:val>
                                            <p:strVal val="#ppt_y"/>
                                          </p:val>
                                        </p:tav>
                                      </p:tavLst>
                                    </p:anim>
                                    <p:animEffect transition="in" filter="wipe(up)">
                                      <p:cBhvr>
                                        <p:cTn id="29" dur="500"/>
                                        <p:tgtEl>
                                          <p:spTgt spid="11"/>
                                        </p:tgtEl>
                                      </p:cBhvr>
                                    </p:animEffect>
                                  </p:childTnLst>
                                </p:cTn>
                              </p:par>
                            </p:childTnLst>
                          </p:cTn>
                        </p:par>
                        <p:par>
                          <p:cTn id="30" fill="hold">
                            <p:stCondLst>
                              <p:cond delay="3350"/>
                            </p:stCondLst>
                            <p:childTnLst>
                              <p:par>
                                <p:cTn id="31" presetID="22" presetClass="entr" presetSubtype="8" fill="hold" nodeType="afterEffect">
                                  <p:stCondLst>
                                    <p:cond delay="0"/>
                                  </p:stCondLst>
                                  <p:childTnLst>
                                    <p:set>
                                      <p:cBhvr>
                                        <p:cTn id="32" dur="1" fill="hold">
                                          <p:stCondLst>
                                            <p:cond delay="0"/>
                                          </p:stCondLst>
                                        </p:cTn>
                                        <p:tgtEl>
                                          <p:spTgt spid="12"/>
                                        </p:tgtEl>
                                        <p:attrNameLst>
                                          <p:attrName>style.visibility</p:attrName>
                                        </p:attrNameLst>
                                      </p:cBhvr>
                                      <p:to>
                                        <p:strVal val="visible"/>
                                      </p:to>
                                    </p:set>
                                    <p:animEffect transition="in" filter="wipe(left)">
                                      <p:cBhvr>
                                        <p:cTn id="33" dur="500"/>
                                        <p:tgtEl>
                                          <p:spTgt spid="12"/>
                                        </p:tgtEl>
                                      </p:cBhvr>
                                    </p:animEffect>
                                  </p:childTnLst>
                                </p:cTn>
                              </p:par>
                            </p:childTnLst>
                          </p:cTn>
                        </p:par>
                        <p:par>
                          <p:cTn id="34" fill="hold">
                            <p:stCondLst>
                              <p:cond delay="3850"/>
                            </p:stCondLst>
                            <p:childTnLst>
                              <p:par>
                                <p:cTn id="35" presetID="10" presetClass="entr" presetSubtype="0" fill="hold" grpId="0" nodeType="afterEffect">
                                  <p:stCondLst>
                                    <p:cond delay="0"/>
                                  </p:stCondLst>
                                  <p:iterate type="lt">
                                    <p:tmPct val="10000"/>
                                  </p:iterate>
                                  <p:childTnLst>
                                    <p:set>
                                      <p:cBhvr>
                                        <p:cTn id="36" dur="1" fill="hold">
                                          <p:stCondLst>
                                            <p:cond delay="0"/>
                                          </p:stCondLst>
                                        </p:cTn>
                                        <p:tgtEl>
                                          <p:spTgt spid="13"/>
                                        </p:tgtEl>
                                        <p:attrNameLst>
                                          <p:attrName>style.visibility</p:attrName>
                                        </p:attrNameLst>
                                      </p:cBhvr>
                                      <p:to>
                                        <p:strVal val="visible"/>
                                      </p:to>
                                    </p:set>
                                    <p:animEffect transition="in" filter="fade">
                                      <p:cBhvr>
                                        <p:cTn id="37" dur="25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p:bldP spid="11" grpId="0"/>
      <p:bldP spid="13" grpId="0"/>
    </p:bldLst>
  </p:timing>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文本框 15"/>
          <p:cNvSpPr txBox="1"/>
          <p:nvPr/>
        </p:nvSpPr>
        <p:spPr>
          <a:xfrm>
            <a:off x="191917" y="314907"/>
            <a:ext cx="4706914" cy="584640"/>
          </a:xfrm>
          <a:prstGeom prst="rect">
            <a:avLst/>
          </a:prstGeom>
          <a:noFill/>
        </p:spPr>
        <p:txBody>
          <a:bodyPr wrap="square" rtlCol="0">
            <a:spAutoFit/>
          </a:bodyPr>
          <a:lstStyle/>
          <a:p>
            <a:r>
              <a:rPr lang="zh-CN" altLang="en-US" sz="3199" b="1" dirty="0">
                <a:solidFill>
                  <a:schemeClr val="tx1">
                    <a:lumMod val="65000"/>
                    <a:lumOff val="35000"/>
                  </a:schemeClr>
                </a:solidFill>
                <a:latin typeface="方正尚酷简体" panose="03000509000000000000" pitchFamily="65" charset="-122"/>
                <a:ea typeface="方正尚酷简体" panose="03000509000000000000" pitchFamily="65" charset="-122"/>
              </a:rPr>
              <a:t>请在此输入文本标题</a:t>
            </a:r>
          </a:p>
        </p:txBody>
      </p:sp>
      <p:sp>
        <p:nvSpPr>
          <p:cNvPr id="3" name="矩形 2"/>
          <p:cNvSpPr/>
          <p:nvPr/>
        </p:nvSpPr>
        <p:spPr>
          <a:xfrm>
            <a:off x="1411" y="342820"/>
            <a:ext cx="171410" cy="57136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36" name="直接连接符 35"/>
          <p:cNvCxnSpPr/>
          <p:nvPr/>
        </p:nvCxnSpPr>
        <p:spPr>
          <a:xfrm>
            <a:off x="0" y="3195439"/>
            <a:ext cx="12190413" cy="0"/>
          </a:xfrm>
          <a:prstGeom prst="line">
            <a:avLst/>
          </a:prstGeom>
          <a:ln w="57150">
            <a:solidFill>
              <a:schemeClr val="accent1"/>
            </a:solidFill>
          </a:ln>
        </p:spPr>
        <p:style>
          <a:lnRef idx="1">
            <a:schemeClr val="accent1"/>
          </a:lnRef>
          <a:fillRef idx="0">
            <a:schemeClr val="accent1"/>
          </a:fillRef>
          <a:effectRef idx="0">
            <a:schemeClr val="accent1"/>
          </a:effectRef>
          <a:fontRef idx="minor">
            <a:schemeClr val="tx1"/>
          </a:fontRef>
        </p:style>
      </p:cxnSp>
      <p:sp>
        <p:nvSpPr>
          <p:cNvPr id="37" name="椭圆 36"/>
          <p:cNvSpPr/>
          <p:nvPr/>
        </p:nvSpPr>
        <p:spPr>
          <a:xfrm>
            <a:off x="1865607" y="3022582"/>
            <a:ext cx="429151" cy="38637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17207" tIns="58603" rIns="117207" bIns="58603" rtlCol="0" anchor="ctr"/>
          <a:lstStyle/>
          <a:p>
            <a:pPr algn="ctr"/>
            <a:endParaRPr lang="zh-CN" altLang="en-US"/>
          </a:p>
        </p:txBody>
      </p:sp>
      <p:sp>
        <p:nvSpPr>
          <p:cNvPr id="38" name="矩形标注 37"/>
          <p:cNvSpPr/>
          <p:nvPr/>
        </p:nvSpPr>
        <p:spPr>
          <a:xfrm>
            <a:off x="1532942" y="1985424"/>
            <a:ext cx="1823965" cy="518578"/>
          </a:xfrm>
          <a:prstGeom prst="wedgeRectCallout">
            <a:avLst>
              <a:gd name="adj1" fmla="val -20833"/>
              <a:gd name="adj2" fmla="val 92735"/>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17207" tIns="58603" rIns="117207" bIns="58603" rtlCol="0" anchor="ctr"/>
          <a:lstStyle/>
          <a:p>
            <a:pPr algn="ctr"/>
            <a:endParaRPr lang="zh-CN" altLang="en-US"/>
          </a:p>
        </p:txBody>
      </p:sp>
      <p:sp>
        <p:nvSpPr>
          <p:cNvPr id="39" name="矩形 38"/>
          <p:cNvSpPr/>
          <p:nvPr/>
        </p:nvSpPr>
        <p:spPr bwMode="auto">
          <a:xfrm>
            <a:off x="1979186" y="2034606"/>
            <a:ext cx="1044081" cy="395349"/>
          </a:xfrm>
          <a:prstGeom prst="rect">
            <a:avLst/>
          </a:prstGeom>
        </p:spPr>
        <p:txBody>
          <a:bodyPr wrap="square" lIns="117207" tIns="58603" rIns="117207" bIns="58603">
            <a:spAutoFit/>
          </a:bodyPr>
          <a:lstStyle/>
          <a:p>
            <a:pPr>
              <a:defRPr/>
            </a:pPr>
            <a:r>
              <a:rPr lang="en-US" altLang="zh-CN" dirty="0" smtClean="0">
                <a:solidFill>
                  <a:schemeClr val="bg1"/>
                </a:solidFill>
                <a:latin typeface="Impact" pitchFamily="34" charset="0"/>
                <a:ea typeface="方正尚酷简体" panose="03000509000000000000" pitchFamily="65" charset="-122"/>
              </a:rPr>
              <a:t>2013</a:t>
            </a:r>
            <a:endParaRPr lang="zh-CN" altLang="en-US" dirty="0">
              <a:solidFill>
                <a:schemeClr val="bg1"/>
              </a:solidFill>
              <a:latin typeface="Impact" pitchFamily="34" charset="0"/>
            </a:endParaRPr>
          </a:p>
        </p:txBody>
      </p:sp>
      <p:grpSp>
        <p:nvGrpSpPr>
          <p:cNvPr id="40" name="组合 39"/>
          <p:cNvGrpSpPr/>
          <p:nvPr/>
        </p:nvGrpSpPr>
        <p:grpSpPr>
          <a:xfrm>
            <a:off x="694606" y="3812514"/>
            <a:ext cx="2276000" cy="1143974"/>
            <a:chOff x="8514377" y="1784643"/>
            <a:chExt cx="3125445" cy="1143974"/>
          </a:xfrm>
        </p:grpSpPr>
        <p:sp>
          <p:nvSpPr>
            <p:cNvPr id="41" name="TextBox 57"/>
            <p:cNvSpPr>
              <a:spLocks noChangeArrowheads="1"/>
            </p:cNvSpPr>
            <p:nvPr/>
          </p:nvSpPr>
          <p:spPr bwMode="auto">
            <a:xfrm>
              <a:off x="8514377" y="2216691"/>
              <a:ext cx="3125445" cy="7119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lvl="0" algn="ctr">
                <a:lnSpc>
                  <a:spcPts val="1867"/>
                </a:lnSpc>
              </a:pPr>
              <a:r>
                <a:rPr lang="zh-CN" altLang="en-US" sz="1400" dirty="0" smtClean="0">
                  <a:solidFill>
                    <a:prstClr val="black">
                      <a:lumMod val="75000"/>
                    </a:prstClr>
                  </a:solidFill>
                  <a:latin typeface="+mj-ea"/>
                  <a:ea typeface="+mj-ea"/>
                </a:rPr>
                <a:t>单击此处添加文字阐述，添加简短问题说明文字，具体说明文字在此处。</a:t>
              </a:r>
              <a:r>
                <a:rPr lang="zh-CN" altLang="en-US" sz="1400" dirty="0" smtClean="0">
                  <a:solidFill>
                    <a:prstClr val="black">
                      <a:lumMod val="75000"/>
                    </a:prstClr>
                  </a:solidFill>
                  <a:latin typeface="时尚中黑简体"/>
                </a:rPr>
                <a:t>单击</a:t>
              </a:r>
              <a:r>
                <a:rPr lang="zh-CN" altLang="en-US" sz="1400" dirty="0">
                  <a:solidFill>
                    <a:prstClr val="black">
                      <a:lumMod val="75000"/>
                    </a:prstClr>
                  </a:solidFill>
                  <a:latin typeface="时尚中黑简体"/>
                </a:rPr>
                <a:t>此处添加文字</a:t>
              </a:r>
              <a:r>
                <a:rPr lang="zh-CN" altLang="en-US" sz="1400" dirty="0" smtClean="0">
                  <a:solidFill>
                    <a:prstClr val="black">
                      <a:lumMod val="75000"/>
                    </a:prstClr>
                  </a:solidFill>
                  <a:latin typeface="时尚中黑简体"/>
                </a:rPr>
                <a:t>阐述</a:t>
              </a:r>
              <a:endParaRPr lang="en-US" altLang="zh-CN" sz="1200" dirty="0">
                <a:solidFill>
                  <a:schemeClr val="tx1">
                    <a:lumMod val="75000"/>
                    <a:lumOff val="25000"/>
                  </a:schemeClr>
                </a:solidFill>
                <a:latin typeface="+mj-ea"/>
                <a:ea typeface="+mj-ea"/>
                <a:sym typeface="微软雅黑" pitchFamily="34" charset="-122"/>
              </a:endParaRPr>
            </a:p>
          </p:txBody>
        </p:sp>
        <p:sp>
          <p:nvSpPr>
            <p:cNvPr id="42" name="TextBox 58"/>
            <p:cNvSpPr>
              <a:spLocks noChangeArrowheads="1"/>
            </p:cNvSpPr>
            <p:nvPr/>
          </p:nvSpPr>
          <p:spPr bwMode="auto">
            <a:xfrm>
              <a:off x="8869171" y="1784643"/>
              <a:ext cx="246015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zh-CN" altLang="en-US" sz="2000" b="1" dirty="0" smtClean="0">
                  <a:solidFill>
                    <a:schemeClr val="tx1">
                      <a:lumMod val="50000"/>
                    </a:schemeClr>
                  </a:solidFill>
                  <a:latin typeface="+mj-ea"/>
                  <a:ea typeface="+mj-ea"/>
                  <a:sym typeface="微软雅黑" pitchFamily="34" charset="-122"/>
                </a:rPr>
                <a:t>添加</a:t>
              </a:r>
              <a:r>
                <a:rPr lang="zh-CN" altLang="en-US" sz="2000" b="1" dirty="0">
                  <a:solidFill>
                    <a:schemeClr val="tx1">
                      <a:lumMod val="50000"/>
                    </a:schemeClr>
                  </a:solidFill>
                  <a:latin typeface="+mj-ea"/>
                  <a:ea typeface="+mj-ea"/>
                  <a:sym typeface="微软雅黑" pitchFamily="34" charset="-122"/>
                </a:rPr>
                <a:t>标题</a:t>
              </a:r>
              <a:r>
                <a:rPr lang="zh-CN" altLang="en-US" sz="2000" b="1" dirty="0" smtClean="0">
                  <a:solidFill>
                    <a:schemeClr val="tx1">
                      <a:lumMod val="50000"/>
                    </a:schemeClr>
                  </a:solidFill>
                  <a:latin typeface="+mj-ea"/>
                  <a:ea typeface="+mj-ea"/>
                  <a:sym typeface="微软雅黑" pitchFamily="34" charset="-122"/>
                </a:rPr>
                <a:t>内容一</a:t>
              </a:r>
              <a:endParaRPr lang="zh-CN" altLang="en-US" sz="2000" b="1" dirty="0">
                <a:solidFill>
                  <a:schemeClr val="tx1">
                    <a:lumMod val="50000"/>
                  </a:schemeClr>
                </a:solidFill>
                <a:latin typeface="+mj-ea"/>
                <a:ea typeface="+mj-ea"/>
                <a:sym typeface="微软雅黑" pitchFamily="34" charset="-122"/>
              </a:endParaRPr>
            </a:p>
          </p:txBody>
        </p:sp>
        <p:cxnSp>
          <p:nvCxnSpPr>
            <p:cNvPr id="43" name="直接连接符 42"/>
            <p:cNvCxnSpPr/>
            <p:nvPr/>
          </p:nvCxnSpPr>
          <p:spPr>
            <a:xfrm>
              <a:off x="8671406" y="2133650"/>
              <a:ext cx="2867599" cy="0"/>
            </a:xfrm>
            <a:prstGeom prst="line">
              <a:avLst/>
            </a:prstGeom>
            <a:ln>
              <a:solidFill>
                <a:schemeClr val="tx1">
                  <a:lumMod val="85000"/>
                  <a:lumOff val="15000"/>
                </a:schemeClr>
              </a:solidFill>
              <a:prstDash val="dash"/>
            </a:ln>
          </p:spPr>
          <p:style>
            <a:lnRef idx="1">
              <a:schemeClr val="accent1"/>
            </a:lnRef>
            <a:fillRef idx="0">
              <a:schemeClr val="accent1"/>
            </a:fillRef>
            <a:effectRef idx="0">
              <a:schemeClr val="accent1"/>
            </a:effectRef>
            <a:fontRef idx="minor">
              <a:schemeClr val="tx1"/>
            </a:fontRef>
          </p:style>
        </p:cxnSp>
      </p:grpSp>
      <p:sp>
        <p:nvSpPr>
          <p:cNvPr id="44" name="椭圆 43"/>
          <p:cNvSpPr/>
          <p:nvPr/>
        </p:nvSpPr>
        <p:spPr>
          <a:xfrm>
            <a:off x="4316401" y="3022582"/>
            <a:ext cx="429151" cy="38637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17207" tIns="58603" rIns="117207" bIns="58603" rtlCol="0" anchor="ctr"/>
          <a:lstStyle/>
          <a:p>
            <a:pPr algn="ctr"/>
            <a:endParaRPr lang="zh-CN" altLang="en-US"/>
          </a:p>
        </p:txBody>
      </p:sp>
      <p:sp>
        <p:nvSpPr>
          <p:cNvPr id="45" name="矩形标注 44"/>
          <p:cNvSpPr/>
          <p:nvPr/>
        </p:nvSpPr>
        <p:spPr>
          <a:xfrm flipV="1">
            <a:off x="3983247" y="3886876"/>
            <a:ext cx="1823965" cy="518578"/>
          </a:xfrm>
          <a:prstGeom prst="wedgeRectCallout">
            <a:avLst>
              <a:gd name="adj1" fmla="val -20833"/>
              <a:gd name="adj2" fmla="val 92735"/>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17207" tIns="58603" rIns="117207" bIns="58603" rtlCol="0" anchor="ctr"/>
          <a:lstStyle/>
          <a:p>
            <a:pPr algn="ctr"/>
            <a:endParaRPr lang="zh-CN" altLang="en-US">
              <a:latin typeface="Impact" pitchFamily="34" charset="0"/>
            </a:endParaRPr>
          </a:p>
        </p:txBody>
      </p:sp>
      <p:sp>
        <p:nvSpPr>
          <p:cNvPr id="46" name="矩形 45"/>
          <p:cNvSpPr/>
          <p:nvPr/>
        </p:nvSpPr>
        <p:spPr bwMode="auto">
          <a:xfrm>
            <a:off x="4379140" y="3942985"/>
            <a:ext cx="1044081" cy="395349"/>
          </a:xfrm>
          <a:prstGeom prst="rect">
            <a:avLst/>
          </a:prstGeom>
        </p:spPr>
        <p:txBody>
          <a:bodyPr wrap="square" lIns="117207" tIns="58603" rIns="117207" bIns="58603">
            <a:spAutoFit/>
          </a:bodyPr>
          <a:lstStyle/>
          <a:p>
            <a:pPr>
              <a:defRPr/>
            </a:pPr>
            <a:r>
              <a:rPr lang="en-US" altLang="zh-CN" dirty="0" smtClean="0">
                <a:solidFill>
                  <a:schemeClr val="bg1"/>
                </a:solidFill>
                <a:latin typeface="Impact" pitchFamily="34" charset="0"/>
                <a:ea typeface="方正尚酷简体" panose="03000509000000000000" pitchFamily="65" charset="-122"/>
              </a:rPr>
              <a:t>2014</a:t>
            </a:r>
            <a:endParaRPr lang="zh-CN" altLang="en-US" dirty="0">
              <a:solidFill>
                <a:schemeClr val="bg1"/>
              </a:solidFill>
              <a:latin typeface="Impact" pitchFamily="34" charset="0"/>
            </a:endParaRPr>
          </a:p>
        </p:txBody>
      </p:sp>
      <p:grpSp>
        <p:nvGrpSpPr>
          <p:cNvPr id="47" name="组合 46"/>
          <p:cNvGrpSpPr/>
          <p:nvPr/>
        </p:nvGrpSpPr>
        <p:grpSpPr>
          <a:xfrm>
            <a:off x="3757229" y="1502971"/>
            <a:ext cx="2276000" cy="1143974"/>
            <a:chOff x="8514377" y="1784643"/>
            <a:chExt cx="3125445" cy="1143974"/>
          </a:xfrm>
        </p:grpSpPr>
        <p:sp>
          <p:nvSpPr>
            <p:cNvPr id="48" name="TextBox 57"/>
            <p:cNvSpPr>
              <a:spLocks noChangeArrowheads="1"/>
            </p:cNvSpPr>
            <p:nvPr/>
          </p:nvSpPr>
          <p:spPr bwMode="auto">
            <a:xfrm>
              <a:off x="8514377" y="2216691"/>
              <a:ext cx="3125445" cy="7119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lvl="0" algn="ctr">
                <a:lnSpc>
                  <a:spcPts val="1867"/>
                </a:lnSpc>
              </a:pPr>
              <a:r>
                <a:rPr lang="zh-CN" altLang="en-US" sz="1400" dirty="0" smtClean="0">
                  <a:solidFill>
                    <a:prstClr val="black">
                      <a:lumMod val="75000"/>
                    </a:prstClr>
                  </a:solidFill>
                  <a:latin typeface="+mj-ea"/>
                  <a:ea typeface="+mj-ea"/>
                </a:rPr>
                <a:t>单击此处添加文字阐述，添加简短问题说明文字，具体说明文字在此处。</a:t>
              </a:r>
              <a:r>
                <a:rPr lang="zh-CN" altLang="en-US" sz="1400" dirty="0" smtClean="0">
                  <a:solidFill>
                    <a:prstClr val="black">
                      <a:lumMod val="75000"/>
                    </a:prstClr>
                  </a:solidFill>
                  <a:latin typeface="时尚中黑简体"/>
                </a:rPr>
                <a:t>单击</a:t>
              </a:r>
              <a:r>
                <a:rPr lang="zh-CN" altLang="en-US" sz="1400" dirty="0">
                  <a:solidFill>
                    <a:prstClr val="black">
                      <a:lumMod val="75000"/>
                    </a:prstClr>
                  </a:solidFill>
                  <a:latin typeface="时尚中黑简体"/>
                </a:rPr>
                <a:t>此处添加文字</a:t>
              </a:r>
              <a:r>
                <a:rPr lang="zh-CN" altLang="en-US" sz="1400" dirty="0" smtClean="0">
                  <a:solidFill>
                    <a:prstClr val="black">
                      <a:lumMod val="75000"/>
                    </a:prstClr>
                  </a:solidFill>
                  <a:latin typeface="时尚中黑简体"/>
                </a:rPr>
                <a:t>阐述</a:t>
              </a:r>
              <a:endParaRPr lang="en-US" altLang="zh-CN" sz="1200" dirty="0">
                <a:solidFill>
                  <a:schemeClr val="tx1">
                    <a:lumMod val="75000"/>
                    <a:lumOff val="25000"/>
                  </a:schemeClr>
                </a:solidFill>
                <a:latin typeface="+mj-ea"/>
                <a:ea typeface="+mj-ea"/>
                <a:sym typeface="微软雅黑" pitchFamily="34" charset="-122"/>
              </a:endParaRPr>
            </a:p>
          </p:txBody>
        </p:sp>
        <p:sp>
          <p:nvSpPr>
            <p:cNvPr id="49" name="TextBox 58"/>
            <p:cNvSpPr>
              <a:spLocks noChangeArrowheads="1"/>
            </p:cNvSpPr>
            <p:nvPr/>
          </p:nvSpPr>
          <p:spPr bwMode="auto">
            <a:xfrm>
              <a:off x="8869171" y="1784643"/>
              <a:ext cx="246015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zh-CN" altLang="en-US" sz="2000" b="1" dirty="0" smtClean="0">
                  <a:solidFill>
                    <a:schemeClr val="tx1">
                      <a:lumMod val="50000"/>
                    </a:schemeClr>
                  </a:solidFill>
                  <a:latin typeface="+mj-ea"/>
                  <a:ea typeface="+mj-ea"/>
                  <a:sym typeface="微软雅黑" pitchFamily="34" charset="-122"/>
                </a:rPr>
                <a:t>添加</a:t>
              </a:r>
              <a:r>
                <a:rPr lang="zh-CN" altLang="en-US" sz="2000" b="1" dirty="0">
                  <a:solidFill>
                    <a:schemeClr val="tx1">
                      <a:lumMod val="50000"/>
                    </a:schemeClr>
                  </a:solidFill>
                  <a:latin typeface="+mj-ea"/>
                  <a:ea typeface="+mj-ea"/>
                  <a:sym typeface="微软雅黑" pitchFamily="34" charset="-122"/>
                </a:rPr>
                <a:t>标题</a:t>
              </a:r>
              <a:r>
                <a:rPr lang="zh-CN" altLang="en-US" sz="2000" b="1" dirty="0" smtClean="0">
                  <a:solidFill>
                    <a:schemeClr val="tx1">
                      <a:lumMod val="50000"/>
                    </a:schemeClr>
                  </a:solidFill>
                  <a:latin typeface="+mj-ea"/>
                  <a:ea typeface="+mj-ea"/>
                  <a:sym typeface="微软雅黑" pitchFamily="34" charset="-122"/>
                </a:rPr>
                <a:t>内容二</a:t>
              </a:r>
              <a:endParaRPr lang="zh-CN" altLang="en-US" sz="2000" b="1" dirty="0">
                <a:solidFill>
                  <a:schemeClr val="tx1">
                    <a:lumMod val="50000"/>
                  </a:schemeClr>
                </a:solidFill>
                <a:latin typeface="+mj-ea"/>
                <a:ea typeface="+mj-ea"/>
                <a:sym typeface="微软雅黑" pitchFamily="34" charset="-122"/>
              </a:endParaRPr>
            </a:p>
          </p:txBody>
        </p:sp>
        <p:cxnSp>
          <p:nvCxnSpPr>
            <p:cNvPr id="50" name="直接连接符 49"/>
            <p:cNvCxnSpPr/>
            <p:nvPr/>
          </p:nvCxnSpPr>
          <p:spPr>
            <a:xfrm>
              <a:off x="8671406" y="2133650"/>
              <a:ext cx="2867599" cy="0"/>
            </a:xfrm>
            <a:prstGeom prst="line">
              <a:avLst/>
            </a:prstGeom>
            <a:ln>
              <a:solidFill>
                <a:schemeClr val="tx1">
                  <a:lumMod val="85000"/>
                  <a:lumOff val="15000"/>
                </a:schemeClr>
              </a:solidFill>
              <a:prstDash val="dash"/>
            </a:ln>
          </p:spPr>
          <p:style>
            <a:lnRef idx="1">
              <a:schemeClr val="accent1"/>
            </a:lnRef>
            <a:fillRef idx="0">
              <a:schemeClr val="accent1"/>
            </a:fillRef>
            <a:effectRef idx="0">
              <a:schemeClr val="accent1"/>
            </a:effectRef>
            <a:fontRef idx="minor">
              <a:schemeClr val="tx1"/>
            </a:fontRef>
          </p:style>
        </p:cxnSp>
      </p:grpSp>
      <p:sp>
        <p:nvSpPr>
          <p:cNvPr id="51" name="椭圆 50"/>
          <p:cNvSpPr/>
          <p:nvPr/>
        </p:nvSpPr>
        <p:spPr>
          <a:xfrm>
            <a:off x="6702337" y="3022582"/>
            <a:ext cx="429151" cy="386375"/>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17207" tIns="58603" rIns="117207" bIns="58603" rtlCol="0" anchor="ctr"/>
          <a:lstStyle/>
          <a:p>
            <a:pPr algn="ctr"/>
            <a:endParaRPr lang="zh-CN" altLang="en-US"/>
          </a:p>
        </p:txBody>
      </p:sp>
      <p:sp>
        <p:nvSpPr>
          <p:cNvPr id="52" name="矩形标注 51"/>
          <p:cNvSpPr/>
          <p:nvPr/>
        </p:nvSpPr>
        <p:spPr>
          <a:xfrm>
            <a:off x="6369183" y="1985424"/>
            <a:ext cx="1823965" cy="518578"/>
          </a:xfrm>
          <a:prstGeom prst="wedgeRectCallout">
            <a:avLst>
              <a:gd name="adj1" fmla="val -20833"/>
              <a:gd name="adj2" fmla="val 92735"/>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17207" tIns="58603" rIns="117207" bIns="58603" rtlCol="0" anchor="ctr"/>
          <a:lstStyle/>
          <a:p>
            <a:pPr algn="ctr"/>
            <a:endParaRPr lang="zh-CN" altLang="en-US"/>
          </a:p>
        </p:txBody>
      </p:sp>
      <p:sp>
        <p:nvSpPr>
          <p:cNvPr id="62" name="矩形 61"/>
          <p:cNvSpPr/>
          <p:nvPr/>
        </p:nvSpPr>
        <p:spPr bwMode="auto">
          <a:xfrm>
            <a:off x="6759126" y="2041534"/>
            <a:ext cx="1044081" cy="395349"/>
          </a:xfrm>
          <a:prstGeom prst="rect">
            <a:avLst/>
          </a:prstGeom>
        </p:spPr>
        <p:txBody>
          <a:bodyPr wrap="square" lIns="117207" tIns="58603" rIns="117207" bIns="58603">
            <a:spAutoFit/>
          </a:bodyPr>
          <a:lstStyle/>
          <a:p>
            <a:pPr>
              <a:defRPr/>
            </a:pPr>
            <a:r>
              <a:rPr lang="en-US" altLang="zh-CN" dirty="0" smtClean="0">
                <a:solidFill>
                  <a:schemeClr val="bg1"/>
                </a:solidFill>
                <a:latin typeface="Impact" pitchFamily="34" charset="0"/>
                <a:ea typeface="方正尚酷简体" panose="03000509000000000000" pitchFamily="65" charset="-122"/>
              </a:rPr>
              <a:t>2015</a:t>
            </a:r>
            <a:endParaRPr lang="zh-CN" altLang="en-US" dirty="0">
              <a:solidFill>
                <a:schemeClr val="bg1"/>
              </a:solidFill>
              <a:latin typeface="Impact" pitchFamily="34" charset="0"/>
            </a:endParaRPr>
          </a:p>
        </p:txBody>
      </p:sp>
      <p:grpSp>
        <p:nvGrpSpPr>
          <p:cNvPr id="63" name="组合 62"/>
          <p:cNvGrpSpPr/>
          <p:nvPr/>
        </p:nvGrpSpPr>
        <p:grpSpPr>
          <a:xfrm>
            <a:off x="6287363" y="3812514"/>
            <a:ext cx="2276000" cy="1143974"/>
            <a:chOff x="8514377" y="1784643"/>
            <a:chExt cx="3125445" cy="1143974"/>
          </a:xfrm>
        </p:grpSpPr>
        <p:sp>
          <p:nvSpPr>
            <p:cNvPr id="64" name="TextBox 57"/>
            <p:cNvSpPr>
              <a:spLocks noChangeArrowheads="1"/>
            </p:cNvSpPr>
            <p:nvPr/>
          </p:nvSpPr>
          <p:spPr bwMode="auto">
            <a:xfrm>
              <a:off x="8514377" y="2216691"/>
              <a:ext cx="3125445" cy="7119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lvl="0" algn="ctr">
                <a:lnSpc>
                  <a:spcPts val="1867"/>
                </a:lnSpc>
              </a:pPr>
              <a:r>
                <a:rPr lang="zh-CN" altLang="en-US" sz="1400" dirty="0" smtClean="0">
                  <a:solidFill>
                    <a:prstClr val="black">
                      <a:lumMod val="75000"/>
                    </a:prstClr>
                  </a:solidFill>
                  <a:latin typeface="+mj-ea"/>
                  <a:ea typeface="+mj-ea"/>
                </a:rPr>
                <a:t>单击此处添加文字阐述，添加简短问题说明文字，具体说明文字在此处。</a:t>
              </a:r>
              <a:r>
                <a:rPr lang="zh-CN" altLang="en-US" sz="1400" dirty="0" smtClean="0">
                  <a:solidFill>
                    <a:prstClr val="black">
                      <a:lumMod val="75000"/>
                    </a:prstClr>
                  </a:solidFill>
                  <a:latin typeface="时尚中黑简体"/>
                </a:rPr>
                <a:t>单击</a:t>
              </a:r>
              <a:r>
                <a:rPr lang="zh-CN" altLang="en-US" sz="1400" dirty="0">
                  <a:solidFill>
                    <a:prstClr val="black">
                      <a:lumMod val="75000"/>
                    </a:prstClr>
                  </a:solidFill>
                  <a:latin typeface="时尚中黑简体"/>
                </a:rPr>
                <a:t>此处添加文字</a:t>
              </a:r>
              <a:r>
                <a:rPr lang="zh-CN" altLang="en-US" sz="1400" dirty="0" smtClean="0">
                  <a:solidFill>
                    <a:prstClr val="black">
                      <a:lumMod val="75000"/>
                    </a:prstClr>
                  </a:solidFill>
                  <a:latin typeface="时尚中黑简体"/>
                </a:rPr>
                <a:t>阐述</a:t>
              </a:r>
              <a:endParaRPr lang="en-US" altLang="zh-CN" sz="1200" dirty="0">
                <a:solidFill>
                  <a:schemeClr val="tx1">
                    <a:lumMod val="75000"/>
                    <a:lumOff val="25000"/>
                  </a:schemeClr>
                </a:solidFill>
                <a:latin typeface="+mj-ea"/>
                <a:ea typeface="+mj-ea"/>
                <a:sym typeface="微软雅黑" pitchFamily="34" charset="-122"/>
              </a:endParaRPr>
            </a:p>
          </p:txBody>
        </p:sp>
        <p:sp>
          <p:nvSpPr>
            <p:cNvPr id="65" name="TextBox 58"/>
            <p:cNvSpPr>
              <a:spLocks noChangeArrowheads="1"/>
            </p:cNvSpPr>
            <p:nvPr/>
          </p:nvSpPr>
          <p:spPr bwMode="auto">
            <a:xfrm>
              <a:off x="8869171" y="1784643"/>
              <a:ext cx="246015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zh-CN" altLang="en-US" sz="2000" b="1" dirty="0" smtClean="0">
                  <a:solidFill>
                    <a:schemeClr val="tx1">
                      <a:lumMod val="50000"/>
                    </a:schemeClr>
                  </a:solidFill>
                  <a:latin typeface="+mj-ea"/>
                  <a:ea typeface="+mj-ea"/>
                  <a:sym typeface="微软雅黑" pitchFamily="34" charset="-122"/>
                </a:rPr>
                <a:t>添加</a:t>
              </a:r>
              <a:r>
                <a:rPr lang="zh-CN" altLang="en-US" sz="2000" b="1" dirty="0">
                  <a:solidFill>
                    <a:schemeClr val="tx1">
                      <a:lumMod val="50000"/>
                    </a:schemeClr>
                  </a:solidFill>
                  <a:latin typeface="+mj-ea"/>
                  <a:ea typeface="+mj-ea"/>
                  <a:sym typeface="微软雅黑" pitchFamily="34" charset="-122"/>
                </a:rPr>
                <a:t>标题</a:t>
              </a:r>
              <a:r>
                <a:rPr lang="zh-CN" altLang="en-US" sz="2000" b="1" dirty="0" smtClean="0">
                  <a:solidFill>
                    <a:schemeClr val="tx1">
                      <a:lumMod val="50000"/>
                    </a:schemeClr>
                  </a:solidFill>
                  <a:latin typeface="+mj-ea"/>
                  <a:ea typeface="+mj-ea"/>
                  <a:sym typeface="微软雅黑" pitchFamily="34" charset="-122"/>
                </a:rPr>
                <a:t>内容三</a:t>
              </a:r>
              <a:endParaRPr lang="zh-CN" altLang="en-US" sz="2000" b="1" dirty="0">
                <a:solidFill>
                  <a:schemeClr val="tx1">
                    <a:lumMod val="50000"/>
                  </a:schemeClr>
                </a:solidFill>
                <a:latin typeface="+mj-ea"/>
                <a:ea typeface="+mj-ea"/>
                <a:sym typeface="微软雅黑" pitchFamily="34" charset="-122"/>
              </a:endParaRPr>
            </a:p>
          </p:txBody>
        </p:sp>
        <p:cxnSp>
          <p:nvCxnSpPr>
            <p:cNvPr id="66" name="直接连接符 65"/>
            <p:cNvCxnSpPr/>
            <p:nvPr/>
          </p:nvCxnSpPr>
          <p:spPr>
            <a:xfrm>
              <a:off x="8671406" y="2133650"/>
              <a:ext cx="2867599" cy="0"/>
            </a:xfrm>
            <a:prstGeom prst="line">
              <a:avLst/>
            </a:prstGeom>
            <a:ln>
              <a:solidFill>
                <a:schemeClr val="tx1">
                  <a:lumMod val="85000"/>
                  <a:lumOff val="15000"/>
                </a:schemeClr>
              </a:solidFill>
              <a:prstDash val="dash"/>
            </a:ln>
          </p:spPr>
          <p:style>
            <a:lnRef idx="1">
              <a:schemeClr val="accent1"/>
            </a:lnRef>
            <a:fillRef idx="0">
              <a:schemeClr val="accent1"/>
            </a:fillRef>
            <a:effectRef idx="0">
              <a:schemeClr val="accent1"/>
            </a:effectRef>
            <a:fontRef idx="minor">
              <a:schemeClr val="tx1"/>
            </a:fontRef>
          </p:style>
        </p:cxnSp>
      </p:grpSp>
      <p:sp>
        <p:nvSpPr>
          <p:cNvPr id="67" name="椭圆 66"/>
          <p:cNvSpPr/>
          <p:nvPr/>
        </p:nvSpPr>
        <p:spPr>
          <a:xfrm>
            <a:off x="9287349" y="3022582"/>
            <a:ext cx="429151" cy="386375"/>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117207" tIns="58603" rIns="117207" bIns="58603" rtlCol="0" anchor="ctr"/>
          <a:lstStyle/>
          <a:p>
            <a:pPr algn="ctr"/>
            <a:endParaRPr lang="zh-CN" altLang="en-US"/>
          </a:p>
        </p:txBody>
      </p:sp>
      <p:sp>
        <p:nvSpPr>
          <p:cNvPr id="68" name="矩形标注 67"/>
          <p:cNvSpPr/>
          <p:nvPr/>
        </p:nvSpPr>
        <p:spPr>
          <a:xfrm flipV="1">
            <a:off x="8996045" y="3886876"/>
            <a:ext cx="1823965" cy="518578"/>
          </a:xfrm>
          <a:prstGeom prst="wedgeRectCallout">
            <a:avLst>
              <a:gd name="adj1" fmla="val -20833"/>
              <a:gd name="adj2" fmla="val 92735"/>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117207" tIns="58603" rIns="117207" bIns="58603" rtlCol="0" anchor="ctr"/>
          <a:lstStyle/>
          <a:p>
            <a:pPr algn="ctr"/>
            <a:endParaRPr lang="zh-CN" altLang="en-US"/>
          </a:p>
        </p:txBody>
      </p:sp>
      <p:sp>
        <p:nvSpPr>
          <p:cNvPr id="69" name="矩形 68"/>
          <p:cNvSpPr/>
          <p:nvPr/>
        </p:nvSpPr>
        <p:spPr bwMode="auto">
          <a:xfrm>
            <a:off x="9385987" y="3942985"/>
            <a:ext cx="1044081" cy="395349"/>
          </a:xfrm>
          <a:prstGeom prst="rect">
            <a:avLst/>
          </a:prstGeom>
        </p:spPr>
        <p:txBody>
          <a:bodyPr wrap="square" lIns="117207" tIns="58603" rIns="117207" bIns="58603">
            <a:spAutoFit/>
          </a:bodyPr>
          <a:lstStyle/>
          <a:p>
            <a:pPr>
              <a:defRPr/>
            </a:pPr>
            <a:r>
              <a:rPr lang="en-US" altLang="zh-CN" dirty="0" smtClean="0">
                <a:solidFill>
                  <a:schemeClr val="bg1"/>
                </a:solidFill>
                <a:latin typeface="Impact" pitchFamily="34" charset="0"/>
                <a:ea typeface="方正尚酷简体" panose="03000509000000000000" pitchFamily="65" charset="-122"/>
              </a:rPr>
              <a:t>2016</a:t>
            </a:r>
            <a:endParaRPr lang="zh-CN" altLang="en-US" dirty="0">
              <a:solidFill>
                <a:schemeClr val="bg1"/>
              </a:solidFill>
              <a:latin typeface="Impact" pitchFamily="34" charset="0"/>
            </a:endParaRPr>
          </a:p>
        </p:txBody>
      </p:sp>
      <p:grpSp>
        <p:nvGrpSpPr>
          <p:cNvPr id="70" name="组合 69"/>
          <p:cNvGrpSpPr/>
          <p:nvPr/>
        </p:nvGrpSpPr>
        <p:grpSpPr>
          <a:xfrm>
            <a:off x="8923985" y="1502971"/>
            <a:ext cx="2276000" cy="1143974"/>
            <a:chOff x="8514377" y="1784643"/>
            <a:chExt cx="3125445" cy="1143974"/>
          </a:xfrm>
        </p:grpSpPr>
        <p:sp>
          <p:nvSpPr>
            <p:cNvPr id="71" name="TextBox 57"/>
            <p:cNvSpPr>
              <a:spLocks noChangeArrowheads="1"/>
            </p:cNvSpPr>
            <p:nvPr/>
          </p:nvSpPr>
          <p:spPr bwMode="auto">
            <a:xfrm>
              <a:off x="8514377" y="2216691"/>
              <a:ext cx="3125445" cy="7119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lvl="0" algn="ctr">
                <a:lnSpc>
                  <a:spcPts val="1867"/>
                </a:lnSpc>
              </a:pPr>
              <a:r>
                <a:rPr lang="zh-CN" altLang="en-US" sz="1400" dirty="0" smtClean="0">
                  <a:solidFill>
                    <a:prstClr val="black">
                      <a:lumMod val="75000"/>
                    </a:prstClr>
                  </a:solidFill>
                  <a:latin typeface="+mj-ea"/>
                  <a:ea typeface="+mj-ea"/>
                </a:rPr>
                <a:t>单击此处添加文字阐述，添加简短问题说明文字，具体说明文字在此处。</a:t>
              </a:r>
              <a:r>
                <a:rPr lang="zh-CN" altLang="en-US" sz="1400" dirty="0" smtClean="0">
                  <a:solidFill>
                    <a:prstClr val="black">
                      <a:lumMod val="75000"/>
                    </a:prstClr>
                  </a:solidFill>
                  <a:latin typeface="时尚中黑简体"/>
                </a:rPr>
                <a:t>单击</a:t>
              </a:r>
              <a:r>
                <a:rPr lang="zh-CN" altLang="en-US" sz="1400" dirty="0">
                  <a:solidFill>
                    <a:prstClr val="black">
                      <a:lumMod val="75000"/>
                    </a:prstClr>
                  </a:solidFill>
                  <a:latin typeface="时尚中黑简体"/>
                </a:rPr>
                <a:t>此处添加文字</a:t>
              </a:r>
              <a:r>
                <a:rPr lang="zh-CN" altLang="en-US" sz="1400" dirty="0" smtClean="0">
                  <a:solidFill>
                    <a:prstClr val="black">
                      <a:lumMod val="75000"/>
                    </a:prstClr>
                  </a:solidFill>
                  <a:latin typeface="时尚中黑简体"/>
                </a:rPr>
                <a:t>阐述</a:t>
              </a:r>
              <a:endParaRPr lang="en-US" altLang="zh-CN" sz="1200" dirty="0">
                <a:solidFill>
                  <a:schemeClr val="tx1">
                    <a:lumMod val="75000"/>
                    <a:lumOff val="25000"/>
                  </a:schemeClr>
                </a:solidFill>
                <a:latin typeface="+mj-ea"/>
                <a:ea typeface="+mj-ea"/>
                <a:sym typeface="微软雅黑" pitchFamily="34" charset="-122"/>
              </a:endParaRPr>
            </a:p>
          </p:txBody>
        </p:sp>
        <p:sp>
          <p:nvSpPr>
            <p:cNvPr id="72" name="TextBox 58"/>
            <p:cNvSpPr>
              <a:spLocks noChangeArrowheads="1"/>
            </p:cNvSpPr>
            <p:nvPr/>
          </p:nvSpPr>
          <p:spPr bwMode="auto">
            <a:xfrm>
              <a:off x="8869171" y="1784643"/>
              <a:ext cx="246015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zh-CN" altLang="en-US" sz="2000" b="1" dirty="0" smtClean="0">
                  <a:solidFill>
                    <a:schemeClr val="tx1">
                      <a:lumMod val="50000"/>
                    </a:schemeClr>
                  </a:solidFill>
                  <a:latin typeface="+mj-ea"/>
                  <a:ea typeface="+mj-ea"/>
                  <a:sym typeface="微软雅黑" pitchFamily="34" charset="-122"/>
                </a:rPr>
                <a:t>添加</a:t>
              </a:r>
              <a:r>
                <a:rPr lang="zh-CN" altLang="en-US" sz="2000" b="1" dirty="0">
                  <a:solidFill>
                    <a:schemeClr val="tx1">
                      <a:lumMod val="50000"/>
                    </a:schemeClr>
                  </a:solidFill>
                  <a:latin typeface="+mj-ea"/>
                  <a:ea typeface="+mj-ea"/>
                  <a:sym typeface="微软雅黑" pitchFamily="34" charset="-122"/>
                </a:rPr>
                <a:t>标题</a:t>
              </a:r>
              <a:r>
                <a:rPr lang="zh-CN" altLang="en-US" sz="2000" b="1" dirty="0" smtClean="0">
                  <a:solidFill>
                    <a:schemeClr val="tx1">
                      <a:lumMod val="50000"/>
                    </a:schemeClr>
                  </a:solidFill>
                  <a:latin typeface="+mj-ea"/>
                  <a:ea typeface="+mj-ea"/>
                  <a:sym typeface="微软雅黑" pitchFamily="34" charset="-122"/>
                </a:rPr>
                <a:t>内容四</a:t>
              </a:r>
              <a:endParaRPr lang="zh-CN" altLang="en-US" sz="2000" b="1" dirty="0">
                <a:solidFill>
                  <a:schemeClr val="tx1">
                    <a:lumMod val="50000"/>
                  </a:schemeClr>
                </a:solidFill>
                <a:latin typeface="+mj-ea"/>
                <a:ea typeface="+mj-ea"/>
                <a:sym typeface="微软雅黑" pitchFamily="34" charset="-122"/>
              </a:endParaRPr>
            </a:p>
          </p:txBody>
        </p:sp>
        <p:cxnSp>
          <p:nvCxnSpPr>
            <p:cNvPr id="73" name="直接连接符 72"/>
            <p:cNvCxnSpPr/>
            <p:nvPr/>
          </p:nvCxnSpPr>
          <p:spPr>
            <a:xfrm>
              <a:off x="8671406" y="2133650"/>
              <a:ext cx="2867599" cy="0"/>
            </a:xfrm>
            <a:prstGeom prst="line">
              <a:avLst/>
            </a:prstGeom>
            <a:ln>
              <a:solidFill>
                <a:schemeClr val="tx1">
                  <a:lumMod val="85000"/>
                  <a:lumOff val="15000"/>
                </a:schemeClr>
              </a:solidFill>
              <a:prstDash val="dash"/>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701691885"/>
      </p:ext>
    </p:extLst>
  </p:cSld>
  <p:clrMapOvr>
    <a:masterClrMapping/>
  </p:clrMapOvr>
  <mc:AlternateContent xmlns:mc="http://schemas.openxmlformats.org/markup-compatibility/2006" xmlns:p14="http://schemas.microsoft.com/office/powerpoint/2010/main">
    <mc:Choice Requires="p14">
      <p:transition spd="slow" p14:dur="1600" advTm="0">
        <p14:conveyor dir="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250"/>
                                        <p:tgtEl>
                                          <p:spTgt spid="3"/>
                                        </p:tgtEl>
                                      </p:cBhvr>
                                    </p:animEffect>
                                  </p:childTnLst>
                                </p:cTn>
                              </p:par>
                            </p:childTnLst>
                          </p:cTn>
                        </p:par>
                        <p:par>
                          <p:cTn id="8" fill="hold">
                            <p:stCondLst>
                              <p:cond delay="250"/>
                            </p:stCondLst>
                            <p:childTnLst>
                              <p:par>
                                <p:cTn id="9" presetID="53" presetClass="entr" presetSubtype="16" fill="hold" grpId="0" nodeType="afterEffect">
                                  <p:stCondLst>
                                    <p:cond delay="0"/>
                                  </p:stCondLst>
                                  <p:iterate type="lt">
                                    <p:tmPct val="10000"/>
                                  </p:iterate>
                                  <p:childTnLst>
                                    <p:set>
                                      <p:cBhvr>
                                        <p:cTn id="10" dur="1" fill="hold">
                                          <p:stCondLst>
                                            <p:cond delay="0"/>
                                          </p:stCondLst>
                                        </p:cTn>
                                        <p:tgtEl>
                                          <p:spTgt spid="2"/>
                                        </p:tgtEl>
                                        <p:attrNameLst>
                                          <p:attrName>style.visibility</p:attrName>
                                        </p:attrNameLst>
                                      </p:cBhvr>
                                      <p:to>
                                        <p:strVal val="visible"/>
                                      </p:to>
                                    </p:set>
                                    <p:anim calcmode="lin" valueType="num">
                                      <p:cBhvr>
                                        <p:cTn id="11" dur="500" fill="hold"/>
                                        <p:tgtEl>
                                          <p:spTgt spid="2"/>
                                        </p:tgtEl>
                                        <p:attrNameLst>
                                          <p:attrName>ppt_w</p:attrName>
                                        </p:attrNameLst>
                                      </p:cBhvr>
                                      <p:tavLst>
                                        <p:tav tm="0">
                                          <p:val>
                                            <p:fltVal val="0"/>
                                          </p:val>
                                        </p:tav>
                                        <p:tav tm="100000">
                                          <p:val>
                                            <p:strVal val="#ppt_w"/>
                                          </p:val>
                                        </p:tav>
                                      </p:tavLst>
                                    </p:anim>
                                    <p:anim calcmode="lin" valueType="num">
                                      <p:cBhvr>
                                        <p:cTn id="12" dur="500" fill="hold"/>
                                        <p:tgtEl>
                                          <p:spTgt spid="2"/>
                                        </p:tgtEl>
                                        <p:attrNameLst>
                                          <p:attrName>ppt_h</p:attrName>
                                        </p:attrNameLst>
                                      </p:cBhvr>
                                      <p:tavLst>
                                        <p:tav tm="0">
                                          <p:val>
                                            <p:fltVal val="0"/>
                                          </p:val>
                                        </p:tav>
                                        <p:tav tm="100000">
                                          <p:val>
                                            <p:strVal val="#ppt_h"/>
                                          </p:val>
                                        </p:tav>
                                      </p:tavLst>
                                    </p:anim>
                                    <p:animEffect transition="in" filter="fade">
                                      <p:cBhvr>
                                        <p:cTn id="13" dur="500"/>
                                        <p:tgtEl>
                                          <p:spTgt spid="2"/>
                                        </p:tgtEl>
                                      </p:cBhvr>
                                    </p:animEffect>
                                  </p:childTnLst>
                                </p:cTn>
                              </p:par>
                            </p:childTnLst>
                          </p:cTn>
                        </p:par>
                        <p:par>
                          <p:cTn id="14" fill="hold">
                            <p:stCondLst>
                              <p:cond delay="1150"/>
                            </p:stCondLst>
                            <p:childTnLst>
                              <p:par>
                                <p:cTn id="15" presetID="16" presetClass="entr" presetSubtype="37" fill="hold" nodeType="afterEffect">
                                  <p:stCondLst>
                                    <p:cond delay="0"/>
                                  </p:stCondLst>
                                  <p:childTnLst>
                                    <p:set>
                                      <p:cBhvr>
                                        <p:cTn id="16" dur="1" fill="hold">
                                          <p:stCondLst>
                                            <p:cond delay="0"/>
                                          </p:stCondLst>
                                        </p:cTn>
                                        <p:tgtEl>
                                          <p:spTgt spid="36"/>
                                        </p:tgtEl>
                                        <p:attrNameLst>
                                          <p:attrName>style.visibility</p:attrName>
                                        </p:attrNameLst>
                                      </p:cBhvr>
                                      <p:to>
                                        <p:strVal val="visible"/>
                                      </p:to>
                                    </p:set>
                                    <p:animEffect transition="in" filter="barn(outVertical)">
                                      <p:cBhvr>
                                        <p:cTn id="17" dur="500"/>
                                        <p:tgtEl>
                                          <p:spTgt spid="36"/>
                                        </p:tgtEl>
                                      </p:cBhvr>
                                    </p:animEffect>
                                  </p:childTnLst>
                                </p:cTn>
                              </p:par>
                            </p:childTnLst>
                          </p:cTn>
                        </p:par>
                        <p:par>
                          <p:cTn id="18" fill="hold">
                            <p:stCondLst>
                              <p:cond delay="1650"/>
                            </p:stCondLst>
                            <p:childTnLst>
                              <p:par>
                                <p:cTn id="19" presetID="53" presetClass="entr" presetSubtype="16" fill="hold" grpId="0" nodeType="afterEffect">
                                  <p:stCondLst>
                                    <p:cond delay="0"/>
                                  </p:stCondLst>
                                  <p:childTnLst>
                                    <p:set>
                                      <p:cBhvr>
                                        <p:cTn id="20" dur="1" fill="hold">
                                          <p:stCondLst>
                                            <p:cond delay="0"/>
                                          </p:stCondLst>
                                        </p:cTn>
                                        <p:tgtEl>
                                          <p:spTgt spid="37"/>
                                        </p:tgtEl>
                                        <p:attrNameLst>
                                          <p:attrName>style.visibility</p:attrName>
                                        </p:attrNameLst>
                                      </p:cBhvr>
                                      <p:to>
                                        <p:strVal val="visible"/>
                                      </p:to>
                                    </p:set>
                                    <p:anim calcmode="lin" valueType="num">
                                      <p:cBhvr>
                                        <p:cTn id="21" dur="250" fill="hold"/>
                                        <p:tgtEl>
                                          <p:spTgt spid="37"/>
                                        </p:tgtEl>
                                        <p:attrNameLst>
                                          <p:attrName>ppt_w</p:attrName>
                                        </p:attrNameLst>
                                      </p:cBhvr>
                                      <p:tavLst>
                                        <p:tav tm="0">
                                          <p:val>
                                            <p:fltVal val="0"/>
                                          </p:val>
                                        </p:tav>
                                        <p:tav tm="100000">
                                          <p:val>
                                            <p:strVal val="#ppt_w"/>
                                          </p:val>
                                        </p:tav>
                                      </p:tavLst>
                                    </p:anim>
                                    <p:anim calcmode="lin" valueType="num">
                                      <p:cBhvr>
                                        <p:cTn id="22" dur="250" fill="hold"/>
                                        <p:tgtEl>
                                          <p:spTgt spid="37"/>
                                        </p:tgtEl>
                                        <p:attrNameLst>
                                          <p:attrName>ppt_h</p:attrName>
                                        </p:attrNameLst>
                                      </p:cBhvr>
                                      <p:tavLst>
                                        <p:tav tm="0">
                                          <p:val>
                                            <p:fltVal val="0"/>
                                          </p:val>
                                        </p:tav>
                                        <p:tav tm="100000">
                                          <p:val>
                                            <p:strVal val="#ppt_h"/>
                                          </p:val>
                                        </p:tav>
                                      </p:tavLst>
                                    </p:anim>
                                    <p:animEffect transition="in" filter="fade">
                                      <p:cBhvr>
                                        <p:cTn id="23" dur="250"/>
                                        <p:tgtEl>
                                          <p:spTgt spid="37"/>
                                        </p:tgtEl>
                                      </p:cBhvr>
                                    </p:animEffect>
                                  </p:childTnLst>
                                </p:cTn>
                              </p:par>
                            </p:childTnLst>
                          </p:cTn>
                        </p:par>
                        <p:par>
                          <p:cTn id="24" fill="hold">
                            <p:stCondLst>
                              <p:cond delay="1900"/>
                            </p:stCondLst>
                            <p:childTnLst>
                              <p:par>
                                <p:cTn id="25" presetID="2" presetClass="entr" presetSubtype="8" fill="hold" grpId="0" nodeType="afterEffect">
                                  <p:stCondLst>
                                    <p:cond delay="0"/>
                                  </p:stCondLst>
                                  <p:childTnLst>
                                    <p:set>
                                      <p:cBhvr>
                                        <p:cTn id="26" dur="1" fill="hold">
                                          <p:stCondLst>
                                            <p:cond delay="0"/>
                                          </p:stCondLst>
                                        </p:cTn>
                                        <p:tgtEl>
                                          <p:spTgt spid="38"/>
                                        </p:tgtEl>
                                        <p:attrNameLst>
                                          <p:attrName>style.visibility</p:attrName>
                                        </p:attrNameLst>
                                      </p:cBhvr>
                                      <p:to>
                                        <p:strVal val="visible"/>
                                      </p:to>
                                    </p:set>
                                    <p:anim calcmode="lin" valueType="num">
                                      <p:cBhvr additive="base">
                                        <p:cTn id="27" dur="500" fill="hold"/>
                                        <p:tgtEl>
                                          <p:spTgt spid="38"/>
                                        </p:tgtEl>
                                        <p:attrNameLst>
                                          <p:attrName>ppt_x</p:attrName>
                                        </p:attrNameLst>
                                      </p:cBhvr>
                                      <p:tavLst>
                                        <p:tav tm="0">
                                          <p:val>
                                            <p:strVal val="0-#ppt_w/2"/>
                                          </p:val>
                                        </p:tav>
                                        <p:tav tm="100000">
                                          <p:val>
                                            <p:strVal val="#ppt_x"/>
                                          </p:val>
                                        </p:tav>
                                      </p:tavLst>
                                    </p:anim>
                                    <p:anim calcmode="lin" valueType="num">
                                      <p:cBhvr additive="base">
                                        <p:cTn id="28" dur="500" fill="hold"/>
                                        <p:tgtEl>
                                          <p:spTgt spid="38"/>
                                        </p:tgtEl>
                                        <p:attrNameLst>
                                          <p:attrName>ppt_y</p:attrName>
                                        </p:attrNameLst>
                                      </p:cBhvr>
                                      <p:tavLst>
                                        <p:tav tm="0">
                                          <p:val>
                                            <p:strVal val="#ppt_y"/>
                                          </p:val>
                                        </p:tav>
                                        <p:tav tm="100000">
                                          <p:val>
                                            <p:strVal val="#ppt_y"/>
                                          </p:val>
                                        </p:tav>
                                      </p:tavLst>
                                    </p:anim>
                                  </p:childTnLst>
                                </p:cTn>
                              </p:par>
                            </p:childTnLst>
                          </p:cTn>
                        </p:par>
                        <p:par>
                          <p:cTn id="29" fill="hold">
                            <p:stCondLst>
                              <p:cond delay="2400"/>
                            </p:stCondLst>
                            <p:childTnLst>
                              <p:par>
                                <p:cTn id="30" presetID="16" presetClass="entr" presetSubtype="21" fill="hold" grpId="0" nodeType="afterEffect">
                                  <p:stCondLst>
                                    <p:cond delay="0"/>
                                  </p:stCondLst>
                                  <p:childTnLst>
                                    <p:set>
                                      <p:cBhvr>
                                        <p:cTn id="31" dur="1" fill="hold">
                                          <p:stCondLst>
                                            <p:cond delay="0"/>
                                          </p:stCondLst>
                                        </p:cTn>
                                        <p:tgtEl>
                                          <p:spTgt spid="39"/>
                                        </p:tgtEl>
                                        <p:attrNameLst>
                                          <p:attrName>style.visibility</p:attrName>
                                        </p:attrNameLst>
                                      </p:cBhvr>
                                      <p:to>
                                        <p:strVal val="visible"/>
                                      </p:to>
                                    </p:set>
                                    <p:animEffect transition="in" filter="barn(inVertical)">
                                      <p:cBhvr>
                                        <p:cTn id="32" dur="500"/>
                                        <p:tgtEl>
                                          <p:spTgt spid="39"/>
                                        </p:tgtEl>
                                      </p:cBhvr>
                                    </p:animEffect>
                                  </p:childTnLst>
                                </p:cTn>
                              </p:par>
                            </p:childTnLst>
                          </p:cTn>
                        </p:par>
                        <p:par>
                          <p:cTn id="33" fill="hold">
                            <p:stCondLst>
                              <p:cond delay="2900"/>
                            </p:stCondLst>
                            <p:childTnLst>
                              <p:par>
                                <p:cTn id="34" presetID="22" presetClass="entr" presetSubtype="4" fill="hold" nodeType="afterEffect">
                                  <p:stCondLst>
                                    <p:cond delay="0"/>
                                  </p:stCondLst>
                                  <p:childTnLst>
                                    <p:set>
                                      <p:cBhvr>
                                        <p:cTn id="35" dur="1" fill="hold">
                                          <p:stCondLst>
                                            <p:cond delay="0"/>
                                          </p:stCondLst>
                                        </p:cTn>
                                        <p:tgtEl>
                                          <p:spTgt spid="40"/>
                                        </p:tgtEl>
                                        <p:attrNameLst>
                                          <p:attrName>style.visibility</p:attrName>
                                        </p:attrNameLst>
                                      </p:cBhvr>
                                      <p:to>
                                        <p:strVal val="visible"/>
                                      </p:to>
                                    </p:set>
                                    <p:animEffect transition="in" filter="wipe(down)">
                                      <p:cBhvr>
                                        <p:cTn id="36" dur="500"/>
                                        <p:tgtEl>
                                          <p:spTgt spid="40"/>
                                        </p:tgtEl>
                                      </p:cBhvr>
                                    </p:animEffect>
                                  </p:childTnLst>
                                </p:cTn>
                              </p:par>
                            </p:childTnLst>
                          </p:cTn>
                        </p:par>
                        <p:par>
                          <p:cTn id="37" fill="hold">
                            <p:stCondLst>
                              <p:cond delay="3400"/>
                            </p:stCondLst>
                            <p:childTnLst>
                              <p:par>
                                <p:cTn id="38" presetID="53" presetClass="entr" presetSubtype="16" fill="hold" grpId="0" nodeType="afterEffect">
                                  <p:stCondLst>
                                    <p:cond delay="0"/>
                                  </p:stCondLst>
                                  <p:childTnLst>
                                    <p:set>
                                      <p:cBhvr>
                                        <p:cTn id="39" dur="1" fill="hold">
                                          <p:stCondLst>
                                            <p:cond delay="0"/>
                                          </p:stCondLst>
                                        </p:cTn>
                                        <p:tgtEl>
                                          <p:spTgt spid="44"/>
                                        </p:tgtEl>
                                        <p:attrNameLst>
                                          <p:attrName>style.visibility</p:attrName>
                                        </p:attrNameLst>
                                      </p:cBhvr>
                                      <p:to>
                                        <p:strVal val="visible"/>
                                      </p:to>
                                    </p:set>
                                    <p:anim calcmode="lin" valueType="num">
                                      <p:cBhvr>
                                        <p:cTn id="40" dur="250" fill="hold"/>
                                        <p:tgtEl>
                                          <p:spTgt spid="44"/>
                                        </p:tgtEl>
                                        <p:attrNameLst>
                                          <p:attrName>ppt_w</p:attrName>
                                        </p:attrNameLst>
                                      </p:cBhvr>
                                      <p:tavLst>
                                        <p:tav tm="0">
                                          <p:val>
                                            <p:fltVal val="0"/>
                                          </p:val>
                                        </p:tav>
                                        <p:tav tm="100000">
                                          <p:val>
                                            <p:strVal val="#ppt_w"/>
                                          </p:val>
                                        </p:tav>
                                      </p:tavLst>
                                    </p:anim>
                                    <p:anim calcmode="lin" valueType="num">
                                      <p:cBhvr>
                                        <p:cTn id="41" dur="250" fill="hold"/>
                                        <p:tgtEl>
                                          <p:spTgt spid="44"/>
                                        </p:tgtEl>
                                        <p:attrNameLst>
                                          <p:attrName>ppt_h</p:attrName>
                                        </p:attrNameLst>
                                      </p:cBhvr>
                                      <p:tavLst>
                                        <p:tav tm="0">
                                          <p:val>
                                            <p:fltVal val="0"/>
                                          </p:val>
                                        </p:tav>
                                        <p:tav tm="100000">
                                          <p:val>
                                            <p:strVal val="#ppt_h"/>
                                          </p:val>
                                        </p:tav>
                                      </p:tavLst>
                                    </p:anim>
                                    <p:animEffect transition="in" filter="fade">
                                      <p:cBhvr>
                                        <p:cTn id="42" dur="250"/>
                                        <p:tgtEl>
                                          <p:spTgt spid="44"/>
                                        </p:tgtEl>
                                      </p:cBhvr>
                                    </p:animEffect>
                                  </p:childTnLst>
                                </p:cTn>
                              </p:par>
                              <p:par>
                                <p:cTn id="43" presetID="2" presetClass="entr" presetSubtype="8" fill="hold" grpId="0" nodeType="withEffect">
                                  <p:stCondLst>
                                    <p:cond delay="0"/>
                                  </p:stCondLst>
                                  <p:childTnLst>
                                    <p:set>
                                      <p:cBhvr>
                                        <p:cTn id="44" dur="1" fill="hold">
                                          <p:stCondLst>
                                            <p:cond delay="0"/>
                                          </p:stCondLst>
                                        </p:cTn>
                                        <p:tgtEl>
                                          <p:spTgt spid="45"/>
                                        </p:tgtEl>
                                        <p:attrNameLst>
                                          <p:attrName>style.visibility</p:attrName>
                                        </p:attrNameLst>
                                      </p:cBhvr>
                                      <p:to>
                                        <p:strVal val="visible"/>
                                      </p:to>
                                    </p:set>
                                    <p:anim calcmode="lin" valueType="num">
                                      <p:cBhvr additive="base">
                                        <p:cTn id="45" dur="500" fill="hold"/>
                                        <p:tgtEl>
                                          <p:spTgt spid="45"/>
                                        </p:tgtEl>
                                        <p:attrNameLst>
                                          <p:attrName>ppt_x</p:attrName>
                                        </p:attrNameLst>
                                      </p:cBhvr>
                                      <p:tavLst>
                                        <p:tav tm="0">
                                          <p:val>
                                            <p:strVal val="0-#ppt_w/2"/>
                                          </p:val>
                                        </p:tav>
                                        <p:tav tm="100000">
                                          <p:val>
                                            <p:strVal val="#ppt_x"/>
                                          </p:val>
                                        </p:tav>
                                      </p:tavLst>
                                    </p:anim>
                                    <p:anim calcmode="lin" valueType="num">
                                      <p:cBhvr additive="base">
                                        <p:cTn id="46" dur="500" fill="hold"/>
                                        <p:tgtEl>
                                          <p:spTgt spid="45"/>
                                        </p:tgtEl>
                                        <p:attrNameLst>
                                          <p:attrName>ppt_y</p:attrName>
                                        </p:attrNameLst>
                                      </p:cBhvr>
                                      <p:tavLst>
                                        <p:tav tm="0">
                                          <p:val>
                                            <p:strVal val="#ppt_y"/>
                                          </p:val>
                                        </p:tav>
                                        <p:tav tm="100000">
                                          <p:val>
                                            <p:strVal val="#ppt_y"/>
                                          </p:val>
                                        </p:tav>
                                      </p:tavLst>
                                    </p:anim>
                                  </p:childTnLst>
                                </p:cTn>
                              </p:par>
                            </p:childTnLst>
                          </p:cTn>
                        </p:par>
                        <p:par>
                          <p:cTn id="47" fill="hold">
                            <p:stCondLst>
                              <p:cond delay="3900"/>
                            </p:stCondLst>
                            <p:childTnLst>
                              <p:par>
                                <p:cTn id="48" presetID="16" presetClass="entr" presetSubtype="21" fill="hold" grpId="0" nodeType="afterEffect">
                                  <p:stCondLst>
                                    <p:cond delay="0"/>
                                  </p:stCondLst>
                                  <p:childTnLst>
                                    <p:set>
                                      <p:cBhvr>
                                        <p:cTn id="49" dur="1" fill="hold">
                                          <p:stCondLst>
                                            <p:cond delay="0"/>
                                          </p:stCondLst>
                                        </p:cTn>
                                        <p:tgtEl>
                                          <p:spTgt spid="46"/>
                                        </p:tgtEl>
                                        <p:attrNameLst>
                                          <p:attrName>style.visibility</p:attrName>
                                        </p:attrNameLst>
                                      </p:cBhvr>
                                      <p:to>
                                        <p:strVal val="visible"/>
                                      </p:to>
                                    </p:set>
                                    <p:animEffect transition="in" filter="barn(inVertical)">
                                      <p:cBhvr>
                                        <p:cTn id="50" dur="500"/>
                                        <p:tgtEl>
                                          <p:spTgt spid="46"/>
                                        </p:tgtEl>
                                      </p:cBhvr>
                                    </p:animEffect>
                                  </p:childTnLst>
                                </p:cTn>
                              </p:par>
                            </p:childTnLst>
                          </p:cTn>
                        </p:par>
                        <p:par>
                          <p:cTn id="51" fill="hold">
                            <p:stCondLst>
                              <p:cond delay="4400"/>
                            </p:stCondLst>
                            <p:childTnLst>
                              <p:par>
                                <p:cTn id="52" presetID="22" presetClass="entr" presetSubtype="4" fill="hold" nodeType="afterEffect">
                                  <p:stCondLst>
                                    <p:cond delay="0"/>
                                  </p:stCondLst>
                                  <p:childTnLst>
                                    <p:set>
                                      <p:cBhvr>
                                        <p:cTn id="53" dur="1" fill="hold">
                                          <p:stCondLst>
                                            <p:cond delay="0"/>
                                          </p:stCondLst>
                                        </p:cTn>
                                        <p:tgtEl>
                                          <p:spTgt spid="47"/>
                                        </p:tgtEl>
                                        <p:attrNameLst>
                                          <p:attrName>style.visibility</p:attrName>
                                        </p:attrNameLst>
                                      </p:cBhvr>
                                      <p:to>
                                        <p:strVal val="visible"/>
                                      </p:to>
                                    </p:set>
                                    <p:animEffect transition="in" filter="wipe(down)">
                                      <p:cBhvr>
                                        <p:cTn id="54" dur="500"/>
                                        <p:tgtEl>
                                          <p:spTgt spid="47"/>
                                        </p:tgtEl>
                                      </p:cBhvr>
                                    </p:animEffect>
                                  </p:childTnLst>
                                </p:cTn>
                              </p:par>
                            </p:childTnLst>
                          </p:cTn>
                        </p:par>
                        <p:par>
                          <p:cTn id="55" fill="hold">
                            <p:stCondLst>
                              <p:cond delay="4900"/>
                            </p:stCondLst>
                            <p:childTnLst>
                              <p:par>
                                <p:cTn id="56" presetID="53" presetClass="entr" presetSubtype="16" fill="hold" grpId="0" nodeType="afterEffect">
                                  <p:stCondLst>
                                    <p:cond delay="0"/>
                                  </p:stCondLst>
                                  <p:childTnLst>
                                    <p:set>
                                      <p:cBhvr>
                                        <p:cTn id="57" dur="1" fill="hold">
                                          <p:stCondLst>
                                            <p:cond delay="0"/>
                                          </p:stCondLst>
                                        </p:cTn>
                                        <p:tgtEl>
                                          <p:spTgt spid="51"/>
                                        </p:tgtEl>
                                        <p:attrNameLst>
                                          <p:attrName>style.visibility</p:attrName>
                                        </p:attrNameLst>
                                      </p:cBhvr>
                                      <p:to>
                                        <p:strVal val="visible"/>
                                      </p:to>
                                    </p:set>
                                    <p:anim calcmode="lin" valueType="num">
                                      <p:cBhvr>
                                        <p:cTn id="58" dur="250" fill="hold"/>
                                        <p:tgtEl>
                                          <p:spTgt spid="51"/>
                                        </p:tgtEl>
                                        <p:attrNameLst>
                                          <p:attrName>ppt_w</p:attrName>
                                        </p:attrNameLst>
                                      </p:cBhvr>
                                      <p:tavLst>
                                        <p:tav tm="0">
                                          <p:val>
                                            <p:fltVal val="0"/>
                                          </p:val>
                                        </p:tav>
                                        <p:tav tm="100000">
                                          <p:val>
                                            <p:strVal val="#ppt_w"/>
                                          </p:val>
                                        </p:tav>
                                      </p:tavLst>
                                    </p:anim>
                                    <p:anim calcmode="lin" valueType="num">
                                      <p:cBhvr>
                                        <p:cTn id="59" dur="250" fill="hold"/>
                                        <p:tgtEl>
                                          <p:spTgt spid="51"/>
                                        </p:tgtEl>
                                        <p:attrNameLst>
                                          <p:attrName>ppt_h</p:attrName>
                                        </p:attrNameLst>
                                      </p:cBhvr>
                                      <p:tavLst>
                                        <p:tav tm="0">
                                          <p:val>
                                            <p:fltVal val="0"/>
                                          </p:val>
                                        </p:tav>
                                        <p:tav tm="100000">
                                          <p:val>
                                            <p:strVal val="#ppt_h"/>
                                          </p:val>
                                        </p:tav>
                                      </p:tavLst>
                                    </p:anim>
                                    <p:animEffect transition="in" filter="fade">
                                      <p:cBhvr>
                                        <p:cTn id="60" dur="250"/>
                                        <p:tgtEl>
                                          <p:spTgt spid="51"/>
                                        </p:tgtEl>
                                      </p:cBhvr>
                                    </p:animEffect>
                                  </p:childTnLst>
                                </p:cTn>
                              </p:par>
                              <p:par>
                                <p:cTn id="61" presetID="2" presetClass="entr" presetSubtype="8" fill="hold" grpId="0" nodeType="withEffect">
                                  <p:stCondLst>
                                    <p:cond delay="0"/>
                                  </p:stCondLst>
                                  <p:childTnLst>
                                    <p:set>
                                      <p:cBhvr>
                                        <p:cTn id="62" dur="1" fill="hold">
                                          <p:stCondLst>
                                            <p:cond delay="0"/>
                                          </p:stCondLst>
                                        </p:cTn>
                                        <p:tgtEl>
                                          <p:spTgt spid="52"/>
                                        </p:tgtEl>
                                        <p:attrNameLst>
                                          <p:attrName>style.visibility</p:attrName>
                                        </p:attrNameLst>
                                      </p:cBhvr>
                                      <p:to>
                                        <p:strVal val="visible"/>
                                      </p:to>
                                    </p:set>
                                    <p:anim calcmode="lin" valueType="num">
                                      <p:cBhvr additive="base">
                                        <p:cTn id="63" dur="500" fill="hold"/>
                                        <p:tgtEl>
                                          <p:spTgt spid="52"/>
                                        </p:tgtEl>
                                        <p:attrNameLst>
                                          <p:attrName>ppt_x</p:attrName>
                                        </p:attrNameLst>
                                      </p:cBhvr>
                                      <p:tavLst>
                                        <p:tav tm="0">
                                          <p:val>
                                            <p:strVal val="0-#ppt_w/2"/>
                                          </p:val>
                                        </p:tav>
                                        <p:tav tm="100000">
                                          <p:val>
                                            <p:strVal val="#ppt_x"/>
                                          </p:val>
                                        </p:tav>
                                      </p:tavLst>
                                    </p:anim>
                                    <p:anim calcmode="lin" valueType="num">
                                      <p:cBhvr additive="base">
                                        <p:cTn id="64" dur="500" fill="hold"/>
                                        <p:tgtEl>
                                          <p:spTgt spid="52"/>
                                        </p:tgtEl>
                                        <p:attrNameLst>
                                          <p:attrName>ppt_y</p:attrName>
                                        </p:attrNameLst>
                                      </p:cBhvr>
                                      <p:tavLst>
                                        <p:tav tm="0">
                                          <p:val>
                                            <p:strVal val="#ppt_y"/>
                                          </p:val>
                                        </p:tav>
                                        <p:tav tm="100000">
                                          <p:val>
                                            <p:strVal val="#ppt_y"/>
                                          </p:val>
                                        </p:tav>
                                      </p:tavLst>
                                    </p:anim>
                                  </p:childTnLst>
                                </p:cTn>
                              </p:par>
                            </p:childTnLst>
                          </p:cTn>
                        </p:par>
                        <p:par>
                          <p:cTn id="65" fill="hold">
                            <p:stCondLst>
                              <p:cond delay="5400"/>
                            </p:stCondLst>
                            <p:childTnLst>
                              <p:par>
                                <p:cTn id="66" presetID="16" presetClass="entr" presetSubtype="21" fill="hold" grpId="0" nodeType="afterEffect">
                                  <p:stCondLst>
                                    <p:cond delay="0"/>
                                  </p:stCondLst>
                                  <p:childTnLst>
                                    <p:set>
                                      <p:cBhvr>
                                        <p:cTn id="67" dur="1" fill="hold">
                                          <p:stCondLst>
                                            <p:cond delay="0"/>
                                          </p:stCondLst>
                                        </p:cTn>
                                        <p:tgtEl>
                                          <p:spTgt spid="62"/>
                                        </p:tgtEl>
                                        <p:attrNameLst>
                                          <p:attrName>style.visibility</p:attrName>
                                        </p:attrNameLst>
                                      </p:cBhvr>
                                      <p:to>
                                        <p:strVal val="visible"/>
                                      </p:to>
                                    </p:set>
                                    <p:animEffect transition="in" filter="barn(inVertical)">
                                      <p:cBhvr>
                                        <p:cTn id="68" dur="500"/>
                                        <p:tgtEl>
                                          <p:spTgt spid="62"/>
                                        </p:tgtEl>
                                      </p:cBhvr>
                                    </p:animEffect>
                                  </p:childTnLst>
                                </p:cTn>
                              </p:par>
                            </p:childTnLst>
                          </p:cTn>
                        </p:par>
                        <p:par>
                          <p:cTn id="69" fill="hold">
                            <p:stCondLst>
                              <p:cond delay="5900"/>
                            </p:stCondLst>
                            <p:childTnLst>
                              <p:par>
                                <p:cTn id="70" presetID="22" presetClass="entr" presetSubtype="4" fill="hold" nodeType="afterEffect">
                                  <p:stCondLst>
                                    <p:cond delay="0"/>
                                  </p:stCondLst>
                                  <p:childTnLst>
                                    <p:set>
                                      <p:cBhvr>
                                        <p:cTn id="71" dur="1" fill="hold">
                                          <p:stCondLst>
                                            <p:cond delay="0"/>
                                          </p:stCondLst>
                                        </p:cTn>
                                        <p:tgtEl>
                                          <p:spTgt spid="63"/>
                                        </p:tgtEl>
                                        <p:attrNameLst>
                                          <p:attrName>style.visibility</p:attrName>
                                        </p:attrNameLst>
                                      </p:cBhvr>
                                      <p:to>
                                        <p:strVal val="visible"/>
                                      </p:to>
                                    </p:set>
                                    <p:animEffect transition="in" filter="wipe(down)">
                                      <p:cBhvr>
                                        <p:cTn id="72" dur="500"/>
                                        <p:tgtEl>
                                          <p:spTgt spid="63"/>
                                        </p:tgtEl>
                                      </p:cBhvr>
                                    </p:animEffect>
                                  </p:childTnLst>
                                </p:cTn>
                              </p:par>
                            </p:childTnLst>
                          </p:cTn>
                        </p:par>
                        <p:par>
                          <p:cTn id="73" fill="hold">
                            <p:stCondLst>
                              <p:cond delay="6400"/>
                            </p:stCondLst>
                            <p:childTnLst>
                              <p:par>
                                <p:cTn id="74" presetID="53" presetClass="entr" presetSubtype="16" fill="hold" grpId="0" nodeType="afterEffect">
                                  <p:stCondLst>
                                    <p:cond delay="0"/>
                                  </p:stCondLst>
                                  <p:childTnLst>
                                    <p:set>
                                      <p:cBhvr>
                                        <p:cTn id="75" dur="1" fill="hold">
                                          <p:stCondLst>
                                            <p:cond delay="0"/>
                                          </p:stCondLst>
                                        </p:cTn>
                                        <p:tgtEl>
                                          <p:spTgt spid="67"/>
                                        </p:tgtEl>
                                        <p:attrNameLst>
                                          <p:attrName>style.visibility</p:attrName>
                                        </p:attrNameLst>
                                      </p:cBhvr>
                                      <p:to>
                                        <p:strVal val="visible"/>
                                      </p:to>
                                    </p:set>
                                    <p:anim calcmode="lin" valueType="num">
                                      <p:cBhvr>
                                        <p:cTn id="76" dur="250" fill="hold"/>
                                        <p:tgtEl>
                                          <p:spTgt spid="67"/>
                                        </p:tgtEl>
                                        <p:attrNameLst>
                                          <p:attrName>ppt_w</p:attrName>
                                        </p:attrNameLst>
                                      </p:cBhvr>
                                      <p:tavLst>
                                        <p:tav tm="0">
                                          <p:val>
                                            <p:fltVal val="0"/>
                                          </p:val>
                                        </p:tav>
                                        <p:tav tm="100000">
                                          <p:val>
                                            <p:strVal val="#ppt_w"/>
                                          </p:val>
                                        </p:tav>
                                      </p:tavLst>
                                    </p:anim>
                                    <p:anim calcmode="lin" valueType="num">
                                      <p:cBhvr>
                                        <p:cTn id="77" dur="250" fill="hold"/>
                                        <p:tgtEl>
                                          <p:spTgt spid="67"/>
                                        </p:tgtEl>
                                        <p:attrNameLst>
                                          <p:attrName>ppt_h</p:attrName>
                                        </p:attrNameLst>
                                      </p:cBhvr>
                                      <p:tavLst>
                                        <p:tav tm="0">
                                          <p:val>
                                            <p:fltVal val="0"/>
                                          </p:val>
                                        </p:tav>
                                        <p:tav tm="100000">
                                          <p:val>
                                            <p:strVal val="#ppt_h"/>
                                          </p:val>
                                        </p:tav>
                                      </p:tavLst>
                                    </p:anim>
                                    <p:animEffect transition="in" filter="fade">
                                      <p:cBhvr>
                                        <p:cTn id="78" dur="250"/>
                                        <p:tgtEl>
                                          <p:spTgt spid="67"/>
                                        </p:tgtEl>
                                      </p:cBhvr>
                                    </p:animEffect>
                                  </p:childTnLst>
                                </p:cTn>
                              </p:par>
                              <p:par>
                                <p:cTn id="79" presetID="2" presetClass="entr" presetSubtype="8" fill="hold" grpId="0" nodeType="withEffect">
                                  <p:stCondLst>
                                    <p:cond delay="0"/>
                                  </p:stCondLst>
                                  <p:childTnLst>
                                    <p:set>
                                      <p:cBhvr>
                                        <p:cTn id="80" dur="1" fill="hold">
                                          <p:stCondLst>
                                            <p:cond delay="0"/>
                                          </p:stCondLst>
                                        </p:cTn>
                                        <p:tgtEl>
                                          <p:spTgt spid="68"/>
                                        </p:tgtEl>
                                        <p:attrNameLst>
                                          <p:attrName>style.visibility</p:attrName>
                                        </p:attrNameLst>
                                      </p:cBhvr>
                                      <p:to>
                                        <p:strVal val="visible"/>
                                      </p:to>
                                    </p:set>
                                    <p:anim calcmode="lin" valueType="num">
                                      <p:cBhvr additive="base">
                                        <p:cTn id="81" dur="500" fill="hold"/>
                                        <p:tgtEl>
                                          <p:spTgt spid="68"/>
                                        </p:tgtEl>
                                        <p:attrNameLst>
                                          <p:attrName>ppt_x</p:attrName>
                                        </p:attrNameLst>
                                      </p:cBhvr>
                                      <p:tavLst>
                                        <p:tav tm="0">
                                          <p:val>
                                            <p:strVal val="0-#ppt_w/2"/>
                                          </p:val>
                                        </p:tav>
                                        <p:tav tm="100000">
                                          <p:val>
                                            <p:strVal val="#ppt_x"/>
                                          </p:val>
                                        </p:tav>
                                      </p:tavLst>
                                    </p:anim>
                                    <p:anim calcmode="lin" valueType="num">
                                      <p:cBhvr additive="base">
                                        <p:cTn id="82" dur="500" fill="hold"/>
                                        <p:tgtEl>
                                          <p:spTgt spid="68"/>
                                        </p:tgtEl>
                                        <p:attrNameLst>
                                          <p:attrName>ppt_y</p:attrName>
                                        </p:attrNameLst>
                                      </p:cBhvr>
                                      <p:tavLst>
                                        <p:tav tm="0">
                                          <p:val>
                                            <p:strVal val="#ppt_y"/>
                                          </p:val>
                                        </p:tav>
                                        <p:tav tm="100000">
                                          <p:val>
                                            <p:strVal val="#ppt_y"/>
                                          </p:val>
                                        </p:tav>
                                      </p:tavLst>
                                    </p:anim>
                                  </p:childTnLst>
                                </p:cTn>
                              </p:par>
                            </p:childTnLst>
                          </p:cTn>
                        </p:par>
                        <p:par>
                          <p:cTn id="83" fill="hold">
                            <p:stCondLst>
                              <p:cond delay="6900"/>
                            </p:stCondLst>
                            <p:childTnLst>
                              <p:par>
                                <p:cTn id="84" presetID="16" presetClass="entr" presetSubtype="21" fill="hold" grpId="0" nodeType="afterEffect">
                                  <p:stCondLst>
                                    <p:cond delay="0"/>
                                  </p:stCondLst>
                                  <p:childTnLst>
                                    <p:set>
                                      <p:cBhvr>
                                        <p:cTn id="85" dur="1" fill="hold">
                                          <p:stCondLst>
                                            <p:cond delay="0"/>
                                          </p:stCondLst>
                                        </p:cTn>
                                        <p:tgtEl>
                                          <p:spTgt spid="69"/>
                                        </p:tgtEl>
                                        <p:attrNameLst>
                                          <p:attrName>style.visibility</p:attrName>
                                        </p:attrNameLst>
                                      </p:cBhvr>
                                      <p:to>
                                        <p:strVal val="visible"/>
                                      </p:to>
                                    </p:set>
                                    <p:animEffect transition="in" filter="barn(inVertical)">
                                      <p:cBhvr>
                                        <p:cTn id="86" dur="500"/>
                                        <p:tgtEl>
                                          <p:spTgt spid="69"/>
                                        </p:tgtEl>
                                      </p:cBhvr>
                                    </p:animEffect>
                                  </p:childTnLst>
                                </p:cTn>
                              </p:par>
                            </p:childTnLst>
                          </p:cTn>
                        </p:par>
                        <p:par>
                          <p:cTn id="87" fill="hold">
                            <p:stCondLst>
                              <p:cond delay="7400"/>
                            </p:stCondLst>
                            <p:childTnLst>
                              <p:par>
                                <p:cTn id="88" presetID="22" presetClass="entr" presetSubtype="4" fill="hold" nodeType="afterEffect">
                                  <p:stCondLst>
                                    <p:cond delay="0"/>
                                  </p:stCondLst>
                                  <p:childTnLst>
                                    <p:set>
                                      <p:cBhvr>
                                        <p:cTn id="89" dur="1" fill="hold">
                                          <p:stCondLst>
                                            <p:cond delay="0"/>
                                          </p:stCondLst>
                                        </p:cTn>
                                        <p:tgtEl>
                                          <p:spTgt spid="70"/>
                                        </p:tgtEl>
                                        <p:attrNameLst>
                                          <p:attrName>style.visibility</p:attrName>
                                        </p:attrNameLst>
                                      </p:cBhvr>
                                      <p:to>
                                        <p:strVal val="visible"/>
                                      </p:to>
                                    </p:set>
                                    <p:animEffect transition="in" filter="wipe(down)">
                                      <p:cBhvr>
                                        <p:cTn id="90" dur="500"/>
                                        <p:tgtEl>
                                          <p:spTgt spid="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37" grpId="0" animBg="1"/>
      <p:bldP spid="38" grpId="0" animBg="1"/>
      <p:bldP spid="39" grpId="0"/>
      <p:bldP spid="44" grpId="0" animBg="1"/>
      <p:bldP spid="45" grpId="0" animBg="1"/>
      <p:bldP spid="46" grpId="0"/>
      <p:bldP spid="51" grpId="0" animBg="1"/>
      <p:bldP spid="52" grpId="0" animBg="1"/>
      <p:bldP spid="62" grpId="0"/>
      <p:bldP spid="67" grpId="0" animBg="1"/>
      <p:bldP spid="68" grpId="0" animBg="1"/>
      <p:bldP spid="69" grpId="0"/>
    </p:bldLst>
  </p:timing>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文本框 15"/>
          <p:cNvSpPr txBox="1"/>
          <p:nvPr/>
        </p:nvSpPr>
        <p:spPr>
          <a:xfrm>
            <a:off x="191917" y="314907"/>
            <a:ext cx="4706914" cy="584640"/>
          </a:xfrm>
          <a:prstGeom prst="rect">
            <a:avLst/>
          </a:prstGeom>
          <a:noFill/>
        </p:spPr>
        <p:txBody>
          <a:bodyPr wrap="square" rtlCol="0">
            <a:spAutoFit/>
          </a:bodyPr>
          <a:lstStyle/>
          <a:p>
            <a:r>
              <a:rPr lang="zh-CN" altLang="en-US" sz="3199" b="1" dirty="0">
                <a:solidFill>
                  <a:schemeClr val="tx1">
                    <a:lumMod val="65000"/>
                    <a:lumOff val="35000"/>
                  </a:schemeClr>
                </a:solidFill>
                <a:latin typeface="方正尚酷简体" panose="03000509000000000000" pitchFamily="65" charset="-122"/>
                <a:ea typeface="方正尚酷简体" panose="03000509000000000000" pitchFamily="65" charset="-122"/>
              </a:rPr>
              <a:t>请在此输入文本标题</a:t>
            </a:r>
          </a:p>
        </p:txBody>
      </p:sp>
      <p:sp>
        <p:nvSpPr>
          <p:cNvPr id="3" name="矩形 2"/>
          <p:cNvSpPr/>
          <p:nvPr/>
        </p:nvSpPr>
        <p:spPr>
          <a:xfrm>
            <a:off x="1411" y="342820"/>
            <a:ext cx="171410" cy="57136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矩形 23"/>
          <p:cNvSpPr/>
          <p:nvPr/>
        </p:nvSpPr>
        <p:spPr>
          <a:xfrm>
            <a:off x="2073571" y="1325573"/>
            <a:ext cx="4494760" cy="2102633"/>
          </a:xfrm>
          <a:prstGeom prst="rect">
            <a:avLst/>
          </a:prstGeom>
          <a:blipFill>
            <a:blip r:embed="rId3"/>
            <a:stretch>
              <a:fillRect/>
            </a:stretch>
          </a:blipFill>
          <a:ln w="28575">
            <a:solidFill>
              <a:schemeClr val="bg1"/>
            </a:solidFill>
          </a:ln>
          <a:effectLst>
            <a:outerShdw blurRad="292100" dist="190500" dir="2700000" algn="tl" rotWithShape="0">
              <a:prstClr val="black">
                <a:alpha val="1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TextBox 124"/>
          <p:cNvSpPr txBox="1"/>
          <p:nvPr/>
        </p:nvSpPr>
        <p:spPr>
          <a:xfrm>
            <a:off x="7010188" y="2148907"/>
            <a:ext cx="4281449" cy="769259"/>
          </a:xfrm>
          <a:prstGeom prst="rect">
            <a:avLst/>
          </a:prstGeom>
          <a:noFill/>
        </p:spPr>
        <p:txBody>
          <a:bodyPr wrap="square" lIns="121889" tIns="60944" rIns="121889" bIns="60944" rtlCol="0">
            <a:spAutoFit/>
          </a:bodyPr>
          <a:lstStyle/>
          <a:p>
            <a:pPr fontAlgn="base">
              <a:spcBef>
                <a:spcPct val="0"/>
              </a:spcBef>
              <a:spcAft>
                <a:spcPct val="0"/>
              </a:spcAft>
            </a:pPr>
            <a:r>
              <a:rPr lang="zh-CN" altLang="en-US" sz="1400" dirty="0">
                <a:solidFill>
                  <a:schemeClr val="tx1">
                    <a:lumMod val="75000"/>
                    <a:lumOff val="25000"/>
                  </a:schemeClr>
                </a:solidFill>
                <a:latin typeface="+mn-ea"/>
                <a:sym typeface="Gill Sans" charset="0"/>
              </a:rPr>
              <a:t>此处添加详细文本描述，建议与标题相关并符合整体语言风格，语言描述尽量简洁生动。尽量将每页幻灯片的字数控制在  </a:t>
            </a:r>
            <a:r>
              <a:rPr lang="en-US" altLang="zh-CN" sz="1400" dirty="0">
                <a:solidFill>
                  <a:schemeClr val="tx1">
                    <a:lumMod val="75000"/>
                    <a:lumOff val="25000"/>
                  </a:schemeClr>
                </a:solidFill>
                <a:latin typeface="+mn-ea"/>
                <a:sym typeface="Gill Sans" charset="0"/>
              </a:rPr>
              <a:t>200</a:t>
            </a:r>
            <a:r>
              <a:rPr lang="zh-CN" altLang="en-US" sz="1400" dirty="0">
                <a:solidFill>
                  <a:schemeClr val="tx1">
                    <a:lumMod val="75000"/>
                    <a:lumOff val="25000"/>
                  </a:schemeClr>
                </a:solidFill>
                <a:latin typeface="+mn-ea"/>
                <a:sym typeface="Gill Sans" charset="0"/>
              </a:rPr>
              <a:t>字以内</a:t>
            </a:r>
            <a:endParaRPr lang="en-US" altLang="zh-CN" sz="1400" dirty="0">
              <a:solidFill>
                <a:schemeClr val="tx1">
                  <a:lumMod val="75000"/>
                  <a:lumOff val="25000"/>
                </a:schemeClr>
              </a:solidFill>
              <a:latin typeface="+mn-ea"/>
              <a:cs typeface="Lato Light" charset="0"/>
              <a:sym typeface="Lato Light" charset="0"/>
            </a:endParaRPr>
          </a:p>
        </p:txBody>
      </p:sp>
      <p:sp>
        <p:nvSpPr>
          <p:cNvPr id="26" name="文本框 25"/>
          <p:cNvSpPr txBox="1"/>
          <p:nvPr/>
        </p:nvSpPr>
        <p:spPr>
          <a:xfrm>
            <a:off x="8059817" y="1523647"/>
            <a:ext cx="1755570" cy="523099"/>
          </a:xfrm>
          <a:prstGeom prst="rect">
            <a:avLst/>
          </a:prstGeom>
          <a:noFill/>
        </p:spPr>
        <p:txBody>
          <a:bodyPr wrap="square" rtlCol="0">
            <a:spAutoFit/>
          </a:bodyPr>
          <a:lstStyle/>
          <a:p>
            <a:r>
              <a:rPr lang="zh-CN" altLang="en-US" sz="2799" b="1" dirty="0">
                <a:latin typeface="+mj-ea"/>
                <a:ea typeface="+mj-ea"/>
              </a:rPr>
              <a:t>文本标题</a:t>
            </a:r>
          </a:p>
        </p:txBody>
      </p:sp>
      <p:sp>
        <p:nvSpPr>
          <p:cNvPr id="27" name="矩形 26"/>
          <p:cNvSpPr/>
          <p:nvPr/>
        </p:nvSpPr>
        <p:spPr>
          <a:xfrm>
            <a:off x="5638905" y="4022429"/>
            <a:ext cx="4494760" cy="2102633"/>
          </a:xfrm>
          <a:prstGeom prst="rect">
            <a:avLst/>
          </a:prstGeom>
          <a:blipFill>
            <a:blip r:embed="rId4"/>
            <a:stretch>
              <a:fillRect/>
            </a:stretch>
          </a:blipFill>
          <a:ln w="28575">
            <a:solidFill>
              <a:schemeClr val="bg1"/>
            </a:solidFill>
          </a:ln>
          <a:effectLst>
            <a:outerShdw blurRad="292100" dist="190500" dir="2700000" algn="tl" rotWithShape="0">
              <a:prstClr val="black">
                <a:alpha val="1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TextBox 124"/>
          <p:cNvSpPr txBox="1"/>
          <p:nvPr/>
        </p:nvSpPr>
        <p:spPr>
          <a:xfrm>
            <a:off x="961308" y="4845763"/>
            <a:ext cx="4281449" cy="769259"/>
          </a:xfrm>
          <a:prstGeom prst="rect">
            <a:avLst/>
          </a:prstGeom>
          <a:noFill/>
        </p:spPr>
        <p:txBody>
          <a:bodyPr wrap="square" lIns="121889" tIns="60944" rIns="121889" bIns="60944" rtlCol="0">
            <a:spAutoFit/>
          </a:bodyPr>
          <a:lstStyle/>
          <a:p>
            <a:pPr fontAlgn="base">
              <a:spcBef>
                <a:spcPct val="0"/>
              </a:spcBef>
              <a:spcAft>
                <a:spcPct val="0"/>
              </a:spcAft>
            </a:pPr>
            <a:r>
              <a:rPr lang="zh-CN" altLang="en-US" sz="1400" dirty="0">
                <a:solidFill>
                  <a:schemeClr val="tx1">
                    <a:lumMod val="75000"/>
                    <a:lumOff val="25000"/>
                  </a:schemeClr>
                </a:solidFill>
                <a:latin typeface="+mn-ea"/>
                <a:sym typeface="Gill Sans" charset="0"/>
              </a:rPr>
              <a:t>此处添加详细文本描述，建议与标题相关并符合整体语言风格，语言描述尽量简洁生动。尽量将每页幻灯片的字数控制在  </a:t>
            </a:r>
            <a:r>
              <a:rPr lang="en-US" altLang="zh-CN" sz="1400" dirty="0">
                <a:solidFill>
                  <a:schemeClr val="tx1">
                    <a:lumMod val="75000"/>
                    <a:lumOff val="25000"/>
                  </a:schemeClr>
                </a:solidFill>
                <a:latin typeface="+mn-ea"/>
                <a:sym typeface="Gill Sans" charset="0"/>
              </a:rPr>
              <a:t>200</a:t>
            </a:r>
            <a:r>
              <a:rPr lang="zh-CN" altLang="en-US" sz="1400" dirty="0">
                <a:solidFill>
                  <a:schemeClr val="tx1">
                    <a:lumMod val="75000"/>
                    <a:lumOff val="25000"/>
                  </a:schemeClr>
                </a:solidFill>
                <a:latin typeface="+mn-ea"/>
                <a:sym typeface="Gill Sans" charset="0"/>
              </a:rPr>
              <a:t>字以内</a:t>
            </a:r>
            <a:endParaRPr lang="en-US" altLang="zh-CN" sz="1400" dirty="0">
              <a:solidFill>
                <a:schemeClr val="tx1">
                  <a:lumMod val="75000"/>
                  <a:lumOff val="25000"/>
                </a:schemeClr>
              </a:solidFill>
              <a:latin typeface="+mn-ea"/>
              <a:cs typeface="Lato Light" charset="0"/>
              <a:sym typeface="Lato Light" charset="0"/>
            </a:endParaRPr>
          </a:p>
        </p:txBody>
      </p:sp>
      <p:sp>
        <p:nvSpPr>
          <p:cNvPr id="29" name="文本框 28"/>
          <p:cNvSpPr txBox="1"/>
          <p:nvPr/>
        </p:nvSpPr>
        <p:spPr>
          <a:xfrm>
            <a:off x="2010937" y="4220503"/>
            <a:ext cx="1755570" cy="523099"/>
          </a:xfrm>
          <a:prstGeom prst="rect">
            <a:avLst/>
          </a:prstGeom>
          <a:noFill/>
        </p:spPr>
        <p:txBody>
          <a:bodyPr wrap="square" rtlCol="0">
            <a:spAutoFit/>
          </a:bodyPr>
          <a:lstStyle/>
          <a:p>
            <a:r>
              <a:rPr lang="zh-CN" altLang="en-US" sz="2799" b="1" dirty="0">
                <a:latin typeface="+mj-ea"/>
                <a:ea typeface="+mj-ea"/>
              </a:rPr>
              <a:t>文本标题</a:t>
            </a:r>
          </a:p>
        </p:txBody>
      </p:sp>
      <p:grpSp>
        <p:nvGrpSpPr>
          <p:cNvPr id="30" name="组合 29"/>
          <p:cNvGrpSpPr/>
          <p:nvPr/>
        </p:nvGrpSpPr>
        <p:grpSpPr>
          <a:xfrm>
            <a:off x="1411" y="1325573"/>
            <a:ext cx="1797904" cy="2140145"/>
            <a:chOff x="0" y="1325880"/>
            <a:chExt cx="1798320" cy="2140640"/>
          </a:xfrm>
        </p:grpSpPr>
        <p:sp>
          <p:nvSpPr>
            <p:cNvPr id="31" name="矩形 30"/>
            <p:cNvSpPr/>
            <p:nvPr/>
          </p:nvSpPr>
          <p:spPr>
            <a:xfrm>
              <a:off x="0" y="1325880"/>
              <a:ext cx="1798320" cy="207264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文本框 31"/>
            <p:cNvSpPr txBox="1"/>
            <p:nvPr/>
          </p:nvSpPr>
          <p:spPr>
            <a:xfrm>
              <a:off x="522574" y="1489816"/>
              <a:ext cx="861845" cy="1976704"/>
            </a:xfrm>
            <a:prstGeom prst="rect">
              <a:avLst/>
            </a:prstGeom>
            <a:noFill/>
          </p:spPr>
          <p:txBody>
            <a:bodyPr vert="eaVert" wrap="square" rtlCol="0">
              <a:spAutoFit/>
            </a:bodyPr>
            <a:lstStyle/>
            <a:p>
              <a:r>
                <a:rPr lang="zh-CN" altLang="en-US" sz="4399" dirty="0">
                  <a:solidFill>
                    <a:schemeClr val="bg1"/>
                  </a:solidFill>
                </a:rPr>
                <a:t>关键字</a:t>
              </a:r>
            </a:p>
          </p:txBody>
        </p:sp>
      </p:grpSp>
      <p:grpSp>
        <p:nvGrpSpPr>
          <p:cNvPr id="33" name="组合 32"/>
          <p:cNvGrpSpPr/>
          <p:nvPr/>
        </p:nvGrpSpPr>
        <p:grpSpPr>
          <a:xfrm>
            <a:off x="10392685" y="4022429"/>
            <a:ext cx="1797904" cy="2110926"/>
            <a:chOff x="10393680" y="4023360"/>
            <a:chExt cx="1798320" cy="2111415"/>
          </a:xfrm>
        </p:grpSpPr>
        <p:sp>
          <p:nvSpPr>
            <p:cNvPr id="34" name="矩形 33"/>
            <p:cNvSpPr/>
            <p:nvPr/>
          </p:nvSpPr>
          <p:spPr>
            <a:xfrm>
              <a:off x="10393680" y="4023360"/>
              <a:ext cx="1798320" cy="20726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文本框 34"/>
            <p:cNvSpPr txBox="1"/>
            <p:nvPr/>
          </p:nvSpPr>
          <p:spPr>
            <a:xfrm>
              <a:off x="10946477" y="4158071"/>
              <a:ext cx="861845" cy="1976704"/>
            </a:xfrm>
            <a:prstGeom prst="rect">
              <a:avLst/>
            </a:prstGeom>
            <a:noFill/>
          </p:spPr>
          <p:txBody>
            <a:bodyPr vert="eaVert" wrap="square" rtlCol="0">
              <a:spAutoFit/>
            </a:bodyPr>
            <a:lstStyle/>
            <a:p>
              <a:r>
                <a:rPr lang="zh-CN" altLang="en-US" sz="4399" dirty="0">
                  <a:solidFill>
                    <a:schemeClr val="bg1"/>
                  </a:solidFill>
                </a:rPr>
                <a:t>关键字</a:t>
              </a:r>
            </a:p>
          </p:txBody>
        </p:sp>
      </p:grpSp>
    </p:spTree>
    <p:extLst>
      <p:ext uri="{BB962C8B-B14F-4D97-AF65-F5344CB8AC3E}">
        <p14:creationId xmlns:p14="http://schemas.microsoft.com/office/powerpoint/2010/main" val="3133291914"/>
      </p:ext>
    </p:extLst>
  </p:cSld>
  <p:clrMapOvr>
    <a:masterClrMapping/>
  </p:clrMapOvr>
  <mc:AlternateContent xmlns:mc="http://schemas.openxmlformats.org/markup-compatibility/2006" xmlns:p14="http://schemas.microsoft.com/office/powerpoint/2010/main">
    <mc:Choice Requires="p14">
      <p:transition spd="slow" p14:dur="1600" advTm="0">
        <p14:conveyor dir="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250"/>
                                        <p:tgtEl>
                                          <p:spTgt spid="3"/>
                                        </p:tgtEl>
                                      </p:cBhvr>
                                    </p:animEffect>
                                  </p:childTnLst>
                                </p:cTn>
                              </p:par>
                            </p:childTnLst>
                          </p:cTn>
                        </p:par>
                        <p:par>
                          <p:cTn id="8" fill="hold">
                            <p:stCondLst>
                              <p:cond delay="250"/>
                            </p:stCondLst>
                            <p:childTnLst>
                              <p:par>
                                <p:cTn id="9" presetID="53" presetClass="entr" presetSubtype="16" fill="hold" grpId="0" nodeType="afterEffect">
                                  <p:stCondLst>
                                    <p:cond delay="0"/>
                                  </p:stCondLst>
                                  <p:iterate type="lt">
                                    <p:tmPct val="10000"/>
                                  </p:iterate>
                                  <p:childTnLst>
                                    <p:set>
                                      <p:cBhvr>
                                        <p:cTn id="10" dur="1" fill="hold">
                                          <p:stCondLst>
                                            <p:cond delay="0"/>
                                          </p:stCondLst>
                                        </p:cTn>
                                        <p:tgtEl>
                                          <p:spTgt spid="2"/>
                                        </p:tgtEl>
                                        <p:attrNameLst>
                                          <p:attrName>style.visibility</p:attrName>
                                        </p:attrNameLst>
                                      </p:cBhvr>
                                      <p:to>
                                        <p:strVal val="visible"/>
                                      </p:to>
                                    </p:set>
                                    <p:anim calcmode="lin" valueType="num">
                                      <p:cBhvr>
                                        <p:cTn id="11" dur="500" fill="hold"/>
                                        <p:tgtEl>
                                          <p:spTgt spid="2"/>
                                        </p:tgtEl>
                                        <p:attrNameLst>
                                          <p:attrName>ppt_w</p:attrName>
                                        </p:attrNameLst>
                                      </p:cBhvr>
                                      <p:tavLst>
                                        <p:tav tm="0">
                                          <p:val>
                                            <p:fltVal val="0"/>
                                          </p:val>
                                        </p:tav>
                                        <p:tav tm="100000">
                                          <p:val>
                                            <p:strVal val="#ppt_w"/>
                                          </p:val>
                                        </p:tav>
                                      </p:tavLst>
                                    </p:anim>
                                    <p:anim calcmode="lin" valueType="num">
                                      <p:cBhvr>
                                        <p:cTn id="12" dur="500" fill="hold"/>
                                        <p:tgtEl>
                                          <p:spTgt spid="2"/>
                                        </p:tgtEl>
                                        <p:attrNameLst>
                                          <p:attrName>ppt_h</p:attrName>
                                        </p:attrNameLst>
                                      </p:cBhvr>
                                      <p:tavLst>
                                        <p:tav tm="0">
                                          <p:val>
                                            <p:fltVal val="0"/>
                                          </p:val>
                                        </p:tav>
                                        <p:tav tm="100000">
                                          <p:val>
                                            <p:strVal val="#ppt_h"/>
                                          </p:val>
                                        </p:tav>
                                      </p:tavLst>
                                    </p:anim>
                                    <p:animEffect transition="in" filter="fade">
                                      <p:cBhvr>
                                        <p:cTn id="13" dur="500"/>
                                        <p:tgtEl>
                                          <p:spTgt spid="2"/>
                                        </p:tgtEl>
                                      </p:cBhvr>
                                    </p:animEffect>
                                  </p:childTnLst>
                                </p:cTn>
                              </p:par>
                            </p:childTnLst>
                          </p:cTn>
                        </p:par>
                        <p:par>
                          <p:cTn id="14" fill="hold">
                            <p:stCondLst>
                              <p:cond delay="1150"/>
                            </p:stCondLst>
                            <p:childTnLst>
                              <p:par>
                                <p:cTn id="15" presetID="22" presetClass="entr" presetSubtype="8" fill="hold" nodeType="afterEffect">
                                  <p:stCondLst>
                                    <p:cond delay="0"/>
                                  </p:stCondLst>
                                  <p:childTnLst>
                                    <p:set>
                                      <p:cBhvr>
                                        <p:cTn id="16" dur="1" fill="hold">
                                          <p:stCondLst>
                                            <p:cond delay="0"/>
                                          </p:stCondLst>
                                        </p:cTn>
                                        <p:tgtEl>
                                          <p:spTgt spid="30"/>
                                        </p:tgtEl>
                                        <p:attrNameLst>
                                          <p:attrName>style.visibility</p:attrName>
                                        </p:attrNameLst>
                                      </p:cBhvr>
                                      <p:to>
                                        <p:strVal val="visible"/>
                                      </p:to>
                                    </p:set>
                                    <p:animEffect transition="in" filter="wipe(left)">
                                      <p:cBhvr>
                                        <p:cTn id="17" dur="500"/>
                                        <p:tgtEl>
                                          <p:spTgt spid="30"/>
                                        </p:tgtEl>
                                      </p:cBhvr>
                                    </p:animEffect>
                                  </p:childTnLst>
                                </p:cTn>
                              </p:par>
                            </p:childTnLst>
                          </p:cTn>
                        </p:par>
                        <p:par>
                          <p:cTn id="18" fill="hold">
                            <p:stCondLst>
                              <p:cond delay="1650"/>
                            </p:stCondLst>
                            <p:childTnLst>
                              <p:par>
                                <p:cTn id="19" presetID="22" presetClass="entr" presetSubtype="8" fill="hold" grpId="0" nodeType="afterEffect">
                                  <p:stCondLst>
                                    <p:cond delay="0"/>
                                  </p:stCondLst>
                                  <p:childTnLst>
                                    <p:set>
                                      <p:cBhvr>
                                        <p:cTn id="20" dur="1" fill="hold">
                                          <p:stCondLst>
                                            <p:cond delay="0"/>
                                          </p:stCondLst>
                                        </p:cTn>
                                        <p:tgtEl>
                                          <p:spTgt spid="24"/>
                                        </p:tgtEl>
                                        <p:attrNameLst>
                                          <p:attrName>style.visibility</p:attrName>
                                        </p:attrNameLst>
                                      </p:cBhvr>
                                      <p:to>
                                        <p:strVal val="visible"/>
                                      </p:to>
                                    </p:set>
                                    <p:animEffect transition="in" filter="wipe(left)">
                                      <p:cBhvr>
                                        <p:cTn id="21" dur="500"/>
                                        <p:tgtEl>
                                          <p:spTgt spid="24"/>
                                        </p:tgtEl>
                                      </p:cBhvr>
                                    </p:animEffect>
                                  </p:childTnLst>
                                </p:cTn>
                              </p:par>
                            </p:childTnLst>
                          </p:cTn>
                        </p:par>
                        <p:par>
                          <p:cTn id="22" fill="hold">
                            <p:stCondLst>
                              <p:cond delay="2150"/>
                            </p:stCondLst>
                            <p:childTnLst>
                              <p:par>
                                <p:cTn id="23" presetID="10" presetClass="entr" presetSubtype="0" fill="hold" grpId="0" nodeType="afterEffect">
                                  <p:stCondLst>
                                    <p:cond delay="0"/>
                                  </p:stCondLst>
                                  <p:childTnLst>
                                    <p:set>
                                      <p:cBhvr>
                                        <p:cTn id="24" dur="1" fill="hold">
                                          <p:stCondLst>
                                            <p:cond delay="0"/>
                                          </p:stCondLst>
                                        </p:cTn>
                                        <p:tgtEl>
                                          <p:spTgt spid="26"/>
                                        </p:tgtEl>
                                        <p:attrNameLst>
                                          <p:attrName>style.visibility</p:attrName>
                                        </p:attrNameLst>
                                      </p:cBhvr>
                                      <p:to>
                                        <p:strVal val="visible"/>
                                      </p:to>
                                    </p:set>
                                    <p:animEffect transition="in" filter="fade">
                                      <p:cBhvr>
                                        <p:cTn id="25" dur="500"/>
                                        <p:tgtEl>
                                          <p:spTgt spid="26"/>
                                        </p:tgtEl>
                                      </p:cBhvr>
                                    </p:animEffect>
                                  </p:childTnLst>
                                </p:cTn>
                              </p:par>
                            </p:childTnLst>
                          </p:cTn>
                        </p:par>
                        <p:par>
                          <p:cTn id="26" fill="hold">
                            <p:stCondLst>
                              <p:cond delay="2650"/>
                            </p:stCondLst>
                            <p:childTnLst>
                              <p:par>
                                <p:cTn id="27" presetID="10" presetClass="entr" presetSubtype="0" fill="hold" grpId="0" nodeType="afterEffect">
                                  <p:stCondLst>
                                    <p:cond delay="0"/>
                                  </p:stCondLst>
                                  <p:iterate type="lt">
                                    <p:tmPct val="10000"/>
                                  </p:iterate>
                                  <p:childTnLst>
                                    <p:set>
                                      <p:cBhvr>
                                        <p:cTn id="28" dur="1" fill="hold">
                                          <p:stCondLst>
                                            <p:cond delay="0"/>
                                          </p:stCondLst>
                                        </p:cTn>
                                        <p:tgtEl>
                                          <p:spTgt spid="25"/>
                                        </p:tgtEl>
                                        <p:attrNameLst>
                                          <p:attrName>style.visibility</p:attrName>
                                        </p:attrNameLst>
                                      </p:cBhvr>
                                      <p:to>
                                        <p:strVal val="visible"/>
                                      </p:to>
                                    </p:set>
                                    <p:animEffect transition="in" filter="fade">
                                      <p:cBhvr>
                                        <p:cTn id="29" dur="250"/>
                                        <p:tgtEl>
                                          <p:spTgt spid="25"/>
                                        </p:tgtEl>
                                      </p:cBhvr>
                                    </p:animEffect>
                                  </p:childTnLst>
                                </p:cTn>
                              </p:par>
                            </p:childTnLst>
                          </p:cTn>
                        </p:par>
                        <p:par>
                          <p:cTn id="30" fill="hold">
                            <p:stCondLst>
                              <p:cond delay="4350"/>
                            </p:stCondLst>
                            <p:childTnLst>
                              <p:par>
                                <p:cTn id="31" presetID="22" presetClass="entr" presetSubtype="2" fill="hold" grpId="0" nodeType="afterEffect">
                                  <p:stCondLst>
                                    <p:cond delay="0"/>
                                  </p:stCondLst>
                                  <p:childTnLst>
                                    <p:set>
                                      <p:cBhvr>
                                        <p:cTn id="32" dur="1" fill="hold">
                                          <p:stCondLst>
                                            <p:cond delay="0"/>
                                          </p:stCondLst>
                                        </p:cTn>
                                        <p:tgtEl>
                                          <p:spTgt spid="27"/>
                                        </p:tgtEl>
                                        <p:attrNameLst>
                                          <p:attrName>style.visibility</p:attrName>
                                        </p:attrNameLst>
                                      </p:cBhvr>
                                      <p:to>
                                        <p:strVal val="visible"/>
                                      </p:to>
                                    </p:set>
                                    <p:animEffect transition="in" filter="wipe(right)">
                                      <p:cBhvr>
                                        <p:cTn id="33" dur="500"/>
                                        <p:tgtEl>
                                          <p:spTgt spid="27"/>
                                        </p:tgtEl>
                                      </p:cBhvr>
                                    </p:animEffect>
                                  </p:childTnLst>
                                </p:cTn>
                              </p:par>
                            </p:childTnLst>
                          </p:cTn>
                        </p:par>
                        <p:par>
                          <p:cTn id="34" fill="hold">
                            <p:stCondLst>
                              <p:cond delay="4850"/>
                            </p:stCondLst>
                            <p:childTnLst>
                              <p:par>
                                <p:cTn id="35" presetID="10" presetClass="entr" presetSubtype="0" fill="hold" grpId="0" nodeType="afterEffect">
                                  <p:stCondLst>
                                    <p:cond delay="0"/>
                                  </p:stCondLst>
                                  <p:childTnLst>
                                    <p:set>
                                      <p:cBhvr>
                                        <p:cTn id="36" dur="1" fill="hold">
                                          <p:stCondLst>
                                            <p:cond delay="0"/>
                                          </p:stCondLst>
                                        </p:cTn>
                                        <p:tgtEl>
                                          <p:spTgt spid="29"/>
                                        </p:tgtEl>
                                        <p:attrNameLst>
                                          <p:attrName>style.visibility</p:attrName>
                                        </p:attrNameLst>
                                      </p:cBhvr>
                                      <p:to>
                                        <p:strVal val="visible"/>
                                      </p:to>
                                    </p:set>
                                    <p:animEffect transition="in" filter="fade">
                                      <p:cBhvr>
                                        <p:cTn id="37" dur="500"/>
                                        <p:tgtEl>
                                          <p:spTgt spid="29"/>
                                        </p:tgtEl>
                                      </p:cBhvr>
                                    </p:animEffect>
                                  </p:childTnLst>
                                </p:cTn>
                              </p:par>
                            </p:childTnLst>
                          </p:cTn>
                        </p:par>
                        <p:par>
                          <p:cTn id="38" fill="hold">
                            <p:stCondLst>
                              <p:cond delay="5350"/>
                            </p:stCondLst>
                            <p:childTnLst>
                              <p:par>
                                <p:cTn id="39" presetID="10" presetClass="entr" presetSubtype="0" fill="hold" grpId="0" nodeType="afterEffect">
                                  <p:stCondLst>
                                    <p:cond delay="0"/>
                                  </p:stCondLst>
                                  <p:iterate type="lt">
                                    <p:tmPct val="10000"/>
                                  </p:iterate>
                                  <p:childTnLst>
                                    <p:set>
                                      <p:cBhvr>
                                        <p:cTn id="40" dur="1" fill="hold">
                                          <p:stCondLst>
                                            <p:cond delay="0"/>
                                          </p:stCondLst>
                                        </p:cTn>
                                        <p:tgtEl>
                                          <p:spTgt spid="28"/>
                                        </p:tgtEl>
                                        <p:attrNameLst>
                                          <p:attrName>style.visibility</p:attrName>
                                        </p:attrNameLst>
                                      </p:cBhvr>
                                      <p:to>
                                        <p:strVal val="visible"/>
                                      </p:to>
                                    </p:set>
                                    <p:animEffect transition="in" filter="fade">
                                      <p:cBhvr>
                                        <p:cTn id="41" dur="250"/>
                                        <p:tgtEl>
                                          <p:spTgt spid="28"/>
                                        </p:tgtEl>
                                      </p:cBhvr>
                                    </p:animEffect>
                                  </p:childTnLst>
                                </p:cTn>
                              </p:par>
                            </p:childTnLst>
                          </p:cTn>
                        </p:par>
                        <p:par>
                          <p:cTn id="42" fill="hold">
                            <p:stCondLst>
                              <p:cond delay="7050"/>
                            </p:stCondLst>
                            <p:childTnLst>
                              <p:par>
                                <p:cTn id="43" presetID="22" presetClass="entr" presetSubtype="2" fill="hold" nodeType="afterEffect">
                                  <p:stCondLst>
                                    <p:cond delay="0"/>
                                  </p:stCondLst>
                                  <p:childTnLst>
                                    <p:set>
                                      <p:cBhvr>
                                        <p:cTn id="44" dur="1" fill="hold">
                                          <p:stCondLst>
                                            <p:cond delay="0"/>
                                          </p:stCondLst>
                                        </p:cTn>
                                        <p:tgtEl>
                                          <p:spTgt spid="33"/>
                                        </p:tgtEl>
                                        <p:attrNameLst>
                                          <p:attrName>style.visibility</p:attrName>
                                        </p:attrNameLst>
                                      </p:cBhvr>
                                      <p:to>
                                        <p:strVal val="visible"/>
                                      </p:to>
                                    </p:set>
                                    <p:animEffect transition="in" filter="wipe(right)">
                                      <p:cBhvr>
                                        <p:cTn id="45"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24" grpId="0" animBg="1"/>
      <p:bldP spid="25" grpId="0"/>
      <p:bldP spid="26" grpId="0"/>
      <p:bldP spid="27" grpId="0" animBg="1"/>
      <p:bldP spid="28" grpId="0"/>
      <p:bldP spid="29" grpId="0"/>
    </p:bldLst>
  </p:timing>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文本框 15"/>
          <p:cNvSpPr txBox="1"/>
          <p:nvPr/>
        </p:nvSpPr>
        <p:spPr>
          <a:xfrm>
            <a:off x="191917" y="314907"/>
            <a:ext cx="4706914" cy="584640"/>
          </a:xfrm>
          <a:prstGeom prst="rect">
            <a:avLst/>
          </a:prstGeom>
          <a:noFill/>
        </p:spPr>
        <p:txBody>
          <a:bodyPr wrap="square" rtlCol="0">
            <a:spAutoFit/>
          </a:bodyPr>
          <a:lstStyle/>
          <a:p>
            <a:r>
              <a:rPr lang="zh-CN" altLang="en-US" sz="3199" b="1" dirty="0">
                <a:solidFill>
                  <a:schemeClr val="tx1">
                    <a:lumMod val="65000"/>
                    <a:lumOff val="35000"/>
                  </a:schemeClr>
                </a:solidFill>
                <a:latin typeface="方正尚酷简体" panose="03000509000000000000" pitchFamily="65" charset="-122"/>
                <a:ea typeface="方正尚酷简体" panose="03000509000000000000" pitchFamily="65" charset="-122"/>
              </a:rPr>
              <a:t>请在此输入文本标题</a:t>
            </a:r>
          </a:p>
        </p:txBody>
      </p:sp>
      <p:sp>
        <p:nvSpPr>
          <p:cNvPr id="3" name="矩形 2"/>
          <p:cNvSpPr/>
          <p:nvPr/>
        </p:nvSpPr>
        <p:spPr>
          <a:xfrm>
            <a:off x="1411" y="342820"/>
            <a:ext cx="171410" cy="57136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Freeform 5"/>
          <p:cNvSpPr>
            <a:spLocks noEditPoints="1"/>
          </p:cNvSpPr>
          <p:nvPr/>
        </p:nvSpPr>
        <p:spPr bwMode="auto">
          <a:xfrm>
            <a:off x="4078188" y="3284984"/>
            <a:ext cx="2432107" cy="2432107"/>
          </a:xfrm>
          <a:custGeom>
            <a:avLst/>
            <a:gdLst>
              <a:gd name="T0" fmla="*/ 1098 w 1098"/>
              <a:gd name="T1" fmla="*/ 620 h 1099"/>
              <a:gd name="T2" fmla="*/ 1098 w 1098"/>
              <a:gd name="T3" fmla="*/ 487 h 1099"/>
              <a:gd name="T4" fmla="*/ 940 w 1098"/>
              <a:gd name="T5" fmla="*/ 447 h 1099"/>
              <a:gd name="T6" fmla="*/ 892 w 1098"/>
              <a:gd name="T7" fmla="*/ 335 h 1099"/>
              <a:gd name="T8" fmla="*/ 976 w 1098"/>
              <a:gd name="T9" fmla="*/ 211 h 1099"/>
              <a:gd name="T10" fmla="*/ 882 w 1098"/>
              <a:gd name="T11" fmla="*/ 117 h 1099"/>
              <a:gd name="T12" fmla="*/ 751 w 1098"/>
              <a:gd name="T13" fmla="*/ 196 h 1099"/>
              <a:gd name="T14" fmla="*/ 645 w 1098"/>
              <a:gd name="T15" fmla="*/ 152 h 1099"/>
              <a:gd name="T16" fmla="*/ 615 w 1098"/>
              <a:gd name="T17" fmla="*/ 0 h 1099"/>
              <a:gd name="T18" fmla="*/ 482 w 1098"/>
              <a:gd name="T19" fmla="*/ 0 h 1099"/>
              <a:gd name="T20" fmla="*/ 445 w 1098"/>
              <a:gd name="T21" fmla="*/ 150 h 1099"/>
              <a:gd name="T22" fmla="*/ 329 w 1098"/>
              <a:gd name="T23" fmla="*/ 197 h 1099"/>
              <a:gd name="T24" fmla="*/ 203 w 1098"/>
              <a:gd name="T25" fmla="*/ 112 h 1099"/>
              <a:gd name="T26" fmla="*/ 109 w 1098"/>
              <a:gd name="T27" fmla="*/ 206 h 1099"/>
              <a:gd name="T28" fmla="*/ 188 w 1098"/>
              <a:gd name="T29" fmla="*/ 337 h 1099"/>
              <a:gd name="T30" fmla="*/ 141 w 1098"/>
              <a:gd name="T31" fmla="*/ 452 h 1099"/>
              <a:gd name="T32" fmla="*/ 0 w 1098"/>
              <a:gd name="T33" fmla="*/ 479 h 1099"/>
              <a:gd name="T34" fmla="*/ 0 w 1098"/>
              <a:gd name="T35" fmla="*/ 612 h 1099"/>
              <a:gd name="T36" fmla="*/ 140 w 1098"/>
              <a:gd name="T37" fmla="*/ 647 h 1099"/>
              <a:gd name="T38" fmla="*/ 186 w 1098"/>
              <a:gd name="T39" fmla="*/ 760 h 1099"/>
              <a:gd name="T40" fmla="*/ 100 w 1098"/>
              <a:gd name="T41" fmla="*/ 888 h 1099"/>
              <a:gd name="T42" fmla="*/ 194 w 1098"/>
              <a:gd name="T43" fmla="*/ 982 h 1099"/>
              <a:gd name="T44" fmla="*/ 327 w 1098"/>
              <a:gd name="T45" fmla="*/ 902 h 1099"/>
              <a:gd name="T46" fmla="*/ 446 w 1098"/>
              <a:gd name="T47" fmla="*/ 952 h 1099"/>
              <a:gd name="T48" fmla="*/ 475 w 1098"/>
              <a:gd name="T49" fmla="*/ 1099 h 1099"/>
              <a:gd name="T50" fmla="*/ 608 w 1098"/>
              <a:gd name="T51" fmla="*/ 1099 h 1099"/>
              <a:gd name="T52" fmla="*/ 645 w 1098"/>
              <a:gd name="T53" fmla="*/ 949 h 1099"/>
              <a:gd name="T54" fmla="*/ 755 w 1098"/>
              <a:gd name="T55" fmla="*/ 903 h 1099"/>
              <a:gd name="T56" fmla="*/ 881 w 1098"/>
              <a:gd name="T57" fmla="*/ 987 h 1099"/>
              <a:gd name="T58" fmla="*/ 975 w 1098"/>
              <a:gd name="T59" fmla="*/ 893 h 1099"/>
              <a:gd name="T60" fmla="*/ 895 w 1098"/>
              <a:gd name="T61" fmla="*/ 761 h 1099"/>
              <a:gd name="T62" fmla="*/ 941 w 1098"/>
              <a:gd name="T63" fmla="*/ 650 h 1099"/>
              <a:gd name="T64" fmla="*/ 1098 w 1098"/>
              <a:gd name="T65" fmla="*/ 620 h 1099"/>
              <a:gd name="T66" fmla="*/ 546 w 1098"/>
              <a:gd name="T67" fmla="*/ 828 h 1099"/>
              <a:gd name="T68" fmla="*/ 274 w 1098"/>
              <a:gd name="T69" fmla="*/ 556 h 1099"/>
              <a:gd name="T70" fmla="*/ 546 w 1098"/>
              <a:gd name="T71" fmla="*/ 284 h 1099"/>
              <a:gd name="T72" fmla="*/ 818 w 1098"/>
              <a:gd name="T73" fmla="*/ 556 h 1099"/>
              <a:gd name="T74" fmla="*/ 546 w 1098"/>
              <a:gd name="T75" fmla="*/ 828 h 10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098" h="1099">
                <a:moveTo>
                  <a:pt x="1098" y="620"/>
                </a:moveTo>
                <a:cubicBezTo>
                  <a:pt x="1098" y="487"/>
                  <a:pt x="1098" y="487"/>
                  <a:pt x="1098" y="487"/>
                </a:cubicBezTo>
                <a:cubicBezTo>
                  <a:pt x="940" y="447"/>
                  <a:pt x="940" y="447"/>
                  <a:pt x="940" y="447"/>
                </a:cubicBezTo>
                <a:cubicBezTo>
                  <a:pt x="929" y="407"/>
                  <a:pt x="913" y="370"/>
                  <a:pt x="892" y="335"/>
                </a:cubicBezTo>
                <a:cubicBezTo>
                  <a:pt x="976" y="211"/>
                  <a:pt x="976" y="211"/>
                  <a:pt x="976" y="211"/>
                </a:cubicBezTo>
                <a:cubicBezTo>
                  <a:pt x="882" y="117"/>
                  <a:pt x="882" y="117"/>
                  <a:pt x="882" y="117"/>
                </a:cubicBezTo>
                <a:cubicBezTo>
                  <a:pt x="751" y="196"/>
                  <a:pt x="751" y="196"/>
                  <a:pt x="751" y="196"/>
                </a:cubicBezTo>
                <a:cubicBezTo>
                  <a:pt x="718" y="177"/>
                  <a:pt x="683" y="162"/>
                  <a:pt x="645" y="152"/>
                </a:cubicBezTo>
                <a:cubicBezTo>
                  <a:pt x="615" y="0"/>
                  <a:pt x="615" y="0"/>
                  <a:pt x="615" y="0"/>
                </a:cubicBezTo>
                <a:cubicBezTo>
                  <a:pt x="482" y="0"/>
                  <a:pt x="482" y="0"/>
                  <a:pt x="482" y="0"/>
                </a:cubicBezTo>
                <a:cubicBezTo>
                  <a:pt x="445" y="150"/>
                  <a:pt x="445" y="150"/>
                  <a:pt x="445" y="150"/>
                </a:cubicBezTo>
                <a:cubicBezTo>
                  <a:pt x="404" y="159"/>
                  <a:pt x="365" y="175"/>
                  <a:pt x="329" y="197"/>
                </a:cubicBezTo>
                <a:cubicBezTo>
                  <a:pt x="203" y="112"/>
                  <a:pt x="203" y="112"/>
                  <a:pt x="203" y="112"/>
                </a:cubicBezTo>
                <a:cubicBezTo>
                  <a:pt x="109" y="206"/>
                  <a:pt x="109" y="206"/>
                  <a:pt x="109" y="206"/>
                </a:cubicBezTo>
                <a:cubicBezTo>
                  <a:pt x="188" y="337"/>
                  <a:pt x="188" y="337"/>
                  <a:pt x="188" y="337"/>
                </a:cubicBezTo>
                <a:cubicBezTo>
                  <a:pt x="167" y="372"/>
                  <a:pt x="151" y="411"/>
                  <a:pt x="141" y="452"/>
                </a:cubicBezTo>
                <a:cubicBezTo>
                  <a:pt x="0" y="479"/>
                  <a:pt x="0" y="479"/>
                  <a:pt x="0" y="479"/>
                </a:cubicBezTo>
                <a:cubicBezTo>
                  <a:pt x="0" y="612"/>
                  <a:pt x="0" y="612"/>
                  <a:pt x="0" y="612"/>
                </a:cubicBezTo>
                <a:cubicBezTo>
                  <a:pt x="140" y="647"/>
                  <a:pt x="140" y="647"/>
                  <a:pt x="140" y="647"/>
                </a:cubicBezTo>
                <a:cubicBezTo>
                  <a:pt x="150" y="688"/>
                  <a:pt x="166" y="726"/>
                  <a:pt x="186" y="760"/>
                </a:cubicBezTo>
                <a:cubicBezTo>
                  <a:pt x="100" y="888"/>
                  <a:pt x="100" y="888"/>
                  <a:pt x="100" y="888"/>
                </a:cubicBezTo>
                <a:cubicBezTo>
                  <a:pt x="194" y="982"/>
                  <a:pt x="194" y="982"/>
                  <a:pt x="194" y="982"/>
                </a:cubicBezTo>
                <a:cubicBezTo>
                  <a:pt x="327" y="902"/>
                  <a:pt x="327" y="902"/>
                  <a:pt x="327" y="902"/>
                </a:cubicBezTo>
                <a:cubicBezTo>
                  <a:pt x="363" y="925"/>
                  <a:pt x="404" y="941"/>
                  <a:pt x="446" y="952"/>
                </a:cubicBezTo>
                <a:cubicBezTo>
                  <a:pt x="475" y="1099"/>
                  <a:pt x="475" y="1099"/>
                  <a:pt x="475" y="1099"/>
                </a:cubicBezTo>
                <a:cubicBezTo>
                  <a:pt x="608" y="1099"/>
                  <a:pt x="608" y="1099"/>
                  <a:pt x="608" y="1099"/>
                </a:cubicBezTo>
                <a:cubicBezTo>
                  <a:pt x="645" y="949"/>
                  <a:pt x="645" y="949"/>
                  <a:pt x="645" y="949"/>
                </a:cubicBezTo>
                <a:cubicBezTo>
                  <a:pt x="684" y="939"/>
                  <a:pt x="721" y="923"/>
                  <a:pt x="755" y="903"/>
                </a:cubicBezTo>
                <a:cubicBezTo>
                  <a:pt x="881" y="987"/>
                  <a:pt x="881" y="987"/>
                  <a:pt x="881" y="987"/>
                </a:cubicBezTo>
                <a:cubicBezTo>
                  <a:pt x="975" y="893"/>
                  <a:pt x="975" y="893"/>
                  <a:pt x="975" y="893"/>
                </a:cubicBezTo>
                <a:cubicBezTo>
                  <a:pt x="895" y="761"/>
                  <a:pt x="895" y="761"/>
                  <a:pt x="895" y="761"/>
                </a:cubicBezTo>
                <a:cubicBezTo>
                  <a:pt x="915" y="727"/>
                  <a:pt x="931" y="690"/>
                  <a:pt x="941" y="650"/>
                </a:cubicBezTo>
                <a:lnTo>
                  <a:pt x="1098" y="620"/>
                </a:lnTo>
                <a:close/>
                <a:moveTo>
                  <a:pt x="546" y="828"/>
                </a:moveTo>
                <a:cubicBezTo>
                  <a:pt x="396" y="828"/>
                  <a:pt x="274" y="706"/>
                  <a:pt x="274" y="556"/>
                </a:cubicBezTo>
                <a:cubicBezTo>
                  <a:pt x="274" y="406"/>
                  <a:pt x="396" y="284"/>
                  <a:pt x="546" y="284"/>
                </a:cubicBezTo>
                <a:cubicBezTo>
                  <a:pt x="696" y="284"/>
                  <a:pt x="818" y="406"/>
                  <a:pt x="818" y="556"/>
                </a:cubicBezTo>
                <a:cubicBezTo>
                  <a:pt x="818" y="706"/>
                  <a:pt x="696" y="828"/>
                  <a:pt x="546" y="828"/>
                </a:cubicBez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0" name="Freeform 7"/>
          <p:cNvSpPr>
            <a:spLocks noEditPoints="1"/>
          </p:cNvSpPr>
          <p:nvPr/>
        </p:nvSpPr>
        <p:spPr bwMode="auto">
          <a:xfrm>
            <a:off x="5170425" y="1899420"/>
            <a:ext cx="1674469" cy="1668573"/>
          </a:xfrm>
          <a:custGeom>
            <a:avLst/>
            <a:gdLst>
              <a:gd name="T0" fmla="*/ 756 w 756"/>
              <a:gd name="T1" fmla="*/ 267 h 754"/>
              <a:gd name="T2" fmla="*/ 719 w 756"/>
              <a:gd name="T3" fmla="*/ 181 h 754"/>
              <a:gd name="T4" fmla="*/ 606 w 756"/>
              <a:gd name="T5" fmla="*/ 200 h 754"/>
              <a:gd name="T6" fmla="*/ 544 w 756"/>
              <a:gd name="T7" fmla="*/ 140 h 754"/>
              <a:gd name="T8" fmla="*/ 563 w 756"/>
              <a:gd name="T9" fmla="*/ 36 h 754"/>
              <a:gd name="T10" fmla="*/ 476 w 756"/>
              <a:gd name="T11" fmla="*/ 1 h 754"/>
              <a:gd name="T12" fmla="*/ 413 w 756"/>
              <a:gd name="T13" fmla="*/ 89 h 754"/>
              <a:gd name="T14" fmla="*/ 332 w 756"/>
              <a:gd name="T15" fmla="*/ 90 h 754"/>
              <a:gd name="T16" fmla="*/ 271 w 756"/>
              <a:gd name="T17" fmla="*/ 0 h 754"/>
              <a:gd name="T18" fmla="*/ 185 w 756"/>
              <a:gd name="T19" fmla="*/ 37 h 754"/>
              <a:gd name="T20" fmla="*/ 203 w 756"/>
              <a:gd name="T21" fmla="*/ 144 h 754"/>
              <a:gd name="T22" fmla="*/ 141 w 756"/>
              <a:gd name="T23" fmla="*/ 207 h 754"/>
              <a:gd name="T24" fmla="*/ 35 w 756"/>
              <a:gd name="T25" fmla="*/ 187 h 754"/>
              <a:gd name="T26" fmla="*/ 0 w 756"/>
              <a:gd name="T27" fmla="*/ 274 h 754"/>
              <a:gd name="T28" fmla="*/ 88 w 756"/>
              <a:gd name="T29" fmla="*/ 338 h 754"/>
              <a:gd name="T30" fmla="*/ 90 w 756"/>
              <a:gd name="T31" fmla="*/ 425 h 754"/>
              <a:gd name="T32" fmla="*/ 6 w 756"/>
              <a:gd name="T33" fmla="*/ 482 h 754"/>
              <a:gd name="T34" fmla="*/ 43 w 756"/>
              <a:gd name="T35" fmla="*/ 568 h 754"/>
              <a:gd name="T36" fmla="*/ 144 w 756"/>
              <a:gd name="T37" fmla="*/ 552 h 754"/>
              <a:gd name="T38" fmla="*/ 205 w 756"/>
              <a:gd name="T39" fmla="*/ 612 h 754"/>
              <a:gd name="T40" fmla="*/ 185 w 756"/>
              <a:gd name="T41" fmla="*/ 719 h 754"/>
              <a:gd name="T42" fmla="*/ 272 w 756"/>
              <a:gd name="T43" fmla="*/ 754 h 754"/>
              <a:gd name="T44" fmla="*/ 336 w 756"/>
              <a:gd name="T45" fmla="*/ 665 h 754"/>
              <a:gd name="T46" fmla="*/ 427 w 756"/>
              <a:gd name="T47" fmla="*/ 664 h 754"/>
              <a:gd name="T48" fmla="*/ 486 w 756"/>
              <a:gd name="T49" fmla="*/ 751 h 754"/>
              <a:gd name="T50" fmla="*/ 573 w 756"/>
              <a:gd name="T51" fmla="*/ 714 h 754"/>
              <a:gd name="T52" fmla="*/ 555 w 756"/>
              <a:gd name="T53" fmla="*/ 606 h 754"/>
              <a:gd name="T54" fmla="*/ 613 w 756"/>
              <a:gd name="T55" fmla="*/ 546 h 754"/>
              <a:gd name="T56" fmla="*/ 718 w 756"/>
              <a:gd name="T57" fmla="*/ 566 h 754"/>
              <a:gd name="T58" fmla="*/ 753 w 756"/>
              <a:gd name="T59" fmla="*/ 479 h 754"/>
              <a:gd name="T60" fmla="*/ 664 w 756"/>
              <a:gd name="T61" fmla="*/ 415 h 754"/>
              <a:gd name="T62" fmla="*/ 663 w 756"/>
              <a:gd name="T63" fmla="*/ 331 h 754"/>
              <a:gd name="T64" fmla="*/ 756 w 756"/>
              <a:gd name="T65" fmla="*/ 267 h 754"/>
              <a:gd name="T66" fmla="*/ 457 w 756"/>
              <a:gd name="T67" fmla="*/ 556 h 754"/>
              <a:gd name="T68" fmla="*/ 205 w 756"/>
              <a:gd name="T69" fmla="*/ 455 h 754"/>
              <a:gd name="T70" fmla="*/ 305 w 756"/>
              <a:gd name="T71" fmla="*/ 203 h 754"/>
              <a:gd name="T72" fmla="*/ 557 w 756"/>
              <a:gd name="T73" fmla="*/ 304 h 754"/>
              <a:gd name="T74" fmla="*/ 457 w 756"/>
              <a:gd name="T75" fmla="*/ 556 h 7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56" h="754">
                <a:moveTo>
                  <a:pt x="756" y="267"/>
                </a:moveTo>
                <a:cubicBezTo>
                  <a:pt x="719" y="181"/>
                  <a:pt x="719" y="181"/>
                  <a:pt x="719" y="181"/>
                </a:cubicBezTo>
                <a:cubicBezTo>
                  <a:pt x="606" y="200"/>
                  <a:pt x="606" y="200"/>
                  <a:pt x="606" y="200"/>
                </a:cubicBezTo>
                <a:cubicBezTo>
                  <a:pt x="588" y="176"/>
                  <a:pt x="567" y="157"/>
                  <a:pt x="544" y="140"/>
                </a:cubicBezTo>
                <a:cubicBezTo>
                  <a:pt x="563" y="36"/>
                  <a:pt x="563" y="36"/>
                  <a:pt x="563" y="36"/>
                </a:cubicBezTo>
                <a:cubicBezTo>
                  <a:pt x="476" y="1"/>
                  <a:pt x="476" y="1"/>
                  <a:pt x="476" y="1"/>
                </a:cubicBezTo>
                <a:cubicBezTo>
                  <a:pt x="413" y="89"/>
                  <a:pt x="413" y="89"/>
                  <a:pt x="413" y="89"/>
                </a:cubicBezTo>
                <a:cubicBezTo>
                  <a:pt x="387" y="86"/>
                  <a:pt x="360" y="86"/>
                  <a:pt x="332" y="90"/>
                </a:cubicBezTo>
                <a:cubicBezTo>
                  <a:pt x="271" y="0"/>
                  <a:pt x="271" y="0"/>
                  <a:pt x="271" y="0"/>
                </a:cubicBezTo>
                <a:cubicBezTo>
                  <a:pt x="185" y="37"/>
                  <a:pt x="185" y="37"/>
                  <a:pt x="185" y="37"/>
                </a:cubicBezTo>
                <a:cubicBezTo>
                  <a:pt x="203" y="144"/>
                  <a:pt x="203" y="144"/>
                  <a:pt x="203" y="144"/>
                </a:cubicBezTo>
                <a:cubicBezTo>
                  <a:pt x="179" y="162"/>
                  <a:pt x="158" y="184"/>
                  <a:pt x="141" y="207"/>
                </a:cubicBezTo>
                <a:cubicBezTo>
                  <a:pt x="35" y="187"/>
                  <a:pt x="35" y="187"/>
                  <a:pt x="35" y="187"/>
                </a:cubicBezTo>
                <a:cubicBezTo>
                  <a:pt x="0" y="274"/>
                  <a:pt x="0" y="274"/>
                  <a:pt x="0" y="274"/>
                </a:cubicBezTo>
                <a:cubicBezTo>
                  <a:pt x="88" y="338"/>
                  <a:pt x="88" y="338"/>
                  <a:pt x="88" y="338"/>
                </a:cubicBezTo>
                <a:cubicBezTo>
                  <a:pt x="84" y="366"/>
                  <a:pt x="85" y="396"/>
                  <a:pt x="90" y="425"/>
                </a:cubicBezTo>
                <a:cubicBezTo>
                  <a:pt x="6" y="482"/>
                  <a:pt x="6" y="482"/>
                  <a:pt x="6" y="482"/>
                </a:cubicBezTo>
                <a:cubicBezTo>
                  <a:pt x="43" y="568"/>
                  <a:pt x="43" y="568"/>
                  <a:pt x="43" y="568"/>
                </a:cubicBezTo>
                <a:cubicBezTo>
                  <a:pt x="144" y="552"/>
                  <a:pt x="144" y="552"/>
                  <a:pt x="144" y="552"/>
                </a:cubicBezTo>
                <a:cubicBezTo>
                  <a:pt x="161" y="575"/>
                  <a:pt x="182" y="595"/>
                  <a:pt x="205" y="612"/>
                </a:cubicBezTo>
                <a:cubicBezTo>
                  <a:pt x="185" y="719"/>
                  <a:pt x="185" y="719"/>
                  <a:pt x="185" y="719"/>
                </a:cubicBezTo>
                <a:cubicBezTo>
                  <a:pt x="272" y="754"/>
                  <a:pt x="272" y="754"/>
                  <a:pt x="272" y="754"/>
                </a:cubicBezTo>
                <a:cubicBezTo>
                  <a:pt x="336" y="665"/>
                  <a:pt x="336" y="665"/>
                  <a:pt x="336" y="665"/>
                </a:cubicBezTo>
                <a:cubicBezTo>
                  <a:pt x="365" y="669"/>
                  <a:pt x="396" y="669"/>
                  <a:pt x="427" y="664"/>
                </a:cubicBezTo>
                <a:cubicBezTo>
                  <a:pt x="486" y="751"/>
                  <a:pt x="486" y="751"/>
                  <a:pt x="486" y="751"/>
                </a:cubicBezTo>
                <a:cubicBezTo>
                  <a:pt x="573" y="714"/>
                  <a:pt x="573" y="714"/>
                  <a:pt x="573" y="714"/>
                </a:cubicBezTo>
                <a:cubicBezTo>
                  <a:pt x="555" y="606"/>
                  <a:pt x="555" y="606"/>
                  <a:pt x="555" y="606"/>
                </a:cubicBezTo>
                <a:cubicBezTo>
                  <a:pt x="577" y="589"/>
                  <a:pt x="597" y="569"/>
                  <a:pt x="613" y="546"/>
                </a:cubicBezTo>
                <a:cubicBezTo>
                  <a:pt x="718" y="566"/>
                  <a:pt x="718" y="566"/>
                  <a:pt x="718" y="566"/>
                </a:cubicBezTo>
                <a:cubicBezTo>
                  <a:pt x="753" y="479"/>
                  <a:pt x="753" y="479"/>
                  <a:pt x="753" y="479"/>
                </a:cubicBezTo>
                <a:cubicBezTo>
                  <a:pt x="664" y="415"/>
                  <a:pt x="664" y="415"/>
                  <a:pt x="664" y="415"/>
                </a:cubicBezTo>
                <a:cubicBezTo>
                  <a:pt x="668" y="388"/>
                  <a:pt x="667" y="359"/>
                  <a:pt x="663" y="331"/>
                </a:cubicBezTo>
                <a:lnTo>
                  <a:pt x="756" y="267"/>
                </a:lnTo>
                <a:close/>
                <a:moveTo>
                  <a:pt x="457" y="556"/>
                </a:moveTo>
                <a:cubicBezTo>
                  <a:pt x="360" y="597"/>
                  <a:pt x="247" y="552"/>
                  <a:pt x="205" y="455"/>
                </a:cubicBezTo>
                <a:cubicBezTo>
                  <a:pt x="163" y="358"/>
                  <a:pt x="208" y="245"/>
                  <a:pt x="305" y="203"/>
                </a:cubicBezTo>
                <a:cubicBezTo>
                  <a:pt x="403" y="161"/>
                  <a:pt x="515" y="206"/>
                  <a:pt x="557" y="304"/>
                </a:cubicBezTo>
                <a:cubicBezTo>
                  <a:pt x="599" y="401"/>
                  <a:pt x="554" y="514"/>
                  <a:pt x="457" y="556"/>
                </a:cubicBez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1" name="Freeform 8"/>
          <p:cNvSpPr>
            <a:spLocks noEditPoints="1"/>
          </p:cNvSpPr>
          <p:nvPr/>
        </p:nvSpPr>
        <p:spPr bwMode="auto">
          <a:xfrm>
            <a:off x="6356999" y="3307094"/>
            <a:ext cx="1157094" cy="1151197"/>
          </a:xfrm>
          <a:custGeom>
            <a:avLst/>
            <a:gdLst>
              <a:gd name="T0" fmla="*/ 522 w 522"/>
              <a:gd name="T1" fmla="*/ 184 h 520"/>
              <a:gd name="T2" fmla="*/ 496 w 522"/>
              <a:gd name="T3" fmla="*/ 125 h 520"/>
              <a:gd name="T4" fmla="*/ 418 w 522"/>
              <a:gd name="T5" fmla="*/ 138 h 520"/>
              <a:gd name="T6" fmla="*/ 375 w 522"/>
              <a:gd name="T7" fmla="*/ 97 h 520"/>
              <a:gd name="T8" fmla="*/ 389 w 522"/>
              <a:gd name="T9" fmla="*/ 25 h 520"/>
              <a:gd name="T10" fmla="*/ 329 w 522"/>
              <a:gd name="T11" fmla="*/ 1 h 520"/>
              <a:gd name="T12" fmla="*/ 285 w 522"/>
              <a:gd name="T13" fmla="*/ 62 h 520"/>
              <a:gd name="T14" fmla="*/ 230 w 522"/>
              <a:gd name="T15" fmla="*/ 62 h 520"/>
              <a:gd name="T16" fmla="*/ 187 w 522"/>
              <a:gd name="T17" fmla="*/ 0 h 520"/>
              <a:gd name="T18" fmla="*/ 128 w 522"/>
              <a:gd name="T19" fmla="*/ 26 h 520"/>
              <a:gd name="T20" fmla="*/ 140 w 522"/>
              <a:gd name="T21" fmla="*/ 100 h 520"/>
              <a:gd name="T22" fmla="*/ 97 w 522"/>
              <a:gd name="T23" fmla="*/ 143 h 520"/>
              <a:gd name="T24" fmla="*/ 24 w 522"/>
              <a:gd name="T25" fmla="*/ 129 h 520"/>
              <a:gd name="T26" fmla="*/ 0 w 522"/>
              <a:gd name="T27" fmla="*/ 189 h 520"/>
              <a:gd name="T28" fmla="*/ 61 w 522"/>
              <a:gd name="T29" fmla="*/ 233 h 520"/>
              <a:gd name="T30" fmla="*/ 62 w 522"/>
              <a:gd name="T31" fmla="*/ 293 h 520"/>
              <a:gd name="T32" fmla="*/ 4 w 522"/>
              <a:gd name="T33" fmla="*/ 333 h 520"/>
              <a:gd name="T34" fmla="*/ 30 w 522"/>
              <a:gd name="T35" fmla="*/ 392 h 520"/>
              <a:gd name="T36" fmla="*/ 99 w 522"/>
              <a:gd name="T37" fmla="*/ 381 h 520"/>
              <a:gd name="T38" fmla="*/ 142 w 522"/>
              <a:gd name="T39" fmla="*/ 422 h 520"/>
              <a:gd name="T40" fmla="*/ 128 w 522"/>
              <a:gd name="T41" fmla="*/ 496 h 520"/>
              <a:gd name="T42" fmla="*/ 188 w 522"/>
              <a:gd name="T43" fmla="*/ 520 h 520"/>
              <a:gd name="T44" fmla="*/ 232 w 522"/>
              <a:gd name="T45" fmla="*/ 459 h 520"/>
              <a:gd name="T46" fmla="*/ 295 w 522"/>
              <a:gd name="T47" fmla="*/ 458 h 520"/>
              <a:gd name="T48" fmla="*/ 336 w 522"/>
              <a:gd name="T49" fmla="*/ 518 h 520"/>
              <a:gd name="T50" fmla="*/ 395 w 522"/>
              <a:gd name="T51" fmla="*/ 492 h 520"/>
              <a:gd name="T52" fmla="*/ 383 w 522"/>
              <a:gd name="T53" fmla="*/ 418 h 520"/>
              <a:gd name="T54" fmla="*/ 423 w 522"/>
              <a:gd name="T55" fmla="*/ 377 h 520"/>
              <a:gd name="T56" fmla="*/ 495 w 522"/>
              <a:gd name="T57" fmla="*/ 390 h 520"/>
              <a:gd name="T58" fmla="*/ 519 w 522"/>
              <a:gd name="T59" fmla="*/ 330 h 520"/>
              <a:gd name="T60" fmla="*/ 458 w 522"/>
              <a:gd name="T61" fmla="*/ 287 h 520"/>
              <a:gd name="T62" fmla="*/ 457 w 522"/>
              <a:gd name="T63" fmla="*/ 228 h 520"/>
              <a:gd name="T64" fmla="*/ 522 w 522"/>
              <a:gd name="T65" fmla="*/ 184 h 520"/>
              <a:gd name="T66" fmla="*/ 315 w 522"/>
              <a:gd name="T67" fmla="*/ 383 h 520"/>
              <a:gd name="T68" fmla="*/ 142 w 522"/>
              <a:gd name="T69" fmla="*/ 314 h 520"/>
              <a:gd name="T70" fmla="*/ 211 w 522"/>
              <a:gd name="T71" fmla="*/ 140 h 520"/>
              <a:gd name="T72" fmla="*/ 384 w 522"/>
              <a:gd name="T73" fmla="*/ 210 h 520"/>
              <a:gd name="T74" fmla="*/ 315 w 522"/>
              <a:gd name="T75" fmla="*/ 383 h 5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522" h="520">
                <a:moveTo>
                  <a:pt x="522" y="184"/>
                </a:moveTo>
                <a:cubicBezTo>
                  <a:pt x="496" y="125"/>
                  <a:pt x="496" y="125"/>
                  <a:pt x="496" y="125"/>
                </a:cubicBezTo>
                <a:cubicBezTo>
                  <a:pt x="418" y="138"/>
                  <a:pt x="418" y="138"/>
                  <a:pt x="418" y="138"/>
                </a:cubicBezTo>
                <a:cubicBezTo>
                  <a:pt x="406" y="122"/>
                  <a:pt x="391" y="108"/>
                  <a:pt x="375" y="97"/>
                </a:cubicBezTo>
                <a:cubicBezTo>
                  <a:pt x="389" y="25"/>
                  <a:pt x="389" y="25"/>
                  <a:pt x="389" y="25"/>
                </a:cubicBezTo>
                <a:cubicBezTo>
                  <a:pt x="329" y="1"/>
                  <a:pt x="329" y="1"/>
                  <a:pt x="329" y="1"/>
                </a:cubicBezTo>
                <a:cubicBezTo>
                  <a:pt x="285" y="62"/>
                  <a:pt x="285" y="62"/>
                  <a:pt x="285" y="62"/>
                </a:cubicBezTo>
                <a:cubicBezTo>
                  <a:pt x="267" y="59"/>
                  <a:pt x="248" y="60"/>
                  <a:pt x="230" y="62"/>
                </a:cubicBezTo>
                <a:cubicBezTo>
                  <a:pt x="187" y="0"/>
                  <a:pt x="187" y="0"/>
                  <a:pt x="187" y="0"/>
                </a:cubicBezTo>
                <a:cubicBezTo>
                  <a:pt x="128" y="26"/>
                  <a:pt x="128" y="26"/>
                  <a:pt x="128" y="26"/>
                </a:cubicBezTo>
                <a:cubicBezTo>
                  <a:pt x="140" y="100"/>
                  <a:pt x="140" y="100"/>
                  <a:pt x="140" y="100"/>
                </a:cubicBezTo>
                <a:cubicBezTo>
                  <a:pt x="123" y="112"/>
                  <a:pt x="109" y="127"/>
                  <a:pt x="97" y="143"/>
                </a:cubicBezTo>
                <a:cubicBezTo>
                  <a:pt x="24" y="129"/>
                  <a:pt x="24" y="129"/>
                  <a:pt x="24" y="129"/>
                </a:cubicBezTo>
                <a:cubicBezTo>
                  <a:pt x="0" y="189"/>
                  <a:pt x="0" y="189"/>
                  <a:pt x="0" y="189"/>
                </a:cubicBezTo>
                <a:cubicBezTo>
                  <a:pt x="61" y="233"/>
                  <a:pt x="61" y="233"/>
                  <a:pt x="61" y="233"/>
                </a:cubicBezTo>
                <a:cubicBezTo>
                  <a:pt x="58" y="253"/>
                  <a:pt x="59" y="273"/>
                  <a:pt x="62" y="293"/>
                </a:cubicBezTo>
                <a:cubicBezTo>
                  <a:pt x="4" y="333"/>
                  <a:pt x="4" y="333"/>
                  <a:pt x="4" y="333"/>
                </a:cubicBezTo>
                <a:cubicBezTo>
                  <a:pt x="30" y="392"/>
                  <a:pt x="30" y="392"/>
                  <a:pt x="30" y="392"/>
                </a:cubicBezTo>
                <a:cubicBezTo>
                  <a:pt x="99" y="381"/>
                  <a:pt x="99" y="381"/>
                  <a:pt x="99" y="381"/>
                </a:cubicBezTo>
                <a:cubicBezTo>
                  <a:pt x="111" y="397"/>
                  <a:pt x="126" y="411"/>
                  <a:pt x="142" y="422"/>
                </a:cubicBezTo>
                <a:cubicBezTo>
                  <a:pt x="128" y="496"/>
                  <a:pt x="128" y="496"/>
                  <a:pt x="128" y="496"/>
                </a:cubicBezTo>
                <a:cubicBezTo>
                  <a:pt x="188" y="520"/>
                  <a:pt x="188" y="520"/>
                  <a:pt x="188" y="520"/>
                </a:cubicBezTo>
                <a:cubicBezTo>
                  <a:pt x="232" y="459"/>
                  <a:pt x="232" y="459"/>
                  <a:pt x="232" y="459"/>
                </a:cubicBezTo>
                <a:cubicBezTo>
                  <a:pt x="252" y="462"/>
                  <a:pt x="273" y="461"/>
                  <a:pt x="295" y="458"/>
                </a:cubicBezTo>
                <a:cubicBezTo>
                  <a:pt x="336" y="518"/>
                  <a:pt x="336" y="518"/>
                  <a:pt x="336" y="518"/>
                </a:cubicBezTo>
                <a:cubicBezTo>
                  <a:pt x="395" y="492"/>
                  <a:pt x="395" y="492"/>
                  <a:pt x="395" y="492"/>
                </a:cubicBezTo>
                <a:cubicBezTo>
                  <a:pt x="383" y="418"/>
                  <a:pt x="383" y="418"/>
                  <a:pt x="383" y="418"/>
                </a:cubicBezTo>
                <a:cubicBezTo>
                  <a:pt x="398" y="406"/>
                  <a:pt x="412" y="392"/>
                  <a:pt x="423" y="377"/>
                </a:cubicBezTo>
                <a:cubicBezTo>
                  <a:pt x="495" y="390"/>
                  <a:pt x="495" y="390"/>
                  <a:pt x="495" y="390"/>
                </a:cubicBezTo>
                <a:cubicBezTo>
                  <a:pt x="519" y="330"/>
                  <a:pt x="519" y="330"/>
                  <a:pt x="519" y="330"/>
                </a:cubicBezTo>
                <a:cubicBezTo>
                  <a:pt x="458" y="287"/>
                  <a:pt x="458" y="287"/>
                  <a:pt x="458" y="287"/>
                </a:cubicBezTo>
                <a:cubicBezTo>
                  <a:pt x="461" y="267"/>
                  <a:pt x="460" y="248"/>
                  <a:pt x="457" y="228"/>
                </a:cubicBezTo>
                <a:lnTo>
                  <a:pt x="522" y="184"/>
                </a:lnTo>
                <a:close/>
                <a:moveTo>
                  <a:pt x="315" y="383"/>
                </a:moveTo>
                <a:cubicBezTo>
                  <a:pt x="248" y="412"/>
                  <a:pt x="170" y="381"/>
                  <a:pt x="142" y="314"/>
                </a:cubicBezTo>
                <a:cubicBezTo>
                  <a:pt x="113" y="247"/>
                  <a:pt x="144" y="169"/>
                  <a:pt x="211" y="140"/>
                </a:cubicBezTo>
                <a:cubicBezTo>
                  <a:pt x="278" y="112"/>
                  <a:pt x="356" y="143"/>
                  <a:pt x="384" y="210"/>
                </a:cubicBezTo>
                <a:cubicBezTo>
                  <a:pt x="413" y="277"/>
                  <a:pt x="382" y="354"/>
                  <a:pt x="315" y="383"/>
                </a:cubicBezTo>
                <a:close/>
              </a:path>
            </a:pathLst>
          </a:custGeom>
          <a:solidFill>
            <a:schemeClr val="accent3"/>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2" name="Freeform 9"/>
          <p:cNvSpPr>
            <a:spLocks noEditPoints="1"/>
          </p:cNvSpPr>
          <p:nvPr/>
        </p:nvSpPr>
        <p:spPr bwMode="auto">
          <a:xfrm>
            <a:off x="6284772" y="1035654"/>
            <a:ext cx="1152672" cy="1149723"/>
          </a:xfrm>
          <a:custGeom>
            <a:avLst/>
            <a:gdLst>
              <a:gd name="T0" fmla="*/ 521 w 521"/>
              <a:gd name="T1" fmla="*/ 184 h 520"/>
              <a:gd name="T2" fmla="*/ 495 w 521"/>
              <a:gd name="T3" fmla="*/ 125 h 520"/>
              <a:gd name="T4" fmla="*/ 417 w 521"/>
              <a:gd name="T5" fmla="*/ 138 h 520"/>
              <a:gd name="T6" fmla="*/ 374 w 521"/>
              <a:gd name="T7" fmla="*/ 97 h 520"/>
              <a:gd name="T8" fmla="*/ 388 w 521"/>
              <a:gd name="T9" fmla="*/ 25 h 520"/>
              <a:gd name="T10" fmla="*/ 328 w 521"/>
              <a:gd name="T11" fmla="*/ 1 h 520"/>
              <a:gd name="T12" fmla="*/ 284 w 521"/>
              <a:gd name="T13" fmla="*/ 62 h 520"/>
              <a:gd name="T14" fmla="*/ 229 w 521"/>
              <a:gd name="T15" fmla="*/ 62 h 520"/>
              <a:gd name="T16" fmla="*/ 186 w 521"/>
              <a:gd name="T17" fmla="*/ 0 h 520"/>
              <a:gd name="T18" fmla="*/ 127 w 521"/>
              <a:gd name="T19" fmla="*/ 26 h 520"/>
              <a:gd name="T20" fmla="*/ 139 w 521"/>
              <a:gd name="T21" fmla="*/ 100 h 520"/>
              <a:gd name="T22" fmla="*/ 96 w 521"/>
              <a:gd name="T23" fmla="*/ 143 h 520"/>
              <a:gd name="T24" fmla="*/ 24 w 521"/>
              <a:gd name="T25" fmla="*/ 129 h 520"/>
              <a:gd name="T26" fmla="*/ 0 w 521"/>
              <a:gd name="T27" fmla="*/ 189 h 520"/>
              <a:gd name="T28" fmla="*/ 60 w 521"/>
              <a:gd name="T29" fmla="*/ 233 h 520"/>
              <a:gd name="T30" fmla="*/ 61 w 521"/>
              <a:gd name="T31" fmla="*/ 293 h 520"/>
              <a:gd name="T32" fmla="*/ 3 w 521"/>
              <a:gd name="T33" fmla="*/ 332 h 520"/>
              <a:gd name="T34" fmla="*/ 29 w 521"/>
              <a:gd name="T35" fmla="*/ 392 h 520"/>
              <a:gd name="T36" fmla="*/ 99 w 521"/>
              <a:gd name="T37" fmla="*/ 380 h 520"/>
              <a:gd name="T38" fmla="*/ 141 w 521"/>
              <a:gd name="T39" fmla="*/ 422 h 520"/>
              <a:gd name="T40" fmla="*/ 127 w 521"/>
              <a:gd name="T41" fmla="*/ 496 h 520"/>
              <a:gd name="T42" fmla="*/ 187 w 521"/>
              <a:gd name="T43" fmla="*/ 520 h 520"/>
              <a:gd name="T44" fmla="*/ 231 w 521"/>
              <a:gd name="T45" fmla="*/ 459 h 520"/>
              <a:gd name="T46" fmla="*/ 294 w 521"/>
              <a:gd name="T47" fmla="*/ 457 h 520"/>
              <a:gd name="T48" fmla="*/ 335 w 521"/>
              <a:gd name="T49" fmla="*/ 518 h 520"/>
              <a:gd name="T50" fmla="*/ 394 w 521"/>
              <a:gd name="T51" fmla="*/ 492 h 520"/>
              <a:gd name="T52" fmla="*/ 382 w 521"/>
              <a:gd name="T53" fmla="*/ 418 h 520"/>
              <a:gd name="T54" fmla="*/ 422 w 521"/>
              <a:gd name="T55" fmla="*/ 376 h 520"/>
              <a:gd name="T56" fmla="*/ 494 w 521"/>
              <a:gd name="T57" fmla="*/ 390 h 520"/>
              <a:gd name="T58" fmla="*/ 518 w 521"/>
              <a:gd name="T59" fmla="*/ 330 h 520"/>
              <a:gd name="T60" fmla="*/ 457 w 521"/>
              <a:gd name="T61" fmla="*/ 286 h 520"/>
              <a:gd name="T62" fmla="*/ 456 w 521"/>
              <a:gd name="T63" fmla="*/ 228 h 520"/>
              <a:gd name="T64" fmla="*/ 521 w 521"/>
              <a:gd name="T65" fmla="*/ 184 h 520"/>
              <a:gd name="T66" fmla="*/ 314 w 521"/>
              <a:gd name="T67" fmla="*/ 383 h 520"/>
              <a:gd name="T68" fmla="*/ 141 w 521"/>
              <a:gd name="T69" fmla="*/ 314 h 520"/>
              <a:gd name="T70" fmla="*/ 210 w 521"/>
              <a:gd name="T71" fmla="*/ 140 h 520"/>
              <a:gd name="T72" fmla="*/ 384 w 521"/>
              <a:gd name="T73" fmla="*/ 209 h 520"/>
              <a:gd name="T74" fmla="*/ 314 w 521"/>
              <a:gd name="T75" fmla="*/ 383 h 5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521" h="520">
                <a:moveTo>
                  <a:pt x="521" y="184"/>
                </a:moveTo>
                <a:cubicBezTo>
                  <a:pt x="495" y="125"/>
                  <a:pt x="495" y="125"/>
                  <a:pt x="495" y="125"/>
                </a:cubicBezTo>
                <a:cubicBezTo>
                  <a:pt x="417" y="138"/>
                  <a:pt x="417" y="138"/>
                  <a:pt x="417" y="138"/>
                </a:cubicBezTo>
                <a:cubicBezTo>
                  <a:pt x="405" y="122"/>
                  <a:pt x="390" y="108"/>
                  <a:pt x="374" y="97"/>
                </a:cubicBezTo>
                <a:cubicBezTo>
                  <a:pt x="388" y="25"/>
                  <a:pt x="388" y="25"/>
                  <a:pt x="388" y="25"/>
                </a:cubicBezTo>
                <a:cubicBezTo>
                  <a:pt x="328" y="1"/>
                  <a:pt x="328" y="1"/>
                  <a:pt x="328" y="1"/>
                </a:cubicBezTo>
                <a:cubicBezTo>
                  <a:pt x="284" y="62"/>
                  <a:pt x="284" y="62"/>
                  <a:pt x="284" y="62"/>
                </a:cubicBezTo>
                <a:cubicBezTo>
                  <a:pt x="266" y="59"/>
                  <a:pt x="247" y="59"/>
                  <a:pt x="229" y="62"/>
                </a:cubicBezTo>
                <a:cubicBezTo>
                  <a:pt x="186" y="0"/>
                  <a:pt x="186" y="0"/>
                  <a:pt x="186" y="0"/>
                </a:cubicBezTo>
                <a:cubicBezTo>
                  <a:pt x="127" y="26"/>
                  <a:pt x="127" y="26"/>
                  <a:pt x="127" y="26"/>
                </a:cubicBezTo>
                <a:cubicBezTo>
                  <a:pt x="139" y="100"/>
                  <a:pt x="139" y="100"/>
                  <a:pt x="139" y="100"/>
                </a:cubicBezTo>
                <a:cubicBezTo>
                  <a:pt x="123" y="112"/>
                  <a:pt x="108" y="127"/>
                  <a:pt x="96" y="143"/>
                </a:cubicBezTo>
                <a:cubicBezTo>
                  <a:pt x="24" y="129"/>
                  <a:pt x="24" y="129"/>
                  <a:pt x="24" y="129"/>
                </a:cubicBezTo>
                <a:cubicBezTo>
                  <a:pt x="0" y="189"/>
                  <a:pt x="0" y="189"/>
                  <a:pt x="0" y="189"/>
                </a:cubicBezTo>
                <a:cubicBezTo>
                  <a:pt x="60" y="233"/>
                  <a:pt x="60" y="233"/>
                  <a:pt x="60" y="233"/>
                </a:cubicBezTo>
                <a:cubicBezTo>
                  <a:pt x="58" y="253"/>
                  <a:pt x="58" y="273"/>
                  <a:pt x="61" y="293"/>
                </a:cubicBezTo>
                <a:cubicBezTo>
                  <a:pt x="3" y="332"/>
                  <a:pt x="3" y="332"/>
                  <a:pt x="3" y="332"/>
                </a:cubicBezTo>
                <a:cubicBezTo>
                  <a:pt x="29" y="392"/>
                  <a:pt x="29" y="392"/>
                  <a:pt x="29" y="392"/>
                </a:cubicBezTo>
                <a:cubicBezTo>
                  <a:pt x="99" y="380"/>
                  <a:pt x="99" y="380"/>
                  <a:pt x="99" y="380"/>
                </a:cubicBezTo>
                <a:cubicBezTo>
                  <a:pt x="111" y="397"/>
                  <a:pt x="125" y="410"/>
                  <a:pt x="141" y="422"/>
                </a:cubicBezTo>
                <a:cubicBezTo>
                  <a:pt x="127" y="496"/>
                  <a:pt x="127" y="496"/>
                  <a:pt x="127" y="496"/>
                </a:cubicBezTo>
                <a:cubicBezTo>
                  <a:pt x="187" y="520"/>
                  <a:pt x="187" y="520"/>
                  <a:pt x="187" y="520"/>
                </a:cubicBezTo>
                <a:cubicBezTo>
                  <a:pt x="231" y="459"/>
                  <a:pt x="231" y="459"/>
                  <a:pt x="231" y="459"/>
                </a:cubicBezTo>
                <a:cubicBezTo>
                  <a:pt x="251" y="461"/>
                  <a:pt x="273" y="461"/>
                  <a:pt x="294" y="457"/>
                </a:cubicBezTo>
                <a:cubicBezTo>
                  <a:pt x="335" y="518"/>
                  <a:pt x="335" y="518"/>
                  <a:pt x="335" y="518"/>
                </a:cubicBezTo>
                <a:cubicBezTo>
                  <a:pt x="394" y="492"/>
                  <a:pt x="394" y="492"/>
                  <a:pt x="394" y="492"/>
                </a:cubicBezTo>
                <a:cubicBezTo>
                  <a:pt x="382" y="418"/>
                  <a:pt x="382" y="418"/>
                  <a:pt x="382" y="418"/>
                </a:cubicBezTo>
                <a:cubicBezTo>
                  <a:pt x="397" y="406"/>
                  <a:pt x="411" y="392"/>
                  <a:pt x="422" y="376"/>
                </a:cubicBezTo>
                <a:cubicBezTo>
                  <a:pt x="494" y="390"/>
                  <a:pt x="494" y="390"/>
                  <a:pt x="494" y="390"/>
                </a:cubicBezTo>
                <a:cubicBezTo>
                  <a:pt x="518" y="330"/>
                  <a:pt x="518" y="330"/>
                  <a:pt x="518" y="330"/>
                </a:cubicBezTo>
                <a:cubicBezTo>
                  <a:pt x="457" y="286"/>
                  <a:pt x="457" y="286"/>
                  <a:pt x="457" y="286"/>
                </a:cubicBezTo>
                <a:cubicBezTo>
                  <a:pt x="460" y="267"/>
                  <a:pt x="460" y="248"/>
                  <a:pt x="456" y="228"/>
                </a:cubicBezTo>
                <a:lnTo>
                  <a:pt x="521" y="184"/>
                </a:lnTo>
                <a:close/>
                <a:moveTo>
                  <a:pt x="314" y="383"/>
                </a:moveTo>
                <a:cubicBezTo>
                  <a:pt x="247" y="412"/>
                  <a:pt x="170" y="381"/>
                  <a:pt x="141" y="314"/>
                </a:cubicBezTo>
                <a:cubicBezTo>
                  <a:pt x="112" y="247"/>
                  <a:pt x="143" y="169"/>
                  <a:pt x="210" y="140"/>
                </a:cubicBezTo>
                <a:cubicBezTo>
                  <a:pt x="277" y="111"/>
                  <a:pt x="355" y="142"/>
                  <a:pt x="384" y="209"/>
                </a:cubicBezTo>
                <a:cubicBezTo>
                  <a:pt x="412" y="276"/>
                  <a:pt x="381" y="354"/>
                  <a:pt x="314" y="383"/>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3" name="TextBox 50"/>
          <p:cNvSpPr txBox="1"/>
          <p:nvPr/>
        </p:nvSpPr>
        <p:spPr>
          <a:xfrm>
            <a:off x="6638660" y="1372434"/>
            <a:ext cx="444895" cy="492443"/>
          </a:xfrm>
          <a:prstGeom prst="rect">
            <a:avLst/>
          </a:prstGeom>
          <a:noFill/>
        </p:spPr>
        <p:txBody>
          <a:bodyPr wrap="square" lIns="0" tIns="0" rIns="0" bIns="0" rtlCol="0">
            <a:spAutoFit/>
          </a:bodyPr>
          <a:lstStyle/>
          <a:p>
            <a:pPr algn="ctr"/>
            <a:r>
              <a:rPr lang="en-US" altLang="zh-CN" sz="3200" dirty="0" smtClean="0">
                <a:solidFill>
                  <a:schemeClr val="accent1"/>
                </a:solidFill>
                <a:latin typeface="Agency FB" panose="020B0503020202020204" pitchFamily="34" charset="0"/>
                <a:ea typeface="微软雅黑" pitchFamily="34" charset="-122"/>
              </a:rPr>
              <a:t>01</a:t>
            </a:r>
            <a:endParaRPr lang="zh-CN" altLang="en-US" sz="3200" dirty="0">
              <a:solidFill>
                <a:schemeClr val="accent1"/>
              </a:solidFill>
              <a:latin typeface="Agency FB" panose="020B0503020202020204" pitchFamily="34" charset="0"/>
              <a:ea typeface="微软雅黑" pitchFamily="34" charset="-122"/>
            </a:endParaRPr>
          </a:p>
        </p:txBody>
      </p:sp>
      <p:sp>
        <p:nvSpPr>
          <p:cNvPr id="44" name="TextBox 50"/>
          <p:cNvSpPr txBox="1"/>
          <p:nvPr/>
        </p:nvSpPr>
        <p:spPr>
          <a:xfrm>
            <a:off x="5785211" y="2487484"/>
            <a:ext cx="444895" cy="492443"/>
          </a:xfrm>
          <a:prstGeom prst="rect">
            <a:avLst/>
          </a:prstGeom>
          <a:noFill/>
        </p:spPr>
        <p:txBody>
          <a:bodyPr wrap="square" lIns="0" tIns="0" rIns="0" bIns="0" rtlCol="0">
            <a:spAutoFit/>
          </a:bodyPr>
          <a:lstStyle/>
          <a:p>
            <a:pPr algn="ctr"/>
            <a:r>
              <a:rPr lang="en-US" altLang="zh-CN" sz="3200" dirty="0" smtClean="0">
                <a:solidFill>
                  <a:schemeClr val="accent2"/>
                </a:solidFill>
                <a:latin typeface="Agency FB" panose="020B0503020202020204" pitchFamily="34" charset="0"/>
                <a:ea typeface="微软雅黑" pitchFamily="34" charset="-122"/>
              </a:rPr>
              <a:t>02</a:t>
            </a:r>
            <a:endParaRPr lang="zh-CN" altLang="en-US" sz="3200" dirty="0">
              <a:solidFill>
                <a:schemeClr val="accent2"/>
              </a:solidFill>
              <a:latin typeface="Agency FB" panose="020B0503020202020204" pitchFamily="34" charset="0"/>
              <a:ea typeface="微软雅黑" pitchFamily="34" charset="-122"/>
            </a:endParaRPr>
          </a:p>
        </p:txBody>
      </p:sp>
      <p:sp>
        <p:nvSpPr>
          <p:cNvPr id="45" name="TextBox 50"/>
          <p:cNvSpPr txBox="1"/>
          <p:nvPr/>
        </p:nvSpPr>
        <p:spPr>
          <a:xfrm>
            <a:off x="6713098" y="3667248"/>
            <a:ext cx="444895" cy="430887"/>
          </a:xfrm>
          <a:prstGeom prst="rect">
            <a:avLst/>
          </a:prstGeom>
          <a:noFill/>
        </p:spPr>
        <p:txBody>
          <a:bodyPr wrap="square" lIns="0" tIns="0" rIns="0" bIns="0" rtlCol="0">
            <a:spAutoFit/>
          </a:bodyPr>
          <a:lstStyle/>
          <a:p>
            <a:pPr algn="ctr"/>
            <a:r>
              <a:rPr lang="en-US" altLang="zh-CN" sz="2800" dirty="0" smtClean="0">
                <a:solidFill>
                  <a:schemeClr val="accent3"/>
                </a:solidFill>
                <a:latin typeface="Agency FB" panose="020B0503020202020204" pitchFamily="34" charset="0"/>
                <a:ea typeface="微软雅黑" pitchFamily="34" charset="-122"/>
              </a:rPr>
              <a:t>03</a:t>
            </a:r>
            <a:endParaRPr lang="zh-CN" altLang="en-US" sz="2800" dirty="0">
              <a:solidFill>
                <a:schemeClr val="accent3"/>
              </a:solidFill>
              <a:latin typeface="Agency FB" panose="020B0503020202020204" pitchFamily="34" charset="0"/>
              <a:ea typeface="微软雅黑" pitchFamily="34" charset="-122"/>
            </a:endParaRPr>
          </a:p>
        </p:txBody>
      </p:sp>
      <p:sp>
        <p:nvSpPr>
          <p:cNvPr id="46" name="TextBox 50"/>
          <p:cNvSpPr txBox="1"/>
          <p:nvPr/>
        </p:nvSpPr>
        <p:spPr>
          <a:xfrm>
            <a:off x="4993092" y="4159565"/>
            <a:ext cx="552171" cy="677108"/>
          </a:xfrm>
          <a:prstGeom prst="rect">
            <a:avLst/>
          </a:prstGeom>
          <a:noFill/>
        </p:spPr>
        <p:txBody>
          <a:bodyPr wrap="square" lIns="0" tIns="0" rIns="0" bIns="0" rtlCol="0">
            <a:spAutoFit/>
          </a:bodyPr>
          <a:lstStyle/>
          <a:p>
            <a:pPr algn="ctr"/>
            <a:r>
              <a:rPr lang="en-US" altLang="zh-CN" sz="4400" dirty="0" smtClean="0">
                <a:solidFill>
                  <a:schemeClr val="accent4"/>
                </a:solidFill>
                <a:latin typeface="Agency FB" panose="020B0503020202020204" pitchFamily="34" charset="0"/>
                <a:ea typeface="微软雅黑" pitchFamily="34" charset="-122"/>
              </a:rPr>
              <a:t>04</a:t>
            </a:r>
            <a:endParaRPr lang="zh-CN" altLang="en-US" sz="4400" dirty="0">
              <a:solidFill>
                <a:schemeClr val="accent4"/>
              </a:solidFill>
              <a:latin typeface="Agency FB" panose="020B0503020202020204" pitchFamily="34" charset="0"/>
              <a:ea typeface="微软雅黑" pitchFamily="34" charset="-122"/>
            </a:endParaRPr>
          </a:p>
        </p:txBody>
      </p:sp>
      <p:grpSp>
        <p:nvGrpSpPr>
          <p:cNvPr id="47" name="组合 46"/>
          <p:cNvGrpSpPr/>
          <p:nvPr/>
        </p:nvGrpSpPr>
        <p:grpSpPr>
          <a:xfrm>
            <a:off x="7893014" y="1270664"/>
            <a:ext cx="2591951" cy="518578"/>
            <a:chOff x="527312" y="1614772"/>
            <a:chExt cx="2591951" cy="518578"/>
          </a:xfrm>
        </p:grpSpPr>
        <p:sp>
          <p:nvSpPr>
            <p:cNvPr id="48" name="矩形 47"/>
            <p:cNvSpPr/>
            <p:nvPr/>
          </p:nvSpPr>
          <p:spPr>
            <a:xfrm>
              <a:off x="527312" y="1614772"/>
              <a:ext cx="2591951" cy="51857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17207" tIns="58603" rIns="117207" bIns="58603" rtlCol="0" anchor="ctr"/>
            <a:lstStyle/>
            <a:p>
              <a:pPr algn="ctr"/>
              <a:endParaRPr lang="zh-CN" altLang="en-US" sz="2000">
                <a:latin typeface="+mn-ea"/>
              </a:endParaRPr>
            </a:p>
          </p:txBody>
        </p:sp>
        <p:sp>
          <p:nvSpPr>
            <p:cNvPr id="49" name="矩形 48"/>
            <p:cNvSpPr/>
            <p:nvPr/>
          </p:nvSpPr>
          <p:spPr>
            <a:xfrm>
              <a:off x="696705" y="1677056"/>
              <a:ext cx="2253165" cy="427070"/>
            </a:xfrm>
            <a:prstGeom prst="rect">
              <a:avLst/>
            </a:prstGeom>
          </p:spPr>
          <p:txBody>
            <a:bodyPr wrap="square" lIns="156241" tIns="78120" rIns="156241" bIns="78120">
              <a:spAutoFit/>
            </a:bodyPr>
            <a:lstStyle/>
            <a:p>
              <a:pPr algn="just" defTabSz="1562567" fontAlgn="base">
                <a:lnSpc>
                  <a:spcPts val="2051"/>
                </a:lnSpc>
                <a:spcBef>
                  <a:spcPct val="0"/>
                </a:spcBef>
                <a:spcAft>
                  <a:spcPct val="0"/>
                </a:spcAft>
              </a:pPr>
              <a:r>
                <a:rPr lang="zh-CN" altLang="en-US" sz="2000" b="1" dirty="0">
                  <a:solidFill>
                    <a:schemeClr val="bg1"/>
                  </a:solidFill>
                  <a:latin typeface="+mn-ea"/>
                </a:rPr>
                <a:t>这里填写小标题</a:t>
              </a:r>
              <a:endParaRPr lang="en-US" altLang="zh-CN" sz="2000" b="1" dirty="0">
                <a:solidFill>
                  <a:schemeClr val="bg1"/>
                </a:solidFill>
                <a:latin typeface="+mn-ea"/>
              </a:endParaRPr>
            </a:p>
          </p:txBody>
        </p:sp>
      </p:grpSp>
      <p:sp>
        <p:nvSpPr>
          <p:cNvPr id="50" name="MH_Text_1"/>
          <p:cNvSpPr/>
          <p:nvPr>
            <p:custDataLst>
              <p:tags r:id="rId1"/>
            </p:custDataLst>
          </p:nvPr>
        </p:nvSpPr>
        <p:spPr>
          <a:xfrm>
            <a:off x="7393993" y="2046491"/>
            <a:ext cx="3439810" cy="74874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59981" tIns="0" rIns="159981" bIns="0" rtlCol="0" anchor="t">
            <a:noAutofit/>
          </a:bodyPr>
          <a:lstStyle/>
          <a:p>
            <a:pPr algn="ctr"/>
            <a:r>
              <a:rPr lang="zh-CN" altLang="en-US" sz="1400" dirty="0">
                <a:solidFill>
                  <a:prstClr val="black">
                    <a:lumMod val="75000"/>
                    <a:lumOff val="25000"/>
                  </a:prstClr>
                </a:solidFill>
                <a:latin typeface="时尚中黑简体"/>
              </a:rPr>
              <a:t>单击此处添加文字阐述，添加简短问题说明文字，具体说明文字在此处添加此处单击此处添加文字阐述</a:t>
            </a:r>
            <a:endParaRPr lang="en-US" altLang="zh-CN" sz="1600" dirty="0">
              <a:solidFill>
                <a:schemeClr val="tx1"/>
              </a:solidFill>
              <a:cs typeface="+mn-ea"/>
              <a:sym typeface="+mn-lt"/>
            </a:endParaRPr>
          </a:p>
        </p:txBody>
      </p:sp>
      <p:grpSp>
        <p:nvGrpSpPr>
          <p:cNvPr id="51" name="组合 50"/>
          <p:cNvGrpSpPr/>
          <p:nvPr/>
        </p:nvGrpSpPr>
        <p:grpSpPr>
          <a:xfrm>
            <a:off x="1729121" y="1815022"/>
            <a:ext cx="2591951" cy="518578"/>
            <a:chOff x="527312" y="1614772"/>
            <a:chExt cx="2591951" cy="518578"/>
          </a:xfrm>
        </p:grpSpPr>
        <p:sp>
          <p:nvSpPr>
            <p:cNvPr id="52" name="矩形 51"/>
            <p:cNvSpPr/>
            <p:nvPr/>
          </p:nvSpPr>
          <p:spPr>
            <a:xfrm>
              <a:off x="527312" y="1614772"/>
              <a:ext cx="2591951" cy="51857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17207" tIns="58603" rIns="117207" bIns="58603" rtlCol="0" anchor="ctr"/>
            <a:lstStyle/>
            <a:p>
              <a:pPr algn="ctr"/>
              <a:endParaRPr lang="zh-CN" altLang="en-US" sz="2000">
                <a:latin typeface="+mn-ea"/>
              </a:endParaRPr>
            </a:p>
          </p:txBody>
        </p:sp>
        <p:sp>
          <p:nvSpPr>
            <p:cNvPr id="53" name="矩形 52"/>
            <p:cNvSpPr/>
            <p:nvPr/>
          </p:nvSpPr>
          <p:spPr>
            <a:xfrm>
              <a:off x="696705" y="1677056"/>
              <a:ext cx="2253165" cy="427070"/>
            </a:xfrm>
            <a:prstGeom prst="rect">
              <a:avLst/>
            </a:prstGeom>
          </p:spPr>
          <p:txBody>
            <a:bodyPr wrap="square" lIns="156241" tIns="78120" rIns="156241" bIns="78120">
              <a:spAutoFit/>
            </a:bodyPr>
            <a:lstStyle/>
            <a:p>
              <a:pPr algn="just" defTabSz="1562567" fontAlgn="base">
                <a:lnSpc>
                  <a:spcPts val="2051"/>
                </a:lnSpc>
                <a:spcBef>
                  <a:spcPct val="0"/>
                </a:spcBef>
                <a:spcAft>
                  <a:spcPct val="0"/>
                </a:spcAft>
              </a:pPr>
              <a:r>
                <a:rPr lang="zh-CN" altLang="en-US" sz="2000" b="1" dirty="0">
                  <a:solidFill>
                    <a:schemeClr val="bg1"/>
                  </a:solidFill>
                  <a:latin typeface="+mn-ea"/>
                </a:rPr>
                <a:t>这里填写小标题</a:t>
              </a:r>
              <a:endParaRPr lang="en-US" altLang="zh-CN" sz="2000" b="1" dirty="0">
                <a:solidFill>
                  <a:schemeClr val="bg1"/>
                </a:solidFill>
                <a:latin typeface="+mn-ea"/>
              </a:endParaRPr>
            </a:p>
          </p:txBody>
        </p:sp>
      </p:grpSp>
      <p:sp>
        <p:nvSpPr>
          <p:cNvPr id="54" name="MH_Text_1"/>
          <p:cNvSpPr/>
          <p:nvPr>
            <p:custDataLst>
              <p:tags r:id="rId2"/>
            </p:custDataLst>
          </p:nvPr>
        </p:nvSpPr>
        <p:spPr>
          <a:xfrm>
            <a:off x="1230100" y="2590849"/>
            <a:ext cx="3439810" cy="74874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59981" tIns="0" rIns="159981" bIns="0" rtlCol="0" anchor="t">
            <a:noAutofit/>
          </a:bodyPr>
          <a:lstStyle/>
          <a:p>
            <a:pPr algn="ctr"/>
            <a:r>
              <a:rPr lang="zh-CN" altLang="en-US" sz="1400" dirty="0">
                <a:solidFill>
                  <a:prstClr val="black">
                    <a:lumMod val="75000"/>
                    <a:lumOff val="25000"/>
                  </a:prstClr>
                </a:solidFill>
                <a:latin typeface="时尚中黑简体"/>
              </a:rPr>
              <a:t>单击此处添加文字阐述，添加简短问题说明文字，具体说明文字在此处添加此处单击此处添加文字阐述</a:t>
            </a:r>
            <a:endParaRPr lang="en-US" altLang="zh-CN" sz="1600" dirty="0">
              <a:solidFill>
                <a:schemeClr val="tx1"/>
              </a:solidFill>
              <a:cs typeface="+mn-ea"/>
              <a:sym typeface="+mn-lt"/>
            </a:endParaRPr>
          </a:p>
        </p:txBody>
      </p:sp>
      <p:grpSp>
        <p:nvGrpSpPr>
          <p:cNvPr id="55" name="组合 54"/>
          <p:cNvGrpSpPr/>
          <p:nvPr/>
        </p:nvGrpSpPr>
        <p:grpSpPr>
          <a:xfrm>
            <a:off x="8166084" y="3591225"/>
            <a:ext cx="2591951" cy="518578"/>
            <a:chOff x="527312" y="1614772"/>
            <a:chExt cx="2591951" cy="518578"/>
          </a:xfrm>
        </p:grpSpPr>
        <p:sp>
          <p:nvSpPr>
            <p:cNvPr id="56" name="矩形 55"/>
            <p:cNvSpPr/>
            <p:nvPr/>
          </p:nvSpPr>
          <p:spPr>
            <a:xfrm>
              <a:off x="527312" y="1614772"/>
              <a:ext cx="2591951" cy="518578"/>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17207" tIns="58603" rIns="117207" bIns="58603" rtlCol="0" anchor="ctr"/>
            <a:lstStyle/>
            <a:p>
              <a:pPr algn="ctr"/>
              <a:endParaRPr lang="zh-CN" altLang="en-US" sz="2000">
                <a:latin typeface="+mn-ea"/>
              </a:endParaRPr>
            </a:p>
          </p:txBody>
        </p:sp>
        <p:sp>
          <p:nvSpPr>
            <p:cNvPr id="57" name="矩形 56"/>
            <p:cNvSpPr/>
            <p:nvPr/>
          </p:nvSpPr>
          <p:spPr>
            <a:xfrm>
              <a:off x="696705" y="1677056"/>
              <a:ext cx="2253165" cy="427070"/>
            </a:xfrm>
            <a:prstGeom prst="rect">
              <a:avLst/>
            </a:prstGeom>
          </p:spPr>
          <p:txBody>
            <a:bodyPr wrap="square" lIns="156241" tIns="78120" rIns="156241" bIns="78120">
              <a:spAutoFit/>
            </a:bodyPr>
            <a:lstStyle/>
            <a:p>
              <a:pPr algn="just" defTabSz="1562567" fontAlgn="base">
                <a:lnSpc>
                  <a:spcPts val="2051"/>
                </a:lnSpc>
                <a:spcBef>
                  <a:spcPct val="0"/>
                </a:spcBef>
                <a:spcAft>
                  <a:spcPct val="0"/>
                </a:spcAft>
              </a:pPr>
              <a:r>
                <a:rPr lang="zh-CN" altLang="en-US" sz="2000" b="1" dirty="0">
                  <a:solidFill>
                    <a:schemeClr val="bg1"/>
                  </a:solidFill>
                  <a:latin typeface="+mn-ea"/>
                </a:rPr>
                <a:t>这里填写小标题</a:t>
              </a:r>
              <a:endParaRPr lang="en-US" altLang="zh-CN" sz="2000" b="1" dirty="0">
                <a:solidFill>
                  <a:schemeClr val="bg1"/>
                </a:solidFill>
                <a:latin typeface="+mn-ea"/>
              </a:endParaRPr>
            </a:p>
          </p:txBody>
        </p:sp>
      </p:grpSp>
      <p:sp>
        <p:nvSpPr>
          <p:cNvPr id="93" name="MH_Text_1"/>
          <p:cNvSpPr/>
          <p:nvPr>
            <p:custDataLst>
              <p:tags r:id="rId3"/>
            </p:custDataLst>
          </p:nvPr>
        </p:nvSpPr>
        <p:spPr>
          <a:xfrm>
            <a:off x="7667063" y="4367052"/>
            <a:ext cx="3439810" cy="74874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59981" tIns="0" rIns="159981" bIns="0" rtlCol="0" anchor="t">
            <a:noAutofit/>
          </a:bodyPr>
          <a:lstStyle/>
          <a:p>
            <a:pPr algn="ctr"/>
            <a:r>
              <a:rPr lang="zh-CN" altLang="en-US" sz="1400" dirty="0">
                <a:solidFill>
                  <a:prstClr val="black">
                    <a:lumMod val="75000"/>
                    <a:lumOff val="25000"/>
                  </a:prstClr>
                </a:solidFill>
                <a:latin typeface="时尚中黑简体"/>
              </a:rPr>
              <a:t>单击此处添加文字阐述，添加简短问题说明文字，具体说明文字在此处添加此处单击此处添加文字阐述</a:t>
            </a:r>
            <a:endParaRPr lang="en-US" altLang="zh-CN" sz="1600" dirty="0">
              <a:solidFill>
                <a:schemeClr val="tx1"/>
              </a:solidFill>
              <a:cs typeface="+mn-ea"/>
              <a:sym typeface="+mn-lt"/>
            </a:endParaRPr>
          </a:p>
        </p:txBody>
      </p:sp>
      <p:grpSp>
        <p:nvGrpSpPr>
          <p:cNvPr id="94" name="组合 93"/>
          <p:cNvGrpSpPr/>
          <p:nvPr/>
        </p:nvGrpSpPr>
        <p:grpSpPr>
          <a:xfrm>
            <a:off x="1151638" y="4098135"/>
            <a:ext cx="2591951" cy="518578"/>
            <a:chOff x="527312" y="1614772"/>
            <a:chExt cx="2591951" cy="518578"/>
          </a:xfrm>
        </p:grpSpPr>
        <p:sp>
          <p:nvSpPr>
            <p:cNvPr id="95" name="矩形 94"/>
            <p:cNvSpPr/>
            <p:nvPr/>
          </p:nvSpPr>
          <p:spPr>
            <a:xfrm>
              <a:off x="527312" y="1614772"/>
              <a:ext cx="2591951" cy="51857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117207" tIns="58603" rIns="117207" bIns="58603" rtlCol="0" anchor="ctr"/>
            <a:lstStyle/>
            <a:p>
              <a:pPr algn="ctr"/>
              <a:endParaRPr lang="zh-CN" altLang="en-US" sz="2000">
                <a:latin typeface="+mn-ea"/>
              </a:endParaRPr>
            </a:p>
          </p:txBody>
        </p:sp>
        <p:sp>
          <p:nvSpPr>
            <p:cNvPr id="96" name="矩形 95"/>
            <p:cNvSpPr/>
            <p:nvPr/>
          </p:nvSpPr>
          <p:spPr>
            <a:xfrm>
              <a:off x="696705" y="1677056"/>
              <a:ext cx="2253165" cy="427070"/>
            </a:xfrm>
            <a:prstGeom prst="rect">
              <a:avLst/>
            </a:prstGeom>
          </p:spPr>
          <p:txBody>
            <a:bodyPr wrap="square" lIns="156241" tIns="78120" rIns="156241" bIns="78120">
              <a:spAutoFit/>
            </a:bodyPr>
            <a:lstStyle/>
            <a:p>
              <a:pPr algn="just" defTabSz="1562567" fontAlgn="base">
                <a:lnSpc>
                  <a:spcPts val="2051"/>
                </a:lnSpc>
                <a:spcBef>
                  <a:spcPct val="0"/>
                </a:spcBef>
                <a:spcAft>
                  <a:spcPct val="0"/>
                </a:spcAft>
              </a:pPr>
              <a:r>
                <a:rPr lang="zh-CN" altLang="en-US" sz="2000" b="1" dirty="0">
                  <a:solidFill>
                    <a:schemeClr val="bg1"/>
                  </a:solidFill>
                  <a:latin typeface="+mn-ea"/>
                </a:rPr>
                <a:t>这里填写小标题</a:t>
              </a:r>
              <a:endParaRPr lang="en-US" altLang="zh-CN" sz="2000" b="1" dirty="0">
                <a:solidFill>
                  <a:schemeClr val="bg1"/>
                </a:solidFill>
                <a:latin typeface="+mn-ea"/>
              </a:endParaRPr>
            </a:p>
          </p:txBody>
        </p:sp>
      </p:grpSp>
      <p:sp>
        <p:nvSpPr>
          <p:cNvPr id="97" name="MH_Text_1"/>
          <p:cNvSpPr/>
          <p:nvPr>
            <p:custDataLst>
              <p:tags r:id="rId4"/>
            </p:custDataLst>
          </p:nvPr>
        </p:nvSpPr>
        <p:spPr>
          <a:xfrm>
            <a:off x="652617" y="4873962"/>
            <a:ext cx="3439810" cy="74874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59981" tIns="0" rIns="159981" bIns="0" rtlCol="0" anchor="t">
            <a:noAutofit/>
          </a:bodyPr>
          <a:lstStyle/>
          <a:p>
            <a:pPr algn="ctr"/>
            <a:r>
              <a:rPr lang="zh-CN" altLang="en-US" sz="1400" dirty="0">
                <a:solidFill>
                  <a:prstClr val="black">
                    <a:lumMod val="75000"/>
                    <a:lumOff val="25000"/>
                  </a:prstClr>
                </a:solidFill>
                <a:latin typeface="时尚中黑简体"/>
              </a:rPr>
              <a:t>单击此处添加文字阐述，添加简短问题说明文字，具体说明文字在此处添加此处单击此处添加文字阐述</a:t>
            </a:r>
            <a:endParaRPr lang="en-US" altLang="zh-CN" sz="1600" dirty="0">
              <a:solidFill>
                <a:schemeClr val="tx1"/>
              </a:solidFill>
              <a:cs typeface="+mn-ea"/>
              <a:sym typeface="+mn-lt"/>
            </a:endParaRPr>
          </a:p>
        </p:txBody>
      </p:sp>
    </p:spTree>
    <p:extLst>
      <p:ext uri="{BB962C8B-B14F-4D97-AF65-F5344CB8AC3E}">
        <p14:creationId xmlns:p14="http://schemas.microsoft.com/office/powerpoint/2010/main" val="2123310229"/>
      </p:ext>
    </p:extLst>
  </p:cSld>
  <p:clrMapOvr>
    <a:masterClrMapping/>
  </p:clrMapOvr>
  <mc:AlternateContent xmlns:mc="http://schemas.openxmlformats.org/markup-compatibility/2006" xmlns:p14="http://schemas.microsoft.com/office/powerpoint/2010/main">
    <mc:Choice Requires="p14">
      <p:transition spd="slow" p14:dur="1600" advTm="0">
        <p14:conveyor dir="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250"/>
                                        <p:tgtEl>
                                          <p:spTgt spid="3"/>
                                        </p:tgtEl>
                                      </p:cBhvr>
                                    </p:animEffect>
                                  </p:childTnLst>
                                </p:cTn>
                              </p:par>
                            </p:childTnLst>
                          </p:cTn>
                        </p:par>
                        <p:par>
                          <p:cTn id="8" fill="hold">
                            <p:stCondLst>
                              <p:cond delay="250"/>
                            </p:stCondLst>
                            <p:childTnLst>
                              <p:par>
                                <p:cTn id="9" presetID="53" presetClass="entr" presetSubtype="16" fill="hold" grpId="0" nodeType="afterEffect">
                                  <p:stCondLst>
                                    <p:cond delay="0"/>
                                  </p:stCondLst>
                                  <p:iterate type="lt">
                                    <p:tmPct val="10000"/>
                                  </p:iterate>
                                  <p:childTnLst>
                                    <p:set>
                                      <p:cBhvr>
                                        <p:cTn id="10" dur="1" fill="hold">
                                          <p:stCondLst>
                                            <p:cond delay="0"/>
                                          </p:stCondLst>
                                        </p:cTn>
                                        <p:tgtEl>
                                          <p:spTgt spid="2"/>
                                        </p:tgtEl>
                                        <p:attrNameLst>
                                          <p:attrName>style.visibility</p:attrName>
                                        </p:attrNameLst>
                                      </p:cBhvr>
                                      <p:to>
                                        <p:strVal val="visible"/>
                                      </p:to>
                                    </p:set>
                                    <p:anim calcmode="lin" valueType="num">
                                      <p:cBhvr>
                                        <p:cTn id="11" dur="500" fill="hold"/>
                                        <p:tgtEl>
                                          <p:spTgt spid="2"/>
                                        </p:tgtEl>
                                        <p:attrNameLst>
                                          <p:attrName>ppt_w</p:attrName>
                                        </p:attrNameLst>
                                      </p:cBhvr>
                                      <p:tavLst>
                                        <p:tav tm="0">
                                          <p:val>
                                            <p:fltVal val="0"/>
                                          </p:val>
                                        </p:tav>
                                        <p:tav tm="100000">
                                          <p:val>
                                            <p:strVal val="#ppt_w"/>
                                          </p:val>
                                        </p:tav>
                                      </p:tavLst>
                                    </p:anim>
                                    <p:anim calcmode="lin" valueType="num">
                                      <p:cBhvr>
                                        <p:cTn id="12" dur="500" fill="hold"/>
                                        <p:tgtEl>
                                          <p:spTgt spid="2"/>
                                        </p:tgtEl>
                                        <p:attrNameLst>
                                          <p:attrName>ppt_h</p:attrName>
                                        </p:attrNameLst>
                                      </p:cBhvr>
                                      <p:tavLst>
                                        <p:tav tm="0">
                                          <p:val>
                                            <p:fltVal val="0"/>
                                          </p:val>
                                        </p:tav>
                                        <p:tav tm="100000">
                                          <p:val>
                                            <p:strVal val="#ppt_h"/>
                                          </p:val>
                                        </p:tav>
                                      </p:tavLst>
                                    </p:anim>
                                    <p:animEffect transition="in" filter="fade">
                                      <p:cBhvr>
                                        <p:cTn id="13" dur="500"/>
                                        <p:tgtEl>
                                          <p:spTgt spid="2"/>
                                        </p:tgtEl>
                                      </p:cBhvr>
                                    </p:animEffect>
                                  </p:childTnLst>
                                </p:cTn>
                              </p:par>
                              <p:par>
                                <p:cTn id="14" presetID="53" presetClass="entr" presetSubtype="16" fill="hold" grpId="0" nodeType="withEffect">
                                  <p:stCondLst>
                                    <p:cond delay="0"/>
                                  </p:stCondLst>
                                  <p:childTnLst>
                                    <p:set>
                                      <p:cBhvr>
                                        <p:cTn id="15" dur="1" fill="hold">
                                          <p:stCondLst>
                                            <p:cond delay="0"/>
                                          </p:stCondLst>
                                        </p:cTn>
                                        <p:tgtEl>
                                          <p:spTgt spid="39"/>
                                        </p:tgtEl>
                                        <p:attrNameLst>
                                          <p:attrName>style.visibility</p:attrName>
                                        </p:attrNameLst>
                                      </p:cBhvr>
                                      <p:to>
                                        <p:strVal val="visible"/>
                                      </p:to>
                                    </p:set>
                                    <p:anim calcmode="lin" valueType="num">
                                      <p:cBhvr>
                                        <p:cTn id="16" dur="500" fill="hold"/>
                                        <p:tgtEl>
                                          <p:spTgt spid="39"/>
                                        </p:tgtEl>
                                        <p:attrNameLst>
                                          <p:attrName>ppt_w</p:attrName>
                                        </p:attrNameLst>
                                      </p:cBhvr>
                                      <p:tavLst>
                                        <p:tav tm="0">
                                          <p:val>
                                            <p:fltVal val="0"/>
                                          </p:val>
                                        </p:tav>
                                        <p:tav tm="100000">
                                          <p:val>
                                            <p:strVal val="#ppt_w"/>
                                          </p:val>
                                        </p:tav>
                                      </p:tavLst>
                                    </p:anim>
                                    <p:anim calcmode="lin" valueType="num">
                                      <p:cBhvr>
                                        <p:cTn id="17" dur="500" fill="hold"/>
                                        <p:tgtEl>
                                          <p:spTgt spid="39"/>
                                        </p:tgtEl>
                                        <p:attrNameLst>
                                          <p:attrName>ppt_h</p:attrName>
                                        </p:attrNameLst>
                                      </p:cBhvr>
                                      <p:tavLst>
                                        <p:tav tm="0">
                                          <p:val>
                                            <p:fltVal val="0"/>
                                          </p:val>
                                        </p:tav>
                                        <p:tav tm="100000">
                                          <p:val>
                                            <p:strVal val="#ppt_h"/>
                                          </p:val>
                                        </p:tav>
                                      </p:tavLst>
                                    </p:anim>
                                    <p:animEffect transition="in" filter="fade">
                                      <p:cBhvr>
                                        <p:cTn id="18" dur="500"/>
                                        <p:tgtEl>
                                          <p:spTgt spid="39"/>
                                        </p:tgtEl>
                                      </p:cBhvr>
                                    </p:animEffect>
                                  </p:childTnLst>
                                </p:cTn>
                              </p:par>
                              <p:par>
                                <p:cTn id="19" presetID="53" presetClass="entr" presetSubtype="16" fill="hold" grpId="0" nodeType="withEffect">
                                  <p:stCondLst>
                                    <p:cond delay="200"/>
                                  </p:stCondLst>
                                  <p:childTnLst>
                                    <p:set>
                                      <p:cBhvr>
                                        <p:cTn id="20" dur="1" fill="hold">
                                          <p:stCondLst>
                                            <p:cond delay="0"/>
                                          </p:stCondLst>
                                        </p:cTn>
                                        <p:tgtEl>
                                          <p:spTgt spid="41"/>
                                        </p:tgtEl>
                                        <p:attrNameLst>
                                          <p:attrName>style.visibility</p:attrName>
                                        </p:attrNameLst>
                                      </p:cBhvr>
                                      <p:to>
                                        <p:strVal val="visible"/>
                                      </p:to>
                                    </p:set>
                                    <p:anim calcmode="lin" valueType="num">
                                      <p:cBhvr>
                                        <p:cTn id="21" dur="500" fill="hold"/>
                                        <p:tgtEl>
                                          <p:spTgt spid="41"/>
                                        </p:tgtEl>
                                        <p:attrNameLst>
                                          <p:attrName>ppt_w</p:attrName>
                                        </p:attrNameLst>
                                      </p:cBhvr>
                                      <p:tavLst>
                                        <p:tav tm="0">
                                          <p:val>
                                            <p:fltVal val="0"/>
                                          </p:val>
                                        </p:tav>
                                        <p:tav tm="100000">
                                          <p:val>
                                            <p:strVal val="#ppt_w"/>
                                          </p:val>
                                        </p:tav>
                                      </p:tavLst>
                                    </p:anim>
                                    <p:anim calcmode="lin" valueType="num">
                                      <p:cBhvr>
                                        <p:cTn id="22" dur="500" fill="hold"/>
                                        <p:tgtEl>
                                          <p:spTgt spid="41"/>
                                        </p:tgtEl>
                                        <p:attrNameLst>
                                          <p:attrName>ppt_h</p:attrName>
                                        </p:attrNameLst>
                                      </p:cBhvr>
                                      <p:tavLst>
                                        <p:tav tm="0">
                                          <p:val>
                                            <p:fltVal val="0"/>
                                          </p:val>
                                        </p:tav>
                                        <p:tav tm="100000">
                                          <p:val>
                                            <p:strVal val="#ppt_h"/>
                                          </p:val>
                                        </p:tav>
                                      </p:tavLst>
                                    </p:anim>
                                    <p:animEffect transition="in" filter="fade">
                                      <p:cBhvr>
                                        <p:cTn id="23" dur="500"/>
                                        <p:tgtEl>
                                          <p:spTgt spid="41"/>
                                        </p:tgtEl>
                                      </p:cBhvr>
                                    </p:animEffect>
                                  </p:childTnLst>
                                </p:cTn>
                              </p:par>
                              <p:par>
                                <p:cTn id="24" presetID="53" presetClass="entr" presetSubtype="16" fill="hold" grpId="0" nodeType="withEffect">
                                  <p:stCondLst>
                                    <p:cond delay="400"/>
                                  </p:stCondLst>
                                  <p:childTnLst>
                                    <p:set>
                                      <p:cBhvr>
                                        <p:cTn id="25" dur="1" fill="hold">
                                          <p:stCondLst>
                                            <p:cond delay="0"/>
                                          </p:stCondLst>
                                        </p:cTn>
                                        <p:tgtEl>
                                          <p:spTgt spid="40"/>
                                        </p:tgtEl>
                                        <p:attrNameLst>
                                          <p:attrName>style.visibility</p:attrName>
                                        </p:attrNameLst>
                                      </p:cBhvr>
                                      <p:to>
                                        <p:strVal val="visible"/>
                                      </p:to>
                                    </p:set>
                                    <p:anim calcmode="lin" valueType="num">
                                      <p:cBhvr>
                                        <p:cTn id="26" dur="500" fill="hold"/>
                                        <p:tgtEl>
                                          <p:spTgt spid="40"/>
                                        </p:tgtEl>
                                        <p:attrNameLst>
                                          <p:attrName>ppt_w</p:attrName>
                                        </p:attrNameLst>
                                      </p:cBhvr>
                                      <p:tavLst>
                                        <p:tav tm="0">
                                          <p:val>
                                            <p:fltVal val="0"/>
                                          </p:val>
                                        </p:tav>
                                        <p:tav tm="100000">
                                          <p:val>
                                            <p:strVal val="#ppt_w"/>
                                          </p:val>
                                        </p:tav>
                                      </p:tavLst>
                                    </p:anim>
                                    <p:anim calcmode="lin" valueType="num">
                                      <p:cBhvr>
                                        <p:cTn id="27" dur="500" fill="hold"/>
                                        <p:tgtEl>
                                          <p:spTgt spid="40"/>
                                        </p:tgtEl>
                                        <p:attrNameLst>
                                          <p:attrName>ppt_h</p:attrName>
                                        </p:attrNameLst>
                                      </p:cBhvr>
                                      <p:tavLst>
                                        <p:tav tm="0">
                                          <p:val>
                                            <p:fltVal val="0"/>
                                          </p:val>
                                        </p:tav>
                                        <p:tav tm="100000">
                                          <p:val>
                                            <p:strVal val="#ppt_h"/>
                                          </p:val>
                                        </p:tav>
                                      </p:tavLst>
                                    </p:anim>
                                    <p:animEffect transition="in" filter="fade">
                                      <p:cBhvr>
                                        <p:cTn id="28" dur="500"/>
                                        <p:tgtEl>
                                          <p:spTgt spid="40"/>
                                        </p:tgtEl>
                                      </p:cBhvr>
                                    </p:animEffect>
                                  </p:childTnLst>
                                </p:cTn>
                              </p:par>
                              <p:par>
                                <p:cTn id="29" presetID="53" presetClass="entr" presetSubtype="16" fill="hold" grpId="0" nodeType="withEffect">
                                  <p:stCondLst>
                                    <p:cond delay="600"/>
                                  </p:stCondLst>
                                  <p:childTnLst>
                                    <p:set>
                                      <p:cBhvr>
                                        <p:cTn id="30" dur="1" fill="hold">
                                          <p:stCondLst>
                                            <p:cond delay="0"/>
                                          </p:stCondLst>
                                        </p:cTn>
                                        <p:tgtEl>
                                          <p:spTgt spid="42"/>
                                        </p:tgtEl>
                                        <p:attrNameLst>
                                          <p:attrName>style.visibility</p:attrName>
                                        </p:attrNameLst>
                                      </p:cBhvr>
                                      <p:to>
                                        <p:strVal val="visible"/>
                                      </p:to>
                                    </p:set>
                                    <p:anim calcmode="lin" valueType="num">
                                      <p:cBhvr>
                                        <p:cTn id="31" dur="500" fill="hold"/>
                                        <p:tgtEl>
                                          <p:spTgt spid="42"/>
                                        </p:tgtEl>
                                        <p:attrNameLst>
                                          <p:attrName>ppt_w</p:attrName>
                                        </p:attrNameLst>
                                      </p:cBhvr>
                                      <p:tavLst>
                                        <p:tav tm="0">
                                          <p:val>
                                            <p:fltVal val="0"/>
                                          </p:val>
                                        </p:tav>
                                        <p:tav tm="100000">
                                          <p:val>
                                            <p:strVal val="#ppt_w"/>
                                          </p:val>
                                        </p:tav>
                                      </p:tavLst>
                                    </p:anim>
                                    <p:anim calcmode="lin" valueType="num">
                                      <p:cBhvr>
                                        <p:cTn id="32" dur="500" fill="hold"/>
                                        <p:tgtEl>
                                          <p:spTgt spid="42"/>
                                        </p:tgtEl>
                                        <p:attrNameLst>
                                          <p:attrName>ppt_h</p:attrName>
                                        </p:attrNameLst>
                                      </p:cBhvr>
                                      <p:tavLst>
                                        <p:tav tm="0">
                                          <p:val>
                                            <p:fltVal val="0"/>
                                          </p:val>
                                        </p:tav>
                                        <p:tav tm="100000">
                                          <p:val>
                                            <p:strVal val="#ppt_h"/>
                                          </p:val>
                                        </p:tav>
                                      </p:tavLst>
                                    </p:anim>
                                    <p:animEffect transition="in" filter="fade">
                                      <p:cBhvr>
                                        <p:cTn id="33" dur="500"/>
                                        <p:tgtEl>
                                          <p:spTgt spid="42"/>
                                        </p:tgtEl>
                                      </p:cBhvr>
                                    </p:animEffect>
                                  </p:childTnLst>
                                </p:cTn>
                              </p:par>
                            </p:childTnLst>
                          </p:cTn>
                        </p:par>
                        <p:par>
                          <p:cTn id="34" fill="hold">
                            <p:stCondLst>
                              <p:cond delay="1350"/>
                            </p:stCondLst>
                            <p:childTnLst>
                              <p:par>
                                <p:cTn id="35" presetID="8" presetClass="emph" presetSubtype="0" fill="hold" grpId="1" nodeType="afterEffect">
                                  <p:stCondLst>
                                    <p:cond delay="0"/>
                                  </p:stCondLst>
                                  <p:childTnLst>
                                    <p:animRot by="21600000">
                                      <p:cBhvr>
                                        <p:cTn id="36" dur="2000" fill="hold"/>
                                        <p:tgtEl>
                                          <p:spTgt spid="39"/>
                                        </p:tgtEl>
                                        <p:attrNameLst>
                                          <p:attrName>r</p:attrName>
                                        </p:attrNameLst>
                                      </p:cBhvr>
                                    </p:animRot>
                                  </p:childTnLst>
                                </p:cTn>
                              </p:par>
                              <p:par>
                                <p:cTn id="37" presetID="8" presetClass="emph" presetSubtype="0" fill="hold" grpId="1" nodeType="withEffect">
                                  <p:stCondLst>
                                    <p:cond delay="0"/>
                                  </p:stCondLst>
                                  <p:childTnLst>
                                    <p:animRot by="21600000">
                                      <p:cBhvr>
                                        <p:cTn id="38" dur="2000" fill="hold"/>
                                        <p:tgtEl>
                                          <p:spTgt spid="41"/>
                                        </p:tgtEl>
                                        <p:attrNameLst>
                                          <p:attrName>r</p:attrName>
                                        </p:attrNameLst>
                                      </p:cBhvr>
                                    </p:animRot>
                                  </p:childTnLst>
                                </p:cTn>
                              </p:par>
                              <p:par>
                                <p:cTn id="39" presetID="8" presetClass="emph" presetSubtype="0" fill="hold" grpId="1" nodeType="withEffect">
                                  <p:stCondLst>
                                    <p:cond delay="0"/>
                                  </p:stCondLst>
                                  <p:childTnLst>
                                    <p:animRot by="21600000">
                                      <p:cBhvr>
                                        <p:cTn id="40" dur="2000" fill="hold"/>
                                        <p:tgtEl>
                                          <p:spTgt spid="40"/>
                                        </p:tgtEl>
                                        <p:attrNameLst>
                                          <p:attrName>r</p:attrName>
                                        </p:attrNameLst>
                                      </p:cBhvr>
                                    </p:animRot>
                                  </p:childTnLst>
                                </p:cTn>
                              </p:par>
                              <p:par>
                                <p:cTn id="41" presetID="8" presetClass="emph" presetSubtype="0" fill="hold" grpId="1" nodeType="withEffect">
                                  <p:stCondLst>
                                    <p:cond delay="0"/>
                                  </p:stCondLst>
                                  <p:childTnLst>
                                    <p:animRot by="21600000">
                                      <p:cBhvr>
                                        <p:cTn id="42" dur="2000" fill="hold"/>
                                        <p:tgtEl>
                                          <p:spTgt spid="42"/>
                                        </p:tgtEl>
                                        <p:attrNameLst>
                                          <p:attrName>r</p:attrName>
                                        </p:attrNameLst>
                                      </p:cBhvr>
                                    </p:animRot>
                                  </p:childTnLst>
                                </p:cTn>
                              </p:par>
                              <p:par>
                                <p:cTn id="43" presetID="10" presetClass="entr" presetSubtype="0" fill="hold" grpId="0" nodeType="withEffect">
                                  <p:stCondLst>
                                    <p:cond delay="0"/>
                                  </p:stCondLst>
                                  <p:childTnLst>
                                    <p:set>
                                      <p:cBhvr>
                                        <p:cTn id="44" dur="1" fill="hold">
                                          <p:stCondLst>
                                            <p:cond delay="0"/>
                                          </p:stCondLst>
                                        </p:cTn>
                                        <p:tgtEl>
                                          <p:spTgt spid="43"/>
                                        </p:tgtEl>
                                        <p:attrNameLst>
                                          <p:attrName>style.visibility</p:attrName>
                                        </p:attrNameLst>
                                      </p:cBhvr>
                                      <p:to>
                                        <p:strVal val="visible"/>
                                      </p:to>
                                    </p:set>
                                    <p:animEffect transition="in" filter="fade">
                                      <p:cBhvr>
                                        <p:cTn id="45" dur="500"/>
                                        <p:tgtEl>
                                          <p:spTgt spid="43"/>
                                        </p:tgtEl>
                                      </p:cBhvr>
                                    </p:animEffect>
                                  </p:childTnLst>
                                </p:cTn>
                              </p:par>
                              <p:par>
                                <p:cTn id="46" presetID="10" presetClass="entr" presetSubtype="0" fill="hold" grpId="0" nodeType="withEffect">
                                  <p:stCondLst>
                                    <p:cond delay="200"/>
                                  </p:stCondLst>
                                  <p:childTnLst>
                                    <p:set>
                                      <p:cBhvr>
                                        <p:cTn id="47" dur="1" fill="hold">
                                          <p:stCondLst>
                                            <p:cond delay="0"/>
                                          </p:stCondLst>
                                        </p:cTn>
                                        <p:tgtEl>
                                          <p:spTgt spid="44"/>
                                        </p:tgtEl>
                                        <p:attrNameLst>
                                          <p:attrName>style.visibility</p:attrName>
                                        </p:attrNameLst>
                                      </p:cBhvr>
                                      <p:to>
                                        <p:strVal val="visible"/>
                                      </p:to>
                                    </p:set>
                                    <p:animEffect transition="in" filter="fade">
                                      <p:cBhvr>
                                        <p:cTn id="48" dur="500"/>
                                        <p:tgtEl>
                                          <p:spTgt spid="44"/>
                                        </p:tgtEl>
                                      </p:cBhvr>
                                    </p:animEffect>
                                  </p:childTnLst>
                                </p:cTn>
                              </p:par>
                              <p:par>
                                <p:cTn id="49" presetID="10" presetClass="entr" presetSubtype="0" fill="hold" grpId="0" nodeType="withEffect">
                                  <p:stCondLst>
                                    <p:cond delay="400"/>
                                  </p:stCondLst>
                                  <p:childTnLst>
                                    <p:set>
                                      <p:cBhvr>
                                        <p:cTn id="50" dur="1" fill="hold">
                                          <p:stCondLst>
                                            <p:cond delay="0"/>
                                          </p:stCondLst>
                                        </p:cTn>
                                        <p:tgtEl>
                                          <p:spTgt spid="45"/>
                                        </p:tgtEl>
                                        <p:attrNameLst>
                                          <p:attrName>style.visibility</p:attrName>
                                        </p:attrNameLst>
                                      </p:cBhvr>
                                      <p:to>
                                        <p:strVal val="visible"/>
                                      </p:to>
                                    </p:set>
                                    <p:animEffect transition="in" filter="fade">
                                      <p:cBhvr>
                                        <p:cTn id="51" dur="500"/>
                                        <p:tgtEl>
                                          <p:spTgt spid="45"/>
                                        </p:tgtEl>
                                      </p:cBhvr>
                                    </p:animEffect>
                                  </p:childTnLst>
                                </p:cTn>
                              </p:par>
                              <p:par>
                                <p:cTn id="52" presetID="10" presetClass="entr" presetSubtype="0" fill="hold" grpId="0" nodeType="withEffect">
                                  <p:stCondLst>
                                    <p:cond delay="600"/>
                                  </p:stCondLst>
                                  <p:childTnLst>
                                    <p:set>
                                      <p:cBhvr>
                                        <p:cTn id="53" dur="1" fill="hold">
                                          <p:stCondLst>
                                            <p:cond delay="0"/>
                                          </p:stCondLst>
                                        </p:cTn>
                                        <p:tgtEl>
                                          <p:spTgt spid="46"/>
                                        </p:tgtEl>
                                        <p:attrNameLst>
                                          <p:attrName>style.visibility</p:attrName>
                                        </p:attrNameLst>
                                      </p:cBhvr>
                                      <p:to>
                                        <p:strVal val="visible"/>
                                      </p:to>
                                    </p:set>
                                    <p:animEffect transition="in" filter="fade">
                                      <p:cBhvr>
                                        <p:cTn id="54" dur="500"/>
                                        <p:tgtEl>
                                          <p:spTgt spid="46"/>
                                        </p:tgtEl>
                                      </p:cBhvr>
                                    </p:animEffect>
                                  </p:childTnLst>
                                </p:cTn>
                              </p:par>
                            </p:childTnLst>
                          </p:cTn>
                        </p:par>
                        <p:par>
                          <p:cTn id="55" fill="hold">
                            <p:stCondLst>
                              <p:cond delay="3350"/>
                            </p:stCondLst>
                            <p:childTnLst>
                              <p:par>
                                <p:cTn id="56" presetID="22" presetClass="entr" presetSubtype="8" fill="hold" nodeType="afterEffect">
                                  <p:stCondLst>
                                    <p:cond delay="0"/>
                                  </p:stCondLst>
                                  <p:childTnLst>
                                    <p:set>
                                      <p:cBhvr>
                                        <p:cTn id="57" dur="1" fill="hold">
                                          <p:stCondLst>
                                            <p:cond delay="0"/>
                                          </p:stCondLst>
                                        </p:cTn>
                                        <p:tgtEl>
                                          <p:spTgt spid="47"/>
                                        </p:tgtEl>
                                        <p:attrNameLst>
                                          <p:attrName>style.visibility</p:attrName>
                                        </p:attrNameLst>
                                      </p:cBhvr>
                                      <p:to>
                                        <p:strVal val="visible"/>
                                      </p:to>
                                    </p:set>
                                    <p:animEffect transition="in" filter="wipe(left)">
                                      <p:cBhvr>
                                        <p:cTn id="58" dur="500"/>
                                        <p:tgtEl>
                                          <p:spTgt spid="47"/>
                                        </p:tgtEl>
                                      </p:cBhvr>
                                    </p:animEffect>
                                  </p:childTnLst>
                                </p:cTn>
                              </p:par>
                            </p:childTnLst>
                          </p:cTn>
                        </p:par>
                        <p:par>
                          <p:cTn id="59" fill="hold">
                            <p:stCondLst>
                              <p:cond delay="3850"/>
                            </p:stCondLst>
                            <p:childTnLst>
                              <p:par>
                                <p:cTn id="60" presetID="10" presetClass="entr" presetSubtype="0" fill="hold" grpId="0" nodeType="afterEffect">
                                  <p:stCondLst>
                                    <p:cond delay="0"/>
                                  </p:stCondLst>
                                  <p:iterate type="lt">
                                    <p:tmPct val="10000"/>
                                  </p:iterate>
                                  <p:childTnLst>
                                    <p:set>
                                      <p:cBhvr>
                                        <p:cTn id="61" dur="1" fill="hold">
                                          <p:stCondLst>
                                            <p:cond delay="0"/>
                                          </p:stCondLst>
                                        </p:cTn>
                                        <p:tgtEl>
                                          <p:spTgt spid="50"/>
                                        </p:tgtEl>
                                        <p:attrNameLst>
                                          <p:attrName>style.visibility</p:attrName>
                                        </p:attrNameLst>
                                      </p:cBhvr>
                                      <p:to>
                                        <p:strVal val="visible"/>
                                      </p:to>
                                    </p:set>
                                    <p:animEffect transition="in" filter="fade">
                                      <p:cBhvr>
                                        <p:cTn id="62" dur="250"/>
                                        <p:tgtEl>
                                          <p:spTgt spid="50"/>
                                        </p:tgtEl>
                                      </p:cBhvr>
                                    </p:animEffect>
                                  </p:childTnLst>
                                </p:cTn>
                              </p:par>
                            </p:childTnLst>
                          </p:cTn>
                        </p:par>
                        <p:par>
                          <p:cTn id="63" fill="hold">
                            <p:stCondLst>
                              <p:cond delay="5200"/>
                            </p:stCondLst>
                            <p:childTnLst>
                              <p:par>
                                <p:cTn id="64" presetID="22" presetClass="entr" presetSubtype="8" fill="hold" nodeType="afterEffect">
                                  <p:stCondLst>
                                    <p:cond delay="0"/>
                                  </p:stCondLst>
                                  <p:childTnLst>
                                    <p:set>
                                      <p:cBhvr>
                                        <p:cTn id="65" dur="1" fill="hold">
                                          <p:stCondLst>
                                            <p:cond delay="0"/>
                                          </p:stCondLst>
                                        </p:cTn>
                                        <p:tgtEl>
                                          <p:spTgt spid="51"/>
                                        </p:tgtEl>
                                        <p:attrNameLst>
                                          <p:attrName>style.visibility</p:attrName>
                                        </p:attrNameLst>
                                      </p:cBhvr>
                                      <p:to>
                                        <p:strVal val="visible"/>
                                      </p:to>
                                    </p:set>
                                    <p:animEffect transition="in" filter="wipe(left)">
                                      <p:cBhvr>
                                        <p:cTn id="66" dur="500"/>
                                        <p:tgtEl>
                                          <p:spTgt spid="51"/>
                                        </p:tgtEl>
                                      </p:cBhvr>
                                    </p:animEffect>
                                  </p:childTnLst>
                                </p:cTn>
                              </p:par>
                            </p:childTnLst>
                          </p:cTn>
                        </p:par>
                        <p:par>
                          <p:cTn id="67" fill="hold">
                            <p:stCondLst>
                              <p:cond delay="5700"/>
                            </p:stCondLst>
                            <p:childTnLst>
                              <p:par>
                                <p:cTn id="68" presetID="10" presetClass="entr" presetSubtype="0" fill="hold" grpId="0" nodeType="afterEffect">
                                  <p:stCondLst>
                                    <p:cond delay="0"/>
                                  </p:stCondLst>
                                  <p:iterate type="lt">
                                    <p:tmPct val="10000"/>
                                  </p:iterate>
                                  <p:childTnLst>
                                    <p:set>
                                      <p:cBhvr>
                                        <p:cTn id="69" dur="1" fill="hold">
                                          <p:stCondLst>
                                            <p:cond delay="0"/>
                                          </p:stCondLst>
                                        </p:cTn>
                                        <p:tgtEl>
                                          <p:spTgt spid="54"/>
                                        </p:tgtEl>
                                        <p:attrNameLst>
                                          <p:attrName>style.visibility</p:attrName>
                                        </p:attrNameLst>
                                      </p:cBhvr>
                                      <p:to>
                                        <p:strVal val="visible"/>
                                      </p:to>
                                    </p:set>
                                    <p:animEffect transition="in" filter="fade">
                                      <p:cBhvr>
                                        <p:cTn id="70" dur="250"/>
                                        <p:tgtEl>
                                          <p:spTgt spid="54"/>
                                        </p:tgtEl>
                                      </p:cBhvr>
                                    </p:animEffect>
                                  </p:childTnLst>
                                </p:cTn>
                              </p:par>
                            </p:childTnLst>
                          </p:cTn>
                        </p:par>
                        <p:par>
                          <p:cTn id="71" fill="hold">
                            <p:stCondLst>
                              <p:cond delay="7050"/>
                            </p:stCondLst>
                            <p:childTnLst>
                              <p:par>
                                <p:cTn id="72" presetID="22" presetClass="entr" presetSubtype="8" fill="hold" nodeType="afterEffect">
                                  <p:stCondLst>
                                    <p:cond delay="0"/>
                                  </p:stCondLst>
                                  <p:childTnLst>
                                    <p:set>
                                      <p:cBhvr>
                                        <p:cTn id="73" dur="1" fill="hold">
                                          <p:stCondLst>
                                            <p:cond delay="0"/>
                                          </p:stCondLst>
                                        </p:cTn>
                                        <p:tgtEl>
                                          <p:spTgt spid="55"/>
                                        </p:tgtEl>
                                        <p:attrNameLst>
                                          <p:attrName>style.visibility</p:attrName>
                                        </p:attrNameLst>
                                      </p:cBhvr>
                                      <p:to>
                                        <p:strVal val="visible"/>
                                      </p:to>
                                    </p:set>
                                    <p:animEffect transition="in" filter="wipe(left)">
                                      <p:cBhvr>
                                        <p:cTn id="74" dur="500"/>
                                        <p:tgtEl>
                                          <p:spTgt spid="55"/>
                                        </p:tgtEl>
                                      </p:cBhvr>
                                    </p:animEffect>
                                  </p:childTnLst>
                                </p:cTn>
                              </p:par>
                            </p:childTnLst>
                          </p:cTn>
                        </p:par>
                        <p:par>
                          <p:cTn id="75" fill="hold">
                            <p:stCondLst>
                              <p:cond delay="7550"/>
                            </p:stCondLst>
                            <p:childTnLst>
                              <p:par>
                                <p:cTn id="76" presetID="10" presetClass="entr" presetSubtype="0" fill="hold" grpId="0" nodeType="afterEffect">
                                  <p:stCondLst>
                                    <p:cond delay="0"/>
                                  </p:stCondLst>
                                  <p:iterate type="lt">
                                    <p:tmPct val="10000"/>
                                  </p:iterate>
                                  <p:childTnLst>
                                    <p:set>
                                      <p:cBhvr>
                                        <p:cTn id="77" dur="1" fill="hold">
                                          <p:stCondLst>
                                            <p:cond delay="0"/>
                                          </p:stCondLst>
                                        </p:cTn>
                                        <p:tgtEl>
                                          <p:spTgt spid="93"/>
                                        </p:tgtEl>
                                        <p:attrNameLst>
                                          <p:attrName>style.visibility</p:attrName>
                                        </p:attrNameLst>
                                      </p:cBhvr>
                                      <p:to>
                                        <p:strVal val="visible"/>
                                      </p:to>
                                    </p:set>
                                    <p:animEffect transition="in" filter="fade">
                                      <p:cBhvr>
                                        <p:cTn id="78" dur="250"/>
                                        <p:tgtEl>
                                          <p:spTgt spid="93"/>
                                        </p:tgtEl>
                                      </p:cBhvr>
                                    </p:animEffect>
                                  </p:childTnLst>
                                </p:cTn>
                              </p:par>
                            </p:childTnLst>
                          </p:cTn>
                        </p:par>
                        <p:par>
                          <p:cTn id="79" fill="hold">
                            <p:stCondLst>
                              <p:cond delay="8900"/>
                            </p:stCondLst>
                            <p:childTnLst>
                              <p:par>
                                <p:cTn id="80" presetID="22" presetClass="entr" presetSubtype="8" fill="hold" nodeType="afterEffect">
                                  <p:stCondLst>
                                    <p:cond delay="0"/>
                                  </p:stCondLst>
                                  <p:childTnLst>
                                    <p:set>
                                      <p:cBhvr>
                                        <p:cTn id="81" dur="1" fill="hold">
                                          <p:stCondLst>
                                            <p:cond delay="0"/>
                                          </p:stCondLst>
                                        </p:cTn>
                                        <p:tgtEl>
                                          <p:spTgt spid="94"/>
                                        </p:tgtEl>
                                        <p:attrNameLst>
                                          <p:attrName>style.visibility</p:attrName>
                                        </p:attrNameLst>
                                      </p:cBhvr>
                                      <p:to>
                                        <p:strVal val="visible"/>
                                      </p:to>
                                    </p:set>
                                    <p:animEffect transition="in" filter="wipe(left)">
                                      <p:cBhvr>
                                        <p:cTn id="82" dur="500"/>
                                        <p:tgtEl>
                                          <p:spTgt spid="94"/>
                                        </p:tgtEl>
                                      </p:cBhvr>
                                    </p:animEffect>
                                  </p:childTnLst>
                                </p:cTn>
                              </p:par>
                            </p:childTnLst>
                          </p:cTn>
                        </p:par>
                        <p:par>
                          <p:cTn id="83" fill="hold">
                            <p:stCondLst>
                              <p:cond delay="9400"/>
                            </p:stCondLst>
                            <p:childTnLst>
                              <p:par>
                                <p:cTn id="84" presetID="10" presetClass="entr" presetSubtype="0" fill="hold" grpId="0" nodeType="afterEffect">
                                  <p:stCondLst>
                                    <p:cond delay="0"/>
                                  </p:stCondLst>
                                  <p:iterate type="lt">
                                    <p:tmPct val="10000"/>
                                  </p:iterate>
                                  <p:childTnLst>
                                    <p:set>
                                      <p:cBhvr>
                                        <p:cTn id="85" dur="1" fill="hold">
                                          <p:stCondLst>
                                            <p:cond delay="0"/>
                                          </p:stCondLst>
                                        </p:cTn>
                                        <p:tgtEl>
                                          <p:spTgt spid="97"/>
                                        </p:tgtEl>
                                        <p:attrNameLst>
                                          <p:attrName>style.visibility</p:attrName>
                                        </p:attrNameLst>
                                      </p:cBhvr>
                                      <p:to>
                                        <p:strVal val="visible"/>
                                      </p:to>
                                    </p:set>
                                    <p:animEffect transition="in" filter="fade">
                                      <p:cBhvr>
                                        <p:cTn id="86" dur="250"/>
                                        <p:tgtEl>
                                          <p:spTgt spid="9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39" grpId="0" animBg="1"/>
      <p:bldP spid="39" grpId="1" animBg="1"/>
      <p:bldP spid="40" grpId="0" animBg="1"/>
      <p:bldP spid="40" grpId="1" animBg="1"/>
      <p:bldP spid="41" grpId="0" animBg="1"/>
      <p:bldP spid="41" grpId="1" animBg="1"/>
      <p:bldP spid="42" grpId="0" animBg="1"/>
      <p:bldP spid="42" grpId="1" animBg="1"/>
      <p:bldP spid="43" grpId="0"/>
      <p:bldP spid="44" grpId="0"/>
      <p:bldP spid="45" grpId="0"/>
      <p:bldP spid="46" grpId="0"/>
      <p:bldP spid="50" grpId="0"/>
      <p:bldP spid="54" grpId="0"/>
      <p:bldP spid="93" grpId="0"/>
      <p:bldP spid="97" grpId="0"/>
    </p:bldLst>
  </p:timing>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文本框 15"/>
          <p:cNvSpPr txBox="1"/>
          <p:nvPr/>
        </p:nvSpPr>
        <p:spPr>
          <a:xfrm>
            <a:off x="191917" y="314907"/>
            <a:ext cx="4706914" cy="584640"/>
          </a:xfrm>
          <a:prstGeom prst="rect">
            <a:avLst/>
          </a:prstGeom>
          <a:noFill/>
        </p:spPr>
        <p:txBody>
          <a:bodyPr wrap="square" rtlCol="0">
            <a:spAutoFit/>
          </a:bodyPr>
          <a:lstStyle/>
          <a:p>
            <a:r>
              <a:rPr lang="zh-CN" altLang="en-US" sz="3199" b="1" dirty="0">
                <a:solidFill>
                  <a:schemeClr val="tx1">
                    <a:lumMod val="65000"/>
                    <a:lumOff val="35000"/>
                  </a:schemeClr>
                </a:solidFill>
                <a:latin typeface="方正尚酷简体" panose="03000509000000000000" pitchFamily="65" charset="-122"/>
                <a:ea typeface="方正尚酷简体" panose="03000509000000000000" pitchFamily="65" charset="-122"/>
              </a:rPr>
              <a:t>请在此输入文本标题</a:t>
            </a:r>
          </a:p>
        </p:txBody>
      </p:sp>
      <p:sp>
        <p:nvSpPr>
          <p:cNvPr id="3" name="矩形 2"/>
          <p:cNvSpPr/>
          <p:nvPr/>
        </p:nvSpPr>
        <p:spPr>
          <a:xfrm>
            <a:off x="1411" y="342820"/>
            <a:ext cx="171410" cy="57136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6" name="组合 15"/>
          <p:cNvGrpSpPr/>
          <p:nvPr/>
        </p:nvGrpSpPr>
        <p:grpSpPr>
          <a:xfrm>
            <a:off x="1079875" y="1631220"/>
            <a:ext cx="2352549" cy="2534302"/>
            <a:chOff x="1126654" y="1988839"/>
            <a:chExt cx="2352549" cy="2534302"/>
          </a:xfrm>
          <a:effectLst>
            <a:outerShdw blurRad="292100" dist="292100" dir="2700000" algn="tl" rotWithShape="0">
              <a:prstClr val="black">
                <a:alpha val="11000"/>
              </a:prstClr>
            </a:outerShdw>
          </a:effectLst>
        </p:grpSpPr>
        <p:sp>
          <p:nvSpPr>
            <p:cNvPr id="17" name="矩形 16"/>
            <p:cNvSpPr/>
            <p:nvPr/>
          </p:nvSpPr>
          <p:spPr>
            <a:xfrm>
              <a:off x="1126654" y="2460958"/>
              <a:ext cx="2352549" cy="2062183"/>
            </a:xfrm>
            <a:prstGeom prst="rect">
              <a:avLst/>
            </a:prstGeom>
            <a:blipFill>
              <a:blip r:embed="rId9"/>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矩形 17"/>
            <p:cNvSpPr/>
            <p:nvPr/>
          </p:nvSpPr>
          <p:spPr>
            <a:xfrm>
              <a:off x="1126654" y="1988839"/>
              <a:ext cx="2352549" cy="50405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9" name="TextBox 84"/>
          <p:cNvSpPr txBox="1"/>
          <p:nvPr/>
        </p:nvSpPr>
        <p:spPr>
          <a:xfrm>
            <a:off x="1649482" y="1696717"/>
            <a:ext cx="1213333" cy="400110"/>
          </a:xfrm>
          <a:prstGeom prst="rect">
            <a:avLst/>
          </a:prstGeom>
          <a:noFill/>
          <a:ln>
            <a:noFill/>
          </a:ln>
        </p:spPr>
        <p:txBody>
          <a:bodyPr wrap="square" rtlCol="0">
            <a:spAutoFit/>
          </a:bodyPr>
          <a:lstStyle/>
          <a:p>
            <a:pPr algn="ctr"/>
            <a:r>
              <a:rPr lang="zh-CN" altLang="en-US" sz="2000" dirty="0" smtClean="0">
                <a:solidFill>
                  <a:schemeClr val="bg1"/>
                </a:solidFill>
                <a:latin typeface="方正正中黑简体" panose="02000000000000000000" pitchFamily="2" charset="-122"/>
                <a:ea typeface="方正正中黑简体" panose="02000000000000000000" pitchFamily="2" charset="-122"/>
              </a:rPr>
              <a:t>关键字</a:t>
            </a:r>
            <a:r>
              <a:rPr lang="zh-CN" altLang="en-US" sz="2000" dirty="0">
                <a:solidFill>
                  <a:schemeClr val="bg1"/>
                </a:solidFill>
                <a:latin typeface="方正正中黑简体" panose="02000000000000000000" pitchFamily="2" charset="-122"/>
                <a:ea typeface="方正正中黑简体" panose="02000000000000000000" pitchFamily="2" charset="-122"/>
              </a:rPr>
              <a:t>一</a:t>
            </a:r>
          </a:p>
        </p:txBody>
      </p:sp>
      <p:sp>
        <p:nvSpPr>
          <p:cNvPr id="20" name="MH_Text_1"/>
          <p:cNvSpPr/>
          <p:nvPr>
            <p:custDataLst>
              <p:tags r:id="rId1"/>
            </p:custDataLst>
          </p:nvPr>
        </p:nvSpPr>
        <p:spPr>
          <a:xfrm>
            <a:off x="403082" y="4801499"/>
            <a:ext cx="3285121" cy="38746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59981" tIns="0" rIns="159981" bIns="0" rtlCol="0" anchor="t">
            <a:noAutofit/>
          </a:bodyPr>
          <a:lstStyle/>
          <a:p>
            <a:pPr marL="380990" indent="-380990" algn="ctr">
              <a:lnSpc>
                <a:spcPct val="120000"/>
              </a:lnSpc>
              <a:buClr>
                <a:schemeClr val="accent1"/>
              </a:buClr>
              <a:buFont typeface="Wingdings" panose="05000000000000000000" pitchFamily="2" charset="2"/>
              <a:buChar char="n"/>
            </a:pPr>
            <a:r>
              <a:rPr lang="zh-CN" altLang="en-US" sz="1900" b="1" dirty="0">
                <a:solidFill>
                  <a:schemeClr val="tx1">
                    <a:lumMod val="85000"/>
                    <a:lumOff val="15000"/>
                  </a:schemeClr>
                </a:solidFill>
                <a:cs typeface="+mn-ea"/>
                <a:sym typeface="+mn-lt"/>
              </a:rPr>
              <a:t>点击输入小标题</a:t>
            </a:r>
            <a:endParaRPr lang="en-US" altLang="zh-CN" sz="1900" b="1" dirty="0">
              <a:solidFill>
                <a:schemeClr val="tx1">
                  <a:lumMod val="85000"/>
                  <a:lumOff val="15000"/>
                </a:schemeClr>
              </a:solidFill>
              <a:cs typeface="+mn-ea"/>
              <a:sym typeface="+mn-lt"/>
            </a:endParaRPr>
          </a:p>
        </p:txBody>
      </p:sp>
      <p:sp>
        <p:nvSpPr>
          <p:cNvPr id="21" name="MH_Text_1"/>
          <p:cNvSpPr/>
          <p:nvPr>
            <p:custDataLst>
              <p:tags r:id="rId2"/>
            </p:custDataLst>
          </p:nvPr>
        </p:nvSpPr>
        <p:spPr>
          <a:xfrm>
            <a:off x="420057" y="5223036"/>
            <a:ext cx="3689184" cy="74874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59981" tIns="0" rIns="159981" bIns="0" rtlCol="0" anchor="t">
            <a:noAutofit/>
          </a:bodyPr>
          <a:lstStyle/>
          <a:p>
            <a:pPr algn="ctr"/>
            <a:r>
              <a:rPr lang="zh-CN" altLang="en-US" sz="1400" dirty="0">
                <a:solidFill>
                  <a:prstClr val="black">
                    <a:lumMod val="75000"/>
                    <a:lumOff val="25000"/>
                  </a:prstClr>
                </a:solidFill>
                <a:latin typeface="时尚中黑简体"/>
              </a:rPr>
              <a:t>单击此处添加文字阐述，添加简短问题说明文字，具体说明文字在此处添加此处单击此处添加文字阐述</a:t>
            </a:r>
            <a:endParaRPr lang="en-US" altLang="zh-CN" sz="1600" dirty="0">
              <a:solidFill>
                <a:schemeClr val="tx1"/>
              </a:solidFill>
              <a:cs typeface="+mn-ea"/>
              <a:sym typeface="+mn-lt"/>
            </a:endParaRPr>
          </a:p>
        </p:txBody>
      </p:sp>
      <p:grpSp>
        <p:nvGrpSpPr>
          <p:cNvPr id="22" name="组合 21"/>
          <p:cNvGrpSpPr/>
          <p:nvPr/>
        </p:nvGrpSpPr>
        <p:grpSpPr>
          <a:xfrm>
            <a:off x="4949808" y="1631220"/>
            <a:ext cx="2352549" cy="2534302"/>
            <a:chOff x="3637338" y="1988839"/>
            <a:chExt cx="2352549" cy="2534302"/>
          </a:xfrm>
          <a:effectLst>
            <a:outerShdw blurRad="292100" dist="292100" dir="2700000" algn="tl" rotWithShape="0">
              <a:prstClr val="black">
                <a:alpha val="11000"/>
              </a:prstClr>
            </a:outerShdw>
          </a:effectLst>
        </p:grpSpPr>
        <p:sp>
          <p:nvSpPr>
            <p:cNvPr id="23" name="矩形 22"/>
            <p:cNvSpPr/>
            <p:nvPr/>
          </p:nvSpPr>
          <p:spPr>
            <a:xfrm>
              <a:off x="3637338" y="2460958"/>
              <a:ext cx="2352549" cy="2062183"/>
            </a:xfrm>
            <a:prstGeom prst="rect">
              <a:avLst/>
            </a:prstGeom>
            <a:blipFill>
              <a:blip r:embed="rId10"/>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矩形 23"/>
            <p:cNvSpPr/>
            <p:nvPr/>
          </p:nvSpPr>
          <p:spPr>
            <a:xfrm>
              <a:off x="3637338" y="1988839"/>
              <a:ext cx="2352549" cy="50405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5" name="TextBox 84"/>
          <p:cNvSpPr txBox="1"/>
          <p:nvPr/>
        </p:nvSpPr>
        <p:spPr>
          <a:xfrm>
            <a:off x="5519415" y="1696717"/>
            <a:ext cx="1213333" cy="400110"/>
          </a:xfrm>
          <a:prstGeom prst="rect">
            <a:avLst/>
          </a:prstGeom>
          <a:noFill/>
          <a:ln>
            <a:noFill/>
          </a:ln>
        </p:spPr>
        <p:txBody>
          <a:bodyPr wrap="square" rtlCol="0">
            <a:spAutoFit/>
          </a:bodyPr>
          <a:lstStyle/>
          <a:p>
            <a:pPr algn="ctr"/>
            <a:r>
              <a:rPr lang="zh-CN" altLang="en-US" sz="2000" dirty="0" smtClean="0">
                <a:solidFill>
                  <a:schemeClr val="bg1"/>
                </a:solidFill>
                <a:latin typeface="方正正中黑简体" panose="02000000000000000000" pitchFamily="2" charset="-122"/>
                <a:ea typeface="方正正中黑简体" panose="02000000000000000000" pitchFamily="2" charset="-122"/>
              </a:rPr>
              <a:t>关键字二</a:t>
            </a:r>
            <a:endParaRPr lang="zh-CN" altLang="en-US" sz="2000" dirty="0">
              <a:solidFill>
                <a:schemeClr val="bg1"/>
              </a:solidFill>
              <a:latin typeface="方正正中黑简体" panose="02000000000000000000" pitchFamily="2" charset="-122"/>
              <a:ea typeface="方正正中黑简体" panose="02000000000000000000" pitchFamily="2" charset="-122"/>
            </a:endParaRPr>
          </a:p>
        </p:txBody>
      </p:sp>
      <p:sp>
        <p:nvSpPr>
          <p:cNvPr id="26" name="MH_Text_1"/>
          <p:cNvSpPr/>
          <p:nvPr>
            <p:custDataLst>
              <p:tags r:id="rId3"/>
            </p:custDataLst>
          </p:nvPr>
        </p:nvSpPr>
        <p:spPr>
          <a:xfrm>
            <a:off x="4881739" y="4753456"/>
            <a:ext cx="2496051" cy="38746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59981" tIns="0" rIns="159981" bIns="0" rtlCol="0" anchor="t">
            <a:noAutofit/>
          </a:bodyPr>
          <a:lstStyle/>
          <a:p>
            <a:pPr marL="380990" indent="-380990" algn="ctr">
              <a:lnSpc>
                <a:spcPct val="120000"/>
              </a:lnSpc>
              <a:buClr>
                <a:schemeClr val="accent2"/>
              </a:buClr>
              <a:buFont typeface="Wingdings" panose="05000000000000000000" pitchFamily="2" charset="2"/>
              <a:buChar char="n"/>
            </a:pPr>
            <a:r>
              <a:rPr lang="zh-CN" altLang="en-US" sz="1900" b="1" dirty="0">
                <a:solidFill>
                  <a:schemeClr val="tx1">
                    <a:lumMod val="85000"/>
                    <a:lumOff val="15000"/>
                  </a:schemeClr>
                </a:solidFill>
                <a:cs typeface="+mn-ea"/>
                <a:sym typeface="+mn-lt"/>
              </a:rPr>
              <a:t>点击输入小标题</a:t>
            </a:r>
            <a:endParaRPr lang="en-US" altLang="zh-CN" sz="1900" b="1" dirty="0">
              <a:solidFill>
                <a:schemeClr val="tx1">
                  <a:lumMod val="85000"/>
                  <a:lumOff val="15000"/>
                </a:schemeClr>
              </a:solidFill>
              <a:cs typeface="+mn-ea"/>
              <a:sym typeface="+mn-lt"/>
            </a:endParaRPr>
          </a:p>
        </p:txBody>
      </p:sp>
      <p:sp>
        <p:nvSpPr>
          <p:cNvPr id="27" name="MH_Text_1"/>
          <p:cNvSpPr/>
          <p:nvPr>
            <p:custDataLst>
              <p:tags r:id="rId4"/>
            </p:custDataLst>
          </p:nvPr>
        </p:nvSpPr>
        <p:spPr>
          <a:xfrm>
            <a:off x="4288973" y="5182812"/>
            <a:ext cx="3689184" cy="74874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59981" tIns="0" rIns="159981" bIns="0" rtlCol="0" anchor="t">
            <a:noAutofit/>
          </a:bodyPr>
          <a:lstStyle/>
          <a:p>
            <a:pPr algn="ctr"/>
            <a:r>
              <a:rPr lang="zh-CN" altLang="en-US" sz="1400" dirty="0">
                <a:solidFill>
                  <a:prstClr val="black">
                    <a:lumMod val="75000"/>
                    <a:lumOff val="25000"/>
                  </a:prstClr>
                </a:solidFill>
                <a:latin typeface="时尚中黑简体"/>
              </a:rPr>
              <a:t>单击此处添加文字阐述，添加简短问题说明文字，具体说明文字在此处添加此处单击此处添加文字阐述</a:t>
            </a:r>
            <a:endParaRPr lang="en-US" altLang="zh-CN" sz="1600" dirty="0">
              <a:solidFill>
                <a:schemeClr val="tx1"/>
              </a:solidFill>
              <a:cs typeface="+mn-ea"/>
              <a:sym typeface="+mn-lt"/>
            </a:endParaRPr>
          </a:p>
        </p:txBody>
      </p:sp>
      <p:grpSp>
        <p:nvGrpSpPr>
          <p:cNvPr id="28" name="组合 27"/>
          <p:cNvGrpSpPr/>
          <p:nvPr/>
        </p:nvGrpSpPr>
        <p:grpSpPr>
          <a:xfrm>
            <a:off x="8819741" y="1631220"/>
            <a:ext cx="2352549" cy="2534302"/>
            <a:chOff x="6168893" y="1988839"/>
            <a:chExt cx="2352549" cy="2534302"/>
          </a:xfrm>
          <a:effectLst>
            <a:outerShdw blurRad="292100" dist="292100" dir="2700000" algn="tl" rotWithShape="0">
              <a:prstClr val="black">
                <a:alpha val="11000"/>
              </a:prstClr>
            </a:outerShdw>
          </a:effectLst>
        </p:grpSpPr>
        <p:sp>
          <p:nvSpPr>
            <p:cNvPr id="29" name="矩形 28"/>
            <p:cNvSpPr/>
            <p:nvPr/>
          </p:nvSpPr>
          <p:spPr>
            <a:xfrm>
              <a:off x="6168893" y="2460958"/>
              <a:ext cx="2352549" cy="2062183"/>
            </a:xfrm>
            <a:prstGeom prst="rect">
              <a:avLst/>
            </a:prstGeom>
            <a:blipFill>
              <a:blip r:embed="rId11"/>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矩形 29"/>
            <p:cNvSpPr/>
            <p:nvPr/>
          </p:nvSpPr>
          <p:spPr>
            <a:xfrm>
              <a:off x="6168893" y="1988839"/>
              <a:ext cx="2352549" cy="504057"/>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1" name="TextBox 84"/>
          <p:cNvSpPr txBox="1"/>
          <p:nvPr/>
        </p:nvSpPr>
        <p:spPr>
          <a:xfrm>
            <a:off x="9541314" y="1696717"/>
            <a:ext cx="1213333" cy="400110"/>
          </a:xfrm>
          <a:prstGeom prst="rect">
            <a:avLst/>
          </a:prstGeom>
          <a:noFill/>
          <a:ln>
            <a:noFill/>
          </a:ln>
        </p:spPr>
        <p:txBody>
          <a:bodyPr wrap="square" rtlCol="0">
            <a:spAutoFit/>
          </a:bodyPr>
          <a:lstStyle/>
          <a:p>
            <a:pPr algn="ctr"/>
            <a:r>
              <a:rPr lang="zh-CN" altLang="en-US" sz="2000" dirty="0" smtClean="0">
                <a:solidFill>
                  <a:schemeClr val="bg1"/>
                </a:solidFill>
                <a:latin typeface="方正正中黑简体" panose="02000000000000000000" pitchFamily="2" charset="-122"/>
                <a:ea typeface="方正正中黑简体" panose="02000000000000000000" pitchFamily="2" charset="-122"/>
              </a:rPr>
              <a:t>关键字三</a:t>
            </a:r>
            <a:endParaRPr lang="zh-CN" altLang="en-US" sz="2000" dirty="0">
              <a:solidFill>
                <a:schemeClr val="bg1"/>
              </a:solidFill>
              <a:latin typeface="方正正中黑简体" panose="02000000000000000000" pitchFamily="2" charset="-122"/>
              <a:ea typeface="方正正中黑简体" panose="02000000000000000000" pitchFamily="2" charset="-122"/>
            </a:endParaRPr>
          </a:p>
        </p:txBody>
      </p:sp>
      <p:sp>
        <p:nvSpPr>
          <p:cNvPr id="32" name="MH_Text_1"/>
          <p:cNvSpPr/>
          <p:nvPr>
            <p:custDataLst>
              <p:tags r:id="rId5"/>
            </p:custDataLst>
          </p:nvPr>
        </p:nvSpPr>
        <p:spPr>
          <a:xfrm>
            <a:off x="8819206" y="4795344"/>
            <a:ext cx="2496051" cy="38746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59981" tIns="0" rIns="159981" bIns="0" rtlCol="0" anchor="t">
            <a:noAutofit/>
          </a:bodyPr>
          <a:lstStyle/>
          <a:p>
            <a:pPr marL="380990" indent="-380990">
              <a:lnSpc>
                <a:spcPct val="120000"/>
              </a:lnSpc>
              <a:buClr>
                <a:schemeClr val="accent3"/>
              </a:buClr>
              <a:buFont typeface="Wingdings" panose="05000000000000000000" pitchFamily="2" charset="2"/>
              <a:buChar char="n"/>
            </a:pPr>
            <a:r>
              <a:rPr lang="zh-CN" altLang="en-US" sz="1900" b="1" dirty="0">
                <a:solidFill>
                  <a:schemeClr val="tx1">
                    <a:lumMod val="85000"/>
                    <a:lumOff val="15000"/>
                  </a:schemeClr>
                </a:solidFill>
                <a:cs typeface="+mn-ea"/>
                <a:sym typeface="+mn-lt"/>
              </a:rPr>
              <a:t>点击输入小标题</a:t>
            </a:r>
            <a:endParaRPr lang="en-US" altLang="zh-CN" sz="1900" b="1" dirty="0">
              <a:solidFill>
                <a:schemeClr val="tx1">
                  <a:lumMod val="85000"/>
                  <a:lumOff val="15000"/>
                </a:schemeClr>
              </a:solidFill>
              <a:cs typeface="+mn-ea"/>
              <a:sym typeface="+mn-lt"/>
            </a:endParaRPr>
          </a:p>
        </p:txBody>
      </p:sp>
      <p:sp>
        <p:nvSpPr>
          <p:cNvPr id="45" name="MH_Text_1"/>
          <p:cNvSpPr/>
          <p:nvPr>
            <p:custDataLst>
              <p:tags r:id="rId6"/>
            </p:custDataLst>
          </p:nvPr>
        </p:nvSpPr>
        <p:spPr>
          <a:xfrm>
            <a:off x="8144086" y="5145788"/>
            <a:ext cx="3689184" cy="74874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59981" tIns="0" rIns="159981" bIns="0" rtlCol="0" anchor="t">
            <a:noAutofit/>
          </a:bodyPr>
          <a:lstStyle/>
          <a:p>
            <a:pPr algn="ctr"/>
            <a:r>
              <a:rPr lang="zh-CN" altLang="en-US" sz="1400" dirty="0">
                <a:solidFill>
                  <a:prstClr val="black">
                    <a:lumMod val="75000"/>
                    <a:lumOff val="25000"/>
                  </a:prstClr>
                </a:solidFill>
                <a:latin typeface="时尚中黑简体"/>
              </a:rPr>
              <a:t>单击此处添加文字阐述，添加简短问题说明文字，具体说明文字在此处添加此处单击此处添加文字阐述</a:t>
            </a:r>
            <a:endParaRPr lang="en-US" altLang="zh-CN" sz="1600" dirty="0">
              <a:solidFill>
                <a:schemeClr val="tx1"/>
              </a:solidFill>
              <a:cs typeface="+mn-ea"/>
              <a:sym typeface="+mn-lt"/>
            </a:endParaRPr>
          </a:p>
        </p:txBody>
      </p:sp>
    </p:spTree>
    <p:extLst>
      <p:ext uri="{BB962C8B-B14F-4D97-AF65-F5344CB8AC3E}">
        <p14:creationId xmlns:p14="http://schemas.microsoft.com/office/powerpoint/2010/main" val="2167534242"/>
      </p:ext>
    </p:extLst>
  </p:cSld>
  <p:clrMapOvr>
    <a:masterClrMapping/>
  </p:clrMapOvr>
  <mc:AlternateContent xmlns:mc="http://schemas.openxmlformats.org/markup-compatibility/2006" xmlns:p14="http://schemas.microsoft.com/office/powerpoint/2010/main">
    <mc:Choice Requires="p14">
      <p:transition spd="slow" p14:dur="1600" advTm="0">
        <p14:conveyor dir="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250"/>
                                        <p:tgtEl>
                                          <p:spTgt spid="3"/>
                                        </p:tgtEl>
                                      </p:cBhvr>
                                    </p:animEffect>
                                  </p:childTnLst>
                                </p:cTn>
                              </p:par>
                            </p:childTnLst>
                          </p:cTn>
                        </p:par>
                        <p:par>
                          <p:cTn id="8" fill="hold">
                            <p:stCondLst>
                              <p:cond delay="250"/>
                            </p:stCondLst>
                            <p:childTnLst>
                              <p:par>
                                <p:cTn id="9" presetID="53" presetClass="entr" presetSubtype="16" fill="hold" grpId="0" nodeType="afterEffect">
                                  <p:stCondLst>
                                    <p:cond delay="0"/>
                                  </p:stCondLst>
                                  <p:iterate type="lt">
                                    <p:tmPct val="10000"/>
                                  </p:iterate>
                                  <p:childTnLst>
                                    <p:set>
                                      <p:cBhvr>
                                        <p:cTn id="10" dur="1" fill="hold">
                                          <p:stCondLst>
                                            <p:cond delay="0"/>
                                          </p:stCondLst>
                                        </p:cTn>
                                        <p:tgtEl>
                                          <p:spTgt spid="2"/>
                                        </p:tgtEl>
                                        <p:attrNameLst>
                                          <p:attrName>style.visibility</p:attrName>
                                        </p:attrNameLst>
                                      </p:cBhvr>
                                      <p:to>
                                        <p:strVal val="visible"/>
                                      </p:to>
                                    </p:set>
                                    <p:anim calcmode="lin" valueType="num">
                                      <p:cBhvr>
                                        <p:cTn id="11" dur="500" fill="hold"/>
                                        <p:tgtEl>
                                          <p:spTgt spid="2"/>
                                        </p:tgtEl>
                                        <p:attrNameLst>
                                          <p:attrName>ppt_w</p:attrName>
                                        </p:attrNameLst>
                                      </p:cBhvr>
                                      <p:tavLst>
                                        <p:tav tm="0">
                                          <p:val>
                                            <p:fltVal val="0"/>
                                          </p:val>
                                        </p:tav>
                                        <p:tav tm="100000">
                                          <p:val>
                                            <p:strVal val="#ppt_w"/>
                                          </p:val>
                                        </p:tav>
                                      </p:tavLst>
                                    </p:anim>
                                    <p:anim calcmode="lin" valueType="num">
                                      <p:cBhvr>
                                        <p:cTn id="12" dur="500" fill="hold"/>
                                        <p:tgtEl>
                                          <p:spTgt spid="2"/>
                                        </p:tgtEl>
                                        <p:attrNameLst>
                                          <p:attrName>ppt_h</p:attrName>
                                        </p:attrNameLst>
                                      </p:cBhvr>
                                      <p:tavLst>
                                        <p:tav tm="0">
                                          <p:val>
                                            <p:fltVal val="0"/>
                                          </p:val>
                                        </p:tav>
                                        <p:tav tm="100000">
                                          <p:val>
                                            <p:strVal val="#ppt_h"/>
                                          </p:val>
                                        </p:tav>
                                      </p:tavLst>
                                    </p:anim>
                                    <p:animEffect transition="in" filter="fade">
                                      <p:cBhvr>
                                        <p:cTn id="13" dur="500"/>
                                        <p:tgtEl>
                                          <p:spTgt spid="2"/>
                                        </p:tgtEl>
                                      </p:cBhvr>
                                    </p:animEffect>
                                  </p:childTnLst>
                                </p:cTn>
                              </p:par>
                            </p:childTnLst>
                          </p:cTn>
                        </p:par>
                        <p:par>
                          <p:cTn id="14" fill="hold">
                            <p:stCondLst>
                              <p:cond delay="1150"/>
                            </p:stCondLst>
                            <p:childTnLst>
                              <p:par>
                                <p:cTn id="15" presetID="22" presetClass="entr" presetSubtype="1" fill="hold" nodeType="after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wipe(up)">
                                      <p:cBhvr>
                                        <p:cTn id="17" dur="500"/>
                                        <p:tgtEl>
                                          <p:spTgt spid="16"/>
                                        </p:tgtEl>
                                      </p:cBhvr>
                                    </p:animEffect>
                                  </p:childTnLst>
                                </p:cTn>
                              </p:par>
                            </p:childTnLst>
                          </p:cTn>
                        </p:par>
                        <p:par>
                          <p:cTn id="18" fill="hold">
                            <p:stCondLst>
                              <p:cond delay="1650"/>
                            </p:stCondLst>
                            <p:childTnLst>
                              <p:par>
                                <p:cTn id="19" presetID="22" presetClass="entr" presetSubtype="8" fill="hold" grpId="0" nodeType="afterEffect">
                                  <p:stCondLst>
                                    <p:cond delay="0"/>
                                  </p:stCondLst>
                                  <p:childTnLst>
                                    <p:set>
                                      <p:cBhvr>
                                        <p:cTn id="20" dur="1" fill="hold">
                                          <p:stCondLst>
                                            <p:cond delay="0"/>
                                          </p:stCondLst>
                                        </p:cTn>
                                        <p:tgtEl>
                                          <p:spTgt spid="19"/>
                                        </p:tgtEl>
                                        <p:attrNameLst>
                                          <p:attrName>style.visibility</p:attrName>
                                        </p:attrNameLst>
                                      </p:cBhvr>
                                      <p:to>
                                        <p:strVal val="visible"/>
                                      </p:to>
                                    </p:set>
                                    <p:animEffect transition="in" filter="wipe(left)">
                                      <p:cBhvr>
                                        <p:cTn id="21" dur="500"/>
                                        <p:tgtEl>
                                          <p:spTgt spid="19"/>
                                        </p:tgtEl>
                                      </p:cBhvr>
                                    </p:animEffect>
                                  </p:childTnLst>
                                </p:cTn>
                              </p:par>
                            </p:childTnLst>
                          </p:cTn>
                        </p:par>
                        <p:par>
                          <p:cTn id="22" fill="hold">
                            <p:stCondLst>
                              <p:cond delay="2150"/>
                            </p:stCondLst>
                            <p:childTnLst>
                              <p:par>
                                <p:cTn id="23" presetID="22" presetClass="entr" presetSubtype="4" fill="hold" grpId="0" nodeType="afterEffect">
                                  <p:stCondLst>
                                    <p:cond delay="0"/>
                                  </p:stCondLst>
                                  <p:childTnLst>
                                    <p:set>
                                      <p:cBhvr>
                                        <p:cTn id="24" dur="1" fill="hold">
                                          <p:stCondLst>
                                            <p:cond delay="0"/>
                                          </p:stCondLst>
                                        </p:cTn>
                                        <p:tgtEl>
                                          <p:spTgt spid="20"/>
                                        </p:tgtEl>
                                        <p:attrNameLst>
                                          <p:attrName>style.visibility</p:attrName>
                                        </p:attrNameLst>
                                      </p:cBhvr>
                                      <p:to>
                                        <p:strVal val="visible"/>
                                      </p:to>
                                    </p:set>
                                    <p:animEffect transition="in" filter="wipe(down)">
                                      <p:cBhvr>
                                        <p:cTn id="25" dur="500"/>
                                        <p:tgtEl>
                                          <p:spTgt spid="20"/>
                                        </p:tgtEl>
                                      </p:cBhvr>
                                    </p:animEffect>
                                  </p:childTnLst>
                                </p:cTn>
                              </p:par>
                            </p:childTnLst>
                          </p:cTn>
                        </p:par>
                        <p:par>
                          <p:cTn id="26" fill="hold">
                            <p:stCondLst>
                              <p:cond delay="2650"/>
                            </p:stCondLst>
                            <p:childTnLst>
                              <p:par>
                                <p:cTn id="27" presetID="16" presetClass="entr" presetSubtype="21" fill="hold" grpId="0" nodeType="afterEffect">
                                  <p:stCondLst>
                                    <p:cond delay="0"/>
                                  </p:stCondLst>
                                  <p:childTnLst>
                                    <p:set>
                                      <p:cBhvr>
                                        <p:cTn id="28" dur="1" fill="hold">
                                          <p:stCondLst>
                                            <p:cond delay="0"/>
                                          </p:stCondLst>
                                        </p:cTn>
                                        <p:tgtEl>
                                          <p:spTgt spid="21"/>
                                        </p:tgtEl>
                                        <p:attrNameLst>
                                          <p:attrName>style.visibility</p:attrName>
                                        </p:attrNameLst>
                                      </p:cBhvr>
                                      <p:to>
                                        <p:strVal val="visible"/>
                                      </p:to>
                                    </p:set>
                                    <p:animEffect transition="in" filter="barn(inVertical)">
                                      <p:cBhvr>
                                        <p:cTn id="29" dur="500"/>
                                        <p:tgtEl>
                                          <p:spTgt spid="21"/>
                                        </p:tgtEl>
                                      </p:cBhvr>
                                    </p:animEffect>
                                  </p:childTnLst>
                                </p:cTn>
                              </p:par>
                            </p:childTnLst>
                          </p:cTn>
                        </p:par>
                        <p:par>
                          <p:cTn id="30" fill="hold">
                            <p:stCondLst>
                              <p:cond delay="3150"/>
                            </p:stCondLst>
                            <p:childTnLst>
                              <p:par>
                                <p:cTn id="31" presetID="22" presetClass="entr" presetSubtype="1" fill="hold" nodeType="afterEffect">
                                  <p:stCondLst>
                                    <p:cond delay="0"/>
                                  </p:stCondLst>
                                  <p:childTnLst>
                                    <p:set>
                                      <p:cBhvr>
                                        <p:cTn id="32" dur="1" fill="hold">
                                          <p:stCondLst>
                                            <p:cond delay="0"/>
                                          </p:stCondLst>
                                        </p:cTn>
                                        <p:tgtEl>
                                          <p:spTgt spid="22"/>
                                        </p:tgtEl>
                                        <p:attrNameLst>
                                          <p:attrName>style.visibility</p:attrName>
                                        </p:attrNameLst>
                                      </p:cBhvr>
                                      <p:to>
                                        <p:strVal val="visible"/>
                                      </p:to>
                                    </p:set>
                                    <p:animEffect transition="in" filter="wipe(up)">
                                      <p:cBhvr>
                                        <p:cTn id="33" dur="500"/>
                                        <p:tgtEl>
                                          <p:spTgt spid="22"/>
                                        </p:tgtEl>
                                      </p:cBhvr>
                                    </p:animEffect>
                                  </p:childTnLst>
                                </p:cTn>
                              </p:par>
                            </p:childTnLst>
                          </p:cTn>
                        </p:par>
                        <p:par>
                          <p:cTn id="34" fill="hold">
                            <p:stCondLst>
                              <p:cond delay="3650"/>
                            </p:stCondLst>
                            <p:childTnLst>
                              <p:par>
                                <p:cTn id="35" presetID="22" presetClass="entr" presetSubtype="8" fill="hold" grpId="0" nodeType="afterEffect">
                                  <p:stCondLst>
                                    <p:cond delay="0"/>
                                  </p:stCondLst>
                                  <p:childTnLst>
                                    <p:set>
                                      <p:cBhvr>
                                        <p:cTn id="36" dur="1" fill="hold">
                                          <p:stCondLst>
                                            <p:cond delay="0"/>
                                          </p:stCondLst>
                                        </p:cTn>
                                        <p:tgtEl>
                                          <p:spTgt spid="25"/>
                                        </p:tgtEl>
                                        <p:attrNameLst>
                                          <p:attrName>style.visibility</p:attrName>
                                        </p:attrNameLst>
                                      </p:cBhvr>
                                      <p:to>
                                        <p:strVal val="visible"/>
                                      </p:to>
                                    </p:set>
                                    <p:animEffect transition="in" filter="wipe(left)">
                                      <p:cBhvr>
                                        <p:cTn id="37" dur="500"/>
                                        <p:tgtEl>
                                          <p:spTgt spid="25"/>
                                        </p:tgtEl>
                                      </p:cBhvr>
                                    </p:animEffect>
                                  </p:childTnLst>
                                </p:cTn>
                              </p:par>
                            </p:childTnLst>
                          </p:cTn>
                        </p:par>
                        <p:par>
                          <p:cTn id="38" fill="hold">
                            <p:stCondLst>
                              <p:cond delay="4150"/>
                            </p:stCondLst>
                            <p:childTnLst>
                              <p:par>
                                <p:cTn id="39" presetID="22" presetClass="entr" presetSubtype="4" fill="hold" grpId="0" nodeType="afterEffect">
                                  <p:stCondLst>
                                    <p:cond delay="0"/>
                                  </p:stCondLst>
                                  <p:childTnLst>
                                    <p:set>
                                      <p:cBhvr>
                                        <p:cTn id="40" dur="1" fill="hold">
                                          <p:stCondLst>
                                            <p:cond delay="0"/>
                                          </p:stCondLst>
                                        </p:cTn>
                                        <p:tgtEl>
                                          <p:spTgt spid="26"/>
                                        </p:tgtEl>
                                        <p:attrNameLst>
                                          <p:attrName>style.visibility</p:attrName>
                                        </p:attrNameLst>
                                      </p:cBhvr>
                                      <p:to>
                                        <p:strVal val="visible"/>
                                      </p:to>
                                    </p:set>
                                    <p:animEffect transition="in" filter="wipe(down)">
                                      <p:cBhvr>
                                        <p:cTn id="41" dur="500"/>
                                        <p:tgtEl>
                                          <p:spTgt spid="26"/>
                                        </p:tgtEl>
                                      </p:cBhvr>
                                    </p:animEffect>
                                  </p:childTnLst>
                                </p:cTn>
                              </p:par>
                            </p:childTnLst>
                          </p:cTn>
                        </p:par>
                        <p:par>
                          <p:cTn id="42" fill="hold">
                            <p:stCondLst>
                              <p:cond delay="4650"/>
                            </p:stCondLst>
                            <p:childTnLst>
                              <p:par>
                                <p:cTn id="43" presetID="16" presetClass="entr" presetSubtype="21" fill="hold" grpId="0" nodeType="afterEffect">
                                  <p:stCondLst>
                                    <p:cond delay="0"/>
                                  </p:stCondLst>
                                  <p:childTnLst>
                                    <p:set>
                                      <p:cBhvr>
                                        <p:cTn id="44" dur="1" fill="hold">
                                          <p:stCondLst>
                                            <p:cond delay="0"/>
                                          </p:stCondLst>
                                        </p:cTn>
                                        <p:tgtEl>
                                          <p:spTgt spid="27"/>
                                        </p:tgtEl>
                                        <p:attrNameLst>
                                          <p:attrName>style.visibility</p:attrName>
                                        </p:attrNameLst>
                                      </p:cBhvr>
                                      <p:to>
                                        <p:strVal val="visible"/>
                                      </p:to>
                                    </p:set>
                                    <p:animEffect transition="in" filter="barn(inVertical)">
                                      <p:cBhvr>
                                        <p:cTn id="45" dur="500"/>
                                        <p:tgtEl>
                                          <p:spTgt spid="27"/>
                                        </p:tgtEl>
                                      </p:cBhvr>
                                    </p:animEffect>
                                  </p:childTnLst>
                                </p:cTn>
                              </p:par>
                            </p:childTnLst>
                          </p:cTn>
                        </p:par>
                        <p:par>
                          <p:cTn id="46" fill="hold">
                            <p:stCondLst>
                              <p:cond delay="5150"/>
                            </p:stCondLst>
                            <p:childTnLst>
                              <p:par>
                                <p:cTn id="47" presetID="22" presetClass="entr" presetSubtype="1" fill="hold" nodeType="afterEffect">
                                  <p:stCondLst>
                                    <p:cond delay="0"/>
                                  </p:stCondLst>
                                  <p:childTnLst>
                                    <p:set>
                                      <p:cBhvr>
                                        <p:cTn id="48" dur="1" fill="hold">
                                          <p:stCondLst>
                                            <p:cond delay="0"/>
                                          </p:stCondLst>
                                        </p:cTn>
                                        <p:tgtEl>
                                          <p:spTgt spid="28"/>
                                        </p:tgtEl>
                                        <p:attrNameLst>
                                          <p:attrName>style.visibility</p:attrName>
                                        </p:attrNameLst>
                                      </p:cBhvr>
                                      <p:to>
                                        <p:strVal val="visible"/>
                                      </p:to>
                                    </p:set>
                                    <p:animEffect transition="in" filter="wipe(up)">
                                      <p:cBhvr>
                                        <p:cTn id="49" dur="500"/>
                                        <p:tgtEl>
                                          <p:spTgt spid="28"/>
                                        </p:tgtEl>
                                      </p:cBhvr>
                                    </p:animEffect>
                                  </p:childTnLst>
                                </p:cTn>
                              </p:par>
                            </p:childTnLst>
                          </p:cTn>
                        </p:par>
                        <p:par>
                          <p:cTn id="50" fill="hold">
                            <p:stCondLst>
                              <p:cond delay="5650"/>
                            </p:stCondLst>
                            <p:childTnLst>
                              <p:par>
                                <p:cTn id="51" presetID="22" presetClass="entr" presetSubtype="8" fill="hold" grpId="0" nodeType="afterEffect">
                                  <p:stCondLst>
                                    <p:cond delay="0"/>
                                  </p:stCondLst>
                                  <p:childTnLst>
                                    <p:set>
                                      <p:cBhvr>
                                        <p:cTn id="52" dur="1" fill="hold">
                                          <p:stCondLst>
                                            <p:cond delay="0"/>
                                          </p:stCondLst>
                                        </p:cTn>
                                        <p:tgtEl>
                                          <p:spTgt spid="31"/>
                                        </p:tgtEl>
                                        <p:attrNameLst>
                                          <p:attrName>style.visibility</p:attrName>
                                        </p:attrNameLst>
                                      </p:cBhvr>
                                      <p:to>
                                        <p:strVal val="visible"/>
                                      </p:to>
                                    </p:set>
                                    <p:animEffect transition="in" filter="wipe(left)">
                                      <p:cBhvr>
                                        <p:cTn id="53" dur="500"/>
                                        <p:tgtEl>
                                          <p:spTgt spid="31"/>
                                        </p:tgtEl>
                                      </p:cBhvr>
                                    </p:animEffect>
                                  </p:childTnLst>
                                </p:cTn>
                              </p:par>
                            </p:childTnLst>
                          </p:cTn>
                        </p:par>
                        <p:par>
                          <p:cTn id="54" fill="hold">
                            <p:stCondLst>
                              <p:cond delay="6150"/>
                            </p:stCondLst>
                            <p:childTnLst>
                              <p:par>
                                <p:cTn id="55" presetID="22" presetClass="entr" presetSubtype="4" fill="hold" grpId="0" nodeType="afterEffect">
                                  <p:stCondLst>
                                    <p:cond delay="0"/>
                                  </p:stCondLst>
                                  <p:childTnLst>
                                    <p:set>
                                      <p:cBhvr>
                                        <p:cTn id="56" dur="1" fill="hold">
                                          <p:stCondLst>
                                            <p:cond delay="0"/>
                                          </p:stCondLst>
                                        </p:cTn>
                                        <p:tgtEl>
                                          <p:spTgt spid="32"/>
                                        </p:tgtEl>
                                        <p:attrNameLst>
                                          <p:attrName>style.visibility</p:attrName>
                                        </p:attrNameLst>
                                      </p:cBhvr>
                                      <p:to>
                                        <p:strVal val="visible"/>
                                      </p:to>
                                    </p:set>
                                    <p:animEffect transition="in" filter="wipe(down)">
                                      <p:cBhvr>
                                        <p:cTn id="57" dur="500"/>
                                        <p:tgtEl>
                                          <p:spTgt spid="32"/>
                                        </p:tgtEl>
                                      </p:cBhvr>
                                    </p:animEffect>
                                  </p:childTnLst>
                                </p:cTn>
                              </p:par>
                            </p:childTnLst>
                          </p:cTn>
                        </p:par>
                        <p:par>
                          <p:cTn id="58" fill="hold">
                            <p:stCondLst>
                              <p:cond delay="6650"/>
                            </p:stCondLst>
                            <p:childTnLst>
                              <p:par>
                                <p:cTn id="59" presetID="16" presetClass="entr" presetSubtype="21" fill="hold" grpId="0" nodeType="afterEffect">
                                  <p:stCondLst>
                                    <p:cond delay="0"/>
                                  </p:stCondLst>
                                  <p:childTnLst>
                                    <p:set>
                                      <p:cBhvr>
                                        <p:cTn id="60" dur="1" fill="hold">
                                          <p:stCondLst>
                                            <p:cond delay="0"/>
                                          </p:stCondLst>
                                        </p:cTn>
                                        <p:tgtEl>
                                          <p:spTgt spid="45"/>
                                        </p:tgtEl>
                                        <p:attrNameLst>
                                          <p:attrName>style.visibility</p:attrName>
                                        </p:attrNameLst>
                                      </p:cBhvr>
                                      <p:to>
                                        <p:strVal val="visible"/>
                                      </p:to>
                                    </p:set>
                                    <p:animEffect transition="in" filter="barn(inVertical)">
                                      <p:cBhvr>
                                        <p:cTn id="61" dur="5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19" grpId="0"/>
      <p:bldP spid="20" grpId="0"/>
      <p:bldP spid="21" grpId="0"/>
      <p:bldP spid="25" grpId="0"/>
      <p:bldP spid="26" grpId="0"/>
      <p:bldP spid="27" grpId="0"/>
      <p:bldP spid="31" grpId="0"/>
      <p:bldP spid="32" grpId="0"/>
      <p:bldP spid="45" grpId="0"/>
    </p:bldLst>
  </p:timing>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矩形 1"/>
          <p:cNvSpPr/>
          <p:nvPr/>
        </p:nvSpPr>
        <p:spPr>
          <a:xfrm>
            <a:off x="526764" y="561875"/>
            <a:ext cx="496751" cy="49674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3199"/>
          </a:p>
        </p:txBody>
      </p:sp>
      <p:sp>
        <p:nvSpPr>
          <p:cNvPr id="3" name="矩形 2"/>
          <p:cNvSpPr/>
          <p:nvPr/>
        </p:nvSpPr>
        <p:spPr>
          <a:xfrm>
            <a:off x="771511" y="828227"/>
            <a:ext cx="331167" cy="33116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3199"/>
          </a:p>
        </p:txBody>
      </p:sp>
      <p:sp>
        <p:nvSpPr>
          <p:cNvPr id="4" name="TextBox 36"/>
          <p:cNvSpPr txBox="1"/>
          <p:nvPr/>
        </p:nvSpPr>
        <p:spPr>
          <a:xfrm>
            <a:off x="1198662" y="548680"/>
            <a:ext cx="2111685" cy="707794"/>
          </a:xfrm>
          <a:prstGeom prst="rect">
            <a:avLst/>
          </a:prstGeom>
          <a:noFill/>
        </p:spPr>
        <p:txBody>
          <a:bodyPr wrap="square" rtlCol="0">
            <a:spAutoFit/>
          </a:bodyPr>
          <a:lstStyle/>
          <a:p>
            <a:r>
              <a:rPr lang="zh-CN" altLang="en-US" sz="4000" b="1" spc="400" dirty="0">
                <a:solidFill>
                  <a:schemeClr val="accent1"/>
                </a:solidFill>
                <a:latin typeface="+mn-ea"/>
              </a:rPr>
              <a:t>目录页</a:t>
            </a:r>
          </a:p>
        </p:txBody>
      </p:sp>
      <p:grpSp>
        <p:nvGrpSpPr>
          <p:cNvPr id="7" name="组合 6"/>
          <p:cNvGrpSpPr/>
          <p:nvPr/>
        </p:nvGrpSpPr>
        <p:grpSpPr>
          <a:xfrm>
            <a:off x="4078982" y="1057733"/>
            <a:ext cx="4179397" cy="2463525"/>
            <a:chOff x="3900931" y="340045"/>
            <a:chExt cx="6445680" cy="3799375"/>
          </a:xfrm>
        </p:grpSpPr>
        <p:pic>
          <p:nvPicPr>
            <p:cNvPr id="5" name="图片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68859" y="340045"/>
              <a:ext cx="4977752" cy="3799375"/>
            </a:xfrm>
            <a:prstGeom prst="rect">
              <a:avLst/>
            </a:prstGeom>
          </p:spPr>
        </p:pic>
        <p:pic>
          <p:nvPicPr>
            <p:cNvPr id="6" name="图片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900931" y="1283124"/>
              <a:ext cx="2935859" cy="2856296"/>
            </a:xfrm>
            <a:prstGeom prst="rect">
              <a:avLst/>
            </a:prstGeom>
          </p:spPr>
        </p:pic>
      </p:grpSp>
      <p:sp>
        <p:nvSpPr>
          <p:cNvPr id="11" name="TextBox 8"/>
          <p:cNvSpPr txBox="1"/>
          <p:nvPr/>
        </p:nvSpPr>
        <p:spPr>
          <a:xfrm>
            <a:off x="3102281" y="3789040"/>
            <a:ext cx="5760640" cy="861770"/>
          </a:xfrm>
          <a:prstGeom prst="rect">
            <a:avLst/>
          </a:prstGeom>
          <a:noFill/>
        </p:spPr>
        <p:txBody>
          <a:bodyPr wrap="square" lIns="121917" tIns="60958" rIns="121917" bIns="60958" rtlCol="0">
            <a:spAutoFit/>
          </a:bodyPr>
          <a:lstStyle/>
          <a:p>
            <a:pPr algn="ctr"/>
            <a:r>
              <a:rPr lang="zh-CN" altLang="en-US" sz="4800" b="1" dirty="0" smtClean="0">
                <a:solidFill>
                  <a:schemeClr val="accent1"/>
                </a:solidFill>
                <a:latin typeface="+mn-ea"/>
                <a:cs typeface="方正豪体简体" panose="03000509000000000000" pitchFamily="65" charset="-122"/>
              </a:rPr>
              <a:t>完成成功项目展示</a:t>
            </a:r>
            <a:endParaRPr lang="zh-CN" altLang="en-US" sz="4800" b="1" dirty="0">
              <a:solidFill>
                <a:schemeClr val="accent1"/>
              </a:solidFill>
              <a:latin typeface="+mn-ea"/>
              <a:cs typeface="方正豪体简体" panose="03000509000000000000" pitchFamily="65" charset="-122"/>
            </a:endParaRPr>
          </a:p>
        </p:txBody>
      </p:sp>
      <p:cxnSp>
        <p:nvCxnSpPr>
          <p:cNvPr id="12" name="直接连接符 11"/>
          <p:cNvCxnSpPr/>
          <p:nvPr/>
        </p:nvCxnSpPr>
        <p:spPr>
          <a:xfrm>
            <a:off x="3729261" y="4674906"/>
            <a:ext cx="4803052" cy="0"/>
          </a:xfrm>
          <a:prstGeom prst="line">
            <a:avLst/>
          </a:prstGeom>
          <a:ln>
            <a:solidFill>
              <a:schemeClr val="tx1">
                <a:lumMod val="75000"/>
                <a:lumOff val="25000"/>
              </a:schemeClr>
            </a:solidFill>
            <a:prstDash val="dash"/>
          </a:ln>
        </p:spPr>
        <p:style>
          <a:lnRef idx="1">
            <a:schemeClr val="accent1"/>
          </a:lnRef>
          <a:fillRef idx="0">
            <a:schemeClr val="accent1"/>
          </a:fillRef>
          <a:effectRef idx="0">
            <a:schemeClr val="accent1"/>
          </a:effectRef>
          <a:fontRef idx="minor">
            <a:schemeClr val="tx1"/>
          </a:fontRef>
        </p:style>
      </p:cxnSp>
      <p:sp>
        <p:nvSpPr>
          <p:cNvPr id="13" name="文本框 12"/>
          <p:cNvSpPr txBox="1"/>
          <p:nvPr/>
        </p:nvSpPr>
        <p:spPr>
          <a:xfrm>
            <a:off x="3643953" y="4750010"/>
            <a:ext cx="4913341" cy="683260"/>
          </a:xfrm>
          <a:prstGeom prst="rect">
            <a:avLst/>
          </a:prstGeom>
          <a:noFill/>
        </p:spPr>
        <p:txBody>
          <a:bodyPr wrap="square" lIns="121917" tIns="60958" rIns="121917" bIns="60958">
            <a:spAutoFit/>
          </a:bodyPr>
          <a:lstStyle/>
          <a:p>
            <a:pPr algn="ctr" fontAlgn="base">
              <a:lnSpc>
                <a:spcPct val="130000"/>
              </a:lnSpc>
              <a:spcBef>
                <a:spcPct val="0"/>
              </a:spcBef>
              <a:spcAft>
                <a:spcPct val="0"/>
              </a:spcAft>
              <a:defRPr/>
            </a:pPr>
            <a:r>
              <a:rPr lang="zh-CN" altLang="en-US" sz="1400" dirty="0">
                <a:solidFill>
                  <a:schemeClr val="tx1">
                    <a:lumMod val="75000"/>
                    <a:lumOff val="25000"/>
                  </a:schemeClr>
                </a:solidFill>
                <a:latin typeface="等线"/>
              </a:rPr>
              <a:t>点击此处添加文本内容，如关键词、部分简单介绍等。点击此处添加文本内容，如关键词、部分简单介绍等</a:t>
            </a:r>
            <a:r>
              <a:rPr lang="zh-CN" altLang="en-US" sz="1400" dirty="0" smtClean="0">
                <a:solidFill>
                  <a:schemeClr val="tx1">
                    <a:lumMod val="75000"/>
                    <a:lumOff val="25000"/>
                  </a:schemeClr>
                </a:solidFill>
                <a:latin typeface="等线"/>
              </a:rPr>
              <a:t>。</a:t>
            </a:r>
            <a:endParaRPr lang="en-US" altLang="zh-CN" sz="1400" dirty="0">
              <a:solidFill>
                <a:schemeClr val="tx1">
                  <a:lumMod val="75000"/>
                  <a:lumOff val="25000"/>
                </a:schemeClr>
              </a:solidFill>
              <a:latin typeface="等线"/>
            </a:endParaRPr>
          </a:p>
        </p:txBody>
      </p:sp>
      <p:pic>
        <p:nvPicPr>
          <p:cNvPr id="14" name="图片 13"/>
          <p:cNvPicPr>
            <a:picLocks noChangeAspect="1"/>
          </p:cNvPicPr>
          <p:nvPr/>
        </p:nvPicPr>
        <p:blipFill>
          <a:blip r:embed="rId5" cstate="print">
            <a:extLst>
              <a:ext uri="{BEBA8EAE-BF5A-486C-A8C5-ECC9F3942E4B}">
                <a14:imgProps xmlns:a14="http://schemas.microsoft.com/office/drawing/2010/main">
                  <a14:imgLayer r:embed="rId6">
                    <a14:imgEffect>
                      <a14:brightnessContrast bright="20000"/>
                    </a14:imgEffect>
                  </a14:imgLayer>
                </a14:imgProps>
              </a:ext>
              <a:ext uri="{28A0092B-C50C-407E-A947-70E740481C1C}">
                <a14:useLocalDpi xmlns:a14="http://schemas.microsoft.com/office/drawing/2010/main" val="0"/>
              </a:ext>
            </a:extLst>
          </a:blip>
          <a:stretch>
            <a:fillRect/>
          </a:stretch>
        </p:blipFill>
        <p:spPr>
          <a:xfrm flipH="1">
            <a:off x="9911630" y="4770293"/>
            <a:ext cx="2132856" cy="2132856"/>
          </a:xfrm>
          <a:prstGeom prst="rect">
            <a:avLst/>
          </a:prstGeom>
        </p:spPr>
      </p:pic>
    </p:spTree>
    <p:extLst>
      <p:ext uri="{BB962C8B-B14F-4D97-AF65-F5344CB8AC3E}">
        <p14:creationId xmlns:p14="http://schemas.microsoft.com/office/powerpoint/2010/main" val="4291249049"/>
      </p:ext>
    </p:extLst>
  </p:cSld>
  <p:clrMapOvr>
    <a:masterClrMapping/>
  </p:clrMapOvr>
  <mc:AlternateContent xmlns:mc="http://schemas.openxmlformats.org/markup-compatibility/2006" xmlns:p14="http://schemas.microsoft.com/office/powerpoint/2010/main">
    <mc:Choice Requires="p14">
      <p:transition spd="slow" p14:dur="1600" advTm="0">
        <p14:conveyor dir="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down)">
                                      <p:cBhvr>
                                        <p:cTn id="7" dur="500"/>
                                        <p:tgtEl>
                                          <p:spTgt spid="14"/>
                                        </p:tgtEl>
                                      </p:cBhvr>
                                    </p:animEffect>
                                  </p:childTnLst>
                                </p:cTn>
                              </p:par>
                            </p:childTnLst>
                          </p:cTn>
                        </p:par>
                        <p:par>
                          <p:cTn id="8" fill="hold">
                            <p:stCondLst>
                              <p:cond delay="500"/>
                            </p:stCondLst>
                            <p:childTnLst>
                              <p:par>
                                <p:cTn id="9" presetID="4" presetClass="entr" presetSubtype="32"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box(out)">
                                      <p:cBhvr>
                                        <p:cTn id="11" dur="500"/>
                                        <p:tgtEl>
                                          <p:spTgt spid="2"/>
                                        </p:tgtEl>
                                      </p:cBhvr>
                                    </p:animEffect>
                                  </p:childTnLst>
                                </p:cTn>
                              </p:par>
                              <p:par>
                                <p:cTn id="12" presetID="4" presetClass="entr" presetSubtype="32" fill="hold" grpId="0" nodeType="with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box(out)">
                                      <p:cBhvr>
                                        <p:cTn id="14" dur="500"/>
                                        <p:tgtEl>
                                          <p:spTgt spid="3"/>
                                        </p:tgtEl>
                                      </p:cBhvr>
                                    </p:animEffect>
                                  </p:childTnLst>
                                </p:cTn>
                              </p:par>
                            </p:childTnLst>
                          </p:cTn>
                        </p:par>
                        <p:par>
                          <p:cTn id="15" fill="hold">
                            <p:stCondLst>
                              <p:cond delay="1000"/>
                            </p:stCondLst>
                            <p:childTnLst>
                              <p:par>
                                <p:cTn id="16" presetID="22" presetClass="entr" presetSubtype="8" fill="hold" grpId="0" nodeType="after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wipe(left)">
                                      <p:cBhvr>
                                        <p:cTn id="18" dur="500"/>
                                        <p:tgtEl>
                                          <p:spTgt spid="4"/>
                                        </p:tgtEl>
                                      </p:cBhvr>
                                    </p:animEffect>
                                  </p:childTnLst>
                                </p:cTn>
                              </p:par>
                            </p:childTnLst>
                          </p:cTn>
                        </p:par>
                        <p:par>
                          <p:cTn id="19" fill="hold">
                            <p:stCondLst>
                              <p:cond delay="1500"/>
                            </p:stCondLst>
                            <p:childTnLst>
                              <p:par>
                                <p:cTn id="20" presetID="42" presetClass="entr" presetSubtype="0" fill="hold" nodeType="after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fade">
                                      <p:cBhvr>
                                        <p:cTn id="22" dur="1000"/>
                                        <p:tgtEl>
                                          <p:spTgt spid="7"/>
                                        </p:tgtEl>
                                      </p:cBhvr>
                                    </p:animEffect>
                                    <p:anim calcmode="lin" valueType="num">
                                      <p:cBhvr>
                                        <p:cTn id="23" dur="1000" fill="hold"/>
                                        <p:tgtEl>
                                          <p:spTgt spid="7"/>
                                        </p:tgtEl>
                                        <p:attrNameLst>
                                          <p:attrName>ppt_x</p:attrName>
                                        </p:attrNameLst>
                                      </p:cBhvr>
                                      <p:tavLst>
                                        <p:tav tm="0">
                                          <p:val>
                                            <p:strVal val="#ppt_x"/>
                                          </p:val>
                                        </p:tav>
                                        <p:tav tm="100000">
                                          <p:val>
                                            <p:strVal val="#ppt_x"/>
                                          </p:val>
                                        </p:tav>
                                      </p:tavLst>
                                    </p:anim>
                                    <p:anim calcmode="lin" valueType="num">
                                      <p:cBhvr>
                                        <p:cTn id="24" dur="1000" fill="hold"/>
                                        <p:tgtEl>
                                          <p:spTgt spid="7"/>
                                        </p:tgtEl>
                                        <p:attrNameLst>
                                          <p:attrName>ppt_y</p:attrName>
                                        </p:attrNameLst>
                                      </p:cBhvr>
                                      <p:tavLst>
                                        <p:tav tm="0">
                                          <p:val>
                                            <p:strVal val="#ppt_y+.1"/>
                                          </p:val>
                                        </p:tav>
                                        <p:tav tm="100000">
                                          <p:val>
                                            <p:strVal val="#ppt_y"/>
                                          </p:val>
                                        </p:tav>
                                      </p:tavLst>
                                    </p:anim>
                                  </p:childTnLst>
                                </p:cTn>
                              </p:par>
                            </p:childTnLst>
                          </p:cTn>
                        </p:par>
                        <p:par>
                          <p:cTn id="25" fill="hold">
                            <p:stCondLst>
                              <p:cond delay="2500"/>
                            </p:stCondLst>
                            <p:childTnLst>
                              <p:par>
                                <p:cTn id="26" presetID="12" presetClass="entr" presetSubtype="4" fill="hold" grpId="0" nodeType="afterEffect">
                                  <p:stCondLst>
                                    <p:cond delay="0"/>
                                  </p:stCondLst>
                                  <p:iterate type="lt">
                                    <p:tmPct val="10000"/>
                                  </p:iterate>
                                  <p:childTnLst>
                                    <p:set>
                                      <p:cBhvr>
                                        <p:cTn id="27" dur="1" fill="hold">
                                          <p:stCondLst>
                                            <p:cond delay="0"/>
                                          </p:stCondLst>
                                        </p:cTn>
                                        <p:tgtEl>
                                          <p:spTgt spid="11"/>
                                        </p:tgtEl>
                                        <p:attrNameLst>
                                          <p:attrName>style.visibility</p:attrName>
                                        </p:attrNameLst>
                                      </p:cBhvr>
                                      <p:to>
                                        <p:strVal val="visible"/>
                                      </p:to>
                                    </p:set>
                                    <p:anim calcmode="lin" valueType="num">
                                      <p:cBhvr additive="base">
                                        <p:cTn id="28" dur="500"/>
                                        <p:tgtEl>
                                          <p:spTgt spid="11"/>
                                        </p:tgtEl>
                                        <p:attrNameLst>
                                          <p:attrName>ppt_y</p:attrName>
                                        </p:attrNameLst>
                                      </p:cBhvr>
                                      <p:tavLst>
                                        <p:tav tm="0">
                                          <p:val>
                                            <p:strVal val="#ppt_y+#ppt_h*1.125000"/>
                                          </p:val>
                                        </p:tav>
                                        <p:tav tm="100000">
                                          <p:val>
                                            <p:strVal val="#ppt_y"/>
                                          </p:val>
                                        </p:tav>
                                      </p:tavLst>
                                    </p:anim>
                                    <p:animEffect transition="in" filter="wipe(up)">
                                      <p:cBhvr>
                                        <p:cTn id="29" dur="500"/>
                                        <p:tgtEl>
                                          <p:spTgt spid="11"/>
                                        </p:tgtEl>
                                      </p:cBhvr>
                                    </p:animEffect>
                                  </p:childTnLst>
                                </p:cTn>
                              </p:par>
                            </p:childTnLst>
                          </p:cTn>
                        </p:par>
                        <p:par>
                          <p:cTn id="30" fill="hold">
                            <p:stCondLst>
                              <p:cond delay="3350"/>
                            </p:stCondLst>
                            <p:childTnLst>
                              <p:par>
                                <p:cTn id="31" presetID="22" presetClass="entr" presetSubtype="8" fill="hold" nodeType="afterEffect">
                                  <p:stCondLst>
                                    <p:cond delay="0"/>
                                  </p:stCondLst>
                                  <p:childTnLst>
                                    <p:set>
                                      <p:cBhvr>
                                        <p:cTn id="32" dur="1" fill="hold">
                                          <p:stCondLst>
                                            <p:cond delay="0"/>
                                          </p:stCondLst>
                                        </p:cTn>
                                        <p:tgtEl>
                                          <p:spTgt spid="12"/>
                                        </p:tgtEl>
                                        <p:attrNameLst>
                                          <p:attrName>style.visibility</p:attrName>
                                        </p:attrNameLst>
                                      </p:cBhvr>
                                      <p:to>
                                        <p:strVal val="visible"/>
                                      </p:to>
                                    </p:set>
                                    <p:animEffect transition="in" filter="wipe(left)">
                                      <p:cBhvr>
                                        <p:cTn id="33" dur="500"/>
                                        <p:tgtEl>
                                          <p:spTgt spid="12"/>
                                        </p:tgtEl>
                                      </p:cBhvr>
                                    </p:animEffect>
                                  </p:childTnLst>
                                </p:cTn>
                              </p:par>
                            </p:childTnLst>
                          </p:cTn>
                        </p:par>
                        <p:par>
                          <p:cTn id="34" fill="hold">
                            <p:stCondLst>
                              <p:cond delay="3850"/>
                            </p:stCondLst>
                            <p:childTnLst>
                              <p:par>
                                <p:cTn id="35" presetID="10" presetClass="entr" presetSubtype="0" fill="hold" grpId="0" nodeType="afterEffect">
                                  <p:stCondLst>
                                    <p:cond delay="0"/>
                                  </p:stCondLst>
                                  <p:iterate type="lt">
                                    <p:tmPct val="10000"/>
                                  </p:iterate>
                                  <p:childTnLst>
                                    <p:set>
                                      <p:cBhvr>
                                        <p:cTn id="36" dur="1" fill="hold">
                                          <p:stCondLst>
                                            <p:cond delay="0"/>
                                          </p:stCondLst>
                                        </p:cTn>
                                        <p:tgtEl>
                                          <p:spTgt spid="13"/>
                                        </p:tgtEl>
                                        <p:attrNameLst>
                                          <p:attrName>style.visibility</p:attrName>
                                        </p:attrNameLst>
                                      </p:cBhvr>
                                      <p:to>
                                        <p:strVal val="visible"/>
                                      </p:to>
                                    </p:set>
                                    <p:animEffect transition="in" filter="fade">
                                      <p:cBhvr>
                                        <p:cTn id="37" dur="25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p:bldP spid="11" grpId="0"/>
      <p:bldP spid="13" grpId="0"/>
    </p:bldLst>
  </p:timing>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文本框 15"/>
          <p:cNvSpPr txBox="1"/>
          <p:nvPr/>
        </p:nvSpPr>
        <p:spPr>
          <a:xfrm>
            <a:off x="191917" y="314907"/>
            <a:ext cx="4706914" cy="584640"/>
          </a:xfrm>
          <a:prstGeom prst="rect">
            <a:avLst/>
          </a:prstGeom>
          <a:noFill/>
        </p:spPr>
        <p:txBody>
          <a:bodyPr wrap="square" rtlCol="0">
            <a:spAutoFit/>
          </a:bodyPr>
          <a:lstStyle/>
          <a:p>
            <a:r>
              <a:rPr lang="zh-CN" altLang="en-US" sz="3199" b="1" dirty="0">
                <a:solidFill>
                  <a:schemeClr val="tx1">
                    <a:lumMod val="65000"/>
                    <a:lumOff val="35000"/>
                  </a:schemeClr>
                </a:solidFill>
                <a:latin typeface="方正尚酷简体" panose="03000509000000000000" pitchFamily="65" charset="-122"/>
                <a:ea typeface="方正尚酷简体" panose="03000509000000000000" pitchFamily="65" charset="-122"/>
              </a:rPr>
              <a:t>请在此输入文本标题</a:t>
            </a:r>
          </a:p>
        </p:txBody>
      </p:sp>
      <p:sp>
        <p:nvSpPr>
          <p:cNvPr id="3" name="矩形 2"/>
          <p:cNvSpPr/>
          <p:nvPr/>
        </p:nvSpPr>
        <p:spPr>
          <a:xfrm>
            <a:off x="1411" y="342820"/>
            <a:ext cx="171410" cy="57136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矩形 38"/>
          <p:cNvSpPr/>
          <p:nvPr/>
        </p:nvSpPr>
        <p:spPr>
          <a:xfrm>
            <a:off x="911830" y="1660437"/>
            <a:ext cx="3219035" cy="1943550"/>
          </a:xfrm>
          <a:prstGeom prst="rect">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0" name="组合 39"/>
          <p:cNvGrpSpPr/>
          <p:nvPr/>
        </p:nvGrpSpPr>
        <p:grpSpPr>
          <a:xfrm>
            <a:off x="1654809" y="3177893"/>
            <a:ext cx="1784844" cy="754567"/>
            <a:chOff x="1653781" y="3178629"/>
            <a:chExt cx="1785257" cy="754742"/>
          </a:xfrm>
        </p:grpSpPr>
        <p:sp>
          <p:nvSpPr>
            <p:cNvPr id="41" name="矩形 40"/>
            <p:cNvSpPr/>
            <p:nvPr/>
          </p:nvSpPr>
          <p:spPr>
            <a:xfrm>
              <a:off x="1653781" y="3178629"/>
              <a:ext cx="1785257" cy="754742"/>
            </a:xfrm>
            <a:prstGeom prst="rect">
              <a:avLst/>
            </a:prstGeom>
            <a:solidFill>
              <a:schemeClr val="accent1"/>
            </a:solidFill>
            <a:ln w="38100">
              <a:solidFill>
                <a:schemeClr val="bg1"/>
              </a:solidFill>
            </a:ln>
            <a:effectLst>
              <a:outerShdw blurRad="266700" dist="76200" dir="2700000" algn="tl" rotWithShape="0">
                <a:prstClr val="black">
                  <a:alpha val="3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2" name="矩形 41"/>
            <p:cNvSpPr/>
            <p:nvPr/>
          </p:nvSpPr>
          <p:spPr>
            <a:xfrm>
              <a:off x="1846734" y="3328169"/>
              <a:ext cx="1502459" cy="461665"/>
            </a:xfrm>
            <a:prstGeom prst="rect">
              <a:avLst/>
            </a:prstGeom>
          </p:spPr>
          <p:txBody>
            <a:bodyPr wrap="square">
              <a:spAutoFit/>
            </a:bodyPr>
            <a:lstStyle/>
            <a:p>
              <a:pPr algn="ctr"/>
              <a:r>
                <a:rPr lang="zh-CN" altLang="en-US" sz="2400" b="1" dirty="0">
                  <a:solidFill>
                    <a:schemeClr val="bg1"/>
                  </a:solidFill>
                  <a:latin typeface="+mn-ea"/>
                  <a:cs typeface="Arial" panose="020B0604020202020204" pitchFamily="34" charset="0"/>
                </a:rPr>
                <a:t>关键字一</a:t>
              </a:r>
              <a:endParaRPr lang="zh-CN" altLang="en-US" sz="1100" dirty="0">
                <a:solidFill>
                  <a:schemeClr val="bg1"/>
                </a:solidFill>
                <a:latin typeface="+mn-ea"/>
              </a:endParaRPr>
            </a:p>
          </p:txBody>
        </p:sp>
      </p:grpSp>
      <p:grpSp>
        <p:nvGrpSpPr>
          <p:cNvPr id="43" name="组合 42"/>
          <p:cNvGrpSpPr/>
          <p:nvPr/>
        </p:nvGrpSpPr>
        <p:grpSpPr>
          <a:xfrm>
            <a:off x="1189508" y="4539775"/>
            <a:ext cx="2663679" cy="1161827"/>
            <a:chOff x="8514377" y="1784643"/>
            <a:chExt cx="3125445" cy="1163017"/>
          </a:xfrm>
        </p:grpSpPr>
        <p:sp>
          <p:nvSpPr>
            <p:cNvPr id="44" name="TextBox 57"/>
            <p:cNvSpPr>
              <a:spLocks noChangeArrowheads="1"/>
            </p:cNvSpPr>
            <p:nvPr/>
          </p:nvSpPr>
          <p:spPr bwMode="auto">
            <a:xfrm>
              <a:off x="8514377" y="2216691"/>
              <a:ext cx="3125445" cy="7309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ts val="1867"/>
                </a:lnSpc>
              </a:pPr>
              <a:r>
                <a:rPr lang="zh-CN" altLang="en-US" sz="1400" dirty="0">
                  <a:solidFill>
                    <a:prstClr val="black">
                      <a:lumMod val="75000"/>
                    </a:prstClr>
                  </a:solidFill>
                  <a:latin typeface="+mj-ea"/>
                  <a:ea typeface="+mj-ea"/>
                </a:rPr>
                <a:t>单击此处添加文字阐述，添加简短问题说明文字，具体说明文字在此处。</a:t>
              </a:r>
              <a:endParaRPr lang="en-US" altLang="zh-CN" sz="1200" dirty="0">
                <a:solidFill>
                  <a:schemeClr val="tx1">
                    <a:lumMod val="75000"/>
                    <a:lumOff val="25000"/>
                  </a:schemeClr>
                </a:solidFill>
                <a:latin typeface="+mj-ea"/>
                <a:ea typeface="+mj-ea"/>
                <a:sym typeface="微软雅黑" pitchFamily="34" charset="-122"/>
              </a:endParaRPr>
            </a:p>
          </p:txBody>
        </p:sp>
        <p:sp>
          <p:nvSpPr>
            <p:cNvPr id="45" name="TextBox 58"/>
            <p:cNvSpPr>
              <a:spLocks noChangeArrowheads="1"/>
            </p:cNvSpPr>
            <p:nvPr/>
          </p:nvSpPr>
          <p:spPr bwMode="auto">
            <a:xfrm>
              <a:off x="8869170" y="1784643"/>
              <a:ext cx="246015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zh-CN" altLang="en-US" sz="2000" b="1" dirty="0">
                  <a:solidFill>
                    <a:schemeClr val="tx1">
                      <a:lumMod val="50000"/>
                    </a:schemeClr>
                  </a:solidFill>
                  <a:latin typeface="+mj-ea"/>
                  <a:ea typeface="+mj-ea"/>
                  <a:sym typeface="微软雅黑" pitchFamily="34" charset="-122"/>
                </a:rPr>
                <a:t>添加标题内容一</a:t>
              </a:r>
            </a:p>
          </p:txBody>
        </p:sp>
        <p:cxnSp>
          <p:nvCxnSpPr>
            <p:cNvPr id="46" name="直接连接符 45"/>
            <p:cNvCxnSpPr/>
            <p:nvPr/>
          </p:nvCxnSpPr>
          <p:spPr>
            <a:xfrm>
              <a:off x="8671406" y="2133650"/>
              <a:ext cx="2867599" cy="0"/>
            </a:xfrm>
            <a:prstGeom prst="line">
              <a:avLst/>
            </a:prstGeom>
            <a:ln>
              <a:solidFill>
                <a:schemeClr val="tx1">
                  <a:lumMod val="85000"/>
                  <a:lumOff val="15000"/>
                </a:schemeClr>
              </a:solidFill>
              <a:prstDash val="dash"/>
            </a:ln>
          </p:spPr>
          <p:style>
            <a:lnRef idx="1">
              <a:schemeClr val="accent1"/>
            </a:lnRef>
            <a:fillRef idx="0">
              <a:schemeClr val="accent1"/>
            </a:fillRef>
            <a:effectRef idx="0">
              <a:schemeClr val="accent1"/>
            </a:effectRef>
            <a:fontRef idx="minor">
              <a:schemeClr val="tx1"/>
            </a:fontRef>
          </p:style>
        </p:cxnSp>
      </p:grpSp>
      <p:sp>
        <p:nvSpPr>
          <p:cNvPr id="47" name="矩形 46"/>
          <p:cNvSpPr/>
          <p:nvPr/>
        </p:nvSpPr>
        <p:spPr>
          <a:xfrm>
            <a:off x="4525517" y="3892648"/>
            <a:ext cx="3219035" cy="1943550"/>
          </a:xfrm>
          <a:prstGeom prst="rect">
            <a:avLst/>
          </a:prstGeom>
          <a:blipFill>
            <a:blip r:embed="rId4"/>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8" name="组合 47"/>
          <p:cNvGrpSpPr/>
          <p:nvPr/>
        </p:nvGrpSpPr>
        <p:grpSpPr>
          <a:xfrm>
            <a:off x="5218090" y="5410104"/>
            <a:ext cx="1784844" cy="754567"/>
            <a:chOff x="5217887" y="5667681"/>
            <a:chExt cx="1785257" cy="754742"/>
          </a:xfrm>
        </p:grpSpPr>
        <p:sp>
          <p:nvSpPr>
            <p:cNvPr id="49" name="矩形 48"/>
            <p:cNvSpPr/>
            <p:nvPr/>
          </p:nvSpPr>
          <p:spPr>
            <a:xfrm>
              <a:off x="5217887" y="5667681"/>
              <a:ext cx="1785257" cy="754742"/>
            </a:xfrm>
            <a:prstGeom prst="rect">
              <a:avLst/>
            </a:prstGeom>
            <a:solidFill>
              <a:schemeClr val="accent2"/>
            </a:solidFill>
            <a:ln w="38100">
              <a:solidFill>
                <a:schemeClr val="bg1"/>
              </a:solidFill>
            </a:ln>
            <a:effectLst>
              <a:outerShdw blurRad="266700" dist="76200" dir="2700000" algn="tl" rotWithShape="0">
                <a:prstClr val="black">
                  <a:alpha val="3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50" name="矩形 49"/>
            <p:cNvSpPr/>
            <p:nvPr/>
          </p:nvSpPr>
          <p:spPr>
            <a:xfrm>
              <a:off x="5500685" y="5814219"/>
              <a:ext cx="1502459" cy="461665"/>
            </a:xfrm>
            <a:prstGeom prst="rect">
              <a:avLst/>
            </a:prstGeom>
          </p:spPr>
          <p:txBody>
            <a:bodyPr wrap="square">
              <a:spAutoFit/>
            </a:bodyPr>
            <a:lstStyle/>
            <a:p>
              <a:pPr algn="ctr"/>
              <a:r>
                <a:rPr lang="zh-CN" altLang="en-US" sz="2400" b="1" dirty="0">
                  <a:solidFill>
                    <a:schemeClr val="bg1"/>
                  </a:solidFill>
                  <a:latin typeface="+mn-ea"/>
                  <a:cs typeface="Arial" panose="020B0604020202020204" pitchFamily="34" charset="0"/>
                </a:rPr>
                <a:t>关键字二</a:t>
              </a:r>
              <a:endParaRPr lang="zh-CN" altLang="en-US" sz="1100" dirty="0">
                <a:solidFill>
                  <a:schemeClr val="bg1"/>
                </a:solidFill>
                <a:latin typeface="+mn-ea"/>
              </a:endParaRPr>
            </a:p>
          </p:txBody>
        </p:sp>
      </p:grpSp>
      <p:grpSp>
        <p:nvGrpSpPr>
          <p:cNvPr id="51" name="组合 50"/>
          <p:cNvGrpSpPr/>
          <p:nvPr/>
        </p:nvGrpSpPr>
        <p:grpSpPr>
          <a:xfrm>
            <a:off x="4709383" y="2165571"/>
            <a:ext cx="2663679" cy="1161827"/>
            <a:chOff x="8514377" y="1784643"/>
            <a:chExt cx="3125445" cy="1163017"/>
          </a:xfrm>
        </p:grpSpPr>
        <p:sp>
          <p:nvSpPr>
            <p:cNvPr id="52" name="TextBox 57"/>
            <p:cNvSpPr>
              <a:spLocks noChangeArrowheads="1"/>
            </p:cNvSpPr>
            <p:nvPr/>
          </p:nvSpPr>
          <p:spPr bwMode="auto">
            <a:xfrm>
              <a:off x="8514377" y="2216691"/>
              <a:ext cx="3125445" cy="7309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ts val="1867"/>
                </a:lnSpc>
              </a:pPr>
              <a:r>
                <a:rPr lang="zh-CN" altLang="en-US" sz="1400" dirty="0">
                  <a:solidFill>
                    <a:prstClr val="black">
                      <a:lumMod val="75000"/>
                    </a:prstClr>
                  </a:solidFill>
                  <a:latin typeface="+mj-ea"/>
                  <a:ea typeface="+mj-ea"/>
                </a:rPr>
                <a:t>单击此处添加文字阐述，添加简短问题说明文字，具体说明文字在此处。</a:t>
              </a:r>
              <a:endParaRPr lang="en-US" altLang="zh-CN" sz="1200" dirty="0">
                <a:solidFill>
                  <a:schemeClr val="tx1">
                    <a:lumMod val="75000"/>
                    <a:lumOff val="25000"/>
                  </a:schemeClr>
                </a:solidFill>
                <a:latin typeface="+mj-ea"/>
                <a:ea typeface="+mj-ea"/>
                <a:sym typeface="微软雅黑" pitchFamily="34" charset="-122"/>
              </a:endParaRPr>
            </a:p>
          </p:txBody>
        </p:sp>
        <p:sp>
          <p:nvSpPr>
            <p:cNvPr id="53" name="TextBox 58"/>
            <p:cNvSpPr>
              <a:spLocks noChangeArrowheads="1"/>
            </p:cNvSpPr>
            <p:nvPr/>
          </p:nvSpPr>
          <p:spPr bwMode="auto">
            <a:xfrm>
              <a:off x="8869170" y="1784643"/>
              <a:ext cx="246015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zh-CN" altLang="en-US" sz="2000" b="1" dirty="0">
                  <a:solidFill>
                    <a:schemeClr val="tx1">
                      <a:lumMod val="50000"/>
                    </a:schemeClr>
                  </a:solidFill>
                  <a:latin typeface="+mj-ea"/>
                  <a:ea typeface="+mj-ea"/>
                  <a:sym typeface="微软雅黑" pitchFamily="34" charset="-122"/>
                </a:rPr>
                <a:t>添加标题内容二</a:t>
              </a:r>
            </a:p>
          </p:txBody>
        </p:sp>
        <p:cxnSp>
          <p:nvCxnSpPr>
            <p:cNvPr id="54" name="直接连接符 53"/>
            <p:cNvCxnSpPr/>
            <p:nvPr/>
          </p:nvCxnSpPr>
          <p:spPr>
            <a:xfrm>
              <a:off x="8671406" y="2133650"/>
              <a:ext cx="2867599" cy="0"/>
            </a:xfrm>
            <a:prstGeom prst="line">
              <a:avLst/>
            </a:prstGeom>
            <a:ln>
              <a:solidFill>
                <a:schemeClr val="tx1">
                  <a:lumMod val="85000"/>
                  <a:lumOff val="15000"/>
                </a:schemeClr>
              </a:solidFill>
              <a:prstDash val="dash"/>
            </a:ln>
          </p:spPr>
          <p:style>
            <a:lnRef idx="1">
              <a:schemeClr val="accent1"/>
            </a:lnRef>
            <a:fillRef idx="0">
              <a:schemeClr val="accent1"/>
            </a:fillRef>
            <a:effectRef idx="0">
              <a:schemeClr val="accent1"/>
            </a:effectRef>
            <a:fontRef idx="minor">
              <a:schemeClr val="tx1"/>
            </a:fontRef>
          </p:style>
        </p:cxnSp>
      </p:grpSp>
      <p:sp>
        <p:nvSpPr>
          <p:cNvPr id="55" name="矩形 54"/>
          <p:cNvSpPr/>
          <p:nvPr/>
        </p:nvSpPr>
        <p:spPr>
          <a:xfrm>
            <a:off x="8064274" y="1660437"/>
            <a:ext cx="3219035" cy="1943550"/>
          </a:xfrm>
          <a:prstGeom prst="rect">
            <a:avLst/>
          </a:prstGeom>
          <a:blipFill>
            <a:blip r:embed="rId5"/>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6" name="组合 55"/>
          <p:cNvGrpSpPr/>
          <p:nvPr/>
        </p:nvGrpSpPr>
        <p:grpSpPr>
          <a:xfrm>
            <a:off x="8781371" y="3177893"/>
            <a:ext cx="1784844" cy="754567"/>
            <a:chOff x="8781992" y="3178629"/>
            <a:chExt cx="1785257" cy="754742"/>
          </a:xfrm>
        </p:grpSpPr>
        <p:sp>
          <p:nvSpPr>
            <p:cNvPr id="57" name="矩形 56"/>
            <p:cNvSpPr/>
            <p:nvPr/>
          </p:nvSpPr>
          <p:spPr>
            <a:xfrm>
              <a:off x="8781992" y="3178629"/>
              <a:ext cx="1785257" cy="754742"/>
            </a:xfrm>
            <a:prstGeom prst="rect">
              <a:avLst/>
            </a:prstGeom>
            <a:solidFill>
              <a:schemeClr val="accent3"/>
            </a:solidFill>
            <a:ln w="38100">
              <a:solidFill>
                <a:schemeClr val="bg1"/>
              </a:solidFill>
            </a:ln>
            <a:effectLst>
              <a:outerShdw blurRad="266700" dist="76200" dir="2700000" algn="tl" rotWithShape="0">
                <a:prstClr val="black">
                  <a:alpha val="3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58" name="矩形 57"/>
            <p:cNvSpPr/>
            <p:nvPr/>
          </p:nvSpPr>
          <p:spPr>
            <a:xfrm>
              <a:off x="9064790" y="3328169"/>
              <a:ext cx="1502459" cy="461665"/>
            </a:xfrm>
            <a:prstGeom prst="rect">
              <a:avLst/>
            </a:prstGeom>
          </p:spPr>
          <p:txBody>
            <a:bodyPr wrap="square">
              <a:spAutoFit/>
            </a:bodyPr>
            <a:lstStyle/>
            <a:p>
              <a:pPr algn="ctr"/>
              <a:r>
                <a:rPr lang="zh-CN" altLang="en-US" sz="2400" b="1" dirty="0">
                  <a:solidFill>
                    <a:schemeClr val="bg1"/>
                  </a:solidFill>
                  <a:latin typeface="+mn-ea"/>
                  <a:cs typeface="Arial" panose="020B0604020202020204" pitchFamily="34" charset="0"/>
                </a:rPr>
                <a:t>关键字三</a:t>
              </a:r>
              <a:endParaRPr lang="zh-CN" altLang="en-US" sz="1100" dirty="0">
                <a:solidFill>
                  <a:schemeClr val="bg1"/>
                </a:solidFill>
                <a:latin typeface="+mn-ea"/>
              </a:endParaRPr>
            </a:p>
          </p:txBody>
        </p:sp>
      </p:grpSp>
      <p:grpSp>
        <p:nvGrpSpPr>
          <p:cNvPr id="59" name="组合 58"/>
          <p:cNvGrpSpPr/>
          <p:nvPr/>
        </p:nvGrpSpPr>
        <p:grpSpPr>
          <a:xfrm>
            <a:off x="8416883" y="4508369"/>
            <a:ext cx="2663679" cy="1161827"/>
            <a:chOff x="8514377" y="1784643"/>
            <a:chExt cx="3125445" cy="1163017"/>
          </a:xfrm>
        </p:grpSpPr>
        <p:sp>
          <p:nvSpPr>
            <p:cNvPr id="60" name="TextBox 57"/>
            <p:cNvSpPr>
              <a:spLocks noChangeArrowheads="1"/>
            </p:cNvSpPr>
            <p:nvPr/>
          </p:nvSpPr>
          <p:spPr bwMode="auto">
            <a:xfrm>
              <a:off x="8514377" y="2216691"/>
              <a:ext cx="3125445" cy="7309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ts val="1867"/>
                </a:lnSpc>
              </a:pPr>
              <a:r>
                <a:rPr lang="zh-CN" altLang="en-US" sz="1400" dirty="0">
                  <a:solidFill>
                    <a:prstClr val="black">
                      <a:lumMod val="75000"/>
                    </a:prstClr>
                  </a:solidFill>
                  <a:latin typeface="+mj-ea"/>
                  <a:ea typeface="+mj-ea"/>
                </a:rPr>
                <a:t>单击此处添加文字阐述，添加简短问题说明文字，具体说明文字在此处。</a:t>
              </a:r>
              <a:endParaRPr lang="en-US" altLang="zh-CN" sz="1200" dirty="0">
                <a:solidFill>
                  <a:schemeClr val="tx1">
                    <a:lumMod val="75000"/>
                    <a:lumOff val="25000"/>
                  </a:schemeClr>
                </a:solidFill>
                <a:latin typeface="+mj-ea"/>
                <a:ea typeface="+mj-ea"/>
                <a:sym typeface="微软雅黑" pitchFamily="34" charset="-122"/>
              </a:endParaRPr>
            </a:p>
          </p:txBody>
        </p:sp>
        <p:sp>
          <p:nvSpPr>
            <p:cNvPr id="61" name="TextBox 58"/>
            <p:cNvSpPr>
              <a:spLocks noChangeArrowheads="1"/>
            </p:cNvSpPr>
            <p:nvPr/>
          </p:nvSpPr>
          <p:spPr bwMode="auto">
            <a:xfrm>
              <a:off x="8869170" y="1784643"/>
              <a:ext cx="246015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zh-CN" altLang="en-US" sz="2000" b="1" dirty="0">
                  <a:solidFill>
                    <a:schemeClr val="tx1">
                      <a:lumMod val="50000"/>
                    </a:schemeClr>
                  </a:solidFill>
                  <a:latin typeface="+mj-ea"/>
                  <a:ea typeface="+mj-ea"/>
                  <a:sym typeface="微软雅黑" pitchFamily="34" charset="-122"/>
                </a:rPr>
                <a:t>添加标题内容三</a:t>
              </a:r>
            </a:p>
          </p:txBody>
        </p:sp>
        <p:cxnSp>
          <p:nvCxnSpPr>
            <p:cNvPr id="62" name="直接连接符 61"/>
            <p:cNvCxnSpPr/>
            <p:nvPr/>
          </p:nvCxnSpPr>
          <p:spPr>
            <a:xfrm>
              <a:off x="8671406" y="2133650"/>
              <a:ext cx="2867599" cy="0"/>
            </a:xfrm>
            <a:prstGeom prst="line">
              <a:avLst/>
            </a:prstGeom>
            <a:ln>
              <a:solidFill>
                <a:schemeClr val="tx1">
                  <a:lumMod val="85000"/>
                  <a:lumOff val="15000"/>
                </a:schemeClr>
              </a:solidFill>
              <a:prstDash val="dash"/>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324931434"/>
      </p:ext>
    </p:extLst>
  </p:cSld>
  <p:clrMapOvr>
    <a:masterClrMapping/>
  </p:clrMapOvr>
  <mc:AlternateContent xmlns:mc="http://schemas.openxmlformats.org/markup-compatibility/2006" xmlns:p14="http://schemas.microsoft.com/office/powerpoint/2010/main">
    <mc:Choice Requires="p14">
      <p:transition spd="slow" p14:dur="1600" advTm="0">
        <p14:conveyor dir="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250"/>
                                        <p:tgtEl>
                                          <p:spTgt spid="3"/>
                                        </p:tgtEl>
                                      </p:cBhvr>
                                    </p:animEffect>
                                  </p:childTnLst>
                                </p:cTn>
                              </p:par>
                            </p:childTnLst>
                          </p:cTn>
                        </p:par>
                        <p:par>
                          <p:cTn id="8" fill="hold">
                            <p:stCondLst>
                              <p:cond delay="250"/>
                            </p:stCondLst>
                            <p:childTnLst>
                              <p:par>
                                <p:cTn id="9" presetID="53" presetClass="entr" presetSubtype="16" fill="hold" grpId="0" nodeType="afterEffect">
                                  <p:stCondLst>
                                    <p:cond delay="0"/>
                                  </p:stCondLst>
                                  <p:iterate type="lt">
                                    <p:tmPct val="10000"/>
                                  </p:iterate>
                                  <p:childTnLst>
                                    <p:set>
                                      <p:cBhvr>
                                        <p:cTn id="10" dur="1" fill="hold">
                                          <p:stCondLst>
                                            <p:cond delay="0"/>
                                          </p:stCondLst>
                                        </p:cTn>
                                        <p:tgtEl>
                                          <p:spTgt spid="2"/>
                                        </p:tgtEl>
                                        <p:attrNameLst>
                                          <p:attrName>style.visibility</p:attrName>
                                        </p:attrNameLst>
                                      </p:cBhvr>
                                      <p:to>
                                        <p:strVal val="visible"/>
                                      </p:to>
                                    </p:set>
                                    <p:anim calcmode="lin" valueType="num">
                                      <p:cBhvr>
                                        <p:cTn id="11" dur="500" fill="hold"/>
                                        <p:tgtEl>
                                          <p:spTgt spid="2"/>
                                        </p:tgtEl>
                                        <p:attrNameLst>
                                          <p:attrName>ppt_w</p:attrName>
                                        </p:attrNameLst>
                                      </p:cBhvr>
                                      <p:tavLst>
                                        <p:tav tm="0">
                                          <p:val>
                                            <p:fltVal val="0"/>
                                          </p:val>
                                        </p:tav>
                                        <p:tav tm="100000">
                                          <p:val>
                                            <p:strVal val="#ppt_w"/>
                                          </p:val>
                                        </p:tav>
                                      </p:tavLst>
                                    </p:anim>
                                    <p:anim calcmode="lin" valueType="num">
                                      <p:cBhvr>
                                        <p:cTn id="12" dur="500" fill="hold"/>
                                        <p:tgtEl>
                                          <p:spTgt spid="2"/>
                                        </p:tgtEl>
                                        <p:attrNameLst>
                                          <p:attrName>ppt_h</p:attrName>
                                        </p:attrNameLst>
                                      </p:cBhvr>
                                      <p:tavLst>
                                        <p:tav tm="0">
                                          <p:val>
                                            <p:fltVal val="0"/>
                                          </p:val>
                                        </p:tav>
                                        <p:tav tm="100000">
                                          <p:val>
                                            <p:strVal val="#ppt_h"/>
                                          </p:val>
                                        </p:tav>
                                      </p:tavLst>
                                    </p:anim>
                                    <p:animEffect transition="in" filter="fade">
                                      <p:cBhvr>
                                        <p:cTn id="13" dur="500"/>
                                        <p:tgtEl>
                                          <p:spTgt spid="2"/>
                                        </p:tgtEl>
                                      </p:cBhvr>
                                    </p:animEffect>
                                  </p:childTnLst>
                                </p:cTn>
                              </p:par>
                            </p:childTnLst>
                          </p:cTn>
                        </p:par>
                        <p:par>
                          <p:cTn id="14" fill="hold">
                            <p:stCondLst>
                              <p:cond delay="1150"/>
                            </p:stCondLst>
                            <p:childTnLst>
                              <p:par>
                                <p:cTn id="15" presetID="31" presetClass="entr" presetSubtype="0" fill="hold" grpId="0" nodeType="afterEffect">
                                  <p:stCondLst>
                                    <p:cond delay="0"/>
                                  </p:stCondLst>
                                  <p:childTnLst>
                                    <p:set>
                                      <p:cBhvr>
                                        <p:cTn id="16" dur="1" fill="hold">
                                          <p:stCondLst>
                                            <p:cond delay="0"/>
                                          </p:stCondLst>
                                        </p:cTn>
                                        <p:tgtEl>
                                          <p:spTgt spid="39"/>
                                        </p:tgtEl>
                                        <p:attrNameLst>
                                          <p:attrName>style.visibility</p:attrName>
                                        </p:attrNameLst>
                                      </p:cBhvr>
                                      <p:to>
                                        <p:strVal val="visible"/>
                                      </p:to>
                                    </p:set>
                                    <p:anim calcmode="lin" valueType="num">
                                      <p:cBhvr>
                                        <p:cTn id="17" dur="1000" fill="hold"/>
                                        <p:tgtEl>
                                          <p:spTgt spid="39"/>
                                        </p:tgtEl>
                                        <p:attrNameLst>
                                          <p:attrName>ppt_w</p:attrName>
                                        </p:attrNameLst>
                                      </p:cBhvr>
                                      <p:tavLst>
                                        <p:tav tm="0">
                                          <p:val>
                                            <p:fltVal val="0"/>
                                          </p:val>
                                        </p:tav>
                                        <p:tav tm="100000">
                                          <p:val>
                                            <p:strVal val="#ppt_w"/>
                                          </p:val>
                                        </p:tav>
                                      </p:tavLst>
                                    </p:anim>
                                    <p:anim calcmode="lin" valueType="num">
                                      <p:cBhvr>
                                        <p:cTn id="18" dur="1000" fill="hold"/>
                                        <p:tgtEl>
                                          <p:spTgt spid="39"/>
                                        </p:tgtEl>
                                        <p:attrNameLst>
                                          <p:attrName>ppt_h</p:attrName>
                                        </p:attrNameLst>
                                      </p:cBhvr>
                                      <p:tavLst>
                                        <p:tav tm="0">
                                          <p:val>
                                            <p:fltVal val="0"/>
                                          </p:val>
                                        </p:tav>
                                        <p:tav tm="100000">
                                          <p:val>
                                            <p:strVal val="#ppt_h"/>
                                          </p:val>
                                        </p:tav>
                                      </p:tavLst>
                                    </p:anim>
                                    <p:anim calcmode="lin" valueType="num">
                                      <p:cBhvr>
                                        <p:cTn id="19" dur="1000" fill="hold"/>
                                        <p:tgtEl>
                                          <p:spTgt spid="39"/>
                                        </p:tgtEl>
                                        <p:attrNameLst>
                                          <p:attrName>style.rotation</p:attrName>
                                        </p:attrNameLst>
                                      </p:cBhvr>
                                      <p:tavLst>
                                        <p:tav tm="0">
                                          <p:val>
                                            <p:fltVal val="90"/>
                                          </p:val>
                                        </p:tav>
                                        <p:tav tm="100000">
                                          <p:val>
                                            <p:fltVal val="0"/>
                                          </p:val>
                                        </p:tav>
                                      </p:tavLst>
                                    </p:anim>
                                    <p:animEffect transition="in" filter="fade">
                                      <p:cBhvr>
                                        <p:cTn id="20" dur="1000"/>
                                        <p:tgtEl>
                                          <p:spTgt spid="39"/>
                                        </p:tgtEl>
                                      </p:cBhvr>
                                    </p:animEffect>
                                  </p:childTnLst>
                                </p:cTn>
                              </p:par>
                            </p:childTnLst>
                          </p:cTn>
                        </p:par>
                        <p:par>
                          <p:cTn id="21" fill="hold">
                            <p:stCondLst>
                              <p:cond delay="2150"/>
                            </p:stCondLst>
                            <p:childTnLst>
                              <p:par>
                                <p:cTn id="22" presetID="16" presetClass="entr" presetSubtype="21" fill="hold" nodeType="afterEffect">
                                  <p:stCondLst>
                                    <p:cond delay="0"/>
                                  </p:stCondLst>
                                  <p:childTnLst>
                                    <p:set>
                                      <p:cBhvr>
                                        <p:cTn id="23" dur="1" fill="hold">
                                          <p:stCondLst>
                                            <p:cond delay="0"/>
                                          </p:stCondLst>
                                        </p:cTn>
                                        <p:tgtEl>
                                          <p:spTgt spid="40"/>
                                        </p:tgtEl>
                                        <p:attrNameLst>
                                          <p:attrName>style.visibility</p:attrName>
                                        </p:attrNameLst>
                                      </p:cBhvr>
                                      <p:to>
                                        <p:strVal val="visible"/>
                                      </p:to>
                                    </p:set>
                                    <p:animEffect transition="in" filter="barn(inVertical)">
                                      <p:cBhvr>
                                        <p:cTn id="24" dur="500"/>
                                        <p:tgtEl>
                                          <p:spTgt spid="40"/>
                                        </p:tgtEl>
                                      </p:cBhvr>
                                    </p:animEffect>
                                  </p:childTnLst>
                                </p:cTn>
                              </p:par>
                            </p:childTnLst>
                          </p:cTn>
                        </p:par>
                        <p:par>
                          <p:cTn id="25" fill="hold">
                            <p:stCondLst>
                              <p:cond delay="2650"/>
                            </p:stCondLst>
                            <p:childTnLst>
                              <p:par>
                                <p:cTn id="26" presetID="53" presetClass="entr" presetSubtype="16" fill="hold" nodeType="afterEffect">
                                  <p:stCondLst>
                                    <p:cond delay="0"/>
                                  </p:stCondLst>
                                  <p:childTnLst>
                                    <p:set>
                                      <p:cBhvr>
                                        <p:cTn id="27" dur="1" fill="hold">
                                          <p:stCondLst>
                                            <p:cond delay="0"/>
                                          </p:stCondLst>
                                        </p:cTn>
                                        <p:tgtEl>
                                          <p:spTgt spid="43"/>
                                        </p:tgtEl>
                                        <p:attrNameLst>
                                          <p:attrName>style.visibility</p:attrName>
                                        </p:attrNameLst>
                                      </p:cBhvr>
                                      <p:to>
                                        <p:strVal val="visible"/>
                                      </p:to>
                                    </p:set>
                                    <p:anim calcmode="lin" valueType="num">
                                      <p:cBhvr>
                                        <p:cTn id="28" dur="500" fill="hold"/>
                                        <p:tgtEl>
                                          <p:spTgt spid="43"/>
                                        </p:tgtEl>
                                        <p:attrNameLst>
                                          <p:attrName>ppt_w</p:attrName>
                                        </p:attrNameLst>
                                      </p:cBhvr>
                                      <p:tavLst>
                                        <p:tav tm="0">
                                          <p:val>
                                            <p:fltVal val="0"/>
                                          </p:val>
                                        </p:tav>
                                        <p:tav tm="100000">
                                          <p:val>
                                            <p:strVal val="#ppt_w"/>
                                          </p:val>
                                        </p:tav>
                                      </p:tavLst>
                                    </p:anim>
                                    <p:anim calcmode="lin" valueType="num">
                                      <p:cBhvr>
                                        <p:cTn id="29" dur="500" fill="hold"/>
                                        <p:tgtEl>
                                          <p:spTgt spid="43"/>
                                        </p:tgtEl>
                                        <p:attrNameLst>
                                          <p:attrName>ppt_h</p:attrName>
                                        </p:attrNameLst>
                                      </p:cBhvr>
                                      <p:tavLst>
                                        <p:tav tm="0">
                                          <p:val>
                                            <p:fltVal val="0"/>
                                          </p:val>
                                        </p:tav>
                                        <p:tav tm="100000">
                                          <p:val>
                                            <p:strVal val="#ppt_h"/>
                                          </p:val>
                                        </p:tav>
                                      </p:tavLst>
                                    </p:anim>
                                    <p:animEffect transition="in" filter="fade">
                                      <p:cBhvr>
                                        <p:cTn id="30" dur="500"/>
                                        <p:tgtEl>
                                          <p:spTgt spid="43"/>
                                        </p:tgtEl>
                                      </p:cBhvr>
                                    </p:animEffect>
                                  </p:childTnLst>
                                </p:cTn>
                              </p:par>
                            </p:childTnLst>
                          </p:cTn>
                        </p:par>
                        <p:par>
                          <p:cTn id="31" fill="hold">
                            <p:stCondLst>
                              <p:cond delay="3150"/>
                            </p:stCondLst>
                            <p:childTnLst>
                              <p:par>
                                <p:cTn id="32" presetID="31" presetClass="entr" presetSubtype="0" fill="hold" grpId="0" nodeType="afterEffect">
                                  <p:stCondLst>
                                    <p:cond delay="0"/>
                                  </p:stCondLst>
                                  <p:childTnLst>
                                    <p:set>
                                      <p:cBhvr>
                                        <p:cTn id="33" dur="1" fill="hold">
                                          <p:stCondLst>
                                            <p:cond delay="0"/>
                                          </p:stCondLst>
                                        </p:cTn>
                                        <p:tgtEl>
                                          <p:spTgt spid="47"/>
                                        </p:tgtEl>
                                        <p:attrNameLst>
                                          <p:attrName>style.visibility</p:attrName>
                                        </p:attrNameLst>
                                      </p:cBhvr>
                                      <p:to>
                                        <p:strVal val="visible"/>
                                      </p:to>
                                    </p:set>
                                    <p:anim calcmode="lin" valueType="num">
                                      <p:cBhvr>
                                        <p:cTn id="34" dur="1000" fill="hold"/>
                                        <p:tgtEl>
                                          <p:spTgt spid="47"/>
                                        </p:tgtEl>
                                        <p:attrNameLst>
                                          <p:attrName>ppt_w</p:attrName>
                                        </p:attrNameLst>
                                      </p:cBhvr>
                                      <p:tavLst>
                                        <p:tav tm="0">
                                          <p:val>
                                            <p:fltVal val="0"/>
                                          </p:val>
                                        </p:tav>
                                        <p:tav tm="100000">
                                          <p:val>
                                            <p:strVal val="#ppt_w"/>
                                          </p:val>
                                        </p:tav>
                                      </p:tavLst>
                                    </p:anim>
                                    <p:anim calcmode="lin" valueType="num">
                                      <p:cBhvr>
                                        <p:cTn id="35" dur="1000" fill="hold"/>
                                        <p:tgtEl>
                                          <p:spTgt spid="47"/>
                                        </p:tgtEl>
                                        <p:attrNameLst>
                                          <p:attrName>ppt_h</p:attrName>
                                        </p:attrNameLst>
                                      </p:cBhvr>
                                      <p:tavLst>
                                        <p:tav tm="0">
                                          <p:val>
                                            <p:fltVal val="0"/>
                                          </p:val>
                                        </p:tav>
                                        <p:tav tm="100000">
                                          <p:val>
                                            <p:strVal val="#ppt_h"/>
                                          </p:val>
                                        </p:tav>
                                      </p:tavLst>
                                    </p:anim>
                                    <p:anim calcmode="lin" valueType="num">
                                      <p:cBhvr>
                                        <p:cTn id="36" dur="1000" fill="hold"/>
                                        <p:tgtEl>
                                          <p:spTgt spid="47"/>
                                        </p:tgtEl>
                                        <p:attrNameLst>
                                          <p:attrName>style.rotation</p:attrName>
                                        </p:attrNameLst>
                                      </p:cBhvr>
                                      <p:tavLst>
                                        <p:tav tm="0">
                                          <p:val>
                                            <p:fltVal val="90"/>
                                          </p:val>
                                        </p:tav>
                                        <p:tav tm="100000">
                                          <p:val>
                                            <p:fltVal val="0"/>
                                          </p:val>
                                        </p:tav>
                                      </p:tavLst>
                                    </p:anim>
                                    <p:animEffect transition="in" filter="fade">
                                      <p:cBhvr>
                                        <p:cTn id="37" dur="1000"/>
                                        <p:tgtEl>
                                          <p:spTgt spid="47"/>
                                        </p:tgtEl>
                                      </p:cBhvr>
                                    </p:animEffect>
                                  </p:childTnLst>
                                </p:cTn>
                              </p:par>
                            </p:childTnLst>
                          </p:cTn>
                        </p:par>
                        <p:par>
                          <p:cTn id="38" fill="hold">
                            <p:stCondLst>
                              <p:cond delay="4150"/>
                            </p:stCondLst>
                            <p:childTnLst>
                              <p:par>
                                <p:cTn id="39" presetID="16" presetClass="entr" presetSubtype="21" fill="hold" nodeType="afterEffect">
                                  <p:stCondLst>
                                    <p:cond delay="0"/>
                                  </p:stCondLst>
                                  <p:childTnLst>
                                    <p:set>
                                      <p:cBhvr>
                                        <p:cTn id="40" dur="1" fill="hold">
                                          <p:stCondLst>
                                            <p:cond delay="0"/>
                                          </p:stCondLst>
                                        </p:cTn>
                                        <p:tgtEl>
                                          <p:spTgt spid="48"/>
                                        </p:tgtEl>
                                        <p:attrNameLst>
                                          <p:attrName>style.visibility</p:attrName>
                                        </p:attrNameLst>
                                      </p:cBhvr>
                                      <p:to>
                                        <p:strVal val="visible"/>
                                      </p:to>
                                    </p:set>
                                    <p:animEffect transition="in" filter="barn(inVertical)">
                                      <p:cBhvr>
                                        <p:cTn id="41" dur="500"/>
                                        <p:tgtEl>
                                          <p:spTgt spid="48"/>
                                        </p:tgtEl>
                                      </p:cBhvr>
                                    </p:animEffect>
                                  </p:childTnLst>
                                </p:cTn>
                              </p:par>
                            </p:childTnLst>
                          </p:cTn>
                        </p:par>
                        <p:par>
                          <p:cTn id="42" fill="hold">
                            <p:stCondLst>
                              <p:cond delay="4650"/>
                            </p:stCondLst>
                            <p:childTnLst>
                              <p:par>
                                <p:cTn id="43" presetID="53" presetClass="entr" presetSubtype="16" fill="hold" nodeType="afterEffect">
                                  <p:stCondLst>
                                    <p:cond delay="0"/>
                                  </p:stCondLst>
                                  <p:childTnLst>
                                    <p:set>
                                      <p:cBhvr>
                                        <p:cTn id="44" dur="1" fill="hold">
                                          <p:stCondLst>
                                            <p:cond delay="0"/>
                                          </p:stCondLst>
                                        </p:cTn>
                                        <p:tgtEl>
                                          <p:spTgt spid="51"/>
                                        </p:tgtEl>
                                        <p:attrNameLst>
                                          <p:attrName>style.visibility</p:attrName>
                                        </p:attrNameLst>
                                      </p:cBhvr>
                                      <p:to>
                                        <p:strVal val="visible"/>
                                      </p:to>
                                    </p:set>
                                    <p:anim calcmode="lin" valueType="num">
                                      <p:cBhvr>
                                        <p:cTn id="45" dur="500" fill="hold"/>
                                        <p:tgtEl>
                                          <p:spTgt spid="51"/>
                                        </p:tgtEl>
                                        <p:attrNameLst>
                                          <p:attrName>ppt_w</p:attrName>
                                        </p:attrNameLst>
                                      </p:cBhvr>
                                      <p:tavLst>
                                        <p:tav tm="0">
                                          <p:val>
                                            <p:fltVal val="0"/>
                                          </p:val>
                                        </p:tav>
                                        <p:tav tm="100000">
                                          <p:val>
                                            <p:strVal val="#ppt_w"/>
                                          </p:val>
                                        </p:tav>
                                      </p:tavLst>
                                    </p:anim>
                                    <p:anim calcmode="lin" valueType="num">
                                      <p:cBhvr>
                                        <p:cTn id="46" dur="500" fill="hold"/>
                                        <p:tgtEl>
                                          <p:spTgt spid="51"/>
                                        </p:tgtEl>
                                        <p:attrNameLst>
                                          <p:attrName>ppt_h</p:attrName>
                                        </p:attrNameLst>
                                      </p:cBhvr>
                                      <p:tavLst>
                                        <p:tav tm="0">
                                          <p:val>
                                            <p:fltVal val="0"/>
                                          </p:val>
                                        </p:tav>
                                        <p:tav tm="100000">
                                          <p:val>
                                            <p:strVal val="#ppt_h"/>
                                          </p:val>
                                        </p:tav>
                                      </p:tavLst>
                                    </p:anim>
                                    <p:animEffect transition="in" filter="fade">
                                      <p:cBhvr>
                                        <p:cTn id="47" dur="500"/>
                                        <p:tgtEl>
                                          <p:spTgt spid="51"/>
                                        </p:tgtEl>
                                      </p:cBhvr>
                                    </p:animEffect>
                                  </p:childTnLst>
                                </p:cTn>
                              </p:par>
                            </p:childTnLst>
                          </p:cTn>
                        </p:par>
                        <p:par>
                          <p:cTn id="48" fill="hold">
                            <p:stCondLst>
                              <p:cond delay="5150"/>
                            </p:stCondLst>
                            <p:childTnLst>
                              <p:par>
                                <p:cTn id="49" presetID="31" presetClass="entr" presetSubtype="0" fill="hold" grpId="0" nodeType="afterEffect">
                                  <p:stCondLst>
                                    <p:cond delay="0"/>
                                  </p:stCondLst>
                                  <p:childTnLst>
                                    <p:set>
                                      <p:cBhvr>
                                        <p:cTn id="50" dur="1" fill="hold">
                                          <p:stCondLst>
                                            <p:cond delay="0"/>
                                          </p:stCondLst>
                                        </p:cTn>
                                        <p:tgtEl>
                                          <p:spTgt spid="55"/>
                                        </p:tgtEl>
                                        <p:attrNameLst>
                                          <p:attrName>style.visibility</p:attrName>
                                        </p:attrNameLst>
                                      </p:cBhvr>
                                      <p:to>
                                        <p:strVal val="visible"/>
                                      </p:to>
                                    </p:set>
                                    <p:anim calcmode="lin" valueType="num">
                                      <p:cBhvr>
                                        <p:cTn id="51" dur="1000" fill="hold"/>
                                        <p:tgtEl>
                                          <p:spTgt spid="55"/>
                                        </p:tgtEl>
                                        <p:attrNameLst>
                                          <p:attrName>ppt_w</p:attrName>
                                        </p:attrNameLst>
                                      </p:cBhvr>
                                      <p:tavLst>
                                        <p:tav tm="0">
                                          <p:val>
                                            <p:fltVal val="0"/>
                                          </p:val>
                                        </p:tav>
                                        <p:tav tm="100000">
                                          <p:val>
                                            <p:strVal val="#ppt_w"/>
                                          </p:val>
                                        </p:tav>
                                      </p:tavLst>
                                    </p:anim>
                                    <p:anim calcmode="lin" valueType="num">
                                      <p:cBhvr>
                                        <p:cTn id="52" dur="1000" fill="hold"/>
                                        <p:tgtEl>
                                          <p:spTgt spid="55"/>
                                        </p:tgtEl>
                                        <p:attrNameLst>
                                          <p:attrName>ppt_h</p:attrName>
                                        </p:attrNameLst>
                                      </p:cBhvr>
                                      <p:tavLst>
                                        <p:tav tm="0">
                                          <p:val>
                                            <p:fltVal val="0"/>
                                          </p:val>
                                        </p:tav>
                                        <p:tav tm="100000">
                                          <p:val>
                                            <p:strVal val="#ppt_h"/>
                                          </p:val>
                                        </p:tav>
                                      </p:tavLst>
                                    </p:anim>
                                    <p:anim calcmode="lin" valueType="num">
                                      <p:cBhvr>
                                        <p:cTn id="53" dur="1000" fill="hold"/>
                                        <p:tgtEl>
                                          <p:spTgt spid="55"/>
                                        </p:tgtEl>
                                        <p:attrNameLst>
                                          <p:attrName>style.rotation</p:attrName>
                                        </p:attrNameLst>
                                      </p:cBhvr>
                                      <p:tavLst>
                                        <p:tav tm="0">
                                          <p:val>
                                            <p:fltVal val="90"/>
                                          </p:val>
                                        </p:tav>
                                        <p:tav tm="100000">
                                          <p:val>
                                            <p:fltVal val="0"/>
                                          </p:val>
                                        </p:tav>
                                      </p:tavLst>
                                    </p:anim>
                                    <p:animEffect transition="in" filter="fade">
                                      <p:cBhvr>
                                        <p:cTn id="54" dur="1000"/>
                                        <p:tgtEl>
                                          <p:spTgt spid="55"/>
                                        </p:tgtEl>
                                      </p:cBhvr>
                                    </p:animEffect>
                                  </p:childTnLst>
                                </p:cTn>
                              </p:par>
                            </p:childTnLst>
                          </p:cTn>
                        </p:par>
                        <p:par>
                          <p:cTn id="55" fill="hold">
                            <p:stCondLst>
                              <p:cond delay="6150"/>
                            </p:stCondLst>
                            <p:childTnLst>
                              <p:par>
                                <p:cTn id="56" presetID="16" presetClass="entr" presetSubtype="21" fill="hold" nodeType="afterEffect">
                                  <p:stCondLst>
                                    <p:cond delay="0"/>
                                  </p:stCondLst>
                                  <p:childTnLst>
                                    <p:set>
                                      <p:cBhvr>
                                        <p:cTn id="57" dur="1" fill="hold">
                                          <p:stCondLst>
                                            <p:cond delay="0"/>
                                          </p:stCondLst>
                                        </p:cTn>
                                        <p:tgtEl>
                                          <p:spTgt spid="56"/>
                                        </p:tgtEl>
                                        <p:attrNameLst>
                                          <p:attrName>style.visibility</p:attrName>
                                        </p:attrNameLst>
                                      </p:cBhvr>
                                      <p:to>
                                        <p:strVal val="visible"/>
                                      </p:to>
                                    </p:set>
                                    <p:animEffect transition="in" filter="barn(inVertical)">
                                      <p:cBhvr>
                                        <p:cTn id="58" dur="500"/>
                                        <p:tgtEl>
                                          <p:spTgt spid="56"/>
                                        </p:tgtEl>
                                      </p:cBhvr>
                                    </p:animEffect>
                                  </p:childTnLst>
                                </p:cTn>
                              </p:par>
                            </p:childTnLst>
                          </p:cTn>
                        </p:par>
                        <p:par>
                          <p:cTn id="59" fill="hold">
                            <p:stCondLst>
                              <p:cond delay="6650"/>
                            </p:stCondLst>
                            <p:childTnLst>
                              <p:par>
                                <p:cTn id="60" presetID="53" presetClass="entr" presetSubtype="16" fill="hold" nodeType="afterEffect">
                                  <p:stCondLst>
                                    <p:cond delay="0"/>
                                  </p:stCondLst>
                                  <p:childTnLst>
                                    <p:set>
                                      <p:cBhvr>
                                        <p:cTn id="61" dur="1" fill="hold">
                                          <p:stCondLst>
                                            <p:cond delay="0"/>
                                          </p:stCondLst>
                                        </p:cTn>
                                        <p:tgtEl>
                                          <p:spTgt spid="59"/>
                                        </p:tgtEl>
                                        <p:attrNameLst>
                                          <p:attrName>style.visibility</p:attrName>
                                        </p:attrNameLst>
                                      </p:cBhvr>
                                      <p:to>
                                        <p:strVal val="visible"/>
                                      </p:to>
                                    </p:set>
                                    <p:anim calcmode="lin" valueType="num">
                                      <p:cBhvr>
                                        <p:cTn id="62" dur="500" fill="hold"/>
                                        <p:tgtEl>
                                          <p:spTgt spid="59"/>
                                        </p:tgtEl>
                                        <p:attrNameLst>
                                          <p:attrName>ppt_w</p:attrName>
                                        </p:attrNameLst>
                                      </p:cBhvr>
                                      <p:tavLst>
                                        <p:tav tm="0">
                                          <p:val>
                                            <p:fltVal val="0"/>
                                          </p:val>
                                        </p:tav>
                                        <p:tav tm="100000">
                                          <p:val>
                                            <p:strVal val="#ppt_w"/>
                                          </p:val>
                                        </p:tav>
                                      </p:tavLst>
                                    </p:anim>
                                    <p:anim calcmode="lin" valueType="num">
                                      <p:cBhvr>
                                        <p:cTn id="63" dur="500" fill="hold"/>
                                        <p:tgtEl>
                                          <p:spTgt spid="59"/>
                                        </p:tgtEl>
                                        <p:attrNameLst>
                                          <p:attrName>ppt_h</p:attrName>
                                        </p:attrNameLst>
                                      </p:cBhvr>
                                      <p:tavLst>
                                        <p:tav tm="0">
                                          <p:val>
                                            <p:fltVal val="0"/>
                                          </p:val>
                                        </p:tav>
                                        <p:tav tm="100000">
                                          <p:val>
                                            <p:strVal val="#ppt_h"/>
                                          </p:val>
                                        </p:tav>
                                      </p:tavLst>
                                    </p:anim>
                                    <p:animEffect transition="in" filter="fade">
                                      <p:cBhvr>
                                        <p:cTn id="64" dur="500"/>
                                        <p:tgtEl>
                                          <p:spTgt spid="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39" grpId="0" animBg="1"/>
      <p:bldP spid="47" grpId="0" animBg="1"/>
      <p:bldP spid="55" grpId="0" animBg="1"/>
    </p:bldLst>
  </p:timing>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文本框 15"/>
          <p:cNvSpPr txBox="1"/>
          <p:nvPr/>
        </p:nvSpPr>
        <p:spPr>
          <a:xfrm>
            <a:off x="191917" y="314907"/>
            <a:ext cx="4706914" cy="584640"/>
          </a:xfrm>
          <a:prstGeom prst="rect">
            <a:avLst/>
          </a:prstGeom>
          <a:noFill/>
        </p:spPr>
        <p:txBody>
          <a:bodyPr wrap="square" rtlCol="0">
            <a:spAutoFit/>
          </a:bodyPr>
          <a:lstStyle/>
          <a:p>
            <a:r>
              <a:rPr lang="zh-CN" altLang="en-US" sz="3199" b="1" dirty="0">
                <a:solidFill>
                  <a:schemeClr val="tx1">
                    <a:lumMod val="65000"/>
                    <a:lumOff val="35000"/>
                  </a:schemeClr>
                </a:solidFill>
                <a:latin typeface="方正尚酷简体" panose="03000509000000000000" pitchFamily="65" charset="-122"/>
                <a:ea typeface="方正尚酷简体" panose="03000509000000000000" pitchFamily="65" charset="-122"/>
              </a:rPr>
              <a:t>请在此输入文本标题</a:t>
            </a:r>
          </a:p>
        </p:txBody>
      </p:sp>
      <p:sp>
        <p:nvSpPr>
          <p:cNvPr id="3" name="矩形 2"/>
          <p:cNvSpPr/>
          <p:nvPr/>
        </p:nvSpPr>
        <p:spPr>
          <a:xfrm>
            <a:off x="1411" y="342820"/>
            <a:ext cx="171410" cy="57136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1" name="Group 6"/>
          <p:cNvGrpSpPr/>
          <p:nvPr/>
        </p:nvGrpSpPr>
        <p:grpSpPr>
          <a:xfrm>
            <a:off x="4081495" y="3240786"/>
            <a:ext cx="2349132" cy="1900259"/>
            <a:chOff x="4203339" y="3808559"/>
            <a:chExt cx="2349438" cy="1900506"/>
          </a:xfrm>
        </p:grpSpPr>
        <p:sp>
          <p:nvSpPr>
            <p:cNvPr id="52" name="Freeform 5"/>
            <p:cNvSpPr>
              <a:spLocks/>
            </p:cNvSpPr>
            <p:nvPr/>
          </p:nvSpPr>
          <p:spPr bwMode="auto">
            <a:xfrm>
              <a:off x="4203339" y="3808559"/>
              <a:ext cx="2349438" cy="1900506"/>
            </a:xfrm>
            <a:custGeom>
              <a:avLst/>
              <a:gdLst>
                <a:gd name="T0" fmla="*/ 796 w 1166"/>
                <a:gd name="T1" fmla="*/ 131 h 943"/>
                <a:gd name="T2" fmla="*/ 476 w 1166"/>
                <a:gd name="T3" fmla="*/ 2 h 943"/>
                <a:gd name="T4" fmla="*/ 2 w 1166"/>
                <a:gd name="T5" fmla="*/ 469 h 943"/>
                <a:gd name="T6" fmla="*/ 469 w 1166"/>
                <a:gd name="T7" fmla="*/ 942 h 943"/>
                <a:gd name="T8" fmla="*/ 846 w 1166"/>
                <a:gd name="T9" fmla="*/ 758 h 943"/>
                <a:gd name="T10" fmla="*/ 846 w 1166"/>
                <a:gd name="T11" fmla="*/ 758 h 943"/>
                <a:gd name="T12" fmla="*/ 1166 w 1166"/>
                <a:gd name="T13" fmla="*/ 451 h 943"/>
                <a:gd name="T14" fmla="*/ 796 w 1166"/>
                <a:gd name="T15" fmla="*/ 131 h 94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66" h="943">
                  <a:moveTo>
                    <a:pt x="796" y="131"/>
                  </a:moveTo>
                  <a:cubicBezTo>
                    <a:pt x="712" y="52"/>
                    <a:pt x="600" y="3"/>
                    <a:pt x="476" y="2"/>
                  </a:cubicBezTo>
                  <a:cubicBezTo>
                    <a:pt x="216" y="0"/>
                    <a:pt x="4" y="209"/>
                    <a:pt x="2" y="469"/>
                  </a:cubicBezTo>
                  <a:cubicBezTo>
                    <a:pt x="0" y="728"/>
                    <a:pt x="209" y="940"/>
                    <a:pt x="469" y="942"/>
                  </a:cubicBezTo>
                  <a:cubicBezTo>
                    <a:pt x="622" y="943"/>
                    <a:pt x="759" y="871"/>
                    <a:pt x="846" y="758"/>
                  </a:cubicBezTo>
                  <a:cubicBezTo>
                    <a:pt x="846" y="758"/>
                    <a:pt x="846" y="758"/>
                    <a:pt x="846" y="758"/>
                  </a:cubicBezTo>
                  <a:cubicBezTo>
                    <a:pt x="846" y="758"/>
                    <a:pt x="1042" y="531"/>
                    <a:pt x="1166" y="451"/>
                  </a:cubicBezTo>
                  <a:cubicBezTo>
                    <a:pt x="1166" y="451"/>
                    <a:pt x="988" y="144"/>
                    <a:pt x="796" y="131"/>
                  </a:cubicBezTo>
                  <a:close/>
                </a:path>
              </a:pathLst>
            </a:custGeom>
            <a:solidFill>
              <a:schemeClr val="accent4"/>
            </a:solidFill>
            <a:ln>
              <a:noFill/>
            </a:ln>
          </p:spPr>
          <p:txBody>
            <a:bodyPr vert="horz" wrap="square" lIns="91428" tIns="45714" rIns="91428" bIns="45714" numCol="1" anchor="t" anchorCtr="0" compatLnSpc="1">
              <a:prstTxWarp prst="textNoShape">
                <a:avLst/>
              </a:prstTxWarp>
            </a:bodyPr>
            <a:lstStyle/>
            <a:p>
              <a:endParaRPr lang="id-ID"/>
            </a:p>
          </p:txBody>
        </p:sp>
        <p:sp>
          <p:nvSpPr>
            <p:cNvPr id="66" name="Shape 5210"/>
            <p:cNvSpPr/>
            <p:nvPr/>
          </p:nvSpPr>
          <p:spPr>
            <a:xfrm>
              <a:off x="4937901" y="4438925"/>
              <a:ext cx="592727" cy="559796"/>
            </a:xfrm>
            <a:custGeom>
              <a:avLst/>
              <a:gdLst/>
              <a:ahLst/>
              <a:cxnLst>
                <a:cxn ang="0">
                  <a:pos x="wd2" y="hd2"/>
                </a:cxn>
                <a:cxn ang="5400000">
                  <a:pos x="wd2" y="hd2"/>
                </a:cxn>
                <a:cxn ang="10800000">
                  <a:pos x="wd2" y="hd2"/>
                </a:cxn>
                <a:cxn ang="16200000">
                  <a:pos x="wd2" y="hd2"/>
                </a:cxn>
              </a:cxnLst>
              <a:rect l="0" t="0" r="r" b="b"/>
              <a:pathLst>
                <a:path w="21431" h="16922" extrusionOk="0">
                  <a:moveTo>
                    <a:pt x="20819" y="3166"/>
                  </a:moveTo>
                  <a:cubicBezTo>
                    <a:pt x="7236" y="7712"/>
                    <a:pt x="12737" y="-4524"/>
                    <a:pt x="2202" y="1917"/>
                  </a:cubicBezTo>
                  <a:lnTo>
                    <a:pt x="0" y="2579"/>
                  </a:lnTo>
                  <a:lnTo>
                    <a:pt x="4363" y="16923"/>
                  </a:lnTo>
                  <a:lnTo>
                    <a:pt x="6767" y="16923"/>
                  </a:lnTo>
                  <a:lnTo>
                    <a:pt x="4629" y="9897"/>
                  </a:lnTo>
                  <a:cubicBezTo>
                    <a:pt x="14029" y="3309"/>
                    <a:pt x="10224" y="17076"/>
                    <a:pt x="21342" y="3569"/>
                  </a:cubicBezTo>
                  <a:cubicBezTo>
                    <a:pt x="21600" y="3255"/>
                    <a:pt x="21254" y="3020"/>
                    <a:pt x="20819" y="3166"/>
                  </a:cubicBezTo>
                  <a:close/>
                </a:path>
              </a:pathLst>
            </a:custGeom>
            <a:solidFill>
              <a:schemeClr val="bg1"/>
            </a:solidFill>
            <a:ln w="12700">
              <a:miter lim="400000"/>
            </a:ln>
          </p:spPr>
          <p:txBody>
            <a:bodyPr lIns="38095" tIns="38095" rIns="38095" bIns="38095" anchor="ctr"/>
            <a:lstStyle/>
            <a:p>
              <a:pPr lvl="0"/>
              <a:endParaRPr/>
            </a:p>
          </p:txBody>
        </p:sp>
      </p:grpSp>
      <p:grpSp>
        <p:nvGrpSpPr>
          <p:cNvPr id="67" name="Group 3"/>
          <p:cNvGrpSpPr/>
          <p:nvPr/>
        </p:nvGrpSpPr>
        <p:grpSpPr>
          <a:xfrm>
            <a:off x="4871070" y="1845618"/>
            <a:ext cx="1854264" cy="1507601"/>
            <a:chOff x="4993016" y="2413208"/>
            <a:chExt cx="1854505" cy="1507797"/>
          </a:xfrm>
        </p:grpSpPr>
        <p:sp>
          <p:nvSpPr>
            <p:cNvPr id="68" name="Freeform 6"/>
            <p:cNvSpPr>
              <a:spLocks/>
            </p:cNvSpPr>
            <p:nvPr/>
          </p:nvSpPr>
          <p:spPr bwMode="auto">
            <a:xfrm>
              <a:off x="4993016" y="2413208"/>
              <a:ext cx="1854505" cy="1507797"/>
            </a:xfrm>
            <a:custGeom>
              <a:avLst/>
              <a:gdLst>
                <a:gd name="T0" fmla="*/ 620 w 920"/>
                <a:gd name="T1" fmla="*/ 95 h 748"/>
                <a:gd name="T2" fmla="*/ 365 w 920"/>
                <a:gd name="T3" fmla="*/ 3 h 748"/>
                <a:gd name="T4" fmla="*/ 6 w 920"/>
                <a:gd name="T5" fmla="*/ 383 h 748"/>
                <a:gd name="T6" fmla="*/ 386 w 920"/>
                <a:gd name="T7" fmla="*/ 742 h 748"/>
                <a:gd name="T8" fmla="*/ 677 w 920"/>
                <a:gd name="T9" fmla="*/ 587 h 748"/>
                <a:gd name="T10" fmla="*/ 677 w 920"/>
                <a:gd name="T11" fmla="*/ 587 h 748"/>
                <a:gd name="T12" fmla="*/ 920 w 920"/>
                <a:gd name="T13" fmla="*/ 336 h 748"/>
                <a:gd name="T14" fmla="*/ 620 w 920"/>
                <a:gd name="T15" fmla="*/ 95 h 74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20" h="748">
                  <a:moveTo>
                    <a:pt x="620" y="95"/>
                  </a:moveTo>
                  <a:cubicBezTo>
                    <a:pt x="552" y="35"/>
                    <a:pt x="463" y="0"/>
                    <a:pt x="365" y="3"/>
                  </a:cubicBezTo>
                  <a:cubicBezTo>
                    <a:pt x="161" y="8"/>
                    <a:pt x="0" y="178"/>
                    <a:pt x="6" y="383"/>
                  </a:cubicBezTo>
                  <a:cubicBezTo>
                    <a:pt x="11" y="587"/>
                    <a:pt x="182" y="748"/>
                    <a:pt x="386" y="742"/>
                  </a:cubicBezTo>
                  <a:cubicBezTo>
                    <a:pt x="506" y="739"/>
                    <a:pt x="612" y="678"/>
                    <a:pt x="677" y="587"/>
                  </a:cubicBezTo>
                  <a:cubicBezTo>
                    <a:pt x="677" y="587"/>
                    <a:pt x="677" y="587"/>
                    <a:pt x="677" y="587"/>
                  </a:cubicBezTo>
                  <a:cubicBezTo>
                    <a:pt x="677" y="587"/>
                    <a:pt x="825" y="403"/>
                    <a:pt x="920" y="336"/>
                  </a:cubicBezTo>
                  <a:cubicBezTo>
                    <a:pt x="920" y="336"/>
                    <a:pt x="772" y="100"/>
                    <a:pt x="620" y="95"/>
                  </a:cubicBezTo>
                  <a:close/>
                </a:path>
              </a:pathLst>
            </a:custGeom>
            <a:solidFill>
              <a:schemeClr val="accent2"/>
            </a:solidFill>
            <a:ln>
              <a:noFill/>
            </a:ln>
          </p:spPr>
          <p:txBody>
            <a:bodyPr vert="horz" wrap="square" lIns="91428" tIns="45714" rIns="91428" bIns="45714" numCol="1" anchor="t" anchorCtr="0" compatLnSpc="1">
              <a:prstTxWarp prst="textNoShape">
                <a:avLst/>
              </a:prstTxWarp>
            </a:bodyPr>
            <a:lstStyle/>
            <a:p>
              <a:endParaRPr lang="id-ID"/>
            </a:p>
          </p:txBody>
        </p:sp>
        <p:sp>
          <p:nvSpPr>
            <p:cNvPr id="69" name="Shape 5186"/>
            <p:cNvSpPr/>
            <p:nvPr/>
          </p:nvSpPr>
          <p:spPr>
            <a:xfrm>
              <a:off x="5574911" y="2962495"/>
              <a:ext cx="376310" cy="376337"/>
            </a:xfrm>
            <a:custGeom>
              <a:avLst/>
              <a:gdLst/>
              <a:ahLst/>
              <a:cxnLst>
                <a:cxn ang="0">
                  <a:pos x="wd2" y="hd2"/>
                </a:cxn>
                <a:cxn ang="5400000">
                  <a:pos x="wd2" y="hd2"/>
                </a:cxn>
                <a:cxn ang="10800000">
                  <a:pos x="wd2" y="hd2"/>
                </a:cxn>
                <a:cxn ang="16200000">
                  <a:pos x="wd2" y="hd2"/>
                </a:cxn>
              </a:cxnLst>
              <a:rect l="0" t="0" r="r" b="b"/>
              <a:pathLst>
                <a:path w="21600" h="21600" extrusionOk="0">
                  <a:moveTo>
                    <a:pt x="11679" y="19547"/>
                  </a:moveTo>
                  <a:lnTo>
                    <a:pt x="11679" y="14693"/>
                  </a:lnTo>
                  <a:lnTo>
                    <a:pt x="9921" y="14693"/>
                  </a:lnTo>
                  <a:lnTo>
                    <a:pt x="9921" y="19547"/>
                  </a:lnTo>
                  <a:cubicBezTo>
                    <a:pt x="5768" y="19134"/>
                    <a:pt x="2465" y="15832"/>
                    <a:pt x="2052" y="11679"/>
                  </a:cubicBezTo>
                  <a:lnTo>
                    <a:pt x="6907" y="11679"/>
                  </a:lnTo>
                  <a:lnTo>
                    <a:pt x="6907" y="9921"/>
                  </a:lnTo>
                  <a:lnTo>
                    <a:pt x="2052" y="9921"/>
                  </a:lnTo>
                  <a:cubicBezTo>
                    <a:pt x="2465" y="5768"/>
                    <a:pt x="5768" y="2466"/>
                    <a:pt x="9921" y="2054"/>
                  </a:cubicBezTo>
                  <a:lnTo>
                    <a:pt x="9921" y="6907"/>
                  </a:lnTo>
                  <a:lnTo>
                    <a:pt x="11679" y="6907"/>
                  </a:lnTo>
                  <a:lnTo>
                    <a:pt x="11679" y="2054"/>
                  </a:lnTo>
                  <a:cubicBezTo>
                    <a:pt x="15832" y="2466"/>
                    <a:pt x="19135" y="5768"/>
                    <a:pt x="19548" y="9921"/>
                  </a:cubicBezTo>
                  <a:lnTo>
                    <a:pt x="14693" y="9921"/>
                  </a:lnTo>
                  <a:lnTo>
                    <a:pt x="14693" y="11679"/>
                  </a:lnTo>
                  <a:lnTo>
                    <a:pt x="19548" y="11679"/>
                  </a:lnTo>
                  <a:cubicBezTo>
                    <a:pt x="19135" y="15832"/>
                    <a:pt x="15832" y="19134"/>
                    <a:pt x="11679" y="19547"/>
                  </a:cubicBezTo>
                  <a:close/>
                  <a:moveTo>
                    <a:pt x="10799" y="0"/>
                  </a:moveTo>
                  <a:cubicBezTo>
                    <a:pt x="4835" y="0"/>
                    <a:pt x="0" y="4836"/>
                    <a:pt x="0" y="10800"/>
                  </a:cubicBezTo>
                  <a:cubicBezTo>
                    <a:pt x="0" y="16765"/>
                    <a:pt x="4835" y="21600"/>
                    <a:pt x="10799" y="21600"/>
                  </a:cubicBezTo>
                  <a:cubicBezTo>
                    <a:pt x="16765" y="21600"/>
                    <a:pt x="21600" y="16765"/>
                    <a:pt x="21600" y="10800"/>
                  </a:cubicBezTo>
                  <a:cubicBezTo>
                    <a:pt x="21600" y="4836"/>
                    <a:pt x="16765" y="0"/>
                    <a:pt x="10799" y="0"/>
                  </a:cubicBezTo>
                  <a:close/>
                </a:path>
              </a:pathLst>
            </a:custGeom>
            <a:solidFill>
              <a:schemeClr val="bg1"/>
            </a:solidFill>
            <a:ln w="12700">
              <a:miter lim="400000"/>
            </a:ln>
          </p:spPr>
          <p:txBody>
            <a:bodyPr lIns="38095" tIns="38095" rIns="38095" bIns="38095" anchor="ctr"/>
            <a:lstStyle/>
            <a:p>
              <a:pPr lvl="0"/>
              <a:endParaRPr/>
            </a:p>
          </p:txBody>
        </p:sp>
      </p:grpSp>
      <p:grpSp>
        <p:nvGrpSpPr>
          <p:cNvPr id="70" name="Group 5"/>
          <p:cNvGrpSpPr/>
          <p:nvPr/>
        </p:nvGrpSpPr>
        <p:grpSpPr>
          <a:xfrm>
            <a:off x="6030304" y="1419123"/>
            <a:ext cx="1546782" cy="1200971"/>
            <a:chOff x="6152401" y="1986658"/>
            <a:chExt cx="1546983" cy="1201127"/>
          </a:xfrm>
        </p:grpSpPr>
        <p:sp>
          <p:nvSpPr>
            <p:cNvPr id="71" name="Freeform 7"/>
            <p:cNvSpPr>
              <a:spLocks/>
            </p:cNvSpPr>
            <p:nvPr/>
          </p:nvSpPr>
          <p:spPr bwMode="auto">
            <a:xfrm>
              <a:off x="6152401" y="1986658"/>
              <a:ext cx="1546983" cy="1201127"/>
            </a:xfrm>
            <a:custGeom>
              <a:avLst/>
              <a:gdLst>
                <a:gd name="T0" fmla="*/ 460 w 768"/>
                <a:gd name="T1" fmla="*/ 5 h 596"/>
                <a:gd name="T2" fmla="*/ 218 w 768"/>
                <a:gd name="T3" fmla="*/ 144 h 596"/>
                <a:gd name="T4" fmla="*/ 218 w 768"/>
                <a:gd name="T5" fmla="*/ 144 h 596"/>
                <a:gd name="T6" fmla="*/ 0 w 768"/>
                <a:gd name="T7" fmla="*/ 279 h 596"/>
                <a:gd name="T8" fmla="*/ 127 w 768"/>
                <a:gd name="T9" fmla="*/ 410 h 596"/>
                <a:gd name="T10" fmla="*/ 373 w 768"/>
                <a:gd name="T11" fmla="*/ 580 h 596"/>
                <a:gd name="T12" fmla="*/ 476 w 768"/>
                <a:gd name="T13" fmla="*/ 595 h 596"/>
                <a:gd name="T14" fmla="*/ 763 w 768"/>
                <a:gd name="T15" fmla="*/ 292 h 596"/>
                <a:gd name="T16" fmla="*/ 460 w 768"/>
                <a:gd name="T17" fmla="*/ 5 h 5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68" h="596">
                  <a:moveTo>
                    <a:pt x="460" y="5"/>
                  </a:moveTo>
                  <a:cubicBezTo>
                    <a:pt x="357" y="8"/>
                    <a:pt x="268" y="63"/>
                    <a:pt x="218" y="144"/>
                  </a:cubicBezTo>
                  <a:cubicBezTo>
                    <a:pt x="218" y="144"/>
                    <a:pt x="218" y="144"/>
                    <a:pt x="218" y="144"/>
                  </a:cubicBezTo>
                  <a:cubicBezTo>
                    <a:pt x="218" y="144"/>
                    <a:pt x="104" y="306"/>
                    <a:pt x="0" y="279"/>
                  </a:cubicBezTo>
                  <a:cubicBezTo>
                    <a:pt x="127" y="410"/>
                    <a:pt x="127" y="410"/>
                    <a:pt x="127" y="410"/>
                  </a:cubicBezTo>
                  <a:cubicBezTo>
                    <a:pt x="127" y="410"/>
                    <a:pt x="235" y="535"/>
                    <a:pt x="373" y="580"/>
                  </a:cubicBezTo>
                  <a:cubicBezTo>
                    <a:pt x="405" y="591"/>
                    <a:pt x="440" y="596"/>
                    <a:pt x="476" y="595"/>
                  </a:cubicBezTo>
                  <a:cubicBezTo>
                    <a:pt x="639" y="591"/>
                    <a:pt x="768" y="455"/>
                    <a:pt x="763" y="292"/>
                  </a:cubicBezTo>
                  <a:cubicBezTo>
                    <a:pt x="759" y="129"/>
                    <a:pt x="623" y="0"/>
                    <a:pt x="460" y="5"/>
                  </a:cubicBezTo>
                  <a:close/>
                </a:path>
              </a:pathLst>
            </a:custGeom>
            <a:solidFill>
              <a:schemeClr val="accent1"/>
            </a:solidFill>
            <a:ln>
              <a:noFill/>
            </a:ln>
          </p:spPr>
          <p:txBody>
            <a:bodyPr vert="horz" wrap="square" lIns="91428" tIns="45714" rIns="91428" bIns="45714" numCol="1" anchor="t" anchorCtr="0" compatLnSpc="1">
              <a:prstTxWarp prst="textNoShape">
                <a:avLst/>
              </a:prstTxWarp>
            </a:bodyPr>
            <a:lstStyle/>
            <a:p>
              <a:endParaRPr lang="id-ID"/>
            </a:p>
          </p:txBody>
        </p:sp>
        <p:sp>
          <p:nvSpPr>
            <p:cNvPr id="72" name="Shape 5199"/>
            <p:cNvSpPr/>
            <p:nvPr/>
          </p:nvSpPr>
          <p:spPr>
            <a:xfrm>
              <a:off x="6909131" y="2376378"/>
              <a:ext cx="383209" cy="342769"/>
            </a:xfrm>
            <a:custGeom>
              <a:avLst/>
              <a:gdLst/>
              <a:ahLst/>
              <a:cxnLst>
                <a:cxn ang="0">
                  <a:pos x="wd2" y="hd2"/>
                </a:cxn>
                <a:cxn ang="5400000">
                  <a:pos x="wd2" y="hd2"/>
                </a:cxn>
                <a:cxn ang="10800000">
                  <a:pos x="wd2" y="hd2"/>
                </a:cxn>
                <a:cxn ang="16200000">
                  <a:pos x="wd2" y="hd2"/>
                </a:cxn>
              </a:cxnLst>
              <a:rect l="0" t="0" r="r" b="b"/>
              <a:pathLst>
                <a:path w="21177" h="21458" extrusionOk="0">
                  <a:moveTo>
                    <a:pt x="20906" y="11130"/>
                  </a:moveTo>
                  <a:lnTo>
                    <a:pt x="11466" y="425"/>
                  </a:lnTo>
                  <a:cubicBezTo>
                    <a:pt x="10983" y="-142"/>
                    <a:pt x="10193" y="-142"/>
                    <a:pt x="9710" y="425"/>
                  </a:cubicBezTo>
                  <a:lnTo>
                    <a:pt x="271" y="11130"/>
                  </a:lnTo>
                  <a:cubicBezTo>
                    <a:pt x="-212" y="11696"/>
                    <a:pt x="-32" y="12160"/>
                    <a:pt x="671" y="12160"/>
                  </a:cubicBezTo>
                  <a:lnTo>
                    <a:pt x="2638" y="12160"/>
                  </a:lnTo>
                  <a:lnTo>
                    <a:pt x="2638" y="20381"/>
                  </a:lnTo>
                  <a:cubicBezTo>
                    <a:pt x="2638" y="20976"/>
                    <a:pt x="2661" y="21458"/>
                    <a:pt x="3609" y="21458"/>
                  </a:cubicBezTo>
                  <a:lnTo>
                    <a:pt x="8190" y="21458"/>
                  </a:lnTo>
                  <a:lnTo>
                    <a:pt x="8190" y="13214"/>
                  </a:lnTo>
                  <a:lnTo>
                    <a:pt x="12986" y="13214"/>
                  </a:lnTo>
                  <a:lnTo>
                    <a:pt x="12986" y="21458"/>
                  </a:lnTo>
                  <a:lnTo>
                    <a:pt x="17795" y="21458"/>
                  </a:lnTo>
                  <a:cubicBezTo>
                    <a:pt x="18518" y="21458"/>
                    <a:pt x="18538" y="20976"/>
                    <a:pt x="18538" y="20381"/>
                  </a:cubicBezTo>
                  <a:lnTo>
                    <a:pt x="18538" y="12160"/>
                  </a:lnTo>
                  <a:lnTo>
                    <a:pt x="20505" y="12160"/>
                  </a:lnTo>
                  <a:cubicBezTo>
                    <a:pt x="21208" y="12160"/>
                    <a:pt x="21388" y="11696"/>
                    <a:pt x="20906" y="11130"/>
                  </a:cubicBezTo>
                  <a:close/>
                </a:path>
              </a:pathLst>
            </a:custGeom>
            <a:solidFill>
              <a:schemeClr val="bg1"/>
            </a:solidFill>
            <a:ln w="12700">
              <a:miter lim="400000"/>
            </a:ln>
          </p:spPr>
          <p:txBody>
            <a:bodyPr lIns="38095" tIns="38095" rIns="38095" bIns="38095" anchor="ctr"/>
            <a:lstStyle/>
            <a:p>
              <a:pPr lvl="0"/>
              <a:endParaRPr/>
            </a:p>
          </p:txBody>
        </p:sp>
      </p:grpSp>
      <p:grpSp>
        <p:nvGrpSpPr>
          <p:cNvPr id="73" name="组合 72"/>
          <p:cNvGrpSpPr/>
          <p:nvPr/>
        </p:nvGrpSpPr>
        <p:grpSpPr>
          <a:xfrm>
            <a:off x="8333718" y="1621630"/>
            <a:ext cx="2591951" cy="518578"/>
            <a:chOff x="8399162" y="1614772"/>
            <a:chExt cx="2591951" cy="518578"/>
          </a:xfrm>
        </p:grpSpPr>
        <p:sp>
          <p:nvSpPr>
            <p:cNvPr id="74" name="矩形 73"/>
            <p:cNvSpPr/>
            <p:nvPr/>
          </p:nvSpPr>
          <p:spPr>
            <a:xfrm>
              <a:off x="8399162" y="1614772"/>
              <a:ext cx="2591951" cy="51857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17207" tIns="58603" rIns="117207" bIns="58603" rtlCol="0" anchor="ctr"/>
            <a:lstStyle/>
            <a:p>
              <a:pPr algn="ctr"/>
              <a:endParaRPr lang="zh-CN" altLang="en-US" sz="2000">
                <a:solidFill>
                  <a:schemeClr val="bg1"/>
                </a:solidFill>
                <a:latin typeface="+mn-ea"/>
              </a:endParaRPr>
            </a:p>
          </p:txBody>
        </p:sp>
        <p:sp>
          <p:nvSpPr>
            <p:cNvPr id="75" name="矩形 74"/>
            <p:cNvSpPr/>
            <p:nvPr/>
          </p:nvSpPr>
          <p:spPr>
            <a:xfrm>
              <a:off x="8568555" y="1682599"/>
              <a:ext cx="2253165" cy="427070"/>
            </a:xfrm>
            <a:prstGeom prst="rect">
              <a:avLst/>
            </a:prstGeom>
          </p:spPr>
          <p:txBody>
            <a:bodyPr wrap="square" lIns="156241" tIns="78120" rIns="156241" bIns="78120">
              <a:spAutoFit/>
            </a:bodyPr>
            <a:lstStyle/>
            <a:p>
              <a:pPr algn="just" defTabSz="1562567" fontAlgn="base">
                <a:lnSpc>
                  <a:spcPts val="2051"/>
                </a:lnSpc>
                <a:spcBef>
                  <a:spcPct val="0"/>
                </a:spcBef>
                <a:spcAft>
                  <a:spcPct val="0"/>
                </a:spcAft>
              </a:pPr>
              <a:r>
                <a:rPr lang="zh-CN" altLang="en-US" sz="2000" b="1" dirty="0">
                  <a:solidFill>
                    <a:schemeClr val="bg1"/>
                  </a:solidFill>
                  <a:latin typeface="+mn-ea"/>
                </a:rPr>
                <a:t>这里填写小标题</a:t>
              </a:r>
              <a:endParaRPr lang="en-US" altLang="zh-CN" sz="2000" b="1" dirty="0">
                <a:solidFill>
                  <a:schemeClr val="bg1"/>
                </a:solidFill>
                <a:latin typeface="+mn-ea"/>
              </a:endParaRPr>
            </a:p>
          </p:txBody>
        </p:sp>
      </p:grpSp>
      <p:sp>
        <p:nvSpPr>
          <p:cNvPr id="76" name="MH_Text_1"/>
          <p:cNvSpPr/>
          <p:nvPr>
            <p:custDataLst>
              <p:tags r:id="rId1"/>
            </p:custDataLst>
          </p:nvPr>
        </p:nvSpPr>
        <p:spPr>
          <a:xfrm>
            <a:off x="8294283" y="2356532"/>
            <a:ext cx="2631386" cy="74874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59981" tIns="0" rIns="159981" bIns="0" rtlCol="0" anchor="t">
            <a:noAutofit/>
          </a:bodyPr>
          <a:lstStyle/>
          <a:p>
            <a:pPr algn="ctr"/>
            <a:r>
              <a:rPr lang="zh-CN" altLang="en-US" sz="1400" dirty="0">
                <a:solidFill>
                  <a:prstClr val="black">
                    <a:lumMod val="75000"/>
                    <a:lumOff val="25000"/>
                  </a:prstClr>
                </a:solidFill>
                <a:latin typeface="时尚中黑简体"/>
              </a:rPr>
              <a:t>单击此处添加文字阐述，添加简短问题说明文字，具体说明文字在此处添加此处单击此处添加文字阐述</a:t>
            </a:r>
            <a:endParaRPr lang="en-US" altLang="zh-CN" sz="1600" dirty="0">
              <a:solidFill>
                <a:schemeClr val="tx1"/>
              </a:solidFill>
              <a:cs typeface="+mn-ea"/>
              <a:sym typeface="+mn-lt"/>
            </a:endParaRPr>
          </a:p>
        </p:txBody>
      </p:sp>
      <p:grpSp>
        <p:nvGrpSpPr>
          <p:cNvPr id="77" name="组合 76"/>
          <p:cNvGrpSpPr/>
          <p:nvPr/>
        </p:nvGrpSpPr>
        <p:grpSpPr>
          <a:xfrm>
            <a:off x="982638" y="1632938"/>
            <a:ext cx="2591951" cy="518578"/>
            <a:chOff x="527312" y="1614772"/>
            <a:chExt cx="2591951" cy="518578"/>
          </a:xfrm>
        </p:grpSpPr>
        <p:sp>
          <p:nvSpPr>
            <p:cNvPr id="78" name="矩形 77"/>
            <p:cNvSpPr/>
            <p:nvPr/>
          </p:nvSpPr>
          <p:spPr>
            <a:xfrm>
              <a:off x="527312" y="1614772"/>
              <a:ext cx="2591951" cy="51857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17207" tIns="58603" rIns="117207" bIns="58603" rtlCol="0" anchor="ctr"/>
            <a:lstStyle/>
            <a:p>
              <a:pPr algn="ctr"/>
              <a:endParaRPr lang="zh-CN" altLang="en-US" sz="2000">
                <a:latin typeface="+mn-ea"/>
              </a:endParaRPr>
            </a:p>
          </p:txBody>
        </p:sp>
        <p:sp>
          <p:nvSpPr>
            <p:cNvPr id="79" name="矩形 78"/>
            <p:cNvSpPr/>
            <p:nvPr/>
          </p:nvSpPr>
          <p:spPr>
            <a:xfrm>
              <a:off x="696705" y="1677056"/>
              <a:ext cx="2253165" cy="427070"/>
            </a:xfrm>
            <a:prstGeom prst="rect">
              <a:avLst/>
            </a:prstGeom>
          </p:spPr>
          <p:txBody>
            <a:bodyPr wrap="square" lIns="156241" tIns="78120" rIns="156241" bIns="78120">
              <a:spAutoFit/>
            </a:bodyPr>
            <a:lstStyle/>
            <a:p>
              <a:pPr algn="just" defTabSz="1562567" fontAlgn="base">
                <a:lnSpc>
                  <a:spcPts val="2051"/>
                </a:lnSpc>
                <a:spcBef>
                  <a:spcPct val="0"/>
                </a:spcBef>
                <a:spcAft>
                  <a:spcPct val="0"/>
                </a:spcAft>
              </a:pPr>
              <a:r>
                <a:rPr lang="zh-CN" altLang="en-US" sz="2000" b="1" dirty="0">
                  <a:solidFill>
                    <a:schemeClr val="bg1"/>
                  </a:solidFill>
                  <a:latin typeface="+mn-ea"/>
                </a:rPr>
                <a:t>这里填写小标题</a:t>
              </a:r>
              <a:endParaRPr lang="en-US" altLang="zh-CN" sz="2000" b="1" dirty="0">
                <a:solidFill>
                  <a:schemeClr val="bg1"/>
                </a:solidFill>
                <a:latin typeface="+mn-ea"/>
              </a:endParaRPr>
            </a:p>
          </p:txBody>
        </p:sp>
      </p:grpSp>
      <p:sp>
        <p:nvSpPr>
          <p:cNvPr id="80" name="MH_Text_1"/>
          <p:cNvSpPr/>
          <p:nvPr>
            <p:custDataLst>
              <p:tags r:id="rId2"/>
            </p:custDataLst>
          </p:nvPr>
        </p:nvSpPr>
        <p:spPr>
          <a:xfrm>
            <a:off x="803441" y="2367840"/>
            <a:ext cx="2631386" cy="74874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59981" tIns="0" rIns="159981" bIns="0" rtlCol="0" anchor="t">
            <a:noAutofit/>
          </a:bodyPr>
          <a:lstStyle/>
          <a:p>
            <a:pPr algn="ctr"/>
            <a:r>
              <a:rPr lang="zh-CN" altLang="en-US" sz="1400" dirty="0">
                <a:solidFill>
                  <a:prstClr val="black">
                    <a:lumMod val="75000"/>
                    <a:lumOff val="25000"/>
                  </a:prstClr>
                </a:solidFill>
                <a:latin typeface="时尚中黑简体"/>
              </a:rPr>
              <a:t>单击此处添加文字阐述，添加简短问题说明文字，具体说明文字在此处添加此处单击此处添加文字阐述</a:t>
            </a:r>
            <a:endParaRPr lang="en-US" altLang="zh-CN" sz="1600" dirty="0">
              <a:solidFill>
                <a:schemeClr val="tx1"/>
              </a:solidFill>
              <a:cs typeface="+mn-ea"/>
              <a:sym typeface="+mn-lt"/>
            </a:endParaRPr>
          </a:p>
        </p:txBody>
      </p:sp>
      <p:grpSp>
        <p:nvGrpSpPr>
          <p:cNvPr id="81" name="Group 7"/>
          <p:cNvGrpSpPr/>
          <p:nvPr/>
        </p:nvGrpSpPr>
        <p:grpSpPr>
          <a:xfrm>
            <a:off x="5570358" y="2776816"/>
            <a:ext cx="1954770" cy="1517822"/>
            <a:chOff x="5692395" y="3344528"/>
            <a:chExt cx="1955025" cy="1518020"/>
          </a:xfrm>
        </p:grpSpPr>
        <p:sp>
          <p:nvSpPr>
            <p:cNvPr id="82" name="Freeform 8"/>
            <p:cNvSpPr>
              <a:spLocks/>
            </p:cNvSpPr>
            <p:nvPr/>
          </p:nvSpPr>
          <p:spPr bwMode="auto">
            <a:xfrm>
              <a:off x="5692395" y="3344528"/>
              <a:ext cx="1955025" cy="1518020"/>
            </a:xfrm>
            <a:custGeom>
              <a:avLst/>
              <a:gdLst>
                <a:gd name="T0" fmla="*/ 596 w 970"/>
                <a:gd name="T1" fmla="*/ 1 h 753"/>
                <a:gd name="T2" fmla="*/ 282 w 970"/>
                <a:gd name="T3" fmla="*/ 166 h 753"/>
                <a:gd name="T4" fmla="*/ 282 w 970"/>
                <a:gd name="T5" fmla="*/ 166 h 753"/>
                <a:gd name="T6" fmla="*/ 0 w 970"/>
                <a:gd name="T7" fmla="*/ 328 h 753"/>
                <a:gd name="T8" fmla="*/ 156 w 970"/>
                <a:gd name="T9" fmla="*/ 500 h 753"/>
                <a:gd name="T10" fmla="*/ 460 w 970"/>
                <a:gd name="T11" fmla="*/ 727 h 753"/>
                <a:gd name="T12" fmla="*/ 591 w 970"/>
                <a:gd name="T13" fmla="*/ 751 h 753"/>
                <a:gd name="T14" fmla="*/ 969 w 970"/>
                <a:gd name="T15" fmla="*/ 379 h 753"/>
                <a:gd name="T16" fmla="*/ 596 w 970"/>
                <a:gd name="T17" fmla="*/ 1 h 7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70" h="753">
                  <a:moveTo>
                    <a:pt x="596" y="1"/>
                  </a:moveTo>
                  <a:cubicBezTo>
                    <a:pt x="466" y="0"/>
                    <a:pt x="350" y="65"/>
                    <a:pt x="282" y="166"/>
                  </a:cubicBezTo>
                  <a:cubicBezTo>
                    <a:pt x="282" y="166"/>
                    <a:pt x="282" y="166"/>
                    <a:pt x="282" y="166"/>
                  </a:cubicBezTo>
                  <a:cubicBezTo>
                    <a:pt x="282" y="166"/>
                    <a:pt x="131" y="368"/>
                    <a:pt x="0" y="328"/>
                  </a:cubicBezTo>
                  <a:cubicBezTo>
                    <a:pt x="156" y="500"/>
                    <a:pt x="156" y="500"/>
                    <a:pt x="156" y="500"/>
                  </a:cubicBezTo>
                  <a:cubicBezTo>
                    <a:pt x="156" y="500"/>
                    <a:pt x="287" y="664"/>
                    <a:pt x="460" y="727"/>
                  </a:cubicBezTo>
                  <a:cubicBezTo>
                    <a:pt x="501" y="742"/>
                    <a:pt x="545" y="751"/>
                    <a:pt x="591" y="751"/>
                  </a:cubicBezTo>
                  <a:cubicBezTo>
                    <a:pt x="798" y="753"/>
                    <a:pt x="967" y="586"/>
                    <a:pt x="969" y="379"/>
                  </a:cubicBezTo>
                  <a:cubicBezTo>
                    <a:pt x="970" y="171"/>
                    <a:pt x="803" y="2"/>
                    <a:pt x="596" y="1"/>
                  </a:cubicBezTo>
                  <a:close/>
                </a:path>
              </a:pathLst>
            </a:custGeom>
            <a:solidFill>
              <a:schemeClr val="accent3"/>
            </a:solidFill>
            <a:ln>
              <a:noFill/>
            </a:ln>
          </p:spPr>
          <p:txBody>
            <a:bodyPr vert="horz" wrap="square" lIns="91428" tIns="45714" rIns="91428" bIns="45714" numCol="1" anchor="t" anchorCtr="0" compatLnSpc="1">
              <a:prstTxWarp prst="textNoShape">
                <a:avLst/>
              </a:prstTxWarp>
            </a:bodyPr>
            <a:lstStyle/>
            <a:p>
              <a:endParaRPr lang="id-ID"/>
            </a:p>
          </p:txBody>
        </p:sp>
        <p:sp>
          <p:nvSpPr>
            <p:cNvPr id="83" name="Shape 5220"/>
            <p:cNvSpPr/>
            <p:nvPr/>
          </p:nvSpPr>
          <p:spPr>
            <a:xfrm>
              <a:off x="6689821" y="3894488"/>
              <a:ext cx="313285" cy="432913"/>
            </a:xfrm>
            <a:custGeom>
              <a:avLst/>
              <a:gdLst/>
              <a:ahLst/>
              <a:cxnLst>
                <a:cxn ang="0">
                  <a:pos x="wd2" y="hd2"/>
                </a:cxn>
                <a:cxn ang="5400000">
                  <a:pos x="wd2" y="hd2"/>
                </a:cxn>
                <a:cxn ang="10800000">
                  <a:pos x="wd2" y="hd2"/>
                </a:cxn>
                <a:cxn ang="16200000">
                  <a:pos x="wd2" y="hd2"/>
                </a:cxn>
              </a:cxnLst>
              <a:rect l="0" t="0" r="r" b="b"/>
              <a:pathLst>
                <a:path w="21565" h="21086" extrusionOk="0">
                  <a:moveTo>
                    <a:pt x="21023" y="5250"/>
                  </a:moveTo>
                  <a:lnTo>
                    <a:pt x="7163" y="195"/>
                  </a:lnTo>
                  <a:cubicBezTo>
                    <a:pt x="5264" y="-514"/>
                    <a:pt x="1521" y="853"/>
                    <a:pt x="445" y="2057"/>
                  </a:cubicBezTo>
                  <a:cubicBezTo>
                    <a:pt x="-35" y="2595"/>
                    <a:pt x="0" y="2983"/>
                    <a:pt x="0" y="3203"/>
                  </a:cubicBezTo>
                  <a:lnTo>
                    <a:pt x="173" y="14619"/>
                  </a:lnTo>
                  <a:cubicBezTo>
                    <a:pt x="184" y="14862"/>
                    <a:pt x="614" y="15188"/>
                    <a:pt x="983" y="15348"/>
                  </a:cubicBezTo>
                  <a:cubicBezTo>
                    <a:pt x="1753" y="15682"/>
                    <a:pt x="13399" y="20826"/>
                    <a:pt x="13729" y="20972"/>
                  </a:cubicBezTo>
                  <a:cubicBezTo>
                    <a:pt x="13905" y="21051"/>
                    <a:pt x="14115" y="21086"/>
                    <a:pt x="14322" y="21086"/>
                  </a:cubicBezTo>
                  <a:cubicBezTo>
                    <a:pt x="14499" y="21086"/>
                    <a:pt x="14675" y="21058"/>
                    <a:pt x="14834" y="21002"/>
                  </a:cubicBezTo>
                  <a:cubicBezTo>
                    <a:pt x="15185" y="20881"/>
                    <a:pt x="15404" y="20645"/>
                    <a:pt x="15404" y="20388"/>
                  </a:cubicBezTo>
                  <a:lnTo>
                    <a:pt x="15404" y="8397"/>
                  </a:lnTo>
                  <a:cubicBezTo>
                    <a:pt x="15404" y="8148"/>
                    <a:pt x="15198" y="7917"/>
                    <a:pt x="14862" y="7792"/>
                  </a:cubicBezTo>
                  <a:lnTo>
                    <a:pt x="2263" y="2817"/>
                  </a:lnTo>
                  <a:cubicBezTo>
                    <a:pt x="2408" y="2620"/>
                    <a:pt x="2968" y="2205"/>
                    <a:pt x="3997" y="1825"/>
                  </a:cubicBezTo>
                  <a:cubicBezTo>
                    <a:pt x="5082" y="1422"/>
                    <a:pt x="5896" y="1574"/>
                    <a:pt x="6082" y="1625"/>
                  </a:cubicBezTo>
                  <a:cubicBezTo>
                    <a:pt x="6082" y="1625"/>
                    <a:pt x="18173" y="6203"/>
                    <a:pt x="18544" y="6339"/>
                  </a:cubicBezTo>
                  <a:cubicBezTo>
                    <a:pt x="18911" y="6476"/>
                    <a:pt x="18918" y="6495"/>
                    <a:pt x="18918" y="6729"/>
                  </a:cubicBezTo>
                  <a:cubicBezTo>
                    <a:pt x="18918" y="6961"/>
                    <a:pt x="18918" y="18107"/>
                    <a:pt x="18918" y="18107"/>
                  </a:cubicBezTo>
                  <a:cubicBezTo>
                    <a:pt x="18918" y="18674"/>
                    <a:pt x="19733" y="18906"/>
                    <a:pt x="20330" y="18906"/>
                  </a:cubicBezTo>
                  <a:cubicBezTo>
                    <a:pt x="20927" y="18906"/>
                    <a:pt x="21565" y="18493"/>
                    <a:pt x="21565" y="18107"/>
                  </a:cubicBezTo>
                  <a:lnTo>
                    <a:pt x="21565" y="5855"/>
                  </a:lnTo>
                  <a:cubicBezTo>
                    <a:pt x="21565" y="5605"/>
                    <a:pt x="21357" y="5375"/>
                    <a:pt x="21023" y="5250"/>
                  </a:cubicBezTo>
                  <a:close/>
                </a:path>
              </a:pathLst>
            </a:custGeom>
            <a:solidFill>
              <a:schemeClr val="bg1"/>
            </a:solidFill>
            <a:ln w="12700">
              <a:miter lim="400000"/>
            </a:ln>
          </p:spPr>
          <p:txBody>
            <a:bodyPr lIns="38095" tIns="38095" rIns="38095" bIns="38095" anchor="ctr"/>
            <a:lstStyle/>
            <a:p>
              <a:pPr lvl="0"/>
              <a:endParaRPr/>
            </a:p>
          </p:txBody>
        </p:sp>
      </p:grpSp>
      <p:grpSp>
        <p:nvGrpSpPr>
          <p:cNvPr id="84" name="组合 83"/>
          <p:cNvGrpSpPr/>
          <p:nvPr/>
        </p:nvGrpSpPr>
        <p:grpSpPr>
          <a:xfrm>
            <a:off x="8333718" y="4196601"/>
            <a:ext cx="2591951" cy="518578"/>
            <a:chOff x="8399162" y="4207660"/>
            <a:chExt cx="2591951" cy="518578"/>
          </a:xfrm>
        </p:grpSpPr>
        <p:sp>
          <p:nvSpPr>
            <p:cNvPr id="85" name="矩形 84"/>
            <p:cNvSpPr/>
            <p:nvPr/>
          </p:nvSpPr>
          <p:spPr>
            <a:xfrm>
              <a:off x="8399162" y="4207660"/>
              <a:ext cx="2591951" cy="518578"/>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17207" tIns="58603" rIns="117207" bIns="58603" rtlCol="0" anchor="ctr"/>
            <a:lstStyle/>
            <a:p>
              <a:pPr algn="ctr"/>
              <a:endParaRPr lang="zh-CN" altLang="en-US" sz="2000">
                <a:latin typeface="+mn-ea"/>
              </a:endParaRPr>
            </a:p>
          </p:txBody>
        </p:sp>
        <p:sp>
          <p:nvSpPr>
            <p:cNvPr id="86" name="矩形 85"/>
            <p:cNvSpPr/>
            <p:nvPr/>
          </p:nvSpPr>
          <p:spPr>
            <a:xfrm>
              <a:off x="8568555" y="4269943"/>
              <a:ext cx="2253165" cy="427070"/>
            </a:xfrm>
            <a:prstGeom prst="rect">
              <a:avLst/>
            </a:prstGeom>
          </p:spPr>
          <p:txBody>
            <a:bodyPr wrap="square" lIns="156241" tIns="78120" rIns="156241" bIns="78120">
              <a:spAutoFit/>
            </a:bodyPr>
            <a:lstStyle/>
            <a:p>
              <a:pPr algn="just" defTabSz="1562567" fontAlgn="base">
                <a:lnSpc>
                  <a:spcPts val="2051"/>
                </a:lnSpc>
                <a:spcBef>
                  <a:spcPct val="0"/>
                </a:spcBef>
                <a:spcAft>
                  <a:spcPct val="0"/>
                </a:spcAft>
              </a:pPr>
              <a:r>
                <a:rPr lang="zh-CN" altLang="en-US" sz="2000" b="1" dirty="0">
                  <a:solidFill>
                    <a:schemeClr val="bg1"/>
                  </a:solidFill>
                  <a:latin typeface="+mn-ea"/>
                </a:rPr>
                <a:t>这里填写小标题</a:t>
              </a:r>
              <a:endParaRPr lang="en-US" altLang="zh-CN" sz="2000" b="1" dirty="0">
                <a:solidFill>
                  <a:schemeClr val="bg1"/>
                </a:solidFill>
                <a:latin typeface="+mn-ea"/>
              </a:endParaRPr>
            </a:p>
          </p:txBody>
        </p:sp>
      </p:grpSp>
      <p:sp>
        <p:nvSpPr>
          <p:cNvPr id="87" name="MH_Text_1"/>
          <p:cNvSpPr/>
          <p:nvPr>
            <p:custDataLst>
              <p:tags r:id="rId3"/>
            </p:custDataLst>
          </p:nvPr>
        </p:nvSpPr>
        <p:spPr>
          <a:xfrm>
            <a:off x="8333718" y="4930903"/>
            <a:ext cx="2631386" cy="74874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59981" tIns="0" rIns="159981" bIns="0" rtlCol="0" anchor="t">
            <a:noAutofit/>
          </a:bodyPr>
          <a:lstStyle/>
          <a:p>
            <a:pPr algn="ctr"/>
            <a:r>
              <a:rPr lang="zh-CN" altLang="en-US" sz="1400" dirty="0">
                <a:solidFill>
                  <a:prstClr val="black">
                    <a:lumMod val="75000"/>
                    <a:lumOff val="25000"/>
                  </a:prstClr>
                </a:solidFill>
                <a:latin typeface="时尚中黑简体"/>
              </a:rPr>
              <a:t>单击此处添加文字阐述，添加简短问题说明文字，具体说明文字在此处添加此处单击此处添加文字阐述</a:t>
            </a:r>
            <a:endParaRPr lang="en-US" altLang="zh-CN" sz="1600" dirty="0">
              <a:solidFill>
                <a:schemeClr val="tx1"/>
              </a:solidFill>
              <a:cs typeface="+mn-ea"/>
              <a:sym typeface="+mn-lt"/>
            </a:endParaRPr>
          </a:p>
        </p:txBody>
      </p:sp>
      <p:grpSp>
        <p:nvGrpSpPr>
          <p:cNvPr id="88" name="组合 87"/>
          <p:cNvGrpSpPr/>
          <p:nvPr/>
        </p:nvGrpSpPr>
        <p:grpSpPr>
          <a:xfrm>
            <a:off x="982638" y="4225826"/>
            <a:ext cx="2591951" cy="518578"/>
            <a:chOff x="527312" y="4207660"/>
            <a:chExt cx="2591951" cy="518578"/>
          </a:xfrm>
        </p:grpSpPr>
        <p:sp>
          <p:nvSpPr>
            <p:cNvPr id="89" name="矩形 88"/>
            <p:cNvSpPr/>
            <p:nvPr/>
          </p:nvSpPr>
          <p:spPr>
            <a:xfrm>
              <a:off x="527312" y="4207660"/>
              <a:ext cx="2591951" cy="51857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117207" tIns="58603" rIns="117207" bIns="58603" rtlCol="0" anchor="ctr"/>
            <a:lstStyle/>
            <a:p>
              <a:pPr algn="ctr"/>
              <a:endParaRPr lang="zh-CN" altLang="en-US" sz="2000">
                <a:latin typeface="+mn-ea"/>
              </a:endParaRPr>
            </a:p>
          </p:txBody>
        </p:sp>
        <p:sp>
          <p:nvSpPr>
            <p:cNvPr id="90" name="矩形 89"/>
            <p:cNvSpPr/>
            <p:nvPr/>
          </p:nvSpPr>
          <p:spPr>
            <a:xfrm>
              <a:off x="659413" y="4269943"/>
              <a:ext cx="2253165" cy="427070"/>
            </a:xfrm>
            <a:prstGeom prst="rect">
              <a:avLst/>
            </a:prstGeom>
          </p:spPr>
          <p:txBody>
            <a:bodyPr wrap="square" lIns="156241" tIns="78120" rIns="156241" bIns="78120">
              <a:spAutoFit/>
            </a:bodyPr>
            <a:lstStyle/>
            <a:p>
              <a:pPr algn="just" defTabSz="1562567" fontAlgn="base">
                <a:lnSpc>
                  <a:spcPts val="2051"/>
                </a:lnSpc>
                <a:spcBef>
                  <a:spcPct val="0"/>
                </a:spcBef>
                <a:spcAft>
                  <a:spcPct val="0"/>
                </a:spcAft>
              </a:pPr>
              <a:r>
                <a:rPr lang="zh-CN" altLang="en-US" sz="2000" b="1" dirty="0">
                  <a:solidFill>
                    <a:schemeClr val="bg1"/>
                  </a:solidFill>
                  <a:latin typeface="+mn-ea"/>
                </a:rPr>
                <a:t>这里填写小标题</a:t>
              </a:r>
              <a:endParaRPr lang="en-US" altLang="zh-CN" sz="2000" b="1" dirty="0">
                <a:solidFill>
                  <a:schemeClr val="bg1"/>
                </a:solidFill>
                <a:latin typeface="+mn-ea"/>
              </a:endParaRPr>
            </a:p>
          </p:txBody>
        </p:sp>
      </p:grpSp>
      <p:sp>
        <p:nvSpPr>
          <p:cNvPr id="91" name="MH_Text_1"/>
          <p:cNvSpPr/>
          <p:nvPr>
            <p:custDataLst>
              <p:tags r:id="rId4"/>
            </p:custDataLst>
          </p:nvPr>
        </p:nvSpPr>
        <p:spPr>
          <a:xfrm>
            <a:off x="842876" y="4960128"/>
            <a:ext cx="2631386" cy="74874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59981" tIns="0" rIns="159981" bIns="0" rtlCol="0" anchor="t">
            <a:noAutofit/>
          </a:bodyPr>
          <a:lstStyle/>
          <a:p>
            <a:pPr algn="ctr"/>
            <a:r>
              <a:rPr lang="zh-CN" altLang="en-US" sz="1400" dirty="0">
                <a:solidFill>
                  <a:prstClr val="black">
                    <a:lumMod val="75000"/>
                    <a:lumOff val="25000"/>
                  </a:prstClr>
                </a:solidFill>
                <a:latin typeface="时尚中黑简体"/>
              </a:rPr>
              <a:t>单击此处添加文字阐述，添加简短问题说明文字，具体说明文字在此处添加此处单击此处添加文字阐述</a:t>
            </a:r>
            <a:endParaRPr lang="en-US" altLang="zh-CN" sz="1600" dirty="0">
              <a:solidFill>
                <a:schemeClr val="tx1"/>
              </a:solidFill>
              <a:cs typeface="+mn-ea"/>
              <a:sym typeface="+mn-lt"/>
            </a:endParaRPr>
          </a:p>
        </p:txBody>
      </p:sp>
    </p:spTree>
    <p:extLst>
      <p:ext uri="{BB962C8B-B14F-4D97-AF65-F5344CB8AC3E}">
        <p14:creationId xmlns:p14="http://schemas.microsoft.com/office/powerpoint/2010/main" val="4065633842"/>
      </p:ext>
    </p:extLst>
  </p:cSld>
  <p:clrMapOvr>
    <a:masterClrMapping/>
  </p:clrMapOvr>
  <mc:AlternateContent xmlns:mc="http://schemas.openxmlformats.org/markup-compatibility/2006" xmlns:p14="http://schemas.microsoft.com/office/powerpoint/2010/main">
    <mc:Choice Requires="p14">
      <p:transition spd="slow" p14:dur="1600" advTm="0">
        <p14:conveyor dir="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250"/>
                                        <p:tgtEl>
                                          <p:spTgt spid="3"/>
                                        </p:tgtEl>
                                      </p:cBhvr>
                                    </p:animEffect>
                                  </p:childTnLst>
                                </p:cTn>
                              </p:par>
                            </p:childTnLst>
                          </p:cTn>
                        </p:par>
                        <p:par>
                          <p:cTn id="8" fill="hold">
                            <p:stCondLst>
                              <p:cond delay="250"/>
                            </p:stCondLst>
                            <p:childTnLst>
                              <p:par>
                                <p:cTn id="9" presetID="53" presetClass="entr" presetSubtype="16" fill="hold" grpId="0" nodeType="afterEffect">
                                  <p:stCondLst>
                                    <p:cond delay="0"/>
                                  </p:stCondLst>
                                  <p:iterate type="lt">
                                    <p:tmPct val="10000"/>
                                  </p:iterate>
                                  <p:childTnLst>
                                    <p:set>
                                      <p:cBhvr>
                                        <p:cTn id="10" dur="1" fill="hold">
                                          <p:stCondLst>
                                            <p:cond delay="0"/>
                                          </p:stCondLst>
                                        </p:cTn>
                                        <p:tgtEl>
                                          <p:spTgt spid="2"/>
                                        </p:tgtEl>
                                        <p:attrNameLst>
                                          <p:attrName>style.visibility</p:attrName>
                                        </p:attrNameLst>
                                      </p:cBhvr>
                                      <p:to>
                                        <p:strVal val="visible"/>
                                      </p:to>
                                    </p:set>
                                    <p:anim calcmode="lin" valueType="num">
                                      <p:cBhvr>
                                        <p:cTn id="11" dur="500" fill="hold"/>
                                        <p:tgtEl>
                                          <p:spTgt spid="2"/>
                                        </p:tgtEl>
                                        <p:attrNameLst>
                                          <p:attrName>ppt_w</p:attrName>
                                        </p:attrNameLst>
                                      </p:cBhvr>
                                      <p:tavLst>
                                        <p:tav tm="0">
                                          <p:val>
                                            <p:fltVal val="0"/>
                                          </p:val>
                                        </p:tav>
                                        <p:tav tm="100000">
                                          <p:val>
                                            <p:strVal val="#ppt_w"/>
                                          </p:val>
                                        </p:tav>
                                      </p:tavLst>
                                    </p:anim>
                                    <p:anim calcmode="lin" valueType="num">
                                      <p:cBhvr>
                                        <p:cTn id="12" dur="500" fill="hold"/>
                                        <p:tgtEl>
                                          <p:spTgt spid="2"/>
                                        </p:tgtEl>
                                        <p:attrNameLst>
                                          <p:attrName>ppt_h</p:attrName>
                                        </p:attrNameLst>
                                      </p:cBhvr>
                                      <p:tavLst>
                                        <p:tav tm="0">
                                          <p:val>
                                            <p:fltVal val="0"/>
                                          </p:val>
                                        </p:tav>
                                        <p:tav tm="100000">
                                          <p:val>
                                            <p:strVal val="#ppt_h"/>
                                          </p:val>
                                        </p:tav>
                                      </p:tavLst>
                                    </p:anim>
                                    <p:animEffect transition="in" filter="fade">
                                      <p:cBhvr>
                                        <p:cTn id="13" dur="500"/>
                                        <p:tgtEl>
                                          <p:spTgt spid="2"/>
                                        </p:tgtEl>
                                      </p:cBhvr>
                                    </p:animEffect>
                                  </p:childTnLst>
                                </p:cTn>
                              </p:par>
                            </p:childTnLst>
                          </p:cTn>
                        </p:par>
                        <p:par>
                          <p:cTn id="14" fill="hold">
                            <p:stCondLst>
                              <p:cond delay="1150"/>
                            </p:stCondLst>
                            <p:childTnLst>
                              <p:par>
                                <p:cTn id="15" presetID="22" presetClass="entr" presetSubtype="8" fill="hold" nodeType="afterEffect">
                                  <p:stCondLst>
                                    <p:cond delay="0"/>
                                  </p:stCondLst>
                                  <p:childTnLst>
                                    <p:set>
                                      <p:cBhvr>
                                        <p:cTn id="16" dur="1" fill="hold">
                                          <p:stCondLst>
                                            <p:cond delay="0"/>
                                          </p:stCondLst>
                                        </p:cTn>
                                        <p:tgtEl>
                                          <p:spTgt spid="70"/>
                                        </p:tgtEl>
                                        <p:attrNameLst>
                                          <p:attrName>style.visibility</p:attrName>
                                        </p:attrNameLst>
                                      </p:cBhvr>
                                      <p:to>
                                        <p:strVal val="visible"/>
                                      </p:to>
                                    </p:set>
                                    <p:animEffect transition="in" filter="wipe(left)">
                                      <p:cBhvr>
                                        <p:cTn id="17" dur="500"/>
                                        <p:tgtEl>
                                          <p:spTgt spid="70"/>
                                        </p:tgtEl>
                                      </p:cBhvr>
                                    </p:animEffect>
                                  </p:childTnLst>
                                </p:cTn>
                              </p:par>
                            </p:childTnLst>
                          </p:cTn>
                        </p:par>
                        <p:par>
                          <p:cTn id="18" fill="hold">
                            <p:stCondLst>
                              <p:cond delay="1650"/>
                            </p:stCondLst>
                            <p:childTnLst>
                              <p:par>
                                <p:cTn id="19" presetID="16" presetClass="entr" presetSubtype="21" fill="hold" nodeType="afterEffect">
                                  <p:stCondLst>
                                    <p:cond delay="0"/>
                                  </p:stCondLst>
                                  <p:childTnLst>
                                    <p:set>
                                      <p:cBhvr>
                                        <p:cTn id="20" dur="1" fill="hold">
                                          <p:stCondLst>
                                            <p:cond delay="0"/>
                                          </p:stCondLst>
                                        </p:cTn>
                                        <p:tgtEl>
                                          <p:spTgt spid="73"/>
                                        </p:tgtEl>
                                        <p:attrNameLst>
                                          <p:attrName>style.visibility</p:attrName>
                                        </p:attrNameLst>
                                      </p:cBhvr>
                                      <p:to>
                                        <p:strVal val="visible"/>
                                      </p:to>
                                    </p:set>
                                    <p:animEffect transition="in" filter="barn(inVertical)">
                                      <p:cBhvr>
                                        <p:cTn id="21" dur="500"/>
                                        <p:tgtEl>
                                          <p:spTgt spid="73"/>
                                        </p:tgtEl>
                                      </p:cBhvr>
                                    </p:animEffect>
                                  </p:childTnLst>
                                </p:cTn>
                              </p:par>
                              <p:par>
                                <p:cTn id="22" presetID="10" presetClass="entr" presetSubtype="0" fill="hold" grpId="0" nodeType="withEffect">
                                  <p:stCondLst>
                                    <p:cond delay="0"/>
                                  </p:stCondLst>
                                  <p:iterate type="lt">
                                    <p:tmPct val="10000"/>
                                  </p:iterate>
                                  <p:childTnLst>
                                    <p:set>
                                      <p:cBhvr>
                                        <p:cTn id="23" dur="1" fill="hold">
                                          <p:stCondLst>
                                            <p:cond delay="0"/>
                                          </p:stCondLst>
                                        </p:cTn>
                                        <p:tgtEl>
                                          <p:spTgt spid="76"/>
                                        </p:tgtEl>
                                        <p:attrNameLst>
                                          <p:attrName>style.visibility</p:attrName>
                                        </p:attrNameLst>
                                      </p:cBhvr>
                                      <p:to>
                                        <p:strVal val="visible"/>
                                      </p:to>
                                    </p:set>
                                    <p:animEffect transition="in" filter="fade">
                                      <p:cBhvr>
                                        <p:cTn id="24" dur="250"/>
                                        <p:tgtEl>
                                          <p:spTgt spid="76"/>
                                        </p:tgtEl>
                                      </p:cBhvr>
                                    </p:animEffect>
                                  </p:childTnLst>
                                </p:cTn>
                              </p:par>
                            </p:childTnLst>
                          </p:cTn>
                        </p:par>
                        <p:par>
                          <p:cTn id="25" fill="hold">
                            <p:stCondLst>
                              <p:cond delay="3000"/>
                            </p:stCondLst>
                            <p:childTnLst>
                              <p:par>
                                <p:cTn id="26" presetID="22" presetClass="entr" presetSubtype="2" fill="hold" nodeType="afterEffect">
                                  <p:stCondLst>
                                    <p:cond delay="0"/>
                                  </p:stCondLst>
                                  <p:childTnLst>
                                    <p:set>
                                      <p:cBhvr>
                                        <p:cTn id="27" dur="1" fill="hold">
                                          <p:stCondLst>
                                            <p:cond delay="0"/>
                                          </p:stCondLst>
                                        </p:cTn>
                                        <p:tgtEl>
                                          <p:spTgt spid="67"/>
                                        </p:tgtEl>
                                        <p:attrNameLst>
                                          <p:attrName>style.visibility</p:attrName>
                                        </p:attrNameLst>
                                      </p:cBhvr>
                                      <p:to>
                                        <p:strVal val="visible"/>
                                      </p:to>
                                    </p:set>
                                    <p:animEffect transition="in" filter="wipe(right)">
                                      <p:cBhvr>
                                        <p:cTn id="28" dur="500"/>
                                        <p:tgtEl>
                                          <p:spTgt spid="67"/>
                                        </p:tgtEl>
                                      </p:cBhvr>
                                    </p:animEffect>
                                  </p:childTnLst>
                                </p:cTn>
                              </p:par>
                            </p:childTnLst>
                          </p:cTn>
                        </p:par>
                        <p:par>
                          <p:cTn id="29" fill="hold">
                            <p:stCondLst>
                              <p:cond delay="3500"/>
                            </p:stCondLst>
                            <p:childTnLst>
                              <p:par>
                                <p:cTn id="30" presetID="16" presetClass="entr" presetSubtype="21" fill="hold" nodeType="afterEffect">
                                  <p:stCondLst>
                                    <p:cond delay="0"/>
                                  </p:stCondLst>
                                  <p:childTnLst>
                                    <p:set>
                                      <p:cBhvr>
                                        <p:cTn id="31" dur="1" fill="hold">
                                          <p:stCondLst>
                                            <p:cond delay="0"/>
                                          </p:stCondLst>
                                        </p:cTn>
                                        <p:tgtEl>
                                          <p:spTgt spid="77"/>
                                        </p:tgtEl>
                                        <p:attrNameLst>
                                          <p:attrName>style.visibility</p:attrName>
                                        </p:attrNameLst>
                                      </p:cBhvr>
                                      <p:to>
                                        <p:strVal val="visible"/>
                                      </p:to>
                                    </p:set>
                                    <p:animEffect transition="in" filter="barn(inVertical)">
                                      <p:cBhvr>
                                        <p:cTn id="32" dur="500"/>
                                        <p:tgtEl>
                                          <p:spTgt spid="77"/>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iterate type="lt">
                                    <p:tmPct val="10000"/>
                                  </p:iterate>
                                  <p:childTnLst>
                                    <p:set>
                                      <p:cBhvr>
                                        <p:cTn id="36" dur="1" fill="hold">
                                          <p:stCondLst>
                                            <p:cond delay="0"/>
                                          </p:stCondLst>
                                        </p:cTn>
                                        <p:tgtEl>
                                          <p:spTgt spid="80"/>
                                        </p:tgtEl>
                                        <p:attrNameLst>
                                          <p:attrName>style.visibility</p:attrName>
                                        </p:attrNameLst>
                                      </p:cBhvr>
                                      <p:to>
                                        <p:strVal val="visible"/>
                                      </p:to>
                                    </p:set>
                                    <p:animEffect transition="in" filter="fade">
                                      <p:cBhvr>
                                        <p:cTn id="37" dur="250"/>
                                        <p:tgtEl>
                                          <p:spTgt spid="80"/>
                                        </p:tgtEl>
                                      </p:cBhvr>
                                    </p:animEffect>
                                  </p:childTnLst>
                                </p:cTn>
                              </p:par>
                            </p:childTnLst>
                          </p:cTn>
                        </p:par>
                        <p:par>
                          <p:cTn id="38" fill="hold">
                            <p:stCondLst>
                              <p:cond delay="1350"/>
                            </p:stCondLst>
                            <p:childTnLst>
                              <p:par>
                                <p:cTn id="39" presetID="22" presetClass="entr" presetSubtype="8" fill="hold" nodeType="afterEffect">
                                  <p:stCondLst>
                                    <p:cond delay="0"/>
                                  </p:stCondLst>
                                  <p:childTnLst>
                                    <p:set>
                                      <p:cBhvr>
                                        <p:cTn id="40" dur="1" fill="hold">
                                          <p:stCondLst>
                                            <p:cond delay="0"/>
                                          </p:stCondLst>
                                        </p:cTn>
                                        <p:tgtEl>
                                          <p:spTgt spid="81"/>
                                        </p:tgtEl>
                                        <p:attrNameLst>
                                          <p:attrName>style.visibility</p:attrName>
                                        </p:attrNameLst>
                                      </p:cBhvr>
                                      <p:to>
                                        <p:strVal val="visible"/>
                                      </p:to>
                                    </p:set>
                                    <p:animEffect transition="in" filter="wipe(left)">
                                      <p:cBhvr>
                                        <p:cTn id="41" dur="500"/>
                                        <p:tgtEl>
                                          <p:spTgt spid="81"/>
                                        </p:tgtEl>
                                      </p:cBhvr>
                                    </p:animEffect>
                                  </p:childTnLst>
                                </p:cTn>
                              </p:par>
                            </p:childTnLst>
                          </p:cTn>
                        </p:par>
                        <p:par>
                          <p:cTn id="42" fill="hold">
                            <p:stCondLst>
                              <p:cond delay="1850"/>
                            </p:stCondLst>
                            <p:childTnLst>
                              <p:par>
                                <p:cTn id="43" presetID="16" presetClass="entr" presetSubtype="21" fill="hold" nodeType="afterEffect">
                                  <p:stCondLst>
                                    <p:cond delay="0"/>
                                  </p:stCondLst>
                                  <p:childTnLst>
                                    <p:set>
                                      <p:cBhvr>
                                        <p:cTn id="44" dur="1" fill="hold">
                                          <p:stCondLst>
                                            <p:cond delay="0"/>
                                          </p:stCondLst>
                                        </p:cTn>
                                        <p:tgtEl>
                                          <p:spTgt spid="84"/>
                                        </p:tgtEl>
                                        <p:attrNameLst>
                                          <p:attrName>style.visibility</p:attrName>
                                        </p:attrNameLst>
                                      </p:cBhvr>
                                      <p:to>
                                        <p:strVal val="visible"/>
                                      </p:to>
                                    </p:set>
                                    <p:animEffect transition="in" filter="barn(inVertical)">
                                      <p:cBhvr>
                                        <p:cTn id="45" dur="500"/>
                                        <p:tgtEl>
                                          <p:spTgt spid="84"/>
                                        </p:tgtEl>
                                      </p:cBhvr>
                                    </p:animEffect>
                                  </p:childTnLst>
                                </p:cTn>
                              </p:par>
                              <p:par>
                                <p:cTn id="46" presetID="10" presetClass="entr" presetSubtype="0" fill="hold" grpId="0" nodeType="withEffect">
                                  <p:stCondLst>
                                    <p:cond delay="0"/>
                                  </p:stCondLst>
                                  <p:iterate type="lt">
                                    <p:tmPct val="10000"/>
                                  </p:iterate>
                                  <p:childTnLst>
                                    <p:set>
                                      <p:cBhvr>
                                        <p:cTn id="47" dur="1" fill="hold">
                                          <p:stCondLst>
                                            <p:cond delay="0"/>
                                          </p:stCondLst>
                                        </p:cTn>
                                        <p:tgtEl>
                                          <p:spTgt spid="87"/>
                                        </p:tgtEl>
                                        <p:attrNameLst>
                                          <p:attrName>style.visibility</p:attrName>
                                        </p:attrNameLst>
                                      </p:cBhvr>
                                      <p:to>
                                        <p:strVal val="visible"/>
                                      </p:to>
                                    </p:set>
                                    <p:animEffect transition="in" filter="fade">
                                      <p:cBhvr>
                                        <p:cTn id="48" dur="250"/>
                                        <p:tgtEl>
                                          <p:spTgt spid="87"/>
                                        </p:tgtEl>
                                      </p:cBhvr>
                                    </p:animEffect>
                                  </p:childTnLst>
                                </p:cTn>
                              </p:par>
                            </p:childTnLst>
                          </p:cTn>
                        </p:par>
                        <p:par>
                          <p:cTn id="49" fill="hold">
                            <p:stCondLst>
                              <p:cond delay="3200"/>
                            </p:stCondLst>
                            <p:childTnLst>
                              <p:par>
                                <p:cTn id="50" presetID="22" presetClass="entr" presetSubtype="2" fill="hold" nodeType="afterEffect">
                                  <p:stCondLst>
                                    <p:cond delay="0"/>
                                  </p:stCondLst>
                                  <p:childTnLst>
                                    <p:set>
                                      <p:cBhvr>
                                        <p:cTn id="51" dur="1" fill="hold">
                                          <p:stCondLst>
                                            <p:cond delay="0"/>
                                          </p:stCondLst>
                                        </p:cTn>
                                        <p:tgtEl>
                                          <p:spTgt spid="51"/>
                                        </p:tgtEl>
                                        <p:attrNameLst>
                                          <p:attrName>style.visibility</p:attrName>
                                        </p:attrNameLst>
                                      </p:cBhvr>
                                      <p:to>
                                        <p:strVal val="visible"/>
                                      </p:to>
                                    </p:set>
                                    <p:animEffect transition="in" filter="wipe(right)">
                                      <p:cBhvr>
                                        <p:cTn id="52" dur="500"/>
                                        <p:tgtEl>
                                          <p:spTgt spid="51"/>
                                        </p:tgtEl>
                                      </p:cBhvr>
                                    </p:animEffect>
                                  </p:childTnLst>
                                </p:cTn>
                              </p:par>
                            </p:childTnLst>
                          </p:cTn>
                        </p:par>
                        <p:par>
                          <p:cTn id="53" fill="hold">
                            <p:stCondLst>
                              <p:cond delay="3700"/>
                            </p:stCondLst>
                            <p:childTnLst>
                              <p:par>
                                <p:cTn id="54" presetID="16" presetClass="entr" presetSubtype="21" fill="hold" nodeType="afterEffect">
                                  <p:stCondLst>
                                    <p:cond delay="0"/>
                                  </p:stCondLst>
                                  <p:childTnLst>
                                    <p:set>
                                      <p:cBhvr>
                                        <p:cTn id="55" dur="1" fill="hold">
                                          <p:stCondLst>
                                            <p:cond delay="0"/>
                                          </p:stCondLst>
                                        </p:cTn>
                                        <p:tgtEl>
                                          <p:spTgt spid="88"/>
                                        </p:tgtEl>
                                        <p:attrNameLst>
                                          <p:attrName>style.visibility</p:attrName>
                                        </p:attrNameLst>
                                      </p:cBhvr>
                                      <p:to>
                                        <p:strVal val="visible"/>
                                      </p:to>
                                    </p:set>
                                    <p:animEffect transition="in" filter="barn(inVertical)">
                                      <p:cBhvr>
                                        <p:cTn id="56" dur="500"/>
                                        <p:tgtEl>
                                          <p:spTgt spid="88"/>
                                        </p:tgtEl>
                                      </p:cBhvr>
                                    </p:animEffect>
                                  </p:childTnLst>
                                </p:cTn>
                              </p:par>
                              <p:par>
                                <p:cTn id="57" presetID="10" presetClass="entr" presetSubtype="0" fill="hold" grpId="0" nodeType="withEffect">
                                  <p:stCondLst>
                                    <p:cond delay="0"/>
                                  </p:stCondLst>
                                  <p:iterate type="lt">
                                    <p:tmPct val="10000"/>
                                  </p:iterate>
                                  <p:childTnLst>
                                    <p:set>
                                      <p:cBhvr>
                                        <p:cTn id="58" dur="1" fill="hold">
                                          <p:stCondLst>
                                            <p:cond delay="0"/>
                                          </p:stCondLst>
                                        </p:cTn>
                                        <p:tgtEl>
                                          <p:spTgt spid="91"/>
                                        </p:tgtEl>
                                        <p:attrNameLst>
                                          <p:attrName>style.visibility</p:attrName>
                                        </p:attrNameLst>
                                      </p:cBhvr>
                                      <p:to>
                                        <p:strVal val="visible"/>
                                      </p:to>
                                    </p:set>
                                    <p:animEffect transition="in" filter="fade">
                                      <p:cBhvr>
                                        <p:cTn id="59" dur="250"/>
                                        <p:tgtEl>
                                          <p:spTgt spid="9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76" grpId="0"/>
      <p:bldP spid="80" grpId="0"/>
      <p:bldP spid="87" grpId="0"/>
      <p:bldP spid="91" grpId="0"/>
    </p:bldLst>
  </p:timing>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矩形 1"/>
          <p:cNvSpPr/>
          <p:nvPr/>
        </p:nvSpPr>
        <p:spPr>
          <a:xfrm>
            <a:off x="526764" y="561875"/>
            <a:ext cx="496751" cy="49674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3199"/>
          </a:p>
        </p:txBody>
      </p:sp>
      <p:sp>
        <p:nvSpPr>
          <p:cNvPr id="3" name="矩形 2"/>
          <p:cNvSpPr/>
          <p:nvPr/>
        </p:nvSpPr>
        <p:spPr>
          <a:xfrm>
            <a:off x="771511" y="828227"/>
            <a:ext cx="331167" cy="33116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3199"/>
          </a:p>
        </p:txBody>
      </p:sp>
      <p:sp>
        <p:nvSpPr>
          <p:cNvPr id="4" name="TextBox 36"/>
          <p:cNvSpPr txBox="1"/>
          <p:nvPr/>
        </p:nvSpPr>
        <p:spPr>
          <a:xfrm>
            <a:off x="1198662" y="548680"/>
            <a:ext cx="2111685" cy="707794"/>
          </a:xfrm>
          <a:prstGeom prst="rect">
            <a:avLst/>
          </a:prstGeom>
          <a:noFill/>
        </p:spPr>
        <p:txBody>
          <a:bodyPr wrap="square" rtlCol="0">
            <a:spAutoFit/>
          </a:bodyPr>
          <a:lstStyle/>
          <a:p>
            <a:r>
              <a:rPr lang="zh-CN" altLang="en-US" sz="4000" b="1" spc="400" dirty="0">
                <a:solidFill>
                  <a:schemeClr val="accent1"/>
                </a:solidFill>
                <a:latin typeface="+mn-ea"/>
              </a:rPr>
              <a:t>目录页</a:t>
            </a:r>
          </a:p>
        </p:txBody>
      </p:sp>
      <p:grpSp>
        <p:nvGrpSpPr>
          <p:cNvPr id="7" name="组合 6"/>
          <p:cNvGrpSpPr/>
          <p:nvPr/>
        </p:nvGrpSpPr>
        <p:grpSpPr>
          <a:xfrm>
            <a:off x="4078982" y="1057733"/>
            <a:ext cx="4179397" cy="2463525"/>
            <a:chOff x="3900931" y="340045"/>
            <a:chExt cx="6445680" cy="3799375"/>
          </a:xfrm>
        </p:grpSpPr>
        <p:pic>
          <p:nvPicPr>
            <p:cNvPr id="5" name="图片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68859" y="340045"/>
              <a:ext cx="4977752" cy="3799375"/>
            </a:xfrm>
            <a:prstGeom prst="rect">
              <a:avLst/>
            </a:prstGeom>
          </p:spPr>
        </p:pic>
        <p:pic>
          <p:nvPicPr>
            <p:cNvPr id="6" name="图片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900931" y="1283124"/>
              <a:ext cx="2935859" cy="2856296"/>
            </a:xfrm>
            <a:prstGeom prst="rect">
              <a:avLst/>
            </a:prstGeom>
          </p:spPr>
        </p:pic>
      </p:grpSp>
      <p:sp>
        <p:nvSpPr>
          <p:cNvPr id="11" name="TextBox 8"/>
          <p:cNvSpPr txBox="1"/>
          <p:nvPr/>
        </p:nvSpPr>
        <p:spPr>
          <a:xfrm>
            <a:off x="3102281" y="3789040"/>
            <a:ext cx="5760640" cy="861770"/>
          </a:xfrm>
          <a:prstGeom prst="rect">
            <a:avLst/>
          </a:prstGeom>
          <a:noFill/>
        </p:spPr>
        <p:txBody>
          <a:bodyPr wrap="square" lIns="121917" tIns="60958" rIns="121917" bIns="60958" rtlCol="0">
            <a:spAutoFit/>
          </a:bodyPr>
          <a:lstStyle/>
          <a:p>
            <a:pPr algn="ctr"/>
            <a:r>
              <a:rPr lang="zh-CN" altLang="en-US" sz="4800" b="1" dirty="0" smtClean="0">
                <a:solidFill>
                  <a:schemeClr val="accent1"/>
                </a:solidFill>
                <a:latin typeface="+mn-ea"/>
                <a:cs typeface="方正豪体简体" panose="03000509000000000000" pitchFamily="65" charset="-122"/>
              </a:rPr>
              <a:t>工作存在不足缺点</a:t>
            </a:r>
            <a:endParaRPr lang="zh-CN" altLang="en-US" sz="4800" b="1" dirty="0">
              <a:solidFill>
                <a:schemeClr val="accent1"/>
              </a:solidFill>
              <a:latin typeface="+mn-ea"/>
              <a:cs typeface="方正豪体简体" panose="03000509000000000000" pitchFamily="65" charset="-122"/>
            </a:endParaRPr>
          </a:p>
        </p:txBody>
      </p:sp>
      <p:cxnSp>
        <p:nvCxnSpPr>
          <p:cNvPr id="12" name="直接连接符 11"/>
          <p:cNvCxnSpPr/>
          <p:nvPr/>
        </p:nvCxnSpPr>
        <p:spPr>
          <a:xfrm>
            <a:off x="3729261" y="4674906"/>
            <a:ext cx="4803052" cy="0"/>
          </a:xfrm>
          <a:prstGeom prst="line">
            <a:avLst/>
          </a:prstGeom>
          <a:ln>
            <a:solidFill>
              <a:schemeClr val="tx1">
                <a:lumMod val="75000"/>
                <a:lumOff val="25000"/>
              </a:schemeClr>
            </a:solidFill>
            <a:prstDash val="dash"/>
          </a:ln>
        </p:spPr>
        <p:style>
          <a:lnRef idx="1">
            <a:schemeClr val="accent1"/>
          </a:lnRef>
          <a:fillRef idx="0">
            <a:schemeClr val="accent1"/>
          </a:fillRef>
          <a:effectRef idx="0">
            <a:schemeClr val="accent1"/>
          </a:effectRef>
          <a:fontRef idx="minor">
            <a:schemeClr val="tx1"/>
          </a:fontRef>
        </p:style>
      </p:cxnSp>
      <p:sp>
        <p:nvSpPr>
          <p:cNvPr id="13" name="文本框 12"/>
          <p:cNvSpPr txBox="1"/>
          <p:nvPr/>
        </p:nvSpPr>
        <p:spPr>
          <a:xfrm>
            <a:off x="3643953" y="4750010"/>
            <a:ext cx="4913341" cy="683260"/>
          </a:xfrm>
          <a:prstGeom prst="rect">
            <a:avLst/>
          </a:prstGeom>
          <a:noFill/>
        </p:spPr>
        <p:txBody>
          <a:bodyPr wrap="square" lIns="121917" tIns="60958" rIns="121917" bIns="60958">
            <a:spAutoFit/>
          </a:bodyPr>
          <a:lstStyle/>
          <a:p>
            <a:pPr algn="ctr" fontAlgn="base">
              <a:lnSpc>
                <a:spcPct val="130000"/>
              </a:lnSpc>
              <a:spcBef>
                <a:spcPct val="0"/>
              </a:spcBef>
              <a:spcAft>
                <a:spcPct val="0"/>
              </a:spcAft>
              <a:defRPr/>
            </a:pPr>
            <a:r>
              <a:rPr lang="zh-CN" altLang="en-US" sz="1400" dirty="0">
                <a:solidFill>
                  <a:schemeClr val="tx1">
                    <a:lumMod val="75000"/>
                    <a:lumOff val="25000"/>
                  </a:schemeClr>
                </a:solidFill>
                <a:latin typeface="等线"/>
              </a:rPr>
              <a:t>点击此处添加文本内容，如关键词、部分简单介绍等。点击此处添加文本内容，如关键词、部分简单介绍等</a:t>
            </a:r>
            <a:r>
              <a:rPr lang="zh-CN" altLang="en-US" sz="1400" dirty="0" smtClean="0">
                <a:solidFill>
                  <a:schemeClr val="tx1">
                    <a:lumMod val="75000"/>
                    <a:lumOff val="25000"/>
                  </a:schemeClr>
                </a:solidFill>
                <a:latin typeface="等线"/>
              </a:rPr>
              <a:t>。</a:t>
            </a:r>
            <a:endParaRPr lang="en-US" altLang="zh-CN" sz="1400" dirty="0">
              <a:solidFill>
                <a:schemeClr val="tx1">
                  <a:lumMod val="75000"/>
                  <a:lumOff val="25000"/>
                </a:schemeClr>
              </a:solidFill>
              <a:latin typeface="等线"/>
            </a:endParaRPr>
          </a:p>
        </p:txBody>
      </p:sp>
      <p:pic>
        <p:nvPicPr>
          <p:cNvPr id="14" name="图片 13"/>
          <p:cNvPicPr>
            <a:picLocks noChangeAspect="1"/>
          </p:cNvPicPr>
          <p:nvPr/>
        </p:nvPicPr>
        <p:blipFill>
          <a:blip r:embed="rId5" cstate="print">
            <a:extLst>
              <a:ext uri="{BEBA8EAE-BF5A-486C-A8C5-ECC9F3942E4B}">
                <a14:imgProps xmlns:a14="http://schemas.microsoft.com/office/drawing/2010/main">
                  <a14:imgLayer r:embed="rId6">
                    <a14:imgEffect>
                      <a14:brightnessContrast bright="20000"/>
                    </a14:imgEffect>
                  </a14:imgLayer>
                </a14:imgProps>
              </a:ext>
              <a:ext uri="{28A0092B-C50C-407E-A947-70E740481C1C}">
                <a14:useLocalDpi xmlns:a14="http://schemas.microsoft.com/office/drawing/2010/main" val="0"/>
              </a:ext>
            </a:extLst>
          </a:blip>
          <a:stretch>
            <a:fillRect/>
          </a:stretch>
        </p:blipFill>
        <p:spPr>
          <a:xfrm flipH="1">
            <a:off x="9911630" y="4770293"/>
            <a:ext cx="2132856" cy="2132856"/>
          </a:xfrm>
          <a:prstGeom prst="rect">
            <a:avLst/>
          </a:prstGeom>
        </p:spPr>
      </p:pic>
    </p:spTree>
    <p:extLst>
      <p:ext uri="{BB962C8B-B14F-4D97-AF65-F5344CB8AC3E}">
        <p14:creationId xmlns:p14="http://schemas.microsoft.com/office/powerpoint/2010/main" val="4182697"/>
      </p:ext>
    </p:extLst>
  </p:cSld>
  <p:clrMapOvr>
    <a:masterClrMapping/>
  </p:clrMapOvr>
  <mc:AlternateContent xmlns:mc="http://schemas.openxmlformats.org/markup-compatibility/2006" xmlns:p14="http://schemas.microsoft.com/office/powerpoint/2010/main">
    <mc:Choice Requires="p14">
      <p:transition spd="slow" p14:dur="1600" advTm="0">
        <p14:conveyor dir="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down)">
                                      <p:cBhvr>
                                        <p:cTn id="7" dur="500"/>
                                        <p:tgtEl>
                                          <p:spTgt spid="14"/>
                                        </p:tgtEl>
                                      </p:cBhvr>
                                    </p:animEffect>
                                  </p:childTnLst>
                                </p:cTn>
                              </p:par>
                            </p:childTnLst>
                          </p:cTn>
                        </p:par>
                        <p:par>
                          <p:cTn id="8" fill="hold">
                            <p:stCondLst>
                              <p:cond delay="500"/>
                            </p:stCondLst>
                            <p:childTnLst>
                              <p:par>
                                <p:cTn id="9" presetID="4" presetClass="entr" presetSubtype="32"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box(out)">
                                      <p:cBhvr>
                                        <p:cTn id="11" dur="500"/>
                                        <p:tgtEl>
                                          <p:spTgt spid="2"/>
                                        </p:tgtEl>
                                      </p:cBhvr>
                                    </p:animEffect>
                                  </p:childTnLst>
                                </p:cTn>
                              </p:par>
                              <p:par>
                                <p:cTn id="12" presetID="4" presetClass="entr" presetSubtype="32" fill="hold" grpId="0" nodeType="with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box(out)">
                                      <p:cBhvr>
                                        <p:cTn id="14" dur="500"/>
                                        <p:tgtEl>
                                          <p:spTgt spid="3"/>
                                        </p:tgtEl>
                                      </p:cBhvr>
                                    </p:animEffect>
                                  </p:childTnLst>
                                </p:cTn>
                              </p:par>
                            </p:childTnLst>
                          </p:cTn>
                        </p:par>
                        <p:par>
                          <p:cTn id="15" fill="hold">
                            <p:stCondLst>
                              <p:cond delay="1000"/>
                            </p:stCondLst>
                            <p:childTnLst>
                              <p:par>
                                <p:cTn id="16" presetID="22" presetClass="entr" presetSubtype="8" fill="hold" grpId="0" nodeType="after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wipe(left)">
                                      <p:cBhvr>
                                        <p:cTn id="18" dur="500"/>
                                        <p:tgtEl>
                                          <p:spTgt spid="4"/>
                                        </p:tgtEl>
                                      </p:cBhvr>
                                    </p:animEffect>
                                  </p:childTnLst>
                                </p:cTn>
                              </p:par>
                            </p:childTnLst>
                          </p:cTn>
                        </p:par>
                        <p:par>
                          <p:cTn id="19" fill="hold">
                            <p:stCondLst>
                              <p:cond delay="1500"/>
                            </p:stCondLst>
                            <p:childTnLst>
                              <p:par>
                                <p:cTn id="20" presetID="42" presetClass="entr" presetSubtype="0" fill="hold" nodeType="after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fade">
                                      <p:cBhvr>
                                        <p:cTn id="22" dur="1000"/>
                                        <p:tgtEl>
                                          <p:spTgt spid="7"/>
                                        </p:tgtEl>
                                      </p:cBhvr>
                                    </p:animEffect>
                                    <p:anim calcmode="lin" valueType="num">
                                      <p:cBhvr>
                                        <p:cTn id="23" dur="1000" fill="hold"/>
                                        <p:tgtEl>
                                          <p:spTgt spid="7"/>
                                        </p:tgtEl>
                                        <p:attrNameLst>
                                          <p:attrName>ppt_x</p:attrName>
                                        </p:attrNameLst>
                                      </p:cBhvr>
                                      <p:tavLst>
                                        <p:tav tm="0">
                                          <p:val>
                                            <p:strVal val="#ppt_x"/>
                                          </p:val>
                                        </p:tav>
                                        <p:tav tm="100000">
                                          <p:val>
                                            <p:strVal val="#ppt_x"/>
                                          </p:val>
                                        </p:tav>
                                      </p:tavLst>
                                    </p:anim>
                                    <p:anim calcmode="lin" valueType="num">
                                      <p:cBhvr>
                                        <p:cTn id="24" dur="1000" fill="hold"/>
                                        <p:tgtEl>
                                          <p:spTgt spid="7"/>
                                        </p:tgtEl>
                                        <p:attrNameLst>
                                          <p:attrName>ppt_y</p:attrName>
                                        </p:attrNameLst>
                                      </p:cBhvr>
                                      <p:tavLst>
                                        <p:tav tm="0">
                                          <p:val>
                                            <p:strVal val="#ppt_y+.1"/>
                                          </p:val>
                                        </p:tav>
                                        <p:tav tm="100000">
                                          <p:val>
                                            <p:strVal val="#ppt_y"/>
                                          </p:val>
                                        </p:tav>
                                      </p:tavLst>
                                    </p:anim>
                                  </p:childTnLst>
                                </p:cTn>
                              </p:par>
                            </p:childTnLst>
                          </p:cTn>
                        </p:par>
                        <p:par>
                          <p:cTn id="25" fill="hold">
                            <p:stCondLst>
                              <p:cond delay="2500"/>
                            </p:stCondLst>
                            <p:childTnLst>
                              <p:par>
                                <p:cTn id="26" presetID="12" presetClass="entr" presetSubtype="4" fill="hold" grpId="0" nodeType="afterEffect">
                                  <p:stCondLst>
                                    <p:cond delay="0"/>
                                  </p:stCondLst>
                                  <p:iterate type="lt">
                                    <p:tmPct val="10000"/>
                                  </p:iterate>
                                  <p:childTnLst>
                                    <p:set>
                                      <p:cBhvr>
                                        <p:cTn id="27" dur="1" fill="hold">
                                          <p:stCondLst>
                                            <p:cond delay="0"/>
                                          </p:stCondLst>
                                        </p:cTn>
                                        <p:tgtEl>
                                          <p:spTgt spid="11"/>
                                        </p:tgtEl>
                                        <p:attrNameLst>
                                          <p:attrName>style.visibility</p:attrName>
                                        </p:attrNameLst>
                                      </p:cBhvr>
                                      <p:to>
                                        <p:strVal val="visible"/>
                                      </p:to>
                                    </p:set>
                                    <p:anim calcmode="lin" valueType="num">
                                      <p:cBhvr additive="base">
                                        <p:cTn id="28" dur="500"/>
                                        <p:tgtEl>
                                          <p:spTgt spid="11"/>
                                        </p:tgtEl>
                                        <p:attrNameLst>
                                          <p:attrName>ppt_y</p:attrName>
                                        </p:attrNameLst>
                                      </p:cBhvr>
                                      <p:tavLst>
                                        <p:tav tm="0">
                                          <p:val>
                                            <p:strVal val="#ppt_y+#ppt_h*1.125000"/>
                                          </p:val>
                                        </p:tav>
                                        <p:tav tm="100000">
                                          <p:val>
                                            <p:strVal val="#ppt_y"/>
                                          </p:val>
                                        </p:tav>
                                      </p:tavLst>
                                    </p:anim>
                                    <p:animEffect transition="in" filter="wipe(up)">
                                      <p:cBhvr>
                                        <p:cTn id="29" dur="500"/>
                                        <p:tgtEl>
                                          <p:spTgt spid="11"/>
                                        </p:tgtEl>
                                      </p:cBhvr>
                                    </p:animEffect>
                                  </p:childTnLst>
                                </p:cTn>
                              </p:par>
                            </p:childTnLst>
                          </p:cTn>
                        </p:par>
                        <p:par>
                          <p:cTn id="30" fill="hold">
                            <p:stCondLst>
                              <p:cond delay="3350"/>
                            </p:stCondLst>
                            <p:childTnLst>
                              <p:par>
                                <p:cTn id="31" presetID="22" presetClass="entr" presetSubtype="8" fill="hold" nodeType="afterEffect">
                                  <p:stCondLst>
                                    <p:cond delay="0"/>
                                  </p:stCondLst>
                                  <p:childTnLst>
                                    <p:set>
                                      <p:cBhvr>
                                        <p:cTn id="32" dur="1" fill="hold">
                                          <p:stCondLst>
                                            <p:cond delay="0"/>
                                          </p:stCondLst>
                                        </p:cTn>
                                        <p:tgtEl>
                                          <p:spTgt spid="12"/>
                                        </p:tgtEl>
                                        <p:attrNameLst>
                                          <p:attrName>style.visibility</p:attrName>
                                        </p:attrNameLst>
                                      </p:cBhvr>
                                      <p:to>
                                        <p:strVal val="visible"/>
                                      </p:to>
                                    </p:set>
                                    <p:animEffect transition="in" filter="wipe(left)">
                                      <p:cBhvr>
                                        <p:cTn id="33" dur="500"/>
                                        <p:tgtEl>
                                          <p:spTgt spid="12"/>
                                        </p:tgtEl>
                                      </p:cBhvr>
                                    </p:animEffect>
                                  </p:childTnLst>
                                </p:cTn>
                              </p:par>
                            </p:childTnLst>
                          </p:cTn>
                        </p:par>
                        <p:par>
                          <p:cTn id="34" fill="hold">
                            <p:stCondLst>
                              <p:cond delay="3850"/>
                            </p:stCondLst>
                            <p:childTnLst>
                              <p:par>
                                <p:cTn id="35" presetID="10" presetClass="entr" presetSubtype="0" fill="hold" grpId="0" nodeType="afterEffect">
                                  <p:stCondLst>
                                    <p:cond delay="0"/>
                                  </p:stCondLst>
                                  <p:iterate type="lt">
                                    <p:tmPct val="10000"/>
                                  </p:iterate>
                                  <p:childTnLst>
                                    <p:set>
                                      <p:cBhvr>
                                        <p:cTn id="36" dur="1" fill="hold">
                                          <p:stCondLst>
                                            <p:cond delay="0"/>
                                          </p:stCondLst>
                                        </p:cTn>
                                        <p:tgtEl>
                                          <p:spTgt spid="13"/>
                                        </p:tgtEl>
                                        <p:attrNameLst>
                                          <p:attrName>style.visibility</p:attrName>
                                        </p:attrNameLst>
                                      </p:cBhvr>
                                      <p:to>
                                        <p:strVal val="visible"/>
                                      </p:to>
                                    </p:set>
                                    <p:animEffect transition="in" filter="fade">
                                      <p:cBhvr>
                                        <p:cTn id="37" dur="25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p:bldP spid="11" grpId="0"/>
      <p:bldP spid="13" grpId="0"/>
    </p:bldLst>
  </p:timing>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文本框 15"/>
          <p:cNvSpPr txBox="1"/>
          <p:nvPr/>
        </p:nvSpPr>
        <p:spPr>
          <a:xfrm>
            <a:off x="191917" y="314907"/>
            <a:ext cx="4706914" cy="584640"/>
          </a:xfrm>
          <a:prstGeom prst="rect">
            <a:avLst/>
          </a:prstGeom>
          <a:noFill/>
        </p:spPr>
        <p:txBody>
          <a:bodyPr wrap="square" rtlCol="0">
            <a:spAutoFit/>
          </a:bodyPr>
          <a:lstStyle/>
          <a:p>
            <a:r>
              <a:rPr lang="zh-CN" altLang="en-US" sz="3199" b="1" dirty="0">
                <a:solidFill>
                  <a:schemeClr val="tx1">
                    <a:lumMod val="65000"/>
                    <a:lumOff val="35000"/>
                  </a:schemeClr>
                </a:solidFill>
                <a:latin typeface="方正尚酷简体" panose="03000509000000000000" pitchFamily="65" charset="-122"/>
                <a:ea typeface="方正尚酷简体" panose="03000509000000000000" pitchFamily="65" charset="-122"/>
              </a:rPr>
              <a:t>请在此输入文本标题</a:t>
            </a:r>
          </a:p>
        </p:txBody>
      </p:sp>
      <p:sp>
        <p:nvSpPr>
          <p:cNvPr id="3" name="矩形 2"/>
          <p:cNvSpPr/>
          <p:nvPr/>
        </p:nvSpPr>
        <p:spPr>
          <a:xfrm>
            <a:off x="1411" y="342820"/>
            <a:ext cx="171410" cy="57136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00" name="组合 99"/>
          <p:cNvGrpSpPr/>
          <p:nvPr/>
        </p:nvGrpSpPr>
        <p:grpSpPr>
          <a:xfrm rot="16200000">
            <a:off x="3235266" y="2753293"/>
            <a:ext cx="268022" cy="205006"/>
            <a:chOff x="1996826" y="3569413"/>
            <a:chExt cx="368003" cy="281480"/>
          </a:xfrm>
        </p:grpSpPr>
        <p:grpSp>
          <p:nvGrpSpPr>
            <p:cNvPr id="101" name="组合 100"/>
            <p:cNvGrpSpPr/>
            <p:nvPr/>
          </p:nvGrpSpPr>
          <p:grpSpPr>
            <a:xfrm>
              <a:off x="1996965" y="3569413"/>
              <a:ext cx="367864" cy="161760"/>
              <a:chOff x="115612" y="2532994"/>
              <a:chExt cx="3465787" cy="1524000"/>
            </a:xfrm>
          </p:grpSpPr>
          <p:cxnSp>
            <p:nvCxnSpPr>
              <p:cNvPr id="105" name="直接连接符 104"/>
              <p:cNvCxnSpPr/>
              <p:nvPr/>
            </p:nvCxnSpPr>
            <p:spPr>
              <a:xfrm>
                <a:off x="115612" y="2532994"/>
                <a:ext cx="1734207" cy="152400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06" name="直接连接符 105"/>
              <p:cNvCxnSpPr/>
              <p:nvPr/>
            </p:nvCxnSpPr>
            <p:spPr>
              <a:xfrm flipV="1">
                <a:off x="1847192" y="2532994"/>
                <a:ext cx="1734207" cy="152400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grpSp>
        <p:grpSp>
          <p:nvGrpSpPr>
            <p:cNvPr id="102" name="组合 101"/>
            <p:cNvGrpSpPr/>
            <p:nvPr/>
          </p:nvGrpSpPr>
          <p:grpSpPr>
            <a:xfrm>
              <a:off x="1996826" y="3689133"/>
              <a:ext cx="367864" cy="161760"/>
              <a:chOff x="115612" y="2532994"/>
              <a:chExt cx="3465787" cy="1524000"/>
            </a:xfrm>
          </p:grpSpPr>
          <p:cxnSp>
            <p:nvCxnSpPr>
              <p:cNvPr id="103" name="直接连接符 102"/>
              <p:cNvCxnSpPr/>
              <p:nvPr/>
            </p:nvCxnSpPr>
            <p:spPr>
              <a:xfrm>
                <a:off x="115612" y="2532994"/>
                <a:ext cx="1734207" cy="152400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04" name="直接连接符 103"/>
              <p:cNvCxnSpPr/>
              <p:nvPr/>
            </p:nvCxnSpPr>
            <p:spPr>
              <a:xfrm flipV="1">
                <a:off x="1847192" y="2532994"/>
                <a:ext cx="1734207" cy="152400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grpSp>
      </p:grpSp>
      <p:grpSp>
        <p:nvGrpSpPr>
          <p:cNvPr id="107" name="组合 106"/>
          <p:cNvGrpSpPr/>
          <p:nvPr/>
        </p:nvGrpSpPr>
        <p:grpSpPr>
          <a:xfrm>
            <a:off x="1286036" y="2134650"/>
            <a:ext cx="1442293" cy="1442293"/>
            <a:chOff x="1284922" y="2135144"/>
            <a:chExt cx="1442627" cy="1442627"/>
          </a:xfrm>
        </p:grpSpPr>
        <p:sp>
          <p:nvSpPr>
            <p:cNvPr id="108" name="圆角矩形 107"/>
            <p:cNvSpPr/>
            <p:nvPr/>
          </p:nvSpPr>
          <p:spPr>
            <a:xfrm>
              <a:off x="1284922" y="2135144"/>
              <a:ext cx="1442627" cy="1442627"/>
            </a:xfrm>
            <a:prstGeom prst="roundRect">
              <a:avLst>
                <a:gd name="adj" fmla="val 6941"/>
              </a:avLst>
            </a:prstGeom>
            <a:solidFill>
              <a:schemeClr val="accent1"/>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n-ea"/>
              </a:endParaRPr>
            </a:p>
          </p:txBody>
        </p:sp>
        <p:sp>
          <p:nvSpPr>
            <p:cNvPr id="109" name="文本框 47"/>
            <p:cNvSpPr txBox="1"/>
            <p:nvPr/>
          </p:nvSpPr>
          <p:spPr>
            <a:xfrm>
              <a:off x="1671047" y="2256138"/>
              <a:ext cx="692818" cy="1200200"/>
            </a:xfrm>
            <a:prstGeom prst="rect">
              <a:avLst/>
            </a:prstGeom>
            <a:noFill/>
          </p:spPr>
          <p:txBody>
            <a:bodyPr wrap="none" rtlCol="0">
              <a:spAutoFit/>
            </a:bodyPr>
            <a:lstStyle/>
            <a:p>
              <a:r>
                <a:rPr lang="en-US" altLang="zh-CN" sz="7199" dirty="0">
                  <a:solidFill>
                    <a:schemeClr val="bg1"/>
                  </a:solidFill>
                  <a:latin typeface="+mn-ea"/>
                </a:rPr>
                <a:t>1</a:t>
              </a:r>
              <a:endParaRPr lang="zh-CN" altLang="en-US" sz="7199" dirty="0">
                <a:solidFill>
                  <a:schemeClr val="bg1"/>
                </a:solidFill>
                <a:latin typeface="+mn-ea"/>
              </a:endParaRPr>
            </a:p>
          </p:txBody>
        </p:sp>
      </p:grpSp>
      <p:grpSp>
        <p:nvGrpSpPr>
          <p:cNvPr id="110" name="组合 109"/>
          <p:cNvGrpSpPr/>
          <p:nvPr/>
        </p:nvGrpSpPr>
        <p:grpSpPr>
          <a:xfrm>
            <a:off x="654711" y="3956165"/>
            <a:ext cx="2783303" cy="1560584"/>
            <a:chOff x="1097103" y="3861842"/>
            <a:chExt cx="2783947" cy="1560945"/>
          </a:xfrm>
        </p:grpSpPr>
        <p:sp>
          <p:nvSpPr>
            <p:cNvPr id="111" name="矩形 1"/>
            <p:cNvSpPr>
              <a:spLocks noChangeArrowheads="1"/>
            </p:cNvSpPr>
            <p:nvPr/>
          </p:nvSpPr>
          <p:spPr bwMode="auto">
            <a:xfrm>
              <a:off x="1097103" y="4437906"/>
              <a:ext cx="2783947" cy="9848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889" tIns="60944" rIns="121889" bIns="60944">
              <a:spAutoFit/>
            </a:bodyPr>
            <a:lstStyle/>
            <a:p>
              <a:pPr lvl="0" algn="ctr"/>
              <a:r>
                <a:rPr lang="zh-CN" altLang="en-US" sz="1400" dirty="0">
                  <a:solidFill>
                    <a:prstClr val="black">
                      <a:lumMod val="75000"/>
                      <a:lumOff val="25000"/>
                    </a:prstClr>
                  </a:solidFill>
                  <a:latin typeface="迷你简汉真广标"/>
                </a:rPr>
                <a:t>单击此处添加文字阐述，添加简短问题说明文字，具体说明文字在此处。单击此处添加文字阐述，添加简短问题</a:t>
              </a:r>
              <a:endParaRPr lang="en-US" altLang="zh-CN" dirty="0">
                <a:solidFill>
                  <a:prstClr val="black">
                    <a:lumMod val="75000"/>
                    <a:lumOff val="25000"/>
                  </a:prstClr>
                </a:solidFill>
                <a:latin typeface="迷你简汉真广标"/>
              </a:endParaRPr>
            </a:p>
          </p:txBody>
        </p:sp>
        <p:sp>
          <p:nvSpPr>
            <p:cNvPr id="112" name="矩形 1"/>
            <p:cNvSpPr>
              <a:spLocks noChangeArrowheads="1"/>
            </p:cNvSpPr>
            <p:nvPr/>
          </p:nvSpPr>
          <p:spPr bwMode="auto">
            <a:xfrm>
              <a:off x="1405630" y="3861842"/>
              <a:ext cx="2283761" cy="4001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889" tIns="60944" rIns="121889" bIns="60944">
              <a:spAutoFit/>
            </a:bodyPr>
            <a:lstStyle/>
            <a:p>
              <a:pPr algn="just"/>
              <a:r>
                <a:rPr lang="zh-CN" altLang="en-US" dirty="0">
                  <a:solidFill>
                    <a:schemeClr val="tx1">
                      <a:lumMod val="75000"/>
                      <a:lumOff val="25000"/>
                    </a:schemeClr>
                  </a:solidFill>
                  <a:latin typeface="+mn-ea"/>
                </a:rPr>
                <a:t>点击添加标题</a:t>
              </a:r>
              <a:endParaRPr lang="zh-CN" altLang="zh-CN" dirty="0">
                <a:solidFill>
                  <a:schemeClr val="tx1">
                    <a:lumMod val="75000"/>
                    <a:lumOff val="25000"/>
                  </a:schemeClr>
                </a:solidFill>
                <a:latin typeface="+mn-ea"/>
              </a:endParaRPr>
            </a:p>
          </p:txBody>
        </p:sp>
        <p:cxnSp>
          <p:nvCxnSpPr>
            <p:cNvPr id="113" name="直接连接符 112"/>
            <p:cNvCxnSpPr/>
            <p:nvPr/>
          </p:nvCxnSpPr>
          <p:spPr>
            <a:xfrm>
              <a:off x="1498393" y="4365898"/>
              <a:ext cx="1974974" cy="0"/>
            </a:xfrm>
            <a:prstGeom prst="line">
              <a:avLst/>
            </a:prstGeom>
            <a:ln>
              <a:solidFill>
                <a:schemeClr val="tx1">
                  <a:lumMod val="75000"/>
                  <a:lumOff val="25000"/>
                </a:schemeClr>
              </a:solidFill>
              <a:prstDash val="dash"/>
            </a:ln>
          </p:spPr>
          <p:style>
            <a:lnRef idx="1">
              <a:schemeClr val="accent1"/>
            </a:lnRef>
            <a:fillRef idx="0">
              <a:schemeClr val="accent1"/>
            </a:fillRef>
            <a:effectRef idx="0">
              <a:schemeClr val="accent1"/>
            </a:effectRef>
            <a:fontRef idx="minor">
              <a:schemeClr val="tx1"/>
            </a:fontRef>
          </p:style>
        </p:cxnSp>
      </p:grpSp>
      <p:grpSp>
        <p:nvGrpSpPr>
          <p:cNvPr id="114" name="组合 113"/>
          <p:cNvGrpSpPr/>
          <p:nvPr/>
        </p:nvGrpSpPr>
        <p:grpSpPr>
          <a:xfrm rot="16200000">
            <a:off x="5961989" y="2753293"/>
            <a:ext cx="268022" cy="205006"/>
            <a:chOff x="1996826" y="3569413"/>
            <a:chExt cx="368003" cy="281480"/>
          </a:xfrm>
        </p:grpSpPr>
        <p:grpSp>
          <p:nvGrpSpPr>
            <p:cNvPr id="115" name="组合 114"/>
            <p:cNvGrpSpPr/>
            <p:nvPr/>
          </p:nvGrpSpPr>
          <p:grpSpPr>
            <a:xfrm>
              <a:off x="1996965" y="3569413"/>
              <a:ext cx="367864" cy="161760"/>
              <a:chOff x="115612" y="2532994"/>
              <a:chExt cx="3465787" cy="1524000"/>
            </a:xfrm>
          </p:grpSpPr>
          <p:cxnSp>
            <p:nvCxnSpPr>
              <p:cNvPr id="119" name="直接连接符 118"/>
              <p:cNvCxnSpPr/>
              <p:nvPr/>
            </p:nvCxnSpPr>
            <p:spPr>
              <a:xfrm>
                <a:off x="115612" y="2532994"/>
                <a:ext cx="1734207" cy="1524000"/>
              </a:xfrm>
              <a:prstGeom prst="line">
                <a:avLst/>
              </a:prstGeom>
              <a:ln w="2857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20" name="直接连接符 119"/>
              <p:cNvCxnSpPr/>
              <p:nvPr/>
            </p:nvCxnSpPr>
            <p:spPr>
              <a:xfrm flipV="1">
                <a:off x="1847192" y="2532994"/>
                <a:ext cx="1734207" cy="1524000"/>
              </a:xfrm>
              <a:prstGeom prst="line">
                <a:avLst/>
              </a:prstGeom>
              <a:ln w="28575">
                <a:solidFill>
                  <a:schemeClr val="accent2"/>
                </a:solidFill>
              </a:ln>
            </p:spPr>
            <p:style>
              <a:lnRef idx="1">
                <a:schemeClr val="accent1"/>
              </a:lnRef>
              <a:fillRef idx="0">
                <a:schemeClr val="accent1"/>
              </a:fillRef>
              <a:effectRef idx="0">
                <a:schemeClr val="accent1"/>
              </a:effectRef>
              <a:fontRef idx="minor">
                <a:schemeClr val="tx1"/>
              </a:fontRef>
            </p:style>
          </p:cxnSp>
        </p:grpSp>
        <p:grpSp>
          <p:nvGrpSpPr>
            <p:cNvPr id="116" name="组合 115"/>
            <p:cNvGrpSpPr/>
            <p:nvPr/>
          </p:nvGrpSpPr>
          <p:grpSpPr>
            <a:xfrm>
              <a:off x="1996826" y="3689133"/>
              <a:ext cx="367864" cy="161760"/>
              <a:chOff x="115612" y="2532994"/>
              <a:chExt cx="3465787" cy="1524000"/>
            </a:xfrm>
          </p:grpSpPr>
          <p:cxnSp>
            <p:nvCxnSpPr>
              <p:cNvPr id="117" name="直接连接符 116"/>
              <p:cNvCxnSpPr/>
              <p:nvPr/>
            </p:nvCxnSpPr>
            <p:spPr>
              <a:xfrm>
                <a:off x="115612" y="2532994"/>
                <a:ext cx="1734207" cy="1524000"/>
              </a:xfrm>
              <a:prstGeom prst="line">
                <a:avLst/>
              </a:prstGeom>
              <a:ln w="2857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18" name="直接连接符 117"/>
              <p:cNvCxnSpPr/>
              <p:nvPr/>
            </p:nvCxnSpPr>
            <p:spPr>
              <a:xfrm flipV="1">
                <a:off x="1847192" y="2532994"/>
                <a:ext cx="1734207" cy="1524000"/>
              </a:xfrm>
              <a:prstGeom prst="line">
                <a:avLst/>
              </a:prstGeom>
              <a:ln w="28575">
                <a:solidFill>
                  <a:schemeClr val="accent2"/>
                </a:solidFill>
              </a:ln>
            </p:spPr>
            <p:style>
              <a:lnRef idx="1">
                <a:schemeClr val="accent1"/>
              </a:lnRef>
              <a:fillRef idx="0">
                <a:schemeClr val="accent1"/>
              </a:fillRef>
              <a:effectRef idx="0">
                <a:schemeClr val="accent1"/>
              </a:effectRef>
              <a:fontRef idx="minor">
                <a:schemeClr val="tx1"/>
              </a:fontRef>
            </p:style>
          </p:cxnSp>
        </p:grpSp>
      </p:grpSp>
      <p:grpSp>
        <p:nvGrpSpPr>
          <p:cNvPr id="121" name="组合 120"/>
          <p:cNvGrpSpPr/>
          <p:nvPr/>
        </p:nvGrpSpPr>
        <p:grpSpPr>
          <a:xfrm>
            <a:off x="4010226" y="2134650"/>
            <a:ext cx="1442293" cy="1442293"/>
            <a:chOff x="4009743" y="2135144"/>
            <a:chExt cx="1442627" cy="1442627"/>
          </a:xfrm>
        </p:grpSpPr>
        <p:sp>
          <p:nvSpPr>
            <p:cNvPr id="122" name="圆角矩形 121"/>
            <p:cNvSpPr/>
            <p:nvPr/>
          </p:nvSpPr>
          <p:spPr>
            <a:xfrm>
              <a:off x="4009743" y="2135144"/>
              <a:ext cx="1442627" cy="1442627"/>
            </a:xfrm>
            <a:prstGeom prst="roundRect">
              <a:avLst>
                <a:gd name="adj" fmla="val 6941"/>
              </a:avLst>
            </a:prstGeom>
            <a:solidFill>
              <a:schemeClr val="tx1">
                <a:lumMod val="65000"/>
                <a:lumOff val="35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n-ea"/>
              </a:endParaRPr>
            </a:p>
          </p:txBody>
        </p:sp>
        <p:sp>
          <p:nvSpPr>
            <p:cNvPr id="123" name="文本框 82"/>
            <p:cNvSpPr txBox="1"/>
            <p:nvPr/>
          </p:nvSpPr>
          <p:spPr>
            <a:xfrm>
              <a:off x="4395868" y="2256138"/>
              <a:ext cx="822661" cy="1200200"/>
            </a:xfrm>
            <a:prstGeom prst="rect">
              <a:avLst/>
            </a:prstGeom>
            <a:noFill/>
          </p:spPr>
          <p:txBody>
            <a:bodyPr wrap="none" rtlCol="0">
              <a:spAutoFit/>
            </a:bodyPr>
            <a:lstStyle/>
            <a:p>
              <a:r>
                <a:rPr lang="en-US" altLang="zh-CN" sz="7199" dirty="0">
                  <a:solidFill>
                    <a:schemeClr val="bg1"/>
                  </a:solidFill>
                  <a:latin typeface="+mn-ea"/>
                </a:rPr>
                <a:t>2</a:t>
              </a:r>
              <a:endParaRPr lang="zh-CN" altLang="en-US" sz="7199" dirty="0">
                <a:solidFill>
                  <a:schemeClr val="bg1"/>
                </a:solidFill>
                <a:latin typeface="+mn-ea"/>
              </a:endParaRPr>
            </a:p>
          </p:txBody>
        </p:sp>
      </p:grpSp>
      <p:grpSp>
        <p:nvGrpSpPr>
          <p:cNvPr id="124" name="组合 123"/>
          <p:cNvGrpSpPr/>
          <p:nvPr/>
        </p:nvGrpSpPr>
        <p:grpSpPr>
          <a:xfrm>
            <a:off x="3388219" y="3956165"/>
            <a:ext cx="2783303" cy="1560584"/>
            <a:chOff x="1097103" y="3861842"/>
            <a:chExt cx="2783947" cy="1560945"/>
          </a:xfrm>
        </p:grpSpPr>
        <p:sp>
          <p:nvSpPr>
            <p:cNvPr id="125" name="矩形 1"/>
            <p:cNvSpPr>
              <a:spLocks noChangeArrowheads="1"/>
            </p:cNvSpPr>
            <p:nvPr/>
          </p:nvSpPr>
          <p:spPr bwMode="auto">
            <a:xfrm>
              <a:off x="1097103" y="4437906"/>
              <a:ext cx="2783947" cy="9848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889" tIns="60944" rIns="121889" bIns="60944">
              <a:spAutoFit/>
            </a:bodyPr>
            <a:lstStyle/>
            <a:p>
              <a:pPr lvl="0" algn="ctr"/>
              <a:r>
                <a:rPr lang="zh-CN" altLang="en-US" sz="1400" dirty="0">
                  <a:solidFill>
                    <a:prstClr val="black">
                      <a:lumMod val="75000"/>
                      <a:lumOff val="25000"/>
                    </a:prstClr>
                  </a:solidFill>
                  <a:latin typeface="迷你简汉真广标"/>
                </a:rPr>
                <a:t>单击此处添加文字阐述，添加简短问题说明文字，具体说明文字在此处。单击此处添加文字阐述，添加简短问题</a:t>
              </a:r>
              <a:endParaRPr lang="en-US" altLang="zh-CN" dirty="0">
                <a:solidFill>
                  <a:prstClr val="black">
                    <a:lumMod val="75000"/>
                    <a:lumOff val="25000"/>
                  </a:prstClr>
                </a:solidFill>
                <a:latin typeface="迷你简汉真广标"/>
              </a:endParaRPr>
            </a:p>
          </p:txBody>
        </p:sp>
        <p:sp>
          <p:nvSpPr>
            <p:cNvPr id="126" name="矩形 1"/>
            <p:cNvSpPr>
              <a:spLocks noChangeArrowheads="1"/>
            </p:cNvSpPr>
            <p:nvPr/>
          </p:nvSpPr>
          <p:spPr bwMode="auto">
            <a:xfrm>
              <a:off x="1405630" y="3861842"/>
              <a:ext cx="2283761" cy="4001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889" tIns="60944" rIns="121889" bIns="60944">
              <a:spAutoFit/>
            </a:bodyPr>
            <a:lstStyle/>
            <a:p>
              <a:pPr algn="just"/>
              <a:r>
                <a:rPr lang="zh-CN" altLang="en-US" dirty="0">
                  <a:solidFill>
                    <a:schemeClr val="tx1">
                      <a:lumMod val="75000"/>
                      <a:lumOff val="25000"/>
                    </a:schemeClr>
                  </a:solidFill>
                  <a:latin typeface="+mn-ea"/>
                </a:rPr>
                <a:t>点击添加标题</a:t>
              </a:r>
              <a:endParaRPr lang="zh-CN" altLang="zh-CN" dirty="0">
                <a:solidFill>
                  <a:schemeClr val="tx1">
                    <a:lumMod val="75000"/>
                    <a:lumOff val="25000"/>
                  </a:schemeClr>
                </a:solidFill>
                <a:latin typeface="+mn-ea"/>
              </a:endParaRPr>
            </a:p>
          </p:txBody>
        </p:sp>
        <p:cxnSp>
          <p:nvCxnSpPr>
            <p:cNvPr id="127" name="直接连接符 126"/>
            <p:cNvCxnSpPr/>
            <p:nvPr/>
          </p:nvCxnSpPr>
          <p:spPr>
            <a:xfrm>
              <a:off x="1498393" y="4365898"/>
              <a:ext cx="1974974" cy="0"/>
            </a:xfrm>
            <a:prstGeom prst="line">
              <a:avLst/>
            </a:prstGeom>
            <a:ln>
              <a:solidFill>
                <a:schemeClr val="tx1">
                  <a:lumMod val="75000"/>
                  <a:lumOff val="25000"/>
                </a:schemeClr>
              </a:solidFill>
              <a:prstDash val="dash"/>
            </a:ln>
          </p:spPr>
          <p:style>
            <a:lnRef idx="1">
              <a:schemeClr val="accent1"/>
            </a:lnRef>
            <a:fillRef idx="0">
              <a:schemeClr val="accent1"/>
            </a:fillRef>
            <a:effectRef idx="0">
              <a:schemeClr val="accent1"/>
            </a:effectRef>
            <a:fontRef idx="minor">
              <a:schemeClr val="tx1"/>
            </a:fontRef>
          </p:style>
        </p:cxnSp>
      </p:grpSp>
      <p:grpSp>
        <p:nvGrpSpPr>
          <p:cNvPr id="128" name="组合 127"/>
          <p:cNvGrpSpPr/>
          <p:nvPr/>
        </p:nvGrpSpPr>
        <p:grpSpPr>
          <a:xfrm rot="16200000">
            <a:off x="8681114" y="2753293"/>
            <a:ext cx="268022" cy="205006"/>
            <a:chOff x="1996826" y="3569413"/>
            <a:chExt cx="368003" cy="281480"/>
          </a:xfrm>
        </p:grpSpPr>
        <p:grpSp>
          <p:nvGrpSpPr>
            <p:cNvPr id="129" name="组合 128"/>
            <p:cNvGrpSpPr/>
            <p:nvPr/>
          </p:nvGrpSpPr>
          <p:grpSpPr>
            <a:xfrm>
              <a:off x="1996965" y="3569413"/>
              <a:ext cx="367864" cy="161760"/>
              <a:chOff x="115612" y="2532994"/>
              <a:chExt cx="3465787" cy="1524000"/>
            </a:xfrm>
          </p:grpSpPr>
          <p:cxnSp>
            <p:nvCxnSpPr>
              <p:cNvPr id="133" name="直接连接符 132"/>
              <p:cNvCxnSpPr/>
              <p:nvPr/>
            </p:nvCxnSpPr>
            <p:spPr>
              <a:xfrm>
                <a:off x="115612" y="2532994"/>
                <a:ext cx="1734207" cy="152400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34" name="直接连接符 133"/>
              <p:cNvCxnSpPr/>
              <p:nvPr/>
            </p:nvCxnSpPr>
            <p:spPr>
              <a:xfrm flipV="1">
                <a:off x="1847192" y="2532994"/>
                <a:ext cx="1734207" cy="152400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grpSp>
        <p:grpSp>
          <p:nvGrpSpPr>
            <p:cNvPr id="130" name="组合 129"/>
            <p:cNvGrpSpPr/>
            <p:nvPr/>
          </p:nvGrpSpPr>
          <p:grpSpPr>
            <a:xfrm>
              <a:off x="1996826" y="3689133"/>
              <a:ext cx="367864" cy="161760"/>
              <a:chOff x="115612" y="2532994"/>
              <a:chExt cx="3465787" cy="1524000"/>
            </a:xfrm>
          </p:grpSpPr>
          <p:cxnSp>
            <p:nvCxnSpPr>
              <p:cNvPr id="131" name="直接连接符 130"/>
              <p:cNvCxnSpPr/>
              <p:nvPr/>
            </p:nvCxnSpPr>
            <p:spPr>
              <a:xfrm>
                <a:off x="115612" y="2532994"/>
                <a:ext cx="1734207" cy="152400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32" name="直接连接符 131"/>
              <p:cNvCxnSpPr/>
              <p:nvPr/>
            </p:nvCxnSpPr>
            <p:spPr>
              <a:xfrm flipV="1">
                <a:off x="1847192" y="2532994"/>
                <a:ext cx="1734207" cy="152400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grpSp>
      </p:grpSp>
      <p:grpSp>
        <p:nvGrpSpPr>
          <p:cNvPr id="135" name="组合 134"/>
          <p:cNvGrpSpPr/>
          <p:nvPr/>
        </p:nvGrpSpPr>
        <p:grpSpPr>
          <a:xfrm>
            <a:off x="6734417" y="2134650"/>
            <a:ext cx="1442293" cy="1442293"/>
            <a:chOff x="6734564" y="2135144"/>
            <a:chExt cx="1442627" cy="1442627"/>
          </a:xfrm>
        </p:grpSpPr>
        <p:sp>
          <p:nvSpPr>
            <p:cNvPr id="136" name="圆角矩形 135"/>
            <p:cNvSpPr/>
            <p:nvPr/>
          </p:nvSpPr>
          <p:spPr>
            <a:xfrm>
              <a:off x="6734564" y="2135144"/>
              <a:ext cx="1442627" cy="1442627"/>
            </a:xfrm>
            <a:prstGeom prst="roundRect">
              <a:avLst>
                <a:gd name="adj" fmla="val 6941"/>
              </a:avLst>
            </a:prstGeom>
            <a:solidFill>
              <a:schemeClr val="accent1"/>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n-ea"/>
              </a:endParaRPr>
            </a:p>
          </p:txBody>
        </p:sp>
        <p:sp>
          <p:nvSpPr>
            <p:cNvPr id="137" name="文本框 93"/>
            <p:cNvSpPr txBox="1"/>
            <p:nvPr/>
          </p:nvSpPr>
          <p:spPr>
            <a:xfrm>
              <a:off x="7120689" y="2256138"/>
              <a:ext cx="825867" cy="1200200"/>
            </a:xfrm>
            <a:prstGeom prst="rect">
              <a:avLst/>
            </a:prstGeom>
            <a:noFill/>
          </p:spPr>
          <p:txBody>
            <a:bodyPr wrap="none" rtlCol="0">
              <a:spAutoFit/>
            </a:bodyPr>
            <a:lstStyle/>
            <a:p>
              <a:r>
                <a:rPr lang="en-US" altLang="zh-CN" sz="7199" dirty="0">
                  <a:solidFill>
                    <a:schemeClr val="bg1"/>
                  </a:solidFill>
                  <a:latin typeface="+mn-ea"/>
                </a:rPr>
                <a:t>3</a:t>
              </a:r>
              <a:endParaRPr lang="zh-CN" altLang="en-US" sz="7199" dirty="0">
                <a:solidFill>
                  <a:schemeClr val="bg1"/>
                </a:solidFill>
                <a:latin typeface="+mn-ea"/>
              </a:endParaRPr>
            </a:p>
          </p:txBody>
        </p:sp>
      </p:grpSp>
      <p:grpSp>
        <p:nvGrpSpPr>
          <p:cNvPr id="138" name="组合 137"/>
          <p:cNvGrpSpPr/>
          <p:nvPr/>
        </p:nvGrpSpPr>
        <p:grpSpPr>
          <a:xfrm>
            <a:off x="6121727" y="3956165"/>
            <a:ext cx="2783303" cy="1560584"/>
            <a:chOff x="1097103" y="3861842"/>
            <a:chExt cx="2783947" cy="1560945"/>
          </a:xfrm>
        </p:grpSpPr>
        <p:sp>
          <p:nvSpPr>
            <p:cNvPr id="139" name="矩形 1"/>
            <p:cNvSpPr>
              <a:spLocks noChangeArrowheads="1"/>
            </p:cNvSpPr>
            <p:nvPr/>
          </p:nvSpPr>
          <p:spPr bwMode="auto">
            <a:xfrm>
              <a:off x="1097103" y="4437906"/>
              <a:ext cx="2783947" cy="9848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889" tIns="60944" rIns="121889" bIns="60944">
              <a:spAutoFit/>
            </a:bodyPr>
            <a:lstStyle/>
            <a:p>
              <a:pPr lvl="0" algn="ctr"/>
              <a:r>
                <a:rPr lang="zh-CN" altLang="en-US" sz="1400" dirty="0">
                  <a:solidFill>
                    <a:prstClr val="black">
                      <a:lumMod val="75000"/>
                      <a:lumOff val="25000"/>
                    </a:prstClr>
                  </a:solidFill>
                  <a:latin typeface="迷你简汉真广标"/>
                </a:rPr>
                <a:t>单击此处添加文字阐述，添加简短问题说明文字，具体说明文字在此处。单击此处添加文字阐述，添加简短问题</a:t>
              </a:r>
              <a:endParaRPr lang="en-US" altLang="zh-CN" dirty="0">
                <a:solidFill>
                  <a:prstClr val="black">
                    <a:lumMod val="75000"/>
                    <a:lumOff val="25000"/>
                  </a:prstClr>
                </a:solidFill>
                <a:latin typeface="迷你简汉真广标"/>
              </a:endParaRPr>
            </a:p>
          </p:txBody>
        </p:sp>
        <p:sp>
          <p:nvSpPr>
            <p:cNvPr id="140" name="矩形 1"/>
            <p:cNvSpPr>
              <a:spLocks noChangeArrowheads="1"/>
            </p:cNvSpPr>
            <p:nvPr/>
          </p:nvSpPr>
          <p:spPr bwMode="auto">
            <a:xfrm>
              <a:off x="1405630" y="3861842"/>
              <a:ext cx="2283761" cy="4001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889" tIns="60944" rIns="121889" bIns="60944">
              <a:spAutoFit/>
            </a:bodyPr>
            <a:lstStyle/>
            <a:p>
              <a:pPr algn="just"/>
              <a:r>
                <a:rPr lang="zh-CN" altLang="en-US" dirty="0">
                  <a:solidFill>
                    <a:schemeClr val="tx1">
                      <a:lumMod val="75000"/>
                      <a:lumOff val="25000"/>
                    </a:schemeClr>
                  </a:solidFill>
                  <a:latin typeface="+mn-ea"/>
                </a:rPr>
                <a:t>点击添加标题</a:t>
              </a:r>
              <a:endParaRPr lang="zh-CN" altLang="zh-CN" dirty="0">
                <a:solidFill>
                  <a:schemeClr val="tx1">
                    <a:lumMod val="75000"/>
                    <a:lumOff val="25000"/>
                  </a:schemeClr>
                </a:solidFill>
                <a:latin typeface="+mn-ea"/>
              </a:endParaRPr>
            </a:p>
          </p:txBody>
        </p:sp>
        <p:cxnSp>
          <p:nvCxnSpPr>
            <p:cNvPr id="141" name="直接连接符 140"/>
            <p:cNvCxnSpPr/>
            <p:nvPr/>
          </p:nvCxnSpPr>
          <p:spPr>
            <a:xfrm>
              <a:off x="1498393" y="4365898"/>
              <a:ext cx="1974974" cy="0"/>
            </a:xfrm>
            <a:prstGeom prst="line">
              <a:avLst/>
            </a:prstGeom>
            <a:ln>
              <a:solidFill>
                <a:schemeClr val="tx1">
                  <a:lumMod val="75000"/>
                  <a:lumOff val="25000"/>
                </a:schemeClr>
              </a:solidFill>
              <a:prstDash val="dash"/>
            </a:ln>
          </p:spPr>
          <p:style>
            <a:lnRef idx="1">
              <a:schemeClr val="accent1"/>
            </a:lnRef>
            <a:fillRef idx="0">
              <a:schemeClr val="accent1"/>
            </a:fillRef>
            <a:effectRef idx="0">
              <a:schemeClr val="accent1"/>
            </a:effectRef>
            <a:fontRef idx="minor">
              <a:schemeClr val="tx1"/>
            </a:fontRef>
          </p:style>
        </p:cxnSp>
      </p:grpSp>
      <p:grpSp>
        <p:nvGrpSpPr>
          <p:cNvPr id="142" name="组合 141"/>
          <p:cNvGrpSpPr/>
          <p:nvPr/>
        </p:nvGrpSpPr>
        <p:grpSpPr>
          <a:xfrm>
            <a:off x="9458606" y="2134650"/>
            <a:ext cx="1442293" cy="1442293"/>
            <a:chOff x="9459384" y="2135144"/>
            <a:chExt cx="1442627" cy="1442627"/>
          </a:xfrm>
        </p:grpSpPr>
        <p:sp>
          <p:nvSpPr>
            <p:cNvPr id="143" name="圆角矩形 142"/>
            <p:cNvSpPr/>
            <p:nvPr/>
          </p:nvSpPr>
          <p:spPr>
            <a:xfrm>
              <a:off x="9459384" y="2135144"/>
              <a:ext cx="1442627" cy="1442627"/>
            </a:xfrm>
            <a:prstGeom prst="roundRect">
              <a:avLst>
                <a:gd name="adj" fmla="val 6941"/>
              </a:avLst>
            </a:prstGeom>
            <a:solidFill>
              <a:schemeClr val="tx1">
                <a:lumMod val="65000"/>
                <a:lumOff val="35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n-ea"/>
              </a:endParaRPr>
            </a:p>
          </p:txBody>
        </p:sp>
        <p:sp>
          <p:nvSpPr>
            <p:cNvPr id="144" name="文本框 104"/>
            <p:cNvSpPr txBox="1"/>
            <p:nvPr/>
          </p:nvSpPr>
          <p:spPr>
            <a:xfrm>
              <a:off x="9845509" y="2256138"/>
              <a:ext cx="854721" cy="1200200"/>
            </a:xfrm>
            <a:prstGeom prst="rect">
              <a:avLst/>
            </a:prstGeom>
            <a:noFill/>
          </p:spPr>
          <p:txBody>
            <a:bodyPr wrap="none" rtlCol="0">
              <a:spAutoFit/>
            </a:bodyPr>
            <a:lstStyle/>
            <a:p>
              <a:r>
                <a:rPr lang="en-US" altLang="zh-CN" sz="7199" dirty="0">
                  <a:solidFill>
                    <a:schemeClr val="bg1"/>
                  </a:solidFill>
                  <a:latin typeface="+mn-ea"/>
                </a:rPr>
                <a:t>4</a:t>
              </a:r>
              <a:endParaRPr lang="zh-CN" altLang="en-US" sz="7199" dirty="0">
                <a:solidFill>
                  <a:schemeClr val="bg1"/>
                </a:solidFill>
                <a:latin typeface="+mn-ea"/>
              </a:endParaRPr>
            </a:p>
          </p:txBody>
        </p:sp>
      </p:grpSp>
      <p:grpSp>
        <p:nvGrpSpPr>
          <p:cNvPr id="145" name="组合 144"/>
          <p:cNvGrpSpPr/>
          <p:nvPr/>
        </p:nvGrpSpPr>
        <p:grpSpPr>
          <a:xfrm>
            <a:off x="8855236" y="3956165"/>
            <a:ext cx="2783303" cy="1560584"/>
            <a:chOff x="1097103" y="3861842"/>
            <a:chExt cx="2783947" cy="1560945"/>
          </a:xfrm>
        </p:grpSpPr>
        <p:sp>
          <p:nvSpPr>
            <p:cNvPr id="146" name="矩形 1"/>
            <p:cNvSpPr>
              <a:spLocks noChangeArrowheads="1"/>
            </p:cNvSpPr>
            <p:nvPr/>
          </p:nvSpPr>
          <p:spPr bwMode="auto">
            <a:xfrm>
              <a:off x="1097103" y="4437906"/>
              <a:ext cx="2783947" cy="9848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889" tIns="60944" rIns="121889" bIns="60944">
              <a:spAutoFit/>
            </a:bodyPr>
            <a:lstStyle/>
            <a:p>
              <a:pPr lvl="0" algn="ctr"/>
              <a:r>
                <a:rPr lang="zh-CN" altLang="en-US" sz="1400" dirty="0">
                  <a:solidFill>
                    <a:prstClr val="black">
                      <a:lumMod val="75000"/>
                      <a:lumOff val="25000"/>
                    </a:prstClr>
                  </a:solidFill>
                  <a:latin typeface="迷你简汉真广标"/>
                </a:rPr>
                <a:t>单击此处添加文字阐述，添加简短问题说明文字，具体说明文字在此处。单击此处添加文字阐述，添加简短问题</a:t>
              </a:r>
              <a:endParaRPr lang="en-US" altLang="zh-CN" dirty="0">
                <a:solidFill>
                  <a:prstClr val="black">
                    <a:lumMod val="75000"/>
                    <a:lumOff val="25000"/>
                  </a:prstClr>
                </a:solidFill>
                <a:latin typeface="迷你简汉真广标"/>
              </a:endParaRPr>
            </a:p>
          </p:txBody>
        </p:sp>
        <p:sp>
          <p:nvSpPr>
            <p:cNvPr id="147" name="矩形 1"/>
            <p:cNvSpPr>
              <a:spLocks noChangeArrowheads="1"/>
            </p:cNvSpPr>
            <p:nvPr/>
          </p:nvSpPr>
          <p:spPr bwMode="auto">
            <a:xfrm>
              <a:off x="1405630" y="3861842"/>
              <a:ext cx="2283761" cy="4001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889" tIns="60944" rIns="121889" bIns="60944">
              <a:spAutoFit/>
            </a:bodyPr>
            <a:lstStyle/>
            <a:p>
              <a:pPr algn="just"/>
              <a:r>
                <a:rPr lang="zh-CN" altLang="en-US" dirty="0">
                  <a:solidFill>
                    <a:schemeClr val="tx1">
                      <a:lumMod val="75000"/>
                      <a:lumOff val="25000"/>
                    </a:schemeClr>
                  </a:solidFill>
                  <a:latin typeface="+mn-ea"/>
                </a:rPr>
                <a:t>点击添加标题</a:t>
              </a:r>
              <a:endParaRPr lang="zh-CN" altLang="zh-CN" dirty="0">
                <a:solidFill>
                  <a:schemeClr val="tx1">
                    <a:lumMod val="75000"/>
                    <a:lumOff val="25000"/>
                  </a:schemeClr>
                </a:solidFill>
                <a:latin typeface="+mn-ea"/>
              </a:endParaRPr>
            </a:p>
          </p:txBody>
        </p:sp>
        <p:cxnSp>
          <p:nvCxnSpPr>
            <p:cNvPr id="148" name="直接连接符 147"/>
            <p:cNvCxnSpPr/>
            <p:nvPr/>
          </p:nvCxnSpPr>
          <p:spPr>
            <a:xfrm>
              <a:off x="1498393" y="4365898"/>
              <a:ext cx="1974974" cy="0"/>
            </a:xfrm>
            <a:prstGeom prst="line">
              <a:avLst/>
            </a:prstGeom>
            <a:ln>
              <a:solidFill>
                <a:schemeClr val="tx1">
                  <a:lumMod val="75000"/>
                  <a:lumOff val="25000"/>
                </a:schemeClr>
              </a:solidFill>
              <a:prstDash val="dash"/>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794687845"/>
      </p:ext>
    </p:extLst>
  </p:cSld>
  <p:clrMapOvr>
    <a:masterClrMapping/>
  </p:clrMapOvr>
  <mc:AlternateContent xmlns:mc="http://schemas.openxmlformats.org/markup-compatibility/2006" xmlns:p14="http://schemas.microsoft.com/office/powerpoint/2010/main">
    <mc:Choice Requires="p14">
      <p:transition spd="slow" p14:dur="1600" advTm="0">
        <p14:conveyor dir="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250"/>
                                        <p:tgtEl>
                                          <p:spTgt spid="3"/>
                                        </p:tgtEl>
                                      </p:cBhvr>
                                    </p:animEffect>
                                  </p:childTnLst>
                                </p:cTn>
                              </p:par>
                            </p:childTnLst>
                          </p:cTn>
                        </p:par>
                        <p:par>
                          <p:cTn id="8" fill="hold">
                            <p:stCondLst>
                              <p:cond delay="250"/>
                            </p:stCondLst>
                            <p:childTnLst>
                              <p:par>
                                <p:cTn id="9" presetID="53" presetClass="entr" presetSubtype="16" fill="hold" grpId="0" nodeType="afterEffect">
                                  <p:stCondLst>
                                    <p:cond delay="0"/>
                                  </p:stCondLst>
                                  <p:iterate type="lt">
                                    <p:tmPct val="10000"/>
                                  </p:iterate>
                                  <p:childTnLst>
                                    <p:set>
                                      <p:cBhvr>
                                        <p:cTn id="10" dur="1" fill="hold">
                                          <p:stCondLst>
                                            <p:cond delay="0"/>
                                          </p:stCondLst>
                                        </p:cTn>
                                        <p:tgtEl>
                                          <p:spTgt spid="2"/>
                                        </p:tgtEl>
                                        <p:attrNameLst>
                                          <p:attrName>style.visibility</p:attrName>
                                        </p:attrNameLst>
                                      </p:cBhvr>
                                      <p:to>
                                        <p:strVal val="visible"/>
                                      </p:to>
                                    </p:set>
                                    <p:anim calcmode="lin" valueType="num">
                                      <p:cBhvr>
                                        <p:cTn id="11" dur="500" fill="hold"/>
                                        <p:tgtEl>
                                          <p:spTgt spid="2"/>
                                        </p:tgtEl>
                                        <p:attrNameLst>
                                          <p:attrName>ppt_w</p:attrName>
                                        </p:attrNameLst>
                                      </p:cBhvr>
                                      <p:tavLst>
                                        <p:tav tm="0">
                                          <p:val>
                                            <p:fltVal val="0"/>
                                          </p:val>
                                        </p:tav>
                                        <p:tav tm="100000">
                                          <p:val>
                                            <p:strVal val="#ppt_w"/>
                                          </p:val>
                                        </p:tav>
                                      </p:tavLst>
                                    </p:anim>
                                    <p:anim calcmode="lin" valueType="num">
                                      <p:cBhvr>
                                        <p:cTn id="12" dur="500" fill="hold"/>
                                        <p:tgtEl>
                                          <p:spTgt spid="2"/>
                                        </p:tgtEl>
                                        <p:attrNameLst>
                                          <p:attrName>ppt_h</p:attrName>
                                        </p:attrNameLst>
                                      </p:cBhvr>
                                      <p:tavLst>
                                        <p:tav tm="0">
                                          <p:val>
                                            <p:fltVal val="0"/>
                                          </p:val>
                                        </p:tav>
                                        <p:tav tm="100000">
                                          <p:val>
                                            <p:strVal val="#ppt_h"/>
                                          </p:val>
                                        </p:tav>
                                      </p:tavLst>
                                    </p:anim>
                                    <p:animEffect transition="in" filter="fade">
                                      <p:cBhvr>
                                        <p:cTn id="13" dur="500"/>
                                        <p:tgtEl>
                                          <p:spTgt spid="2"/>
                                        </p:tgtEl>
                                      </p:cBhvr>
                                    </p:animEffect>
                                  </p:childTnLst>
                                </p:cTn>
                              </p:par>
                            </p:childTnLst>
                          </p:cTn>
                        </p:par>
                        <p:par>
                          <p:cTn id="14" fill="hold">
                            <p:stCondLst>
                              <p:cond delay="1150"/>
                            </p:stCondLst>
                            <p:childTnLst>
                              <p:par>
                                <p:cTn id="15" presetID="42" presetClass="entr" presetSubtype="0" fill="hold" nodeType="afterEffect">
                                  <p:stCondLst>
                                    <p:cond delay="0"/>
                                  </p:stCondLst>
                                  <p:childTnLst>
                                    <p:set>
                                      <p:cBhvr>
                                        <p:cTn id="16" dur="1" fill="hold">
                                          <p:stCondLst>
                                            <p:cond delay="0"/>
                                          </p:stCondLst>
                                        </p:cTn>
                                        <p:tgtEl>
                                          <p:spTgt spid="107"/>
                                        </p:tgtEl>
                                        <p:attrNameLst>
                                          <p:attrName>style.visibility</p:attrName>
                                        </p:attrNameLst>
                                      </p:cBhvr>
                                      <p:to>
                                        <p:strVal val="visible"/>
                                      </p:to>
                                    </p:set>
                                    <p:animEffect transition="in" filter="fade">
                                      <p:cBhvr>
                                        <p:cTn id="17" dur="500"/>
                                        <p:tgtEl>
                                          <p:spTgt spid="107"/>
                                        </p:tgtEl>
                                      </p:cBhvr>
                                    </p:animEffect>
                                    <p:anim calcmode="lin" valueType="num">
                                      <p:cBhvr>
                                        <p:cTn id="18" dur="500" fill="hold"/>
                                        <p:tgtEl>
                                          <p:spTgt spid="107"/>
                                        </p:tgtEl>
                                        <p:attrNameLst>
                                          <p:attrName>ppt_x</p:attrName>
                                        </p:attrNameLst>
                                      </p:cBhvr>
                                      <p:tavLst>
                                        <p:tav tm="0">
                                          <p:val>
                                            <p:strVal val="#ppt_x"/>
                                          </p:val>
                                        </p:tav>
                                        <p:tav tm="100000">
                                          <p:val>
                                            <p:strVal val="#ppt_x"/>
                                          </p:val>
                                        </p:tav>
                                      </p:tavLst>
                                    </p:anim>
                                    <p:anim calcmode="lin" valueType="num">
                                      <p:cBhvr>
                                        <p:cTn id="19" dur="500" fill="hold"/>
                                        <p:tgtEl>
                                          <p:spTgt spid="107"/>
                                        </p:tgtEl>
                                        <p:attrNameLst>
                                          <p:attrName>ppt_y</p:attrName>
                                        </p:attrNameLst>
                                      </p:cBhvr>
                                      <p:tavLst>
                                        <p:tav tm="0">
                                          <p:val>
                                            <p:strVal val="#ppt_y+.1"/>
                                          </p:val>
                                        </p:tav>
                                        <p:tav tm="100000">
                                          <p:val>
                                            <p:strVal val="#ppt_y"/>
                                          </p:val>
                                        </p:tav>
                                      </p:tavLst>
                                    </p:anim>
                                  </p:childTnLst>
                                </p:cTn>
                              </p:par>
                            </p:childTnLst>
                          </p:cTn>
                        </p:par>
                        <p:par>
                          <p:cTn id="20" fill="hold">
                            <p:stCondLst>
                              <p:cond delay="1650"/>
                            </p:stCondLst>
                            <p:childTnLst>
                              <p:par>
                                <p:cTn id="21" presetID="47" presetClass="entr" presetSubtype="0" fill="hold" nodeType="afterEffect">
                                  <p:stCondLst>
                                    <p:cond delay="0"/>
                                  </p:stCondLst>
                                  <p:childTnLst>
                                    <p:set>
                                      <p:cBhvr>
                                        <p:cTn id="22" dur="1" fill="hold">
                                          <p:stCondLst>
                                            <p:cond delay="0"/>
                                          </p:stCondLst>
                                        </p:cTn>
                                        <p:tgtEl>
                                          <p:spTgt spid="110"/>
                                        </p:tgtEl>
                                        <p:attrNameLst>
                                          <p:attrName>style.visibility</p:attrName>
                                        </p:attrNameLst>
                                      </p:cBhvr>
                                      <p:to>
                                        <p:strVal val="visible"/>
                                      </p:to>
                                    </p:set>
                                    <p:animEffect transition="in" filter="fade">
                                      <p:cBhvr>
                                        <p:cTn id="23" dur="500"/>
                                        <p:tgtEl>
                                          <p:spTgt spid="110"/>
                                        </p:tgtEl>
                                      </p:cBhvr>
                                    </p:animEffect>
                                    <p:anim calcmode="lin" valueType="num">
                                      <p:cBhvr>
                                        <p:cTn id="24" dur="500" fill="hold"/>
                                        <p:tgtEl>
                                          <p:spTgt spid="110"/>
                                        </p:tgtEl>
                                        <p:attrNameLst>
                                          <p:attrName>ppt_x</p:attrName>
                                        </p:attrNameLst>
                                      </p:cBhvr>
                                      <p:tavLst>
                                        <p:tav tm="0">
                                          <p:val>
                                            <p:strVal val="#ppt_x"/>
                                          </p:val>
                                        </p:tav>
                                        <p:tav tm="100000">
                                          <p:val>
                                            <p:strVal val="#ppt_x"/>
                                          </p:val>
                                        </p:tav>
                                      </p:tavLst>
                                    </p:anim>
                                    <p:anim calcmode="lin" valueType="num">
                                      <p:cBhvr>
                                        <p:cTn id="25" dur="500" fill="hold"/>
                                        <p:tgtEl>
                                          <p:spTgt spid="110"/>
                                        </p:tgtEl>
                                        <p:attrNameLst>
                                          <p:attrName>ppt_y</p:attrName>
                                        </p:attrNameLst>
                                      </p:cBhvr>
                                      <p:tavLst>
                                        <p:tav tm="0">
                                          <p:val>
                                            <p:strVal val="#ppt_y-.1"/>
                                          </p:val>
                                        </p:tav>
                                        <p:tav tm="100000">
                                          <p:val>
                                            <p:strVal val="#ppt_y"/>
                                          </p:val>
                                        </p:tav>
                                      </p:tavLst>
                                    </p:anim>
                                  </p:childTnLst>
                                </p:cTn>
                              </p:par>
                            </p:childTnLst>
                          </p:cTn>
                        </p:par>
                        <p:par>
                          <p:cTn id="26" fill="hold">
                            <p:stCondLst>
                              <p:cond delay="2150"/>
                            </p:stCondLst>
                            <p:childTnLst>
                              <p:par>
                                <p:cTn id="27" presetID="22" presetClass="entr" presetSubtype="8" fill="hold" nodeType="afterEffect">
                                  <p:stCondLst>
                                    <p:cond delay="0"/>
                                  </p:stCondLst>
                                  <p:childTnLst>
                                    <p:set>
                                      <p:cBhvr>
                                        <p:cTn id="28" dur="1" fill="hold">
                                          <p:stCondLst>
                                            <p:cond delay="0"/>
                                          </p:stCondLst>
                                        </p:cTn>
                                        <p:tgtEl>
                                          <p:spTgt spid="100"/>
                                        </p:tgtEl>
                                        <p:attrNameLst>
                                          <p:attrName>style.visibility</p:attrName>
                                        </p:attrNameLst>
                                      </p:cBhvr>
                                      <p:to>
                                        <p:strVal val="visible"/>
                                      </p:to>
                                    </p:set>
                                    <p:animEffect transition="in" filter="wipe(left)">
                                      <p:cBhvr>
                                        <p:cTn id="29" dur="250"/>
                                        <p:tgtEl>
                                          <p:spTgt spid="100"/>
                                        </p:tgtEl>
                                      </p:cBhvr>
                                    </p:animEffect>
                                  </p:childTnLst>
                                </p:cTn>
                              </p:par>
                            </p:childTnLst>
                          </p:cTn>
                        </p:par>
                        <p:par>
                          <p:cTn id="30" fill="hold">
                            <p:stCondLst>
                              <p:cond delay="2400"/>
                            </p:stCondLst>
                            <p:childTnLst>
                              <p:par>
                                <p:cTn id="31" presetID="42" presetClass="entr" presetSubtype="0" fill="hold" nodeType="afterEffect">
                                  <p:stCondLst>
                                    <p:cond delay="0"/>
                                  </p:stCondLst>
                                  <p:childTnLst>
                                    <p:set>
                                      <p:cBhvr>
                                        <p:cTn id="32" dur="1" fill="hold">
                                          <p:stCondLst>
                                            <p:cond delay="0"/>
                                          </p:stCondLst>
                                        </p:cTn>
                                        <p:tgtEl>
                                          <p:spTgt spid="121"/>
                                        </p:tgtEl>
                                        <p:attrNameLst>
                                          <p:attrName>style.visibility</p:attrName>
                                        </p:attrNameLst>
                                      </p:cBhvr>
                                      <p:to>
                                        <p:strVal val="visible"/>
                                      </p:to>
                                    </p:set>
                                    <p:animEffect transition="in" filter="fade">
                                      <p:cBhvr>
                                        <p:cTn id="33" dur="500"/>
                                        <p:tgtEl>
                                          <p:spTgt spid="121"/>
                                        </p:tgtEl>
                                      </p:cBhvr>
                                    </p:animEffect>
                                    <p:anim calcmode="lin" valueType="num">
                                      <p:cBhvr>
                                        <p:cTn id="34" dur="500" fill="hold"/>
                                        <p:tgtEl>
                                          <p:spTgt spid="121"/>
                                        </p:tgtEl>
                                        <p:attrNameLst>
                                          <p:attrName>ppt_x</p:attrName>
                                        </p:attrNameLst>
                                      </p:cBhvr>
                                      <p:tavLst>
                                        <p:tav tm="0">
                                          <p:val>
                                            <p:strVal val="#ppt_x"/>
                                          </p:val>
                                        </p:tav>
                                        <p:tav tm="100000">
                                          <p:val>
                                            <p:strVal val="#ppt_x"/>
                                          </p:val>
                                        </p:tav>
                                      </p:tavLst>
                                    </p:anim>
                                    <p:anim calcmode="lin" valueType="num">
                                      <p:cBhvr>
                                        <p:cTn id="35" dur="500" fill="hold"/>
                                        <p:tgtEl>
                                          <p:spTgt spid="121"/>
                                        </p:tgtEl>
                                        <p:attrNameLst>
                                          <p:attrName>ppt_y</p:attrName>
                                        </p:attrNameLst>
                                      </p:cBhvr>
                                      <p:tavLst>
                                        <p:tav tm="0">
                                          <p:val>
                                            <p:strVal val="#ppt_y+.1"/>
                                          </p:val>
                                        </p:tav>
                                        <p:tav tm="100000">
                                          <p:val>
                                            <p:strVal val="#ppt_y"/>
                                          </p:val>
                                        </p:tav>
                                      </p:tavLst>
                                    </p:anim>
                                  </p:childTnLst>
                                </p:cTn>
                              </p:par>
                            </p:childTnLst>
                          </p:cTn>
                        </p:par>
                        <p:par>
                          <p:cTn id="36" fill="hold">
                            <p:stCondLst>
                              <p:cond delay="2900"/>
                            </p:stCondLst>
                            <p:childTnLst>
                              <p:par>
                                <p:cTn id="37" presetID="47" presetClass="entr" presetSubtype="0" fill="hold" nodeType="afterEffect">
                                  <p:stCondLst>
                                    <p:cond delay="0"/>
                                  </p:stCondLst>
                                  <p:childTnLst>
                                    <p:set>
                                      <p:cBhvr>
                                        <p:cTn id="38" dur="1" fill="hold">
                                          <p:stCondLst>
                                            <p:cond delay="0"/>
                                          </p:stCondLst>
                                        </p:cTn>
                                        <p:tgtEl>
                                          <p:spTgt spid="124"/>
                                        </p:tgtEl>
                                        <p:attrNameLst>
                                          <p:attrName>style.visibility</p:attrName>
                                        </p:attrNameLst>
                                      </p:cBhvr>
                                      <p:to>
                                        <p:strVal val="visible"/>
                                      </p:to>
                                    </p:set>
                                    <p:animEffect transition="in" filter="fade">
                                      <p:cBhvr>
                                        <p:cTn id="39" dur="500"/>
                                        <p:tgtEl>
                                          <p:spTgt spid="124"/>
                                        </p:tgtEl>
                                      </p:cBhvr>
                                    </p:animEffect>
                                    <p:anim calcmode="lin" valueType="num">
                                      <p:cBhvr>
                                        <p:cTn id="40" dur="500" fill="hold"/>
                                        <p:tgtEl>
                                          <p:spTgt spid="124"/>
                                        </p:tgtEl>
                                        <p:attrNameLst>
                                          <p:attrName>ppt_x</p:attrName>
                                        </p:attrNameLst>
                                      </p:cBhvr>
                                      <p:tavLst>
                                        <p:tav tm="0">
                                          <p:val>
                                            <p:strVal val="#ppt_x"/>
                                          </p:val>
                                        </p:tav>
                                        <p:tav tm="100000">
                                          <p:val>
                                            <p:strVal val="#ppt_x"/>
                                          </p:val>
                                        </p:tav>
                                      </p:tavLst>
                                    </p:anim>
                                    <p:anim calcmode="lin" valueType="num">
                                      <p:cBhvr>
                                        <p:cTn id="41" dur="500" fill="hold"/>
                                        <p:tgtEl>
                                          <p:spTgt spid="124"/>
                                        </p:tgtEl>
                                        <p:attrNameLst>
                                          <p:attrName>ppt_y</p:attrName>
                                        </p:attrNameLst>
                                      </p:cBhvr>
                                      <p:tavLst>
                                        <p:tav tm="0">
                                          <p:val>
                                            <p:strVal val="#ppt_y-.1"/>
                                          </p:val>
                                        </p:tav>
                                        <p:tav tm="100000">
                                          <p:val>
                                            <p:strVal val="#ppt_y"/>
                                          </p:val>
                                        </p:tav>
                                      </p:tavLst>
                                    </p:anim>
                                  </p:childTnLst>
                                </p:cTn>
                              </p:par>
                            </p:childTnLst>
                          </p:cTn>
                        </p:par>
                        <p:par>
                          <p:cTn id="42" fill="hold">
                            <p:stCondLst>
                              <p:cond delay="3400"/>
                            </p:stCondLst>
                            <p:childTnLst>
                              <p:par>
                                <p:cTn id="43" presetID="22" presetClass="entr" presetSubtype="8" fill="hold" nodeType="afterEffect">
                                  <p:stCondLst>
                                    <p:cond delay="0"/>
                                  </p:stCondLst>
                                  <p:childTnLst>
                                    <p:set>
                                      <p:cBhvr>
                                        <p:cTn id="44" dur="1" fill="hold">
                                          <p:stCondLst>
                                            <p:cond delay="0"/>
                                          </p:stCondLst>
                                        </p:cTn>
                                        <p:tgtEl>
                                          <p:spTgt spid="114"/>
                                        </p:tgtEl>
                                        <p:attrNameLst>
                                          <p:attrName>style.visibility</p:attrName>
                                        </p:attrNameLst>
                                      </p:cBhvr>
                                      <p:to>
                                        <p:strVal val="visible"/>
                                      </p:to>
                                    </p:set>
                                    <p:animEffect transition="in" filter="wipe(left)">
                                      <p:cBhvr>
                                        <p:cTn id="45" dur="250"/>
                                        <p:tgtEl>
                                          <p:spTgt spid="114"/>
                                        </p:tgtEl>
                                      </p:cBhvr>
                                    </p:animEffect>
                                  </p:childTnLst>
                                </p:cTn>
                              </p:par>
                            </p:childTnLst>
                          </p:cTn>
                        </p:par>
                        <p:par>
                          <p:cTn id="46" fill="hold">
                            <p:stCondLst>
                              <p:cond delay="3650"/>
                            </p:stCondLst>
                            <p:childTnLst>
                              <p:par>
                                <p:cTn id="47" presetID="42" presetClass="entr" presetSubtype="0" fill="hold" nodeType="afterEffect">
                                  <p:stCondLst>
                                    <p:cond delay="0"/>
                                  </p:stCondLst>
                                  <p:childTnLst>
                                    <p:set>
                                      <p:cBhvr>
                                        <p:cTn id="48" dur="1" fill="hold">
                                          <p:stCondLst>
                                            <p:cond delay="0"/>
                                          </p:stCondLst>
                                        </p:cTn>
                                        <p:tgtEl>
                                          <p:spTgt spid="135"/>
                                        </p:tgtEl>
                                        <p:attrNameLst>
                                          <p:attrName>style.visibility</p:attrName>
                                        </p:attrNameLst>
                                      </p:cBhvr>
                                      <p:to>
                                        <p:strVal val="visible"/>
                                      </p:to>
                                    </p:set>
                                    <p:animEffect transition="in" filter="fade">
                                      <p:cBhvr>
                                        <p:cTn id="49" dur="500"/>
                                        <p:tgtEl>
                                          <p:spTgt spid="135"/>
                                        </p:tgtEl>
                                      </p:cBhvr>
                                    </p:animEffect>
                                    <p:anim calcmode="lin" valueType="num">
                                      <p:cBhvr>
                                        <p:cTn id="50" dur="500" fill="hold"/>
                                        <p:tgtEl>
                                          <p:spTgt spid="135"/>
                                        </p:tgtEl>
                                        <p:attrNameLst>
                                          <p:attrName>ppt_x</p:attrName>
                                        </p:attrNameLst>
                                      </p:cBhvr>
                                      <p:tavLst>
                                        <p:tav tm="0">
                                          <p:val>
                                            <p:strVal val="#ppt_x"/>
                                          </p:val>
                                        </p:tav>
                                        <p:tav tm="100000">
                                          <p:val>
                                            <p:strVal val="#ppt_x"/>
                                          </p:val>
                                        </p:tav>
                                      </p:tavLst>
                                    </p:anim>
                                    <p:anim calcmode="lin" valueType="num">
                                      <p:cBhvr>
                                        <p:cTn id="51" dur="500" fill="hold"/>
                                        <p:tgtEl>
                                          <p:spTgt spid="135"/>
                                        </p:tgtEl>
                                        <p:attrNameLst>
                                          <p:attrName>ppt_y</p:attrName>
                                        </p:attrNameLst>
                                      </p:cBhvr>
                                      <p:tavLst>
                                        <p:tav tm="0">
                                          <p:val>
                                            <p:strVal val="#ppt_y+.1"/>
                                          </p:val>
                                        </p:tav>
                                        <p:tav tm="100000">
                                          <p:val>
                                            <p:strVal val="#ppt_y"/>
                                          </p:val>
                                        </p:tav>
                                      </p:tavLst>
                                    </p:anim>
                                  </p:childTnLst>
                                </p:cTn>
                              </p:par>
                            </p:childTnLst>
                          </p:cTn>
                        </p:par>
                        <p:par>
                          <p:cTn id="52" fill="hold">
                            <p:stCondLst>
                              <p:cond delay="4150"/>
                            </p:stCondLst>
                            <p:childTnLst>
                              <p:par>
                                <p:cTn id="53" presetID="47" presetClass="entr" presetSubtype="0" fill="hold" nodeType="afterEffect">
                                  <p:stCondLst>
                                    <p:cond delay="0"/>
                                  </p:stCondLst>
                                  <p:childTnLst>
                                    <p:set>
                                      <p:cBhvr>
                                        <p:cTn id="54" dur="1" fill="hold">
                                          <p:stCondLst>
                                            <p:cond delay="0"/>
                                          </p:stCondLst>
                                        </p:cTn>
                                        <p:tgtEl>
                                          <p:spTgt spid="138"/>
                                        </p:tgtEl>
                                        <p:attrNameLst>
                                          <p:attrName>style.visibility</p:attrName>
                                        </p:attrNameLst>
                                      </p:cBhvr>
                                      <p:to>
                                        <p:strVal val="visible"/>
                                      </p:to>
                                    </p:set>
                                    <p:animEffect transition="in" filter="fade">
                                      <p:cBhvr>
                                        <p:cTn id="55" dur="500"/>
                                        <p:tgtEl>
                                          <p:spTgt spid="138"/>
                                        </p:tgtEl>
                                      </p:cBhvr>
                                    </p:animEffect>
                                    <p:anim calcmode="lin" valueType="num">
                                      <p:cBhvr>
                                        <p:cTn id="56" dur="500" fill="hold"/>
                                        <p:tgtEl>
                                          <p:spTgt spid="138"/>
                                        </p:tgtEl>
                                        <p:attrNameLst>
                                          <p:attrName>ppt_x</p:attrName>
                                        </p:attrNameLst>
                                      </p:cBhvr>
                                      <p:tavLst>
                                        <p:tav tm="0">
                                          <p:val>
                                            <p:strVal val="#ppt_x"/>
                                          </p:val>
                                        </p:tav>
                                        <p:tav tm="100000">
                                          <p:val>
                                            <p:strVal val="#ppt_x"/>
                                          </p:val>
                                        </p:tav>
                                      </p:tavLst>
                                    </p:anim>
                                    <p:anim calcmode="lin" valueType="num">
                                      <p:cBhvr>
                                        <p:cTn id="57" dur="500" fill="hold"/>
                                        <p:tgtEl>
                                          <p:spTgt spid="138"/>
                                        </p:tgtEl>
                                        <p:attrNameLst>
                                          <p:attrName>ppt_y</p:attrName>
                                        </p:attrNameLst>
                                      </p:cBhvr>
                                      <p:tavLst>
                                        <p:tav tm="0">
                                          <p:val>
                                            <p:strVal val="#ppt_y-.1"/>
                                          </p:val>
                                        </p:tav>
                                        <p:tav tm="100000">
                                          <p:val>
                                            <p:strVal val="#ppt_y"/>
                                          </p:val>
                                        </p:tav>
                                      </p:tavLst>
                                    </p:anim>
                                  </p:childTnLst>
                                </p:cTn>
                              </p:par>
                            </p:childTnLst>
                          </p:cTn>
                        </p:par>
                        <p:par>
                          <p:cTn id="58" fill="hold">
                            <p:stCondLst>
                              <p:cond delay="4650"/>
                            </p:stCondLst>
                            <p:childTnLst>
                              <p:par>
                                <p:cTn id="59" presetID="22" presetClass="entr" presetSubtype="8" fill="hold" nodeType="afterEffect">
                                  <p:stCondLst>
                                    <p:cond delay="0"/>
                                  </p:stCondLst>
                                  <p:childTnLst>
                                    <p:set>
                                      <p:cBhvr>
                                        <p:cTn id="60" dur="1" fill="hold">
                                          <p:stCondLst>
                                            <p:cond delay="0"/>
                                          </p:stCondLst>
                                        </p:cTn>
                                        <p:tgtEl>
                                          <p:spTgt spid="128"/>
                                        </p:tgtEl>
                                        <p:attrNameLst>
                                          <p:attrName>style.visibility</p:attrName>
                                        </p:attrNameLst>
                                      </p:cBhvr>
                                      <p:to>
                                        <p:strVal val="visible"/>
                                      </p:to>
                                    </p:set>
                                    <p:animEffect transition="in" filter="wipe(left)">
                                      <p:cBhvr>
                                        <p:cTn id="61" dur="250"/>
                                        <p:tgtEl>
                                          <p:spTgt spid="128"/>
                                        </p:tgtEl>
                                      </p:cBhvr>
                                    </p:animEffect>
                                  </p:childTnLst>
                                </p:cTn>
                              </p:par>
                            </p:childTnLst>
                          </p:cTn>
                        </p:par>
                        <p:par>
                          <p:cTn id="62" fill="hold">
                            <p:stCondLst>
                              <p:cond delay="4900"/>
                            </p:stCondLst>
                            <p:childTnLst>
                              <p:par>
                                <p:cTn id="63" presetID="42" presetClass="entr" presetSubtype="0" fill="hold" nodeType="afterEffect">
                                  <p:stCondLst>
                                    <p:cond delay="0"/>
                                  </p:stCondLst>
                                  <p:childTnLst>
                                    <p:set>
                                      <p:cBhvr>
                                        <p:cTn id="64" dur="1" fill="hold">
                                          <p:stCondLst>
                                            <p:cond delay="0"/>
                                          </p:stCondLst>
                                        </p:cTn>
                                        <p:tgtEl>
                                          <p:spTgt spid="142"/>
                                        </p:tgtEl>
                                        <p:attrNameLst>
                                          <p:attrName>style.visibility</p:attrName>
                                        </p:attrNameLst>
                                      </p:cBhvr>
                                      <p:to>
                                        <p:strVal val="visible"/>
                                      </p:to>
                                    </p:set>
                                    <p:animEffect transition="in" filter="fade">
                                      <p:cBhvr>
                                        <p:cTn id="65" dur="500"/>
                                        <p:tgtEl>
                                          <p:spTgt spid="142"/>
                                        </p:tgtEl>
                                      </p:cBhvr>
                                    </p:animEffect>
                                    <p:anim calcmode="lin" valueType="num">
                                      <p:cBhvr>
                                        <p:cTn id="66" dur="500" fill="hold"/>
                                        <p:tgtEl>
                                          <p:spTgt spid="142"/>
                                        </p:tgtEl>
                                        <p:attrNameLst>
                                          <p:attrName>ppt_x</p:attrName>
                                        </p:attrNameLst>
                                      </p:cBhvr>
                                      <p:tavLst>
                                        <p:tav tm="0">
                                          <p:val>
                                            <p:strVal val="#ppt_x"/>
                                          </p:val>
                                        </p:tav>
                                        <p:tav tm="100000">
                                          <p:val>
                                            <p:strVal val="#ppt_x"/>
                                          </p:val>
                                        </p:tav>
                                      </p:tavLst>
                                    </p:anim>
                                    <p:anim calcmode="lin" valueType="num">
                                      <p:cBhvr>
                                        <p:cTn id="67" dur="500" fill="hold"/>
                                        <p:tgtEl>
                                          <p:spTgt spid="142"/>
                                        </p:tgtEl>
                                        <p:attrNameLst>
                                          <p:attrName>ppt_y</p:attrName>
                                        </p:attrNameLst>
                                      </p:cBhvr>
                                      <p:tavLst>
                                        <p:tav tm="0">
                                          <p:val>
                                            <p:strVal val="#ppt_y+.1"/>
                                          </p:val>
                                        </p:tav>
                                        <p:tav tm="100000">
                                          <p:val>
                                            <p:strVal val="#ppt_y"/>
                                          </p:val>
                                        </p:tav>
                                      </p:tavLst>
                                    </p:anim>
                                  </p:childTnLst>
                                </p:cTn>
                              </p:par>
                            </p:childTnLst>
                          </p:cTn>
                        </p:par>
                        <p:par>
                          <p:cTn id="68" fill="hold">
                            <p:stCondLst>
                              <p:cond delay="5400"/>
                            </p:stCondLst>
                            <p:childTnLst>
                              <p:par>
                                <p:cTn id="69" presetID="47" presetClass="entr" presetSubtype="0" fill="hold" nodeType="afterEffect">
                                  <p:stCondLst>
                                    <p:cond delay="0"/>
                                  </p:stCondLst>
                                  <p:childTnLst>
                                    <p:set>
                                      <p:cBhvr>
                                        <p:cTn id="70" dur="1" fill="hold">
                                          <p:stCondLst>
                                            <p:cond delay="0"/>
                                          </p:stCondLst>
                                        </p:cTn>
                                        <p:tgtEl>
                                          <p:spTgt spid="145"/>
                                        </p:tgtEl>
                                        <p:attrNameLst>
                                          <p:attrName>style.visibility</p:attrName>
                                        </p:attrNameLst>
                                      </p:cBhvr>
                                      <p:to>
                                        <p:strVal val="visible"/>
                                      </p:to>
                                    </p:set>
                                    <p:animEffect transition="in" filter="fade">
                                      <p:cBhvr>
                                        <p:cTn id="71" dur="500"/>
                                        <p:tgtEl>
                                          <p:spTgt spid="145"/>
                                        </p:tgtEl>
                                      </p:cBhvr>
                                    </p:animEffect>
                                    <p:anim calcmode="lin" valueType="num">
                                      <p:cBhvr>
                                        <p:cTn id="72" dur="500" fill="hold"/>
                                        <p:tgtEl>
                                          <p:spTgt spid="145"/>
                                        </p:tgtEl>
                                        <p:attrNameLst>
                                          <p:attrName>ppt_x</p:attrName>
                                        </p:attrNameLst>
                                      </p:cBhvr>
                                      <p:tavLst>
                                        <p:tav tm="0">
                                          <p:val>
                                            <p:strVal val="#ppt_x"/>
                                          </p:val>
                                        </p:tav>
                                        <p:tav tm="100000">
                                          <p:val>
                                            <p:strVal val="#ppt_x"/>
                                          </p:val>
                                        </p:tav>
                                      </p:tavLst>
                                    </p:anim>
                                    <p:anim calcmode="lin" valueType="num">
                                      <p:cBhvr>
                                        <p:cTn id="73" dur="500" fill="hold"/>
                                        <p:tgtEl>
                                          <p:spTgt spid="14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Lst>
  </p:timing>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文本框 15"/>
          <p:cNvSpPr txBox="1"/>
          <p:nvPr/>
        </p:nvSpPr>
        <p:spPr>
          <a:xfrm>
            <a:off x="191917" y="314907"/>
            <a:ext cx="4706914" cy="584640"/>
          </a:xfrm>
          <a:prstGeom prst="rect">
            <a:avLst/>
          </a:prstGeom>
          <a:noFill/>
        </p:spPr>
        <p:txBody>
          <a:bodyPr wrap="square" rtlCol="0">
            <a:spAutoFit/>
          </a:bodyPr>
          <a:lstStyle/>
          <a:p>
            <a:r>
              <a:rPr lang="zh-CN" altLang="en-US" sz="3199" b="1" dirty="0">
                <a:solidFill>
                  <a:schemeClr val="tx1">
                    <a:lumMod val="65000"/>
                    <a:lumOff val="35000"/>
                  </a:schemeClr>
                </a:solidFill>
                <a:latin typeface="方正尚酷简体" panose="03000509000000000000" pitchFamily="65" charset="-122"/>
                <a:ea typeface="方正尚酷简体" panose="03000509000000000000" pitchFamily="65" charset="-122"/>
              </a:rPr>
              <a:t>请在此输入文本标题</a:t>
            </a:r>
          </a:p>
        </p:txBody>
      </p:sp>
      <p:sp>
        <p:nvSpPr>
          <p:cNvPr id="3" name="矩形 2"/>
          <p:cNvSpPr/>
          <p:nvPr/>
        </p:nvSpPr>
        <p:spPr>
          <a:xfrm>
            <a:off x="1411" y="342820"/>
            <a:ext cx="171410" cy="57136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8" name="Group 43"/>
          <p:cNvGrpSpPr/>
          <p:nvPr/>
        </p:nvGrpSpPr>
        <p:grpSpPr>
          <a:xfrm>
            <a:off x="3013507" y="4966639"/>
            <a:ext cx="1050436" cy="1050816"/>
            <a:chOff x="2259889" y="3581159"/>
            <a:chExt cx="788112" cy="788112"/>
          </a:xfrm>
        </p:grpSpPr>
        <p:sp>
          <p:nvSpPr>
            <p:cNvPr id="9" name="Oval 85"/>
            <p:cNvSpPr>
              <a:spLocks noChangeAspect="1"/>
            </p:cNvSpPr>
            <p:nvPr/>
          </p:nvSpPr>
          <p:spPr>
            <a:xfrm>
              <a:off x="2259889" y="3581159"/>
              <a:ext cx="788112" cy="788112"/>
            </a:xfrm>
            <a:prstGeom prst="ellipse">
              <a:avLst/>
            </a:prstGeom>
            <a:solidFill>
              <a:schemeClr val="accent1"/>
            </a:solidFill>
            <a:ln w="28575">
              <a:noFill/>
            </a:ln>
            <a:effectLst/>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0" tIns="0" rIns="0" bIns="0" numCol="1" spcCol="1270" anchor="ctr" anchorCtr="0">
              <a:noAutofit/>
            </a:bodyPr>
            <a:lstStyle/>
            <a:p>
              <a:pPr algn="ctr" defTabSz="1185067">
                <a:lnSpc>
                  <a:spcPct val="90000"/>
                </a:lnSpc>
                <a:spcBef>
                  <a:spcPct val="0"/>
                </a:spcBef>
                <a:spcAft>
                  <a:spcPct val="35000"/>
                </a:spcAft>
              </a:pPr>
              <a:endParaRPr lang="en-US" sz="1600" b="1" dirty="0"/>
            </a:p>
          </p:txBody>
        </p:sp>
        <p:sp>
          <p:nvSpPr>
            <p:cNvPr id="10" name="Freeform 42"/>
            <p:cNvSpPr>
              <a:spLocks noEditPoints="1"/>
            </p:cNvSpPr>
            <p:nvPr/>
          </p:nvSpPr>
          <p:spPr bwMode="auto">
            <a:xfrm>
              <a:off x="2483159" y="3828209"/>
              <a:ext cx="341572" cy="294012"/>
            </a:xfrm>
            <a:custGeom>
              <a:avLst/>
              <a:gdLst/>
              <a:ahLst/>
              <a:cxnLst>
                <a:cxn ang="0">
                  <a:pos x="73" y="47"/>
                </a:cxn>
                <a:cxn ang="0">
                  <a:pos x="67" y="53"/>
                </a:cxn>
                <a:cxn ang="0">
                  <a:pos x="46" y="53"/>
                </a:cxn>
                <a:cxn ang="0">
                  <a:pos x="48" y="60"/>
                </a:cxn>
                <a:cxn ang="0">
                  <a:pos x="46" y="63"/>
                </a:cxn>
                <a:cxn ang="0">
                  <a:pos x="26" y="63"/>
                </a:cxn>
                <a:cxn ang="0">
                  <a:pos x="24" y="60"/>
                </a:cxn>
                <a:cxn ang="0">
                  <a:pos x="26" y="53"/>
                </a:cxn>
                <a:cxn ang="0">
                  <a:pos x="6" y="53"/>
                </a:cxn>
                <a:cxn ang="0">
                  <a:pos x="0" y="47"/>
                </a:cxn>
                <a:cxn ang="0">
                  <a:pos x="0" y="6"/>
                </a:cxn>
                <a:cxn ang="0">
                  <a:pos x="6" y="0"/>
                </a:cxn>
                <a:cxn ang="0">
                  <a:pos x="67" y="0"/>
                </a:cxn>
                <a:cxn ang="0">
                  <a:pos x="73" y="6"/>
                </a:cxn>
                <a:cxn ang="0">
                  <a:pos x="73" y="47"/>
                </a:cxn>
                <a:cxn ang="0">
                  <a:pos x="68" y="6"/>
                </a:cxn>
                <a:cxn ang="0">
                  <a:pos x="67" y="5"/>
                </a:cxn>
                <a:cxn ang="0">
                  <a:pos x="6" y="5"/>
                </a:cxn>
                <a:cxn ang="0">
                  <a:pos x="5" y="6"/>
                </a:cxn>
                <a:cxn ang="0">
                  <a:pos x="5" y="37"/>
                </a:cxn>
                <a:cxn ang="0">
                  <a:pos x="6" y="39"/>
                </a:cxn>
                <a:cxn ang="0">
                  <a:pos x="67" y="39"/>
                </a:cxn>
                <a:cxn ang="0">
                  <a:pos x="68" y="37"/>
                </a:cxn>
                <a:cxn ang="0">
                  <a:pos x="68" y="6"/>
                </a:cxn>
              </a:cxnLst>
              <a:rect l="0" t="0" r="r" b="b"/>
              <a:pathLst>
                <a:path w="73" h="63">
                  <a:moveTo>
                    <a:pt x="73" y="47"/>
                  </a:moveTo>
                  <a:cubicBezTo>
                    <a:pt x="73" y="50"/>
                    <a:pt x="70" y="53"/>
                    <a:pt x="67" y="53"/>
                  </a:cubicBezTo>
                  <a:cubicBezTo>
                    <a:pt x="46" y="53"/>
                    <a:pt x="46" y="53"/>
                    <a:pt x="46" y="53"/>
                  </a:cubicBezTo>
                  <a:cubicBezTo>
                    <a:pt x="46" y="56"/>
                    <a:pt x="48" y="59"/>
                    <a:pt x="48" y="60"/>
                  </a:cubicBezTo>
                  <a:cubicBezTo>
                    <a:pt x="48" y="62"/>
                    <a:pt x="47" y="63"/>
                    <a:pt x="46" y="63"/>
                  </a:cubicBezTo>
                  <a:cubicBezTo>
                    <a:pt x="26" y="63"/>
                    <a:pt x="26" y="63"/>
                    <a:pt x="26" y="63"/>
                  </a:cubicBezTo>
                  <a:cubicBezTo>
                    <a:pt x="25" y="63"/>
                    <a:pt x="24" y="62"/>
                    <a:pt x="24" y="60"/>
                  </a:cubicBezTo>
                  <a:cubicBezTo>
                    <a:pt x="24" y="59"/>
                    <a:pt x="26" y="56"/>
                    <a:pt x="26" y="53"/>
                  </a:cubicBezTo>
                  <a:cubicBezTo>
                    <a:pt x="6" y="53"/>
                    <a:pt x="6" y="53"/>
                    <a:pt x="6" y="53"/>
                  </a:cubicBezTo>
                  <a:cubicBezTo>
                    <a:pt x="2" y="53"/>
                    <a:pt x="0" y="50"/>
                    <a:pt x="0" y="47"/>
                  </a:cubicBezTo>
                  <a:cubicBezTo>
                    <a:pt x="0" y="6"/>
                    <a:pt x="0" y="6"/>
                    <a:pt x="0" y="6"/>
                  </a:cubicBezTo>
                  <a:cubicBezTo>
                    <a:pt x="0" y="2"/>
                    <a:pt x="2" y="0"/>
                    <a:pt x="6" y="0"/>
                  </a:cubicBezTo>
                  <a:cubicBezTo>
                    <a:pt x="67" y="0"/>
                    <a:pt x="67" y="0"/>
                    <a:pt x="67" y="0"/>
                  </a:cubicBezTo>
                  <a:cubicBezTo>
                    <a:pt x="70" y="0"/>
                    <a:pt x="73" y="2"/>
                    <a:pt x="73" y="6"/>
                  </a:cubicBezTo>
                  <a:lnTo>
                    <a:pt x="73" y="47"/>
                  </a:lnTo>
                  <a:close/>
                  <a:moveTo>
                    <a:pt x="68" y="6"/>
                  </a:moveTo>
                  <a:cubicBezTo>
                    <a:pt x="68" y="5"/>
                    <a:pt x="67" y="5"/>
                    <a:pt x="67" y="5"/>
                  </a:cubicBezTo>
                  <a:cubicBezTo>
                    <a:pt x="6" y="5"/>
                    <a:pt x="6" y="5"/>
                    <a:pt x="6" y="5"/>
                  </a:cubicBezTo>
                  <a:cubicBezTo>
                    <a:pt x="5" y="5"/>
                    <a:pt x="5" y="5"/>
                    <a:pt x="5" y="6"/>
                  </a:cubicBezTo>
                  <a:cubicBezTo>
                    <a:pt x="5" y="37"/>
                    <a:pt x="5" y="37"/>
                    <a:pt x="5" y="37"/>
                  </a:cubicBezTo>
                  <a:cubicBezTo>
                    <a:pt x="5" y="38"/>
                    <a:pt x="5" y="39"/>
                    <a:pt x="6" y="39"/>
                  </a:cubicBezTo>
                  <a:cubicBezTo>
                    <a:pt x="67" y="39"/>
                    <a:pt x="67" y="39"/>
                    <a:pt x="67" y="39"/>
                  </a:cubicBezTo>
                  <a:cubicBezTo>
                    <a:pt x="67" y="39"/>
                    <a:pt x="68" y="38"/>
                    <a:pt x="68" y="37"/>
                  </a:cubicBezTo>
                  <a:lnTo>
                    <a:pt x="68" y="6"/>
                  </a:lnTo>
                  <a:close/>
                </a:path>
              </a:pathLst>
            </a:custGeom>
            <a:solidFill>
              <a:schemeClr val="bg1"/>
            </a:solidFill>
            <a:ln w="9525">
              <a:noFill/>
              <a:round/>
              <a:headEnd/>
              <a:tailEnd/>
            </a:ln>
          </p:spPr>
          <p:txBody>
            <a:bodyPr vert="horz" wrap="square" lIns="91419" tIns="45709" rIns="91419" bIns="45709" numCol="1" anchor="t" anchorCtr="0" compatLnSpc="1">
              <a:prstTxWarp prst="textNoShape">
                <a:avLst/>
              </a:prstTxWarp>
            </a:bodyPr>
            <a:lstStyle/>
            <a:p>
              <a:endParaRPr lang="en-US" dirty="0"/>
            </a:p>
          </p:txBody>
        </p:sp>
      </p:grpSp>
      <p:grpSp>
        <p:nvGrpSpPr>
          <p:cNvPr id="11" name="Group 39"/>
          <p:cNvGrpSpPr/>
          <p:nvPr/>
        </p:nvGrpSpPr>
        <p:grpSpPr>
          <a:xfrm>
            <a:off x="3768226" y="3217520"/>
            <a:ext cx="1050436" cy="1050816"/>
            <a:chOff x="2826133" y="2269320"/>
            <a:chExt cx="788112" cy="788112"/>
          </a:xfrm>
        </p:grpSpPr>
        <p:sp>
          <p:nvSpPr>
            <p:cNvPr id="12" name="Oval 86"/>
            <p:cNvSpPr>
              <a:spLocks noChangeAspect="1"/>
            </p:cNvSpPr>
            <p:nvPr/>
          </p:nvSpPr>
          <p:spPr>
            <a:xfrm>
              <a:off x="2826133" y="2269320"/>
              <a:ext cx="788112" cy="788112"/>
            </a:xfrm>
            <a:prstGeom prst="ellipse">
              <a:avLst/>
            </a:prstGeom>
            <a:solidFill>
              <a:schemeClr val="accent2"/>
            </a:solidFill>
            <a:ln w="28575">
              <a:noFill/>
            </a:ln>
            <a:effectLst/>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0" tIns="0" rIns="0" bIns="0" numCol="1" spcCol="1270" anchor="ctr" anchorCtr="0">
              <a:noAutofit/>
            </a:bodyPr>
            <a:lstStyle/>
            <a:p>
              <a:pPr algn="ctr" defTabSz="1185067">
                <a:lnSpc>
                  <a:spcPct val="90000"/>
                </a:lnSpc>
                <a:spcBef>
                  <a:spcPct val="0"/>
                </a:spcBef>
                <a:spcAft>
                  <a:spcPct val="35000"/>
                </a:spcAft>
              </a:pPr>
              <a:endParaRPr lang="en-US" sz="1900" b="1" dirty="0"/>
            </a:p>
          </p:txBody>
        </p:sp>
        <p:sp>
          <p:nvSpPr>
            <p:cNvPr id="13" name="Freeform 178"/>
            <p:cNvSpPr>
              <a:spLocks noEditPoints="1"/>
            </p:cNvSpPr>
            <p:nvPr/>
          </p:nvSpPr>
          <p:spPr bwMode="auto">
            <a:xfrm>
              <a:off x="3049403" y="2534747"/>
              <a:ext cx="341572" cy="257258"/>
            </a:xfrm>
            <a:custGeom>
              <a:avLst/>
              <a:gdLst/>
              <a:ahLst/>
              <a:cxnLst>
                <a:cxn ang="0">
                  <a:pos x="158" y="119"/>
                </a:cxn>
                <a:cxn ang="0">
                  <a:pos x="0" y="119"/>
                </a:cxn>
                <a:cxn ang="0">
                  <a:pos x="0" y="0"/>
                </a:cxn>
                <a:cxn ang="0">
                  <a:pos x="9" y="0"/>
                </a:cxn>
                <a:cxn ang="0">
                  <a:pos x="9" y="108"/>
                </a:cxn>
                <a:cxn ang="0">
                  <a:pos x="158" y="108"/>
                </a:cxn>
                <a:cxn ang="0">
                  <a:pos x="158" y="119"/>
                </a:cxn>
                <a:cxn ang="0">
                  <a:pos x="50" y="99"/>
                </a:cxn>
                <a:cxn ang="0">
                  <a:pos x="29" y="99"/>
                </a:cxn>
                <a:cxn ang="0">
                  <a:pos x="29" y="60"/>
                </a:cxn>
                <a:cxn ang="0">
                  <a:pos x="50" y="60"/>
                </a:cxn>
                <a:cxn ang="0">
                  <a:pos x="50" y="99"/>
                </a:cxn>
                <a:cxn ang="0">
                  <a:pos x="78" y="99"/>
                </a:cxn>
                <a:cxn ang="0">
                  <a:pos x="59" y="99"/>
                </a:cxn>
                <a:cxn ang="0">
                  <a:pos x="59" y="19"/>
                </a:cxn>
                <a:cxn ang="0">
                  <a:pos x="78" y="19"/>
                </a:cxn>
                <a:cxn ang="0">
                  <a:pos x="78" y="99"/>
                </a:cxn>
                <a:cxn ang="0">
                  <a:pos x="109" y="99"/>
                </a:cxn>
                <a:cxn ang="0">
                  <a:pos x="89" y="99"/>
                </a:cxn>
                <a:cxn ang="0">
                  <a:pos x="89" y="39"/>
                </a:cxn>
                <a:cxn ang="0">
                  <a:pos x="109" y="39"/>
                </a:cxn>
                <a:cxn ang="0">
                  <a:pos x="109" y="99"/>
                </a:cxn>
                <a:cxn ang="0">
                  <a:pos x="139" y="99"/>
                </a:cxn>
                <a:cxn ang="0">
                  <a:pos x="119" y="99"/>
                </a:cxn>
                <a:cxn ang="0">
                  <a:pos x="119" y="11"/>
                </a:cxn>
                <a:cxn ang="0">
                  <a:pos x="139" y="11"/>
                </a:cxn>
                <a:cxn ang="0">
                  <a:pos x="139" y="99"/>
                </a:cxn>
              </a:cxnLst>
              <a:rect l="0" t="0" r="r" b="b"/>
              <a:pathLst>
                <a:path w="158" h="119">
                  <a:moveTo>
                    <a:pt x="158" y="119"/>
                  </a:moveTo>
                  <a:lnTo>
                    <a:pt x="0" y="119"/>
                  </a:lnTo>
                  <a:lnTo>
                    <a:pt x="0" y="0"/>
                  </a:lnTo>
                  <a:lnTo>
                    <a:pt x="9" y="0"/>
                  </a:lnTo>
                  <a:lnTo>
                    <a:pt x="9" y="108"/>
                  </a:lnTo>
                  <a:lnTo>
                    <a:pt x="158" y="108"/>
                  </a:lnTo>
                  <a:lnTo>
                    <a:pt x="158" y="119"/>
                  </a:lnTo>
                  <a:close/>
                  <a:moveTo>
                    <a:pt x="50" y="99"/>
                  </a:moveTo>
                  <a:lnTo>
                    <a:pt x="29" y="99"/>
                  </a:lnTo>
                  <a:lnTo>
                    <a:pt x="29" y="60"/>
                  </a:lnTo>
                  <a:lnTo>
                    <a:pt x="50" y="60"/>
                  </a:lnTo>
                  <a:lnTo>
                    <a:pt x="50" y="99"/>
                  </a:lnTo>
                  <a:close/>
                  <a:moveTo>
                    <a:pt x="78" y="99"/>
                  </a:moveTo>
                  <a:lnTo>
                    <a:pt x="59" y="99"/>
                  </a:lnTo>
                  <a:lnTo>
                    <a:pt x="59" y="19"/>
                  </a:lnTo>
                  <a:lnTo>
                    <a:pt x="78" y="19"/>
                  </a:lnTo>
                  <a:lnTo>
                    <a:pt x="78" y="99"/>
                  </a:lnTo>
                  <a:close/>
                  <a:moveTo>
                    <a:pt x="109" y="99"/>
                  </a:moveTo>
                  <a:lnTo>
                    <a:pt x="89" y="99"/>
                  </a:lnTo>
                  <a:lnTo>
                    <a:pt x="89" y="39"/>
                  </a:lnTo>
                  <a:lnTo>
                    <a:pt x="109" y="39"/>
                  </a:lnTo>
                  <a:lnTo>
                    <a:pt x="109" y="99"/>
                  </a:lnTo>
                  <a:close/>
                  <a:moveTo>
                    <a:pt x="139" y="99"/>
                  </a:moveTo>
                  <a:lnTo>
                    <a:pt x="119" y="99"/>
                  </a:lnTo>
                  <a:lnTo>
                    <a:pt x="119" y="11"/>
                  </a:lnTo>
                  <a:lnTo>
                    <a:pt x="139" y="11"/>
                  </a:lnTo>
                  <a:lnTo>
                    <a:pt x="139" y="99"/>
                  </a:lnTo>
                  <a:close/>
                </a:path>
              </a:pathLst>
            </a:custGeom>
            <a:solidFill>
              <a:schemeClr val="bg1"/>
            </a:solidFill>
            <a:ln w="9525">
              <a:noFill/>
              <a:round/>
              <a:headEnd/>
              <a:tailEnd/>
            </a:ln>
          </p:spPr>
          <p:txBody>
            <a:bodyPr vert="horz" wrap="square" lIns="91419" tIns="45709" rIns="91419" bIns="45709" numCol="1" anchor="t" anchorCtr="0" compatLnSpc="1">
              <a:prstTxWarp prst="textNoShape">
                <a:avLst/>
              </a:prstTxWarp>
            </a:bodyPr>
            <a:lstStyle/>
            <a:p>
              <a:endParaRPr lang="en-US" dirty="0"/>
            </a:p>
          </p:txBody>
        </p:sp>
      </p:grpSp>
      <p:grpSp>
        <p:nvGrpSpPr>
          <p:cNvPr id="14" name="Group 40"/>
          <p:cNvGrpSpPr/>
          <p:nvPr/>
        </p:nvGrpSpPr>
        <p:grpSpPr>
          <a:xfrm>
            <a:off x="5552083" y="2546711"/>
            <a:ext cx="1050436" cy="1050816"/>
            <a:chOff x="4164510" y="1766213"/>
            <a:chExt cx="788112" cy="788112"/>
          </a:xfrm>
        </p:grpSpPr>
        <p:sp>
          <p:nvSpPr>
            <p:cNvPr id="15" name="Oval 82"/>
            <p:cNvSpPr>
              <a:spLocks noChangeAspect="1"/>
            </p:cNvSpPr>
            <p:nvPr/>
          </p:nvSpPr>
          <p:spPr>
            <a:xfrm>
              <a:off x="4164510" y="1766213"/>
              <a:ext cx="788112" cy="788112"/>
            </a:xfrm>
            <a:prstGeom prst="ellipse">
              <a:avLst/>
            </a:prstGeom>
            <a:solidFill>
              <a:schemeClr val="accent3"/>
            </a:solidFill>
            <a:ln w="28575">
              <a:noFill/>
            </a:ln>
            <a:effectLst/>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0" tIns="0" rIns="0" bIns="0" numCol="1" spcCol="1270" anchor="ctr" anchorCtr="0">
              <a:noAutofit/>
            </a:bodyPr>
            <a:lstStyle/>
            <a:p>
              <a:pPr algn="ctr" defTabSz="1185067">
                <a:lnSpc>
                  <a:spcPct val="90000"/>
                </a:lnSpc>
                <a:spcBef>
                  <a:spcPct val="0"/>
                </a:spcBef>
                <a:spcAft>
                  <a:spcPct val="35000"/>
                </a:spcAft>
              </a:pPr>
              <a:endParaRPr lang="en-US" sz="1900" b="1" dirty="0"/>
            </a:p>
          </p:txBody>
        </p:sp>
        <p:sp>
          <p:nvSpPr>
            <p:cNvPr id="16" name="Freeform 52"/>
            <p:cNvSpPr>
              <a:spLocks noEditPoints="1"/>
            </p:cNvSpPr>
            <p:nvPr/>
          </p:nvSpPr>
          <p:spPr bwMode="auto">
            <a:xfrm>
              <a:off x="4401833" y="1991647"/>
              <a:ext cx="313466" cy="337244"/>
            </a:xfrm>
            <a:custGeom>
              <a:avLst/>
              <a:gdLst/>
              <a:ahLst/>
              <a:cxnLst>
                <a:cxn ang="0">
                  <a:pos x="67" y="67"/>
                </a:cxn>
                <a:cxn ang="0">
                  <a:pos x="61" y="72"/>
                </a:cxn>
                <a:cxn ang="0">
                  <a:pos x="5" y="72"/>
                </a:cxn>
                <a:cxn ang="0">
                  <a:pos x="0" y="67"/>
                </a:cxn>
                <a:cxn ang="0">
                  <a:pos x="0" y="16"/>
                </a:cxn>
                <a:cxn ang="0">
                  <a:pos x="5" y="11"/>
                </a:cxn>
                <a:cxn ang="0">
                  <a:pos x="10" y="11"/>
                </a:cxn>
                <a:cxn ang="0">
                  <a:pos x="10" y="7"/>
                </a:cxn>
                <a:cxn ang="0">
                  <a:pos x="16" y="0"/>
                </a:cxn>
                <a:cxn ang="0">
                  <a:pos x="19" y="0"/>
                </a:cxn>
                <a:cxn ang="0">
                  <a:pos x="25" y="7"/>
                </a:cxn>
                <a:cxn ang="0">
                  <a:pos x="25" y="11"/>
                </a:cxn>
                <a:cxn ang="0">
                  <a:pos x="41" y="11"/>
                </a:cxn>
                <a:cxn ang="0">
                  <a:pos x="41" y="7"/>
                </a:cxn>
                <a:cxn ang="0">
                  <a:pos x="47" y="0"/>
                </a:cxn>
                <a:cxn ang="0">
                  <a:pos x="50" y="0"/>
                </a:cxn>
                <a:cxn ang="0">
                  <a:pos x="56" y="7"/>
                </a:cxn>
                <a:cxn ang="0">
                  <a:pos x="56" y="11"/>
                </a:cxn>
                <a:cxn ang="0">
                  <a:pos x="61" y="11"/>
                </a:cxn>
                <a:cxn ang="0">
                  <a:pos x="67" y="16"/>
                </a:cxn>
                <a:cxn ang="0">
                  <a:pos x="67" y="67"/>
                </a:cxn>
                <a:cxn ang="0">
                  <a:pos x="61" y="67"/>
                </a:cxn>
                <a:cxn ang="0">
                  <a:pos x="61" y="26"/>
                </a:cxn>
                <a:cxn ang="0">
                  <a:pos x="5" y="26"/>
                </a:cxn>
                <a:cxn ang="0">
                  <a:pos x="5" y="67"/>
                </a:cxn>
                <a:cxn ang="0">
                  <a:pos x="61" y="67"/>
                </a:cxn>
                <a:cxn ang="0">
                  <a:pos x="20" y="7"/>
                </a:cxn>
                <a:cxn ang="0">
                  <a:pos x="19" y="5"/>
                </a:cxn>
                <a:cxn ang="0">
                  <a:pos x="16" y="5"/>
                </a:cxn>
                <a:cxn ang="0">
                  <a:pos x="15" y="7"/>
                </a:cxn>
                <a:cxn ang="0">
                  <a:pos x="15" y="18"/>
                </a:cxn>
                <a:cxn ang="0">
                  <a:pos x="16" y="20"/>
                </a:cxn>
                <a:cxn ang="0">
                  <a:pos x="19" y="20"/>
                </a:cxn>
                <a:cxn ang="0">
                  <a:pos x="20" y="18"/>
                </a:cxn>
                <a:cxn ang="0">
                  <a:pos x="20" y="7"/>
                </a:cxn>
                <a:cxn ang="0">
                  <a:pos x="51" y="7"/>
                </a:cxn>
                <a:cxn ang="0">
                  <a:pos x="50" y="5"/>
                </a:cxn>
                <a:cxn ang="0">
                  <a:pos x="47" y="5"/>
                </a:cxn>
                <a:cxn ang="0">
                  <a:pos x="46" y="7"/>
                </a:cxn>
                <a:cxn ang="0">
                  <a:pos x="46" y="18"/>
                </a:cxn>
                <a:cxn ang="0">
                  <a:pos x="47" y="20"/>
                </a:cxn>
                <a:cxn ang="0">
                  <a:pos x="50" y="20"/>
                </a:cxn>
                <a:cxn ang="0">
                  <a:pos x="51" y="18"/>
                </a:cxn>
                <a:cxn ang="0">
                  <a:pos x="51" y="7"/>
                </a:cxn>
              </a:cxnLst>
              <a:rect l="0" t="0" r="r" b="b"/>
              <a:pathLst>
                <a:path w="67" h="72">
                  <a:moveTo>
                    <a:pt x="67" y="67"/>
                  </a:moveTo>
                  <a:cubicBezTo>
                    <a:pt x="67" y="70"/>
                    <a:pt x="64" y="72"/>
                    <a:pt x="61" y="72"/>
                  </a:cubicBezTo>
                  <a:cubicBezTo>
                    <a:pt x="5" y="72"/>
                    <a:pt x="5" y="72"/>
                    <a:pt x="5" y="72"/>
                  </a:cubicBezTo>
                  <a:cubicBezTo>
                    <a:pt x="2" y="72"/>
                    <a:pt x="0" y="70"/>
                    <a:pt x="0" y="67"/>
                  </a:cubicBezTo>
                  <a:cubicBezTo>
                    <a:pt x="0" y="16"/>
                    <a:pt x="0" y="16"/>
                    <a:pt x="0" y="16"/>
                  </a:cubicBezTo>
                  <a:cubicBezTo>
                    <a:pt x="0" y="13"/>
                    <a:pt x="2" y="11"/>
                    <a:pt x="5" y="11"/>
                  </a:cubicBezTo>
                  <a:cubicBezTo>
                    <a:pt x="10" y="11"/>
                    <a:pt x="10" y="11"/>
                    <a:pt x="10" y="11"/>
                  </a:cubicBezTo>
                  <a:cubicBezTo>
                    <a:pt x="10" y="7"/>
                    <a:pt x="10" y="7"/>
                    <a:pt x="10" y="7"/>
                  </a:cubicBezTo>
                  <a:cubicBezTo>
                    <a:pt x="10" y="3"/>
                    <a:pt x="13" y="0"/>
                    <a:pt x="16" y="0"/>
                  </a:cubicBezTo>
                  <a:cubicBezTo>
                    <a:pt x="19" y="0"/>
                    <a:pt x="19" y="0"/>
                    <a:pt x="19" y="0"/>
                  </a:cubicBezTo>
                  <a:cubicBezTo>
                    <a:pt x="23" y="0"/>
                    <a:pt x="25" y="3"/>
                    <a:pt x="25" y="7"/>
                  </a:cubicBezTo>
                  <a:cubicBezTo>
                    <a:pt x="25" y="11"/>
                    <a:pt x="25" y="11"/>
                    <a:pt x="25" y="11"/>
                  </a:cubicBezTo>
                  <a:cubicBezTo>
                    <a:pt x="41" y="11"/>
                    <a:pt x="41" y="11"/>
                    <a:pt x="41" y="11"/>
                  </a:cubicBezTo>
                  <a:cubicBezTo>
                    <a:pt x="41" y="7"/>
                    <a:pt x="41" y="7"/>
                    <a:pt x="41" y="7"/>
                  </a:cubicBezTo>
                  <a:cubicBezTo>
                    <a:pt x="41" y="3"/>
                    <a:pt x="44" y="0"/>
                    <a:pt x="47" y="0"/>
                  </a:cubicBezTo>
                  <a:cubicBezTo>
                    <a:pt x="50" y="0"/>
                    <a:pt x="50" y="0"/>
                    <a:pt x="50" y="0"/>
                  </a:cubicBezTo>
                  <a:cubicBezTo>
                    <a:pt x="53" y="0"/>
                    <a:pt x="56" y="3"/>
                    <a:pt x="56" y="7"/>
                  </a:cubicBezTo>
                  <a:cubicBezTo>
                    <a:pt x="56" y="11"/>
                    <a:pt x="56" y="11"/>
                    <a:pt x="56" y="11"/>
                  </a:cubicBezTo>
                  <a:cubicBezTo>
                    <a:pt x="61" y="11"/>
                    <a:pt x="61" y="11"/>
                    <a:pt x="61" y="11"/>
                  </a:cubicBezTo>
                  <a:cubicBezTo>
                    <a:pt x="64" y="11"/>
                    <a:pt x="67" y="13"/>
                    <a:pt x="67" y="16"/>
                  </a:cubicBezTo>
                  <a:lnTo>
                    <a:pt x="67" y="67"/>
                  </a:lnTo>
                  <a:close/>
                  <a:moveTo>
                    <a:pt x="61" y="67"/>
                  </a:moveTo>
                  <a:cubicBezTo>
                    <a:pt x="61" y="26"/>
                    <a:pt x="61" y="26"/>
                    <a:pt x="61" y="26"/>
                  </a:cubicBezTo>
                  <a:cubicBezTo>
                    <a:pt x="5" y="26"/>
                    <a:pt x="5" y="26"/>
                    <a:pt x="5" y="26"/>
                  </a:cubicBezTo>
                  <a:cubicBezTo>
                    <a:pt x="5" y="67"/>
                    <a:pt x="5" y="67"/>
                    <a:pt x="5" y="67"/>
                  </a:cubicBezTo>
                  <a:lnTo>
                    <a:pt x="61" y="67"/>
                  </a:lnTo>
                  <a:close/>
                  <a:moveTo>
                    <a:pt x="20" y="7"/>
                  </a:moveTo>
                  <a:cubicBezTo>
                    <a:pt x="20" y="6"/>
                    <a:pt x="20" y="5"/>
                    <a:pt x="19" y="5"/>
                  </a:cubicBezTo>
                  <a:cubicBezTo>
                    <a:pt x="16" y="5"/>
                    <a:pt x="16" y="5"/>
                    <a:pt x="16" y="5"/>
                  </a:cubicBezTo>
                  <a:cubicBezTo>
                    <a:pt x="16" y="5"/>
                    <a:pt x="15" y="6"/>
                    <a:pt x="15" y="7"/>
                  </a:cubicBezTo>
                  <a:cubicBezTo>
                    <a:pt x="15" y="18"/>
                    <a:pt x="15" y="18"/>
                    <a:pt x="15" y="18"/>
                  </a:cubicBezTo>
                  <a:cubicBezTo>
                    <a:pt x="15" y="19"/>
                    <a:pt x="16" y="20"/>
                    <a:pt x="16" y="20"/>
                  </a:cubicBezTo>
                  <a:cubicBezTo>
                    <a:pt x="19" y="20"/>
                    <a:pt x="19" y="20"/>
                    <a:pt x="19" y="20"/>
                  </a:cubicBezTo>
                  <a:cubicBezTo>
                    <a:pt x="20" y="20"/>
                    <a:pt x="20" y="19"/>
                    <a:pt x="20" y="18"/>
                  </a:cubicBezTo>
                  <a:lnTo>
                    <a:pt x="20" y="7"/>
                  </a:lnTo>
                  <a:close/>
                  <a:moveTo>
                    <a:pt x="51" y="7"/>
                  </a:moveTo>
                  <a:cubicBezTo>
                    <a:pt x="51" y="6"/>
                    <a:pt x="51" y="5"/>
                    <a:pt x="50" y="5"/>
                  </a:cubicBezTo>
                  <a:cubicBezTo>
                    <a:pt x="47" y="5"/>
                    <a:pt x="47" y="5"/>
                    <a:pt x="47" y="5"/>
                  </a:cubicBezTo>
                  <a:cubicBezTo>
                    <a:pt x="47" y="5"/>
                    <a:pt x="46" y="6"/>
                    <a:pt x="46" y="7"/>
                  </a:cubicBezTo>
                  <a:cubicBezTo>
                    <a:pt x="46" y="18"/>
                    <a:pt x="46" y="18"/>
                    <a:pt x="46" y="18"/>
                  </a:cubicBezTo>
                  <a:cubicBezTo>
                    <a:pt x="46" y="19"/>
                    <a:pt x="47" y="20"/>
                    <a:pt x="47" y="20"/>
                  </a:cubicBezTo>
                  <a:cubicBezTo>
                    <a:pt x="50" y="20"/>
                    <a:pt x="50" y="20"/>
                    <a:pt x="50" y="20"/>
                  </a:cubicBezTo>
                  <a:cubicBezTo>
                    <a:pt x="51" y="20"/>
                    <a:pt x="51" y="19"/>
                    <a:pt x="51" y="18"/>
                  </a:cubicBezTo>
                  <a:lnTo>
                    <a:pt x="51" y="7"/>
                  </a:lnTo>
                  <a:close/>
                </a:path>
              </a:pathLst>
            </a:custGeom>
            <a:solidFill>
              <a:schemeClr val="bg1"/>
            </a:solidFill>
            <a:ln w="9525">
              <a:noFill/>
              <a:round/>
              <a:headEnd/>
              <a:tailEnd/>
            </a:ln>
          </p:spPr>
          <p:txBody>
            <a:bodyPr vert="horz" wrap="square" lIns="91419" tIns="45709" rIns="91419" bIns="45709" numCol="1" anchor="t" anchorCtr="0" compatLnSpc="1">
              <a:prstTxWarp prst="textNoShape">
                <a:avLst/>
              </a:prstTxWarp>
            </a:bodyPr>
            <a:lstStyle/>
            <a:p>
              <a:endParaRPr lang="en-US" dirty="0"/>
            </a:p>
          </p:txBody>
        </p:sp>
      </p:grpSp>
      <p:grpSp>
        <p:nvGrpSpPr>
          <p:cNvPr id="17" name="Group 41"/>
          <p:cNvGrpSpPr/>
          <p:nvPr/>
        </p:nvGrpSpPr>
        <p:grpSpPr>
          <a:xfrm>
            <a:off x="7324296" y="3217520"/>
            <a:ext cx="1050436" cy="1050816"/>
            <a:chOff x="5494150" y="2269320"/>
            <a:chExt cx="788112" cy="788112"/>
          </a:xfrm>
        </p:grpSpPr>
        <p:sp>
          <p:nvSpPr>
            <p:cNvPr id="18" name="Oval 83"/>
            <p:cNvSpPr>
              <a:spLocks noChangeAspect="1"/>
            </p:cNvSpPr>
            <p:nvPr/>
          </p:nvSpPr>
          <p:spPr>
            <a:xfrm>
              <a:off x="5494150" y="2269320"/>
              <a:ext cx="788112" cy="788112"/>
            </a:xfrm>
            <a:prstGeom prst="ellipse">
              <a:avLst/>
            </a:prstGeom>
            <a:solidFill>
              <a:schemeClr val="accent4"/>
            </a:solidFill>
            <a:ln w="28575">
              <a:noFill/>
            </a:ln>
            <a:effectLst/>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0" tIns="0" rIns="0" bIns="0" numCol="1" spcCol="1270" anchor="ctr" anchorCtr="0">
              <a:noAutofit/>
            </a:bodyPr>
            <a:lstStyle/>
            <a:p>
              <a:pPr algn="ctr" defTabSz="1185067">
                <a:lnSpc>
                  <a:spcPct val="90000"/>
                </a:lnSpc>
                <a:spcBef>
                  <a:spcPct val="0"/>
                </a:spcBef>
                <a:spcAft>
                  <a:spcPct val="35000"/>
                </a:spcAft>
              </a:pPr>
              <a:endParaRPr lang="en-US" sz="1900" b="1" dirty="0"/>
            </a:p>
          </p:txBody>
        </p:sp>
        <p:sp>
          <p:nvSpPr>
            <p:cNvPr id="19" name="Freeform 86"/>
            <p:cNvSpPr>
              <a:spLocks noEditPoints="1"/>
            </p:cNvSpPr>
            <p:nvPr/>
          </p:nvSpPr>
          <p:spPr bwMode="auto">
            <a:xfrm>
              <a:off x="5771250" y="2466594"/>
              <a:ext cx="233912" cy="393564"/>
            </a:xfrm>
            <a:custGeom>
              <a:avLst/>
              <a:gdLst/>
              <a:ahLst/>
              <a:cxnLst>
                <a:cxn ang="0">
                  <a:pos x="29" y="44"/>
                </a:cxn>
                <a:cxn ang="0">
                  <a:pos x="24" y="49"/>
                </a:cxn>
                <a:cxn ang="0">
                  <a:pos x="5" y="49"/>
                </a:cxn>
                <a:cxn ang="0">
                  <a:pos x="0" y="44"/>
                </a:cxn>
                <a:cxn ang="0">
                  <a:pos x="0" y="5"/>
                </a:cxn>
                <a:cxn ang="0">
                  <a:pos x="5" y="0"/>
                </a:cxn>
                <a:cxn ang="0">
                  <a:pos x="24" y="0"/>
                </a:cxn>
                <a:cxn ang="0">
                  <a:pos x="29" y="5"/>
                </a:cxn>
                <a:cxn ang="0">
                  <a:pos x="29" y="44"/>
                </a:cxn>
                <a:cxn ang="0">
                  <a:pos x="25" y="11"/>
                </a:cxn>
                <a:cxn ang="0">
                  <a:pos x="24" y="10"/>
                </a:cxn>
                <a:cxn ang="0">
                  <a:pos x="5" y="10"/>
                </a:cxn>
                <a:cxn ang="0">
                  <a:pos x="3" y="11"/>
                </a:cxn>
                <a:cxn ang="0">
                  <a:pos x="3" y="38"/>
                </a:cxn>
                <a:cxn ang="0">
                  <a:pos x="5" y="39"/>
                </a:cxn>
                <a:cxn ang="0">
                  <a:pos x="24" y="39"/>
                </a:cxn>
                <a:cxn ang="0">
                  <a:pos x="25" y="38"/>
                </a:cxn>
                <a:cxn ang="0">
                  <a:pos x="25" y="11"/>
                </a:cxn>
                <a:cxn ang="0">
                  <a:pos x="17" y="5"/>
                </a:cxn>
                <a:cxn ang="0">
                  <a:pos x="11" y="5"/>
                </a:cxn>
                <a:cxn ang="0">
                  <a:pos x="11" y="6"/>
                </a:cxn>
                <a:cxn ang="0">
                  <a:pos x="11" y="6"/>
                </a:cxn>
                <a:cxn ang="0">
                  <a:pos x="17" y="6"/>
                </a:cxn>
                <a:cxn ang="0">
                  <a:pos x="18" y="6"/>
                </a:cxn>
                <a:cxn ang="0">
                  <a:pos x="17" y="5"/>
                </a:cxn>
                <a:cxn ang="0">
                  <a:pos x="14" y="41"/>
                </a:cxn>
                <a:cxn ang="0">
                  <a:pos x="11" y="44"/>
                </a:cxn>
                <a:cxn ang="0">
                  <a:pos x="14" y="47"/>
                </a:cxn>
                <a:cxn ang="0">
                  <a:pos x="17" y="44"/>
                </a:cxn>
                <a:cxn ang="0">
                  <a:pos x="14" y="41"/>
                </a:cxn>
              </a:cxnLst>
              <a:rect l="0" t="0" r="r" b="b"/>
              <a:pathLst>
                <a:path w="29" h="49">
                  <a:moveTo>
                    <a:pt x="29" y="44"/>
                  </a:moveTo>
                  <a:cubicBezTo>
                    <a:pt x="29" y="47"/>
                    <a:pt x="27" y="49"/>
                    <a:pt x="24" y="49"/>
                  </a:cubicBezTo>
                  <a:cubicBezTo>
                    <a:pt x="5" y="49"/>
                    <a:pt x="5" y="49"/>
                    <a:pt x="5" y="49"/>
                  </a:cubicBezTo>
                  <a:cubicBezTo>
                    <a:pt x="2" y="49"/>
                    <a:pt x="0" y="47"/>
                    <a:pt x="0" y="44"/>
                  </a:cubicBezTo>
                  <a:cubicBezTo>
                    <a:pt x="0" y="5"/>
                    <a:pt x="0" y="5"/>
                    <a:pt x="0" y="5"/>
                  </a:cubicBezTo>
                  <a:cubicBezTo>
                    <a:pt x="0" y="3"/>
                    <a:pt x="2" y="0"/>
                    <a:pt x="5" y="0"/>
                  </a:cubicBezTo>
                  <a:cubicBezTo>
                    <a:pt x="24" y="0"/>
                    <a:pt x="24" y="0"/>
                    <a:pt x="24" y="0"/>
                  </a:cubicBezTo>
                  <a:cubicBezTo>
                    <a:pt x="27" y="0"/>
                    <a:pt x="29" y="3"/>
                    <a:pt x="29" y="5"/>
                  </a:cubicBezTo>
                  <a:lnTo>
                    <a:pt x="29" y="44"/>
                  </a:lnTo>
                  <a:close/>
                  <a:moveTo>
                    <a:pt x="25" y="11"/>
                  </a:moveTo>
                  <a:cubicBezTo>
                    <a:pt x="25" y="11"/>
                    <a:pt x="25" y="10"/>
                    <a:pt x="24" y="10"/>
                  </a:cubicBezTo>
                  <a:cubicBezTo>
                    <a:pt x="5" y="10"/>
                    <a:pt x="5" y="10"/>
                    <a:pt x="5" y="10"/>
                  </a:cubicBezTo>
                  <a:cubicBezTo>
                    <a:pt x="4" y="10"/>
                    <a:pt x="3" y="11"/>
                    <a:pt x="3" y="11"/>
                  </a:cubicBezTo>
                  <a:cubicBezTo>
                    <a:pt x="3" y="38"/>
                    <a:pt x="3" y="38"/>
                    <a:pt x="3" y="38"/>
                  </a:cubicBezTo>
                  <a:cubicBezTo>
                    <a:pt x="3" y="39"/>
                    <a:pt x="4" y="39"/>
                    <a:pt x="5" y="39"/>
                  </a:cubicBezTo>
                  <a:cubicBezTo>
                    <a:pt x="24" y="39"/>
                    <a:pt x="24" y="39"/>
                    <a:pt x="24" y="39"/>
                  </a:cubicBezTo>
                  <a:cubicBezTo>
                    <a:pt x="25" y="39"/>
                    <a:pt x="25" y="39"/>
                    <a:pt x="25" y="38"/>
                  </a:cubicBezTo>
                  <a:lnTo>
                    <a:pt x="25" y="11"/>
                  </a:lnTo>
                  <a:close/>
                  <a:moveTo>
                    <a:pt x="17" y="5"/>
                  </a:moveTo>
                  <a:cubicBezTo>
                    <a:pt x="11" y="5"/>
                    <a:pt x="11" y="5"/>
                    <a:pt x="11" y="5"/>
                  </a:cubicBezTo>
                  <a:cubicBezTo>
                    <a:pt x="11" y="5"/>
                    <a:pt x="11" y="6"/>
                    <a:pt x="11" y="6"/>
                  </a:cubicBezTo>
                  <a:cubicBezTo>
                    <a:pt x="11" y="6"/>
                    <a:pt x="11" y="6"/>
                    <a:pt x="11" y="6"/>
                  </a:cubicBezTo>
                  <a:cubicBezTo>
                    <a:pt x="17" y="6"/>
                    <a:pt x="17" y="6"/>
                    <a:pt x="17" y="6"/>
                  </a:cubicBezTo>
                  <a:cubicBezTo>
                    <a:pt x="18" y="6"/>
                    <a:pt x="18" y="6"/>
                    <a:pt x="18" y="6"/>
                  </a:cubicBezTo>
                  <a:cubicBezTo>
                    <a:pt x="18" y="6"/>
                    <a:pt x="18" y="5"/>
                    <a:pt x="17" y="5"/>
                  </a:cubicBezTo>
                  <a:close/>
                  <a:moveTo>
                    <a:pt x="14" y="41"/>
                  </a:moveTo>
                  <a:cubicBezTo>
                    <a:pt x="13" y="41"/>
                    <a:pt x="11" y="42"/>
                    <a:pt x="11" y="44"/>
                  </a:cubicBezTo>
                  <a:cubicBezTo>
                    <a:pt x="11" y="46"/>
                    <a:pt x="13" y="47"/>
                    <a:pt x="14" y="47"/>
                  </a:cubicBezTo>
                  <a:cubicBezTo>
                    <a:pt x="16" y="47"/>
                    <a:pt x="17" y="46"/>
                    <a:pt x="17" y="44"/>
                  </a:cubicBezTo>
                  <a:cubicBezTo>
                    <a:pt x="17" y="42"/>
                    <a:pt x="16" y="41"/>
                    <a:pt x="14" y="41"/>
                  </a:cubicBezTo>
                  <a:close/>
                </a:path>
              </a:pathLst>
            </a:custGeom>
            <a:solidFill>
              <a:schemeClr val="bg1"/>
            </a:solidFill>
            <a:ln w="9525">
              <a:noFill/>
              <a:round/>
              <a:headEnd/>
              <a:tailEnd/>
            </a:ln>
          </p:spPr>
          <p:txBody>
            <a:bodyPr vert="horz" wrap="square" lIns="91419" tIns="45709" rIns="91419" bIns="45709" numCol="1" anchor="t" anchorCtr="0" compatLnSpc="1">
              <a:prstTxWarp prst="textNoShape">
                <a:avLst/>
              </a:prstTxWarp>
            </a:bodyPr>
            <a:lstStyle/>
            <a:p>
              <a:endParaRPr lang="en-US" dirty="0"/>
            </a:p>
          </p:txBody>
        </p:sp>
      </p:grpSp>
      <p:grpSp>
        <p:nvGrpSpPr>
          <p:cNvPr id="20" name="Group 42"/>
          <p:cNvGrpSpPr/>
          <p:nvPr/>
        </p:nvGrpSpPr>
        <p:grpSpPr>
          <a:xfrm>
            <a:off x="8126472" y="4966639"/>
            <a:ext cx="1050436" cy="1050816"/>
            <a:chOff x="6096000" y="3581159"/>
            <a:chExt cx="788112" cy="788112"/>
          </a:xfrm>
        </p:grpSpPr>
        <p:sp>
          <p:nvSpPr>
            <p:cNvPr id="21" name="Oval 84"/>
            <p:cNvSpPr>
              <a:spLocks noChangeAspect="1"/>
            </p:cNvSpPr>
            <p:nvPr/>
          </p:nvSpPr>
          <p:spPr>
            <a:xfrm>
              <a:off x="6096000" y="3581159"/>
              <a:ext cx="788112" cy="788112"/>
            </a:xfrm>
            <a:prstGeom prst="ellipse">
              <a:avLst/>
            </a:prstGeom>
            <a:solidFill>
              <a:schemeClr val="accent5"/>
            </a:solidFill>
            <a:ln w="28575">
              <a:noFill/>
            </a:ln>
            <a:effectLst/>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0" tIns="0" rIns="0" bIns="0" numCol="1" spcCol="1270" anchor="ctr" anchorCtr="0">
              <a:noAutofit/>
            </a:bodyPr>
            <a:lstStyle/>
            <a:p>
              <a:pPr algn="ctr" defTabSz="1185067">
                <a:lnSpc>
                  <a:spcPct val="90000"/>
                </a:lnSpc>
                <a:spcBef>
                  <a:spcPct val="0"/>
                </a:spcBef>
                <a:spcAft>
                  <a:spcPct val="35000"/>
                </a:spcAft>
              </a:pPr>
              <a:endParaRPr lang="en-US" sz="1900" b="1" dirty="0"/>
            </a:p>
          </p:txBody>
        </p:sp>
        <p:sp>
          <p:nvSpPr>
            <p:cNvPr id="22" name="Freeform 83"/>
            <p:cNvSpPr>
              <a:spLocks noEditPoints="1"/>
            </p:cNvSpPr>
            <p:nvPr/>
          </p:nvSpPr>
          <p:spPr bwMode="auto">
            <a:xfrm>
              <a:off x="6371225" y="3796968"/>
              <a:ext cx="237662" cy="356494"/>
            </a:xfrm>
            <a:custGeom>
              <a:avLst/>
              <a:gdLst/>
              <a:ahLst/>
              <a:cxnLst>
                <a:cxn ang="0">
                  <a:pos x="38" y="26"/>
                </a:cxn>
                <a:cxn ang="0">
                  <a:pos x="24" y="55"/>
                </a:cxn>
                <a:cxn ang="0">
                  <a:pos x="20" y="58"/>
                </a:cxn>
                <a:cxn ang="0">
                  <a:pos x="16" y="55"/>
                </a:cxn>
                <a:cxn ang="0">
                  <a:pos x="2" y="26"/>
                </a:cxn>
                <a:cxn ang="0">
                  <a:pos x="0" y="19"/>
                </a:cxn>
                <a:cxn ang="0">
                  <a:pos x="20" y="0"/>
                </a:cxn>
                <a:cxn ang="0">
                  <a:pos x="39" y="19"/>
                </a:cxn>
                <a:cxn ang="0">
                  <a:pos x="38" y="26"/>
                </a:cxn>
                <a:cxn ang="0">
                  <a:pos x="20" y="9"/>
                </a:cxn>
                <a:cxn ang="0">
                  <a:pos x="10" y="19"/>
                </a:cxn>
                <a:cxn ang="0">
                  <a:pos x="20" y="29"/>
                </a:cxn>
                <a:cxn ang="0">
                  <a:pos x="30" y="19"/>
                </a:cxn>
                <a:cxn ang="0">
                  <a:pos x="20" y="9"/>
                </a:cxn>
              </a:cxnLst>
              <a:rect l="0" t="0" r="r" b="b"/>
              <a:pathLst>
                <a:path w="39" h="58">
                  <a:moveTo>
                    <a:pt x="38" y="26"/>
                  </a:moveTo>
                  <a:cubicBezTo>
                    <a:pt x="24" y="55"/>
                    <a:pt x="24" y="55"/>
                    <a:pt x="24" y="55"/>
                  </a:cubicBezTo>
                  <a:cubicBezTo>
                    <a:pt x="23" y="57"/>
                    <a:pt x="22" y="58"/>
                    <a:pt x="20" y="58"/>
                  </a:cubicBezTo>
                  <a:cubicBezTo>
                    <a:pt x="18" y="58"/>
                    <a:pt x="16" y="57"/>
                    <a:pt x="16" y="55"/>
                  </a:cubicBezTo>
                  <a:cubicBezTo>
                    <a:pt x="2" y="26"/>
                    <a:pt x="2" y="26"/>
                    <a:pt x="2" y="26"/>
                  </a:cubicBezTo>
                  <a:cubicBezTo>
                    <a:pt x="1" y="24"/>
                    <a:pt x="0" y="21"/>
                    <a:pt x="0" y="19"/>
                  </a:cubicBezTo>
                  <a:cubicBezTo>
                    <a:pt x="0" y="8"/>
                    <a:pt x="9" y="0"/>
                    <a:pt x="20" y="0"/>
                  </a:cubicBezTo>
                  <a:cubicBezTo>
                    <a:pt x="31" y="0"/>
                    <a:pt x="39" y="8"/>
                    <a:pt x="39" y="19"/>
                  </a:cubicBezTo>
                  <a:cubicBezTo>
                    <a:pt x="39" y="21"/>
                    <a:pt x="39" y="24"/>
                    <a:pt x="38" y="26"/>
                  </a:cubicBezTo>
                  <a:close/>
                  <a:moveTo>
                    <a:pt x="20" y="9"/>
                  </a:moveTo>
                  <a:cubicBezTo>
                    <a:pt x="15" y="9"/>
                    <a:pt x="10" y="14"/>
                    <a:pt x="10" y="19"/>
                  </a:cubicBezTo>
                  <a:cubicBezTo>
                    <a:pt x="10" y="24"/>
                    <a:pt x="15" y="29"/>
                    <a:pt x="20" y="29"/>
                  </a:cubicBezTo>
                  <a:cubicBezTo>
                    <a:pt x="25" y="29"/>
                    <a:pt x="30" y="24"/>
                    <a:pt x="30" y="19"/>
                  </a:cubicBezTo>
                  <a:cubicBezTo>
                    <a:pt x="30" y="14"/>
                    <a:pt x="25" y="9"/>
                    <a:pt x="20" y="9"/>
                  </a:cubicBezTo>
                  <a:close/>
                </a:path>
              </a:pathLst>
            </a:custGeom>
            <a:solidFill>
              <a:schemeClr val="bg1"/>
            </a:solidFill>
            <a:ln w="9525">
              <a:noFill/>
              <a:round/>
              <a:headEnd/>
              <a:tailEnd/>
            </a:ln>
          </p:spPr>
          <p:txBody>
            <a:bodyPr vert="horz" wrap="square" lIns="91419" tIns="45709" rIns="91419" bIns="45709" numCol="1" anchor="t" anchorCtr="0" compatLnSpc="1">
              <a:prstTxWarp prst="textNoShape">
                <a:avLst/>
              </a:prstTxWarp>
            </a:bodyPr>
            <a:lstStyle/>
            <a:p>
              <a:endParaRPr lang="en-US" dirty="0"/>
            </a:p>
          </p:txBody>
        </p:sp>
      </p:grpSp>
      <p:grpSp>
        <p:nvGrpSpPr>
          <p:cNvPr id="23" name="Group 44"/>
          <p:cNvGrpSpPr/>
          <p:nvPr/>
        </p:nvGrpSpPr>
        <p:grpSpPr>
          <a:xfrm>
            <a:off x="9323681" y="5066799"/>
            <a:ext cx="2335955" cy="965770"/>
            <a:chOff x="844735" y="1923759"/>
            <a:chExt cx="1752600" cy="724328"/>
          </a:xfrm>
        </p:grpSpPr>
        <p:sp>
          <p:nvSpPr>
            <p:cNvPr id="24" name="Footer Text"/>
            <p:cNvSpPr txBox="1"/>
            <p:nvPr/>
          </p:nvSpPr>
          <p:spPr>
            <a:xfrm>
              <a:off x="844735" y="2099987"/>
              <a:ext cx="1752600" cy="548100"/>
            </a:xfrm>
            <a:prstGeom prst="rect">
              <a:avLst/>
            </a:prstGeom>
            <a:noFill/>
          </p:spPr>
          <p:txBody>
            <a:bodyPr wrap="square" lIns="0" tIns="0" rIns="0" bIns="0" rtlCol="0">
              <a:spAutoFit/>
            </a:bodyPr>
            <a:lstStyle/>
            <a:p>
              <a:pPr>
                <a:lnSpc>
                  <a:spcPts val="1867"/>
                </a:lnSpc>
              </a:pPr>
              <a:r>
                <a:rPr lang="zh-CN" altLang="en-US" sz="1400" dirty="0">
                  <a:solidFill>
                    <a:schemeClr val="tx1">
                      <a:lumMod val="75000"/>
                      <a:lumOff val="25000"/>
                    </a:schemeClr>
                  </a:solidFill>
                  <a:latin typeface="时尚中黑简体"/>
                </a:rPr>
                <a:t>单击此处添加文字阐述，添加简短问题说明文字，具体说明文字在此处</a:t>
              </a:r>
              <a:endParaRPr lang="en-US" altLang="zh-CN" sz="1200" dirty="0">
                <a:solidFill>
                  <a:schemeClr val="tx1">
                    <a:lumMod val="75000"/>
                    <a:lumOff val="25000"/>
                  </a:schemeClr>
                </a:solidFill>
                <a:latin typeface="时尚中黑简体"/>
                <a:sym typeface="微软雅黑" pitchFamily="34" charset="-122"/>
              </a:endParaRPr>
            </a:p>
          </p:txBody>
        </p:sp>
        <p:sp>
          <p:nvSpPr>
            <p:cNvPr id="25" name="TextBox 46"/>
            <p:cNvSpPr txBox="1"/>
            <p:nvPr/>
          </p:nvSpPr>
          <p:spPr>
            <a:xfrm>
              <a:off x="889068" y="1923759"/>
              <a:ext cx="775554" cy="184623"/>
            </a:xfrm>
            <a:prstGeom prst="rect">
              <a:avLst/>
            </a:prstGeom>
            <a:noFill/>
          </p:spPr>
          <p:txBody>
            <a:bodyPr wrap="none" lIns="0" tIns="0" rIns="0" bIns="0" rtlCol="0" anchor="ctr">
              <a:spAutoFit/>
            </a:bodyPr>
            <a:lstStyle/>
            <a:p>
              <a:pPr algn="r"/>
              <a:r>
                <a:rPr lang="zh-CN" altLang="en-US" sz="1600" b="1" dirty="0">
                  <a:solidFill>
                    <a:schemeClr val="tx1">
                      <a:lumMod val="75000"/>
                      <a:lumOff val="25000"/>
                    </a:schemeClr>
                  </a:solidFill>
                </a:rPr>
                <a:t>文本标题五</a:t>
              </a:r>
              <a:endParaRPr lang="en-US" altLang="zh-CN" sz="1600" b="1" dirty="0">
                <a:solidFill>
                  <a:schemeClr val="tx1">
                    <a:lumMod val="75000"/>
                    <a:lumOff val="25000"/>
                  </a:schemeClr>
                </a:solidFill>
              </a:endParaRPr>
            </a:p>
          </p:txBody>
        </p:sp>
      </p:grpSp>
      <p:grpSp>
        <p:nvGrpSpPr>
          <p:cNvPr id="26" name="Group 47"/>
          <p:cNvGrpSpPr/>
          <p:nvPr/>
        </p:nvGrpSpPr>
        <p:grpSpPr>
          <a:xfrm>
            <a:off x="1181555" y="3216080"/>
            <a:ext cx="2437519" cy="965770"/>
            <a:chOff x="1303025" y="1923759"/>
            <a:chExt cx="1828800" cy="724328"/>
          </a:xfrm>
        </p:grpSpPr>
        <p:sp>
          <p:nvSpPr>
            <p:cNvPr id="27" name="Footer Text"/>
            <p:cNvSpPr txBox="1"/>
            <p:nvPr/>
          </p:nvSpPr>
          <p:spPr>
            <a:xfrm>
              <a:off x="1303025" y="2099987"/>
              <a:ext cx="1828800" cy="548100"/>
            </a:xfrm>
            <a:prstGeom prst="rect">
              <a:avLst/>
            </a:prstGeom>
            <a:noFill/>
          </p:spPr>
          <p:txBody>
            <a:bodyPr wrap="square" lIns="0" tIns="0" rIns="0" bIns="0" rtlCol="0">
              <a:spAutoFit/>
            </a:bodyPr>
            <a:lstStyle/>
            <a:p>
              <a:pPr algn="r">
                <a:lnSpc>
                  <a:spcPts val="1867"/>
                </a:lnSpc>
              </a:pPr>
              <a:r>
                <a:rPr lang="zh-CN" altLang="en-US" sz="1400" dirty="0">
                  <a:solidFill>
                    <a:schemeClr val="tx1">
                      <a:lumMod val="75000"/>
                      <a:lumOff val="25000"/>
                    </a:schemeClr>
                  </a:solidFill>
                  <a:latin typeface="时尚中黑简体"/>
                </a:rPr>
                <a:t>单击此处添加文字阐述，添加简短问题说明文字，具体说明文字在此处</a:t>
              </a:r>
              <a:endParaRPr lang="en-US" altLang="zh-CN" sz="1200" dirty="0">
                <a:solidFill>
                  <a:schemeClr val="tx1">
                    <a:lumMod val="75000"/>
                    <a:lumOff val="25000"/>
                  </a:schemeClr>
                </a:solidFill>
                <a:latin typeface="时尚中黑简体"/>
                <a:sym typeface="微软雅黑" pitchFamily="34" charset="-122"/>
              </a:endParaRPr>
            </a:p>
          </p:txBody>
        </p:sp>
        <p:sp>
          <p:nvSpPr>
            <p:cNvPr id="28" name="TextBox 49"/>
            <p:cNvSpPr txBox="1"/>
            <p:nvPr/>
          </p:nvSpPr>
          <p:spPr>
            <a:xfrm>
              <a:off x="2356271" y="1923759"/>
              <a:ext cx="775554" cy="184623"/>
            </a:xfrm>
            <a:prstGeom prst="rect">
              <a:avLst/>
            </a:prstGeom>
            <a:noFill/>
          </p:spPr>
          <p:txBody>
            <a:bodyPr wrap="none" lIns="0" tIns="0" rIns="0" bIns="0" rtlCol="0" anchor="ctr">
              <a:spAutoFit/>
            </a:bodyPr>
            <a:lstStyle/>
            <a:p>
              <a:pPr algn="r"/>
              <a:r>
                <a:rPr lang="zh-CN" altLang="en-US" sz="1600" b="1" dirty="0">
                  <a:solidFill>
                    <a:schemeClr val="tx1">
                      <a:lumMod val="75000"/>
                      <a:lumOff val="25000"/>
                    </a:schemeClr>
                  </a:solidFill>
                </a:rPr>
                <a:t>文本标题二</a:t>
              </a:r>
              <a:endParaRPr lang="en-US" altLang="zh-CN" sz="1600" b="1" dirty="0">
                <a:solidFill>
                  <a:schemeClr val="tx1">
                    <a:lumMod val="75000"/>
                    <a:lumOff val="25000"/>
                  </a:schemeClr>
                </a:solidFill>
              </a:endParaRPr>
            </a:p>
          </p:txBody>
        </p:sp>
      </p:grpSp>
      <p:grpSp>
        <p:nvGrpSpPr>
          <p:cNvPr id="29" name="Group 50"/>
          <p:cNvGrpSpPr/>
          <p:nvPr/>
        </p:nvGrpSpPr>
        <p:grpSpPr>
          <a:xfrm>
            <a:off x="8500832" y="3266880"/>
            <a:ext cx="2273811" cy="965770"/>
            <a:chOff x="844734" y="1923759"/>
            <a:chExt cx="1705975" cy="724328"/>
          </a:xfrm>
        </p:grpSpPr>
        <p:sp>
          <p:nvSpPr>
            <p:cNvPr id="30" name="Footer Text"/>
            <p:cNvSpPr txBox="1"/>
            <p:nvPr/>
          </p:nvSpPr>
          <p:spPr>
            <a:xfrm>
              <a:off x="844734" y="2099987"/>
              <a:ext cx="1705975" cy="548100"/>
            </a:xfrm>
            <a:prstGeom prst="rect">
              <a:avLst/>
            </a:prstGeom>
            <a:noFill/>
          </p:spPr>
          <p:txBody>
            <a:bodyPr wrap="square" lIns="0" tIns="0" rIns="0" bIns="0" rtlCol="0">
              <a:spAutoFit/>
            </a:bodyPr>
            <a:lstStyle/>
            <a:p>
              <a:pPr>
                <a:lnSpc>
                  <a:spcPts val="1867"/>
                </a:lnSpc>
              </a:pPr>
              <a:r>
                <a:rPr lang="zh-CN" altLang="en-US" sz="1400" dirty="0">
                  <a:solidFill>
                    <a:schemeClr val="tx1">
                      <a:lumMod val="75000"/>
                      <a:lumOff val="25000"/>
                    </a:schemeClr>
                  </a:solidFill>
                  <a:latin typeface="时尚中黑简体"/>
                </a:rPr>
                <a:t>单击此处添加文字阐述，添加简短问题说明文字，具体说明文字在此处</a:t>
              </a:r>
              <a:endParaRPr lang="en-US" altLang="zh-CN" sz="1200" dirty="0">
                <a:solidFill>
                  <a:schemeClr val="tx1">
                    <a:lumMod val="75000"/>
                    <a:lumOff val="25000"/>
                  </a:schemeClr>
                </a:solidFill>
                <a:latin typeface="时尚中黑简体"/>
                <a:sym typeface="微软雅黑" pitchFamily="34" charset="-122"/>
              </a:endParaRPr>
            </a:p>
          </p:txBody>
        </p:sp>
        <p:sp>
          <p:nvSpPr>
            <p:cNvPr id="31" name="TextBox 52"/>
            <p:cNvSpPr txBox="1"/>
            <p:nvPr/>
          </p:nvSpPr>
          <p:spPr>
            <a:xfrm>
              <a:off x="912282" y="1923759"/>
              <a:ext cx="775554" cy="184623"/>
            </a:xfrm>
            <a:prstGeom prst="rect">
              <a:avLst/>
            </a:prstGeom>
            <a:noFill/>
          </p:spPr>
          <p:txBody>
            <a:bodyPr wrap="none" lIns="0" tIns="0" rIns="0" bIns="0" rtlCol="0" anchor="ctr">
              <a:spAutoFit/>
            </a:bodyPr>
            <a:lstStyle/>
            <a:p>
              <a:pPr algn="r"/>
              <a:r>
                <a:rPr lang="zh-CN" altLang="en-US" sz="1600" b="1" dirty="0">
                  <a:solidFill>
                    <a:schemeClr val="tx1">
                      <a:lumMod val="75000"/>
                      <a:lumOff val="25000"/>
                    </a:schemeClr>
                  </a:solidFill>
                </a:rPr>
                <a:t>文本标题四</a:t>
              </a:r>
              <a:endParaRPr lang="en-US" altLang="zh-CN" sz="1600" b="1" dirty="0">
                <a:solidFill>
                  <a:schemeClr val="tx1">
                    <a:lumMod val="75000"/>
                    <a:lumOff val="25000"/>
                  </a:schemeClr>
                </a:solidFill>
              </a:endParaRPr>
            </a:p>
          </p:txBody>
        </p:sp>
      </p:grpSp>
      <p:grpSp>
        <p:nvGrpSpPr>
          <p:cNvPr id="32" name="Group 53"/>
          <p:cNvGrpSpPr/>
          <p:nvPr/>
        </p:nvGrpSpPr>
        <p:grpSpPr>
          <a:xfrm>
            <a:off x="532636" y="5066799"/>
            <a:ext cx="2349651" cy="965770"/>
            <a:chOff x="1368949" y="1923759"/>
            <a:chExt cx="1762876" cy="724328"/>
          </a:xfrm>
        </p:grpSpPr>
        <p:sp>
          <p:nvSpPr>
            <p:cNvPr id="33" name="Footer Text"/>
            <p:cNvSpPr txBox="1"/>
            <p:nvPr/>
          </p:nvSpPr>
          <p:spPr>
            <a:xfrm>
              <a:off x="1368949" y="2099987"/>
              <a:ext cx="1762876" cy="548100"/>
            </a:xfrm>
            <a:prstGeom prst="rect">
              <a:avLst/>
            </a:prstGeom>
            <a:noFill/>
          </p:spPr>
          <p:txBody>
            <a:bodyPr wrap="square" lIns="0" tIns="0" rIns="0" bIns="0" rtlCol="0">
              <a:spAutoFit/>
            </a:bodyPr>
            <a:lstStyle/>
            <a:p>
              <a:pPr algn="r">
                <a:lnSpc>
                  <a:spcPts val="1867"/>
                </a:lnSpc>
              </a:pPr>
              <a:r>
                <a:rPr lang="zh-CN" altLang="en-US" sz="1400" dirty="0">
                  <a:solidFill>
                    <a:schemeClr val="tx1">
                      <a:lumMod val="75000"/>
                      <a:lumOff val="25000"/>
                    </a:schemeClr>
                  </a:solidFill>
                  <a:latin typeface="时尚中黑简体"/>
                </a:rPr>
                <a:t>单击此处添加文字阐述，添加简短问题说明文字，具体说明文字在此处</a:t>
              </a:r>
              <a:endParaRPr lang="en-US" altLang="zh-CN" sz="1200" dirty="0">
                <a:solidFill>
                  <a:schemeClr val="tx1">
                    <a:lumMod val="75000"/>
                    <a:lumOff val="25000"/>
                  </a:schemeClr>
                </a:solidFill>
                <a:latin typeface="时尚中黑简体"/>
                <a:sym typeface="微软雅黑" pitchFamily="34" charset="-122"/>
              </a:endParaRPr>
            </a:p>
          </p:txBody>
        </p:sp>
        <p:sp>
          <p:nvSpPr>
            <p:cNvPr id="34" name="TextBox 55"/>
            <p:cNvSpPr txBox="1"/>
            <p:nvPr/>
          </p:nvSpPr>
          <p:spPr>
            <a:xfrm>
              <a:off x="2356271" y="1923759"/>
              <a:ext cx="775554" cy="184623"/>
            </a:xfrm>
            <a:prstGeom prst="rect">
              <a:avLst/>
            </a:prstGeom>
            <a:noFill/>
          </p:spPr>
          <p:txBody>
            <a:bodyPr wrap="none" lIns="0" tIns="0" rIns="0" bIns="0" rtlCol="0" anchor="ctr">
              <a:spAutoFit/>
            </a:bodyPr>
            <a:lstStyle/>
            <a:p>
              <a:pPr algn="r"/>
              <a:r>
                <a:rPr lang="zh-CN" altLang="en-US" sz="1600" b="1" dirty="0">
                  <a:solidFill>
                    <a:schemeClr val="tx1">
                      <a:lumMod val="75000"/>
                      <a:lumOff val="25000"/>
                    </a:schemeClr>
                  </a:solidFill>
                </a:rPr>
                <a:t>文本标题一</a:t>
              </a:r>
              <a:endParaRPr lang="en-US" sz="1600" b="1" dirty="0">
                <a:solidFill>
                  <a:schemeClr val="tx1">
                    <a:lumMod val="75000"/>
                    <a:lumOff val="25000"/>
                  </a:schemeClr>
                </a:solidFill>
              </a:endParaRPr>
            </a:p>
          </p:txBody>
        </p:sp>
      </p:grpSp>
      <p:grpSp>
        <p:nvGrpSpPr>
          <p:cNvPr id="35" name="Group 56"/>
          <p:cNvGrpSpPr/>
          <p:nvPr/>
        </p:nvGrpSpPr>
        <p:grpSpPr>
          <a:xfrm>
            <a:off x="4583388" y="1697284"/>
            <a:ext cx="3048352" cy="722172"/>
            <a:chOff x="844734" y="1923759"/>
            <a:chExt cx="2287091" cy="541629"/>
          </a:xfrm>
        </p:grpSpPr>
        <p:sp>
          <p:nvSpPr>
            <p:cNvPr id="36" name="Footer Text"/>
            <p:cNvSpPr txBox="1"/>
            <p:nvPr/>
          </p:nvSpPr>
          <p:spPr>
            <a:xfrm>
              <a:off x="844734" y="2099988"/>
              <a:ext cx="2287091" cy="365400"/>
            </a:xfrm>
            <a:prstGeom prst="rect">
              <a:avLst/>
            </a:prstGeom>
            <a:noFill/>
          </p:spPr>
          <p:txBody>
            <a:bodyPr wrap="square" lIns="0" tIns="0" rIns="0" bIns="0" rtlCol="0">
              <a:spAutoFit/>
            </a:bodyPr>
            <a:lstStyle/>
            <a:p>
              <a:pPr algn="ctr">
                <a:lnSpc>
                  <a:spcPts val="1867"/>
                </a:lnSpc>
              </a:pPr>
              <a:r>
                <a:rPr lang="zh-CN" altLang="en-US" sz="1400" dirty="0">
                  <a:solidFill>
                    <a:schemeClr val="tx1">
                      <a:lumMod val="75000"/>
                      <a:lumOff val="25000"/>
                    </a:schemeClr>
                  </a:solidFill>
                  <a:latin typeface="时尚中黑简体"/>
                </a:rPr>
                <a:t>单击此处添加文字阐述，添加简短问题说明文字，具体说明文字在此处</a:t>
              </a:r>
              <a:endParaRPr lang="en-US" altLang="zh-CN" sz="1200" dirty="0">
                <a:solidFill>
                  <a:schemeClr val="tx1">
                    <a:lumMod val="75000"/>
                    <a:lumOff val="25000"/>
                  </a:schemeClr>
                </a:solidFill>
                <a:latin typeface="时尚中黑简体"/>
                <a:sym typeface="微软雅黑" pitchFamily="34" charset="-122"/>
              </a:endParaRPr>
            </a:p>
          </p:txBody>
        </p:sp>
        <p:sp>
          <p:nvSpPr>
            <p:cNvPr id="37" name="TextBox 58"/>
            <p:cNvSpPr txBox="1"/>
            <p:nvPr/>
          </p:nvSpPr>
          <p:spPr>
            <a:xfrm>
              <a:off x="1660599" y="1923759"/>
              <a:ext cx="775554" cy="184623"/>
            </a:xfrm>
            <a:prstGeom prst="rect">
              <a:avLst/>
            </a:prstGeom>
            <a:noFill/>
          </p:spPr>
          <p:txBody>
            <a:bodyPr wrap="none" lIns="0" tIns="0" rIns="0" bIns="0" rtlCol="0" anchor="ctr">
              <a:spAutoFit/>
            </a:bodyPr>
            <a:lstStyle/>
            <a:p>
              <a:pPr algn="r"/>
              <a:r>
                <a:rPr lang="zh-CN" altLang="en-US" sz="1600" b="1" dirty="0">
                  <a:solidFill>
                    <a:schemeClr val="tx1">
                      <a:lumMod val="75000"/>
                      <a:lumOff val="25000"/>
                    </a:schemeClr>
                  </a:solidFill>
                </a:rPr>
                <a:t>文本标题三</a:t>
              </a:r>
              <a:endParaRPr lang="en-US" altLang="zh-CN" sz="1600" b="1" dirty="0">
                <a:solidFill>
                  <a:schemeClr val="tx1">
                    <a:lumMod val="75000"/>
                    <a:lumOff val="25000"/>
                  </a:schemeClr>
                </a:solidFill>
              </a:endParaRPr>
            </a:p>
          </p:txBody>
        </p:sp>
      </p:grpSp>
      <p:sp>
        <p:nvSpPr>
          <p:cNvPr id="38" name="Chord 88"/>
          <p:cNvSpPr/>
          <p:nvPr/>
        </p:nvSpPr>
        <p:spPr>
          <a:xfrm>
            <a:off x="4470583" y="4101942"/>
            <a:ext cx="3213432" cy="3214590"/>
          </a:xfrm>
          <a:prstGeom prst="chord">
            <a:avLst>
              <a:gd name="adj1" fmla="val 10841139"/>
              <a:gd name="adj2" fmla="val 21551980"/>
            </a:avLst>
          </a:prstGeom>
          <a:solidFill>
            <a:schemeClr val="accent1"/>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26218" tIns="226218" rIns="226218" bIns="226218" numCol="1" spcCol="1270" anchor="b" anchorCtr="0">
            <a:noAutofit/>
          </a:bodyPr>
          <a:lstStyle/>
          <a:p>
            <a:pPr algn="ctr" defTabSz="1718346">
              <a:lnSpc>
                <a:spcPct val="90000"/>
              </a:lnSpc>
              <a:spcBef>
                <a:spcPct val="0"/>
              </a:spcBef>
              <a:spcAft>
                <a:spcPct val="35000"/>
              </a:spcAft>
            </a:pPr>
            <a:endParaRPr lang="en-US" sz="7199" dirty="0"/>
          </a:p>
        </p:txBody>
      </p:sp>
      <p:sp>
        <p:nvSpPr>
          <p:cNvPr id="39" name="矩形 38"/>
          <p:cNvSpPr/>
          <p:nvPr/>
        </p:nvSpPr>
        <p:spPr>
          <a:xfrm>
            <a:off x="5460740" y="4792827"/>
            <a:ext cx="1420253" cy="584512"/>
          </a:xfrm>
          <a:prstGeom prst="rect">
            <a:avLst/>
          </a:prstGeom>
        </p:spPr>
        <p:txBody>
          <a:bodyPr wrap="none">
            <a:spAutoFit/>
          </a:bodyPr>
          <a:lstStyle/>
          <a:p>
            <a:pPr algn="r"/>
            <a:r>
              <a:rPr lang="zh-CN" altLang="en-US" sz="3199" b="1" dirty="0">
                <a:solidFill>
                  <a:schemeClr val="bg1"/>
                </a:solidFill>
              </a:rPr>
              <a:t>关键字</a:t>
            </a:r>
            <a:endParaRPr lang="en-US" altLang="zh-CN" sz="3199" b="1" dirty="0">
              <a:solidFill>
                <a:schemeClr val="bg1"/>
              </a:solidFill>
            </a:endParaRPr>
          </a:p>
        </p:txBody>
      </p:sp>
    </p:spTree>
    <p:extLst>
      <p:ext uri="{BB962C8B-B14F-4D97-AF65-F5344CB8AC3E}">
        <p14:creationId xmlns:p14="http://schemas.microsoft.com/office/powerpoint/2010/main" val="2525344731"/>
      </p:ext>
    </p:extLst>
  </p:cSld>
  <p:clrMapOvr>
    <a:masterClrMapping/>
  </p:clrMapOvr>
  <mc:AlternateContent xmlns:mc="http://schemas.openxmlformats.org/markup-compatibility/2006" xmlns:p14="http://schemas.microsoft.com/office/powerpoint/2010/main">
    <mc:Choice Requires="p14">
      <p:transition spd="slow" p14:dur="1600" advTm="0">
        <p14:conveyor dir="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250"/>
                                        <p:tgtEl>
                                          <p:spTgt spid="3"/>
                                        </p:tgtEl>
                                      </p:cBhvr>
                                    </p:animEffect>
                                  </p:childTnLst>
                                </p:cTn>
                              </p:par>
                            </p:childTnLst>
                          </p:cTn>
                        </p:par>
                        <p:par>
                          <p:cTn id="8" fill="hold">
                            <p:stCondLst>
                              <p:cond delay="250"/>
                            </p:stCondLst>
                            <p:childTnLst>
                              <p:par>
                                <p:cTn id="9" presetID="53" presetClass="entr" presetSubtype="16" fill="hold" grpId="0" nodeType="afterEffect">
                                  <p:stCondLst>
                                    <p:cond delay="0"/>
                                  </p:stCondLst>
                                  <p:iterate type="lt">
                                    <p:tmPct val="10000"/>
                                  </p:iterate>
                                  <p:childTnLst>
                                    <p:set>
                                      <p:cBhvr>
                                        <p:cTn id="10" dur="1" fill="hold">
                                          <p:stCondLst>
                                            <p:cond delay="0"/>
                                          </p:stCondLst>
                                        </p:cTn>
                                        <p:tgtEl>
                                          <p:spTgt spid="2"/>
                                        </p:tgtEl>
                                        <p:attrNameLst>
                                          <p:attrName>style.visibility</p:attrName>
                                        </p:attrNameLst>
                                      </p:cBhvr>
                                      <p:to>
                                        <p:strVal val="visible"/>
                                      </p:to>
                                    </p:set>
                                    <p:anim calcmode="lin" valueType="num">
                                      <p:cBhvr>
                                        <p:cTn id="11" dur="500" fill="hold"/>
                                        <p:tgtEl>
                                          <p:spTgt spid="2"/>
                                        </p:tgtEl>
                                        <p:attrNameLst>
                                          <p:attrName>ppt_w</p:attrName>
                                        </p:attrNameLst>
                                      </p:cBhvr>
                                      <p:tavLst>
                                        <p:tav tm="0">
                                          <p:val>
                                            <p:fltVal val="0"/>
                                          </p:val>
                                        </p:tav>
                                        <p:tav tm="100000">
                                          <p:val>
                                            <p:strVal val="#ppt_w"/>
                                          </p:val>
                                        </p:tav>
                                      </p:tavLst>
                                    </p:anim>
                                    <p:anim calcmode="lin" valueType="num">
                                      <p:cBhvr>
                                        <p:cTn id="12" dur="500" fill="hold"/>
                                        <p:tgtEl>
                                          <p:spTgt spid="2"/>
                                        </p:tgtEl>
                                        <p:attrNameLst>
                                          <p:attrName>ppt_h</p:attrName>
                                        </p:attrNameLst>
                                      </p:cBhvr>
                                      <p:tavLst>
                                        <p:tav tm="0">
                                          <p:val>
                                            <p:fltVal val="0"/>
                                          </p:val>
                                        </p:tav>
                                        <p:tav tm="100000">
                                          <p:val>
                                            <p:strVal val="#ppt_h"/>
                                          </p:val>
                                        </p:tav>
                                      </p:tavLst>
                                    </p:anim>
                                    <p:animEffect transition="in" filter="fade">
                                      <p:cBhvr>
                                        <p:cTn id="13" dur="500"/>
                                        <p:tgtEl>
                                          <p:spTgt spid="2"/>
                                        </p:tgtEl>
                                      </p:cBhvr>
                                    </p:animEffect>
                                  </p:childTnLst>
                                </p:cTn>
                              </p:par>
                            </p:childTnLst>
                          </p:cTn>
                        </p:par>
                        <p:par>
                          <p:cTn id="14" fill="hold">
                            <p:stCondLst>
                              <p:cond delay="1150"/>
                            </p:stCondLst>
                            <p:childTnLst>
                              <p:par>
                                <p:cTn id="15" presetID="42" presetClass="entr" presetSubtype="0" fill="hold" grpId="0" nodeType="afterEffect">
                                  <p:stCondLst>
                                    <p:cond delay="0"/>
                                  </p:stCondLst>
                                  <p:childTnLst>
                                    <p:set>
                                      <p:cBhvr>
                                        <p:cTn id="16" dur="1" fill="hold">
                                          <p:stCondLst>
                                            <p:cond delay="0"/>
                                          </p:stCondLst>
                                        </p:cTn>
                                        <p:tgtEl>
                                          <p:spTgt spid="38"/>
                                        </p:tgtEl>
                                        <p:attrNameLst>
                                          <p:attrName>style.visibility</p:attrName>
                                        </p:attrNameLst>
                                      </p:cBhvr>
                                      <p:to>
                                        <p:strVal val="visible"/>
                                      </p:to>
                                    </p:set>
                                    <p:animEffect transition="in" filter="fade">
                                      <p:cBhvr>
                                        <p:cTn id="17" dur="500"/>
                                        <p:tgtEl>
                                          <p:spTgt spid="38"/>
                                        </p:tgtEl>
                                      </p:cBhvr>
                                    </p:animEffect>
                                    <p:anim calcmode="lin" valueType="num">
                                      <p:cBhvr>
                                        <p:cTn id="18" dur="500" fill="hold"/>
                                        <p:tgtEl>
                                          <p:spTgt spid="38"/>
                                        </p:tgtEl>
                                        <p:attrNameLst>
                                          <p:attrName>ppt_x</p:attrName>
                                        </p:attrNameLst>
                                      </p:cBhvr>
                                      <p:tavLst>
                                        <p:tav tm="0">
                                          <p:val>
                                            <p:strVal val="#ppt_x"/>
                                          </p:val>
                                        </p:tav>
                                        <p:tav tm="100000">
                                          <p:val>
                                            <p:strVal val="#ppt_x"/>
                                          </p:val>
                                        </p:tav>
                                      </p:tavLst>
                                    </p:anim>
                                    <p:anim calcmode="lin" valueType="num">
                                      <p:cBhvr>
                                        <p:cTn id="19" dur="500" fill="hold"/>
                                        <p:tgtEl>
                                          <p:spTgt spid="38"/>
                                        </p:tgtEl>
                                        <p:attrNameLst>
                                          <p:attrName>ppt_y</p:attrName>
                                        </p:attrNameLst>
                                      </p:cBhvr>
                                      <p:tavLst>
                                        <p:tav tm="0">
                                          <p:val>
                                            <p:strVal val="#ppt_y+.1"/>
                                          </p:val>
                                        </p:tav>
                                        <p:tav tm="100000">
                                          <p:val>
                                            <p:strVal val="#ppt_y"/>
                                          </p:val>
                                        </p:tav>
                                      </p:tavLst>
                                    </p:anim>
                                  </p:childTnLst>
                                </p:cTn>
                              </p:par>
                            </p:childTnLst>
                          </p:cTn>
                        </p:par>
                        <p:par>
                          <p:cTn id="20" fill="hold">
                            <p:stCondLst>
                              <p:cond delay="1650"/>
                            </p:stCondLst>
                            <p:childTnLst>
                              <p:par>
                                <p:cTn id="21" presetID="16" presetClass="entr" presetSubtype="21" fill="hold" grpId="0" nodeType="afterEffect">
                                  <p:stCondLst>
                                    <p:cond delay="0"/>
                                  </p:stCondLst>
                                  <p:childTnLst>
                                    <p:set>
                                      <p:cBhvr>
                                        <p:cTn id="22" dur="1" fill="hold">
                                          <p:stCondLst>
                                            <p:cond delay="0"/>
                                          </p:stCondLst>
                                        </p:cTn>
                                        <p:tgtEl>
                                          <p:spTgt spid="39"/>
                                        </p:tgtEl>
                                        <p:attrNameLst>
                                          <p:attrName>style.visibility</p:attrName>
                                        </p:attrNameLst>
                                      </p:cBhvr>
                                      <p:to>
                                        <p:strVal val="visible"/>
                                      </p:to>
                                    </p:set>
                                    <p:animEffect transition="in" filter="barn(inVertical)">
                                      <p:cBhvr>
                                        <p:cTn id="23" dur="500"/>
                                        <p:tgtEl>
                                          <p:spTgt spid="39"/>
                                        </p:tgtEl>
                                      </p:cBhvr>
                                    </p:animEffect>
                                  </p:childTnLst>
                                </p:cTn>
                              </p:par>
                            </p:childTnLst>
                          </p:cTn>
                        </p:par>
                        <p:par>
                          <p:cTn id="24" fill="hold">
                            <p:stCondLst>
                              <p:cond delay="2150"/>
                            </p:stCondLst>
                            <p:childTnLst>
                              <p:par>
                                <p:cTn id="25" presetID="53" presetClass="entr" presetSubtype="0" fill="hold" nodeType="afterEffect">
                                  <p:stCondLst>
                                    <p:cond delay="0"/>
                                  </p:stCondLst>
                                  <p:childTnLst>
                                    <p:set>
                                      <p:cBhvr>
                                        <p:cTn id="26" dur="1" fill="hold">
                                          <p:stCondLst>
                                            <p:cond delay="0"/>
                                          </p:stCondLst>
                                        </p:cTn>
                                        <p:tgtEl>
                                          <p:spTgt spid="8"/>
                                        </p:tgtEl>
                                        <p:attrNameLst>
                                          <p:attrName>style.visibility</p:attrName>
                                        </p:attrNameLst>
                                      </p:cBhvr>
                                      <p:to>
                                        <p:strVal val="visible"/>
                                      </p:to>
                                    </p:set>
                                    <p:anim calcmode="lin" valueType="num">
                                      <p:cBhvr>
                                        <p:cTn id="27" dur="500" fill="hold"/>
                                        <p:tgtEl>
                                          <p:spTgt spid="8"/>
                                        </p:tgtEl>
                                        <p:attrNameLst>
                                          <p:attrName>ppt_w</p:attrName>
                                        </p:attrNameLst>
                                      </p:cBhvr>
                                      <p:tavLst>
                                        <p:tav tm="0">
                                          <p:val>
                                            <p:fltVal val="0"/>
                                          </p:val>
                                        </p:tav>
                                        <p:tav tm="100000">
                                          <p:val>
                                            <p:strVal val="#ppt_w"/>
                                          </p:val>
                                        </p:tav>
                                      </p:tavLst>
                                    </p:anim>
                                    <p:anim calcmode="lin" valueType="num">
                                      <p:cBhvr>
                                        <p:cTn id="28" dur="500" fill="hold"/>
                                        <p:tgtEl>
                                          <p:spTgt spid="8"/>
                                        </p:tgtEl>
                                        <p:attrNameLst>
                                          <p:attrName>ppt_h</p:attrName>
                                        </p:attrNameLst>
                                      </p:cBhvr>
                                      <p:tavLst>
                                        <p:tav tm="0">
                                          <p:val>
                                            <p:fltVal val="0"/>
                                          </p:val>
                                        </p:tav>
                                        <p:tav tm="100000">
                                          <p:val>
                                            <p:strVal val="#ppt_h"/>
                                          </p:val>
                                        </p:tav>
                                      </p:tavLst>
                                    </p:anim>
                                    <p:animEffect transition="in" filter="fade">
                                      <p:cBhvr>
                                        <p:cTn id="29" dur="500"/>
                                        <p:tgtEl>
                                          <p:spTgt spid="8"/>
                                        </p:tgtEl>
                                      </p:cBhvr>
                                    </p:animEffect>
                                  </p:childTnLst>
                                </p:cTn>
                              </p:par>
                            </p:childTnLst>
                          </p:cTn>
                        </p:par>
                        <p:par>
                          <p:cTn id="30" fill="hold">
                            <p:stCondLst>
                              <p:cond delay="2650"/>
                            </p:stCondLst>
                            <p:childTnLst>
                              <p:par>
                                <p:cTn id="31" presetID="22" presetClass="entr" presetSubtype="2" fill="hold" nodeType="afterEffect">
                                  <p:stCondLst>
                                    <p:cond delay="0"/>
                                  </p:stCondLst>
                                  <p:childTnLst>
                                    <p:set>
                                      <p:cBhvr>
                                        <p:cTn id="32" dur="1" fill="hold">
                                          <p:stCondLst>
                                            <p:cond delay="0"/>
                                          </p:stCondLst>
                                        </p:cTn>
                                        <p:tgtEl>
                                          <p:spTgt spid="32"/>
                                        </p:tgtEl>
                                        <p:attrNameLst>
                                          <p:attrName>style.visibility</p:attrName>
                                        </p:attrNameLst>
                                      </p:cBhvr>
                                      <p:to>
                                        <p:strVal val="visible"/>
                                      </p:to>
                                    </p:set>
                                    <p:animEffect transition="in" filter="wipe(right)">
                                      <p:cBhvr>
                                        <p:cTn id="33" dur="500"/>
                                        <p:tgtEl>
                                          <p:spTgt spid="32"/>
                                        </p:tgtEl>
                                      </p:cBhvr>
                                    </p:animEffect>
                                  </p:childTnLst>
                                </p:cTn>
                              </p:par>
                            </p:childTnLst>
                          </p:cTn>
                        </p:par>
                        <p:par>
                          <p:cTn id="34" fill="hold">
                            <p:stCondLst>
                              <p:cond delay="3150"/>
                            </p:stCondLst>
                            <p:childTnLst>
                              <p:par>
                                <p:cTn id="35" presetID="53" presetClass="entr" presetSubtype="0" fill="hold" nodeType="afterEffect">
                                  <p:stCondLst>
                                    <p:cond delay="0"/>
                                  </p:stCondLst>
                                  <p:childTnLst>
                                    <p:set>
                                      <p:cBhvr>
                                        <p:cTn id="36" dur="1" fill="hold">
                                          <p:stCondLst>
                                            <p:cond delay="0"/>
                                          </p:stCondLst>
                                        </p:cTn>
                                        <p:tgtEl>
                                          <p:spTgt spid="11"/>
                                        </p:tgtEl>
                                        <p:attrNameLst>
                                          <p:attrName>style.visibility</p:attrName>
                                        </p:attrNameLst>
                                      </p:cBhvr>
                                      <p:to>
                                        <p:strVal val="visible"/>
                                      </p:to>
                                    </p:set>
                                    <p:anim calcmode="lin" valueType="num">
                                      <p:cBhvr>
                                        <p:cTn id="37" dur="500" fill="hold"/>
                                        <p:tgtEl>
                                          <p:spTgt spid="11"/>
                                        </p:tgtEl>
                                        <p:attrNameLst>
                                          <p:attrName>ppt_w</p:attrName>
                                        </p:attrNameLst>
                                      </p:cBhvr>
                                      <p:tavLst>
                                        <p:tav tm="0">
                                          <p:val>
                                            <p:fltVal val="0"/>
                                          </p:val>
                                        </p:tav>
                                        <p:tav tm="100000">
                                          <p:val>
                                            <p:strVal val="#ppt_w"/>
                                          </p:val>
                                        </p:tav>
                                      </p:tavLst>
                                    </p:anim>
                                    <p:anim calcmode="lin" valueType="num">
                                      <p:cBhvr>
                                        <p:cTn id="38" dur="500" fill="hold"/>
                                        <p:tgtEl>
                                          <p:spTgt spid="11"/>
                                        </p:tgtEl>
                                        <p:attrNameLst>
                                          <p:attrName>ppt_h</p:attrName>
                                        </p:attrNameLst>
                                      </p:cBhvr>
                                      <p:tavLst>
                                        <p:tav tm="0">
                                          <p:val>
                                            <p:fltVal val="0"/>
                                          </p:val>
                                        </p:tav>
                                        <p:tav tm="100000">
                                          <p:val>
                                            <p:strVal val="#ppt_h"/>
                                          </p:val>
                                        </p:tav>
                                      </p:tavLst>
                                    </p:anim>
                                    <p:animEffect transition="in" filter="fade">
                                      <p:cBhvr>
                                        <p:cTn id="39" dur="500"/>
                                        <p:tgtEl>
                                          <p:spTgt spid="11"/>
                                        </p:tgtEl>
                                      </p:cBhvr>
                                    </p:animEffect>
                                  </p:childTnLst>
                                </p:cTn>
                              </p:par>
                            </p:childTnLst>
                          </p:cTn>
                        </p:par>
                        <p:par>
                          <p:cTn id="40" fill="hold">
                            <p:stCondLst>
                              <p:cond delay="3650"/>
                            </p:stCondLst>
                            <p:childTnLst>
                              <p:par>
                                <p:cTn id="41" presetID="22" presetClass="entr" presetSubtype="2" fill="hold" nodeType="afterEffect">
                                  <p:stCondLst>
                                    <p:cond delay="0"/>
                                  </p:stCondLst>
                                  <p:childTnLst>
                                    <p:set>
                                      <p:cBhvr>
                                        <p:cTn id="42" dur="1" fill="hold">
                                          <p:stCondLst>
                                            <p:cond delay="0"/>
                                          </p:stCondLst>
                                        </p:cTn>
                                        <p:tgtEl>
                                          <p:spTgt spid="26"/>
                                        </p:tgtEl>
                                        <p:attrNameLst>
                                          <p:attrName>style.visibility</p:attrName>
                                        </p:attrNameLst>
                                      </p:cBhvr>
                                      <p:to>
                                        <p:strVal val="visible"/>
                                      </p:to>
                                    </p:set>
                                    <p:animEffect transition="in" filter="wipe(right)">
                                      <p:cBhvr>
                                        <p:cTn id="43" dur="500"/>
                                        <p:tgtEl>
                                          <p:spTgt spid="26"/>
                                        </p:tgtEl>
                                      </p:cBhvr>
                                    </p:animEffect>
                                  </p:childTnLst>
                                </p:cTn>
                              </p:par>
                            </p:childTnLst>
                          </p:cTn>
                        </p:par>
                        <p:par>
                          <p:cTn id="44" fill="hold">
                            <p:stCondLst>
                              <p:cond delay="4150"/>
                            </p:stCondLst>
                            <p:childTnLst>
                              <p:par>
                                <p:cTn id="45" presetID="53" presetClass="entr" presetSubtype="0" fill="hold" nodeType="afterEffect">
                                  <p:stCondLst>
                                    <p:cond delay="0"/>
                                  </p:stCondLst>
                                  <p:childTnLst>
                                    <p:set>
                                      <p:cBhvr>
                                        <p:cTn id="46" dur="1" fill="hold">
                                          <p:stCondLst>
                                            <p:cond delay="0"/>
                                          </p:stCondLst>
                                        </p:cTn>
                                        <p:tgtEl>
                                          <p:spTgt spid="14"/>
                                        </p:tgtEl>
                                        <p:attrNameLst>
                                          <p:attrName>style.visibility</p:attrName>
                                        </p:attrNameLst>
                                      </p:cBhvr>
                                      <p:to>
                                        <p:strVal val="visible"/>
                                      </p:to>
                                    </p:set>
                                    <p:anim calcmode="lin" valueType="num">
                                      <p:cBhvr>
                                        <p:cTn id="47" dur="500" fill="hold"/>
                                        <p:tgtEl>
                                          <p:spTgt spid="14"/>
                                        </p:tgtEl>
                                        <p:attrNameLst>
                                          <p:attrName>ppt_w</p:attrName>
                                        </p:attrNameLst>
                                      </p:cBhvr>
                                      <p:tavLst>
                                        <p:tav tm="0">
                                          <p:val>
                                            <p:fltVal val="0"/>
                                          </p:val>
                                        </p:tav>
                                        <p:tav tm="100000">
                                          <p:val>
                                            <p:strVal val="#ppt_w"/>
                                          </p:val>
                                        </p:tav>
                                      </p:tavLst>
                                    </p:anim>
                                    <p:anim calcmode="lin" valueType="num">
                                      <p:cBhvr>
                                        <p:cTn id="48" dur="500" fill="hold"/>
                                        <p:tgtEl>
                                          <p:spTgt spid="14"/>
                                        </p:tgtEl>
                                        <p:attrNameLst>
                                          <p:attrName>ppt_h</p:attrName>
                                        </p:attrNameLst>
                                      </p:cBhvr>
                                      <p:tavLst>
                                        <p:tav tm="0">
                                          <p:val>
                                            <p:fltVal val="0"/>
                                          </p:val>
                                        </p:tav>
                                        <p:tav tm="100000">
                                          <p:val>
                                            <p:strVal val="#ppt_h"/>
                                          </p:val>
                                        </p:tav>
                                      </p:tavLst>
                                    </p:anim>
                                    <p:animEffect transition="in" filter="fade">
                                      <p:cBhvr>
                                        <p:cTn id="49" dur="500"/>
                                        <p:tgtEl>
                                          <p:spTgt spid="14"/>
                                        </p:tgtEl>
                                      </p:cBhvr>
                                    </p:animEffect>
                                  </p:childTnLst>
                                </p:cTn>
                              </p:par>
                            </p:childTnLst>
                          </p:cTn>
                        </p:par>
                        <p:par>
                          <p:cTn id="50" fill="hold">
                            <p:stCondLst>
                              <p:cond delay="4650"/>
                            </p:stCondLst>
                            <p:childTnLst>
                              <p:par>
                                <p:cTn id="51" presetID="22" presetClass="entr" presetSubtype="4" fill="hold" nodeType="afterEffect">
                                  <p:stCondLst>
                                    <p:cond delay="0"/>
                                  </p:stCondLst>
                                  <p:childTnLst>
                                    <p:set>
                                      <p:cBhvr>
                                        <p:cTn id="52" dur="1" fill="hold">
                                          <p:stCondLst>
                                            <p:cond delay="0"/>
                                          </p:stCondLst>
                                        </p:cTn>
                                        <p:tgtEl>
                                          <p:spTgt spid="35"/>
                                        </p:tgtEl>
                                        <p:attrNameLst>
                                          <p:attrName>style.visibility</p:attrName>
                                        </p:attrNameLst>
                                      </p:cBhvr>
                                      <p:to>
                                        <p:strVal val="visible"/>
                                      </p:to>
                                    </p:set>
                                    <p:animEffect transition="in" filter="wipe(down)">
                                      <p:cBhvr>
                                        <p:cTn id="53" dur="500"/>
                                        <p:tgtEl>
                                          <p:spTgt spid="35"/>
                                        </p:tgtEl>
                                      </p:cBhvr>
                                    </p:animEffect>
                                  </p:childTnLst>
                                </p:cTn>
                              </p:par>
                            </p:childTnLst>
                          </p:cTn>
                        </p:par>
                        <p:par>
                          <p:cTn id="54" fill="hold">
                            <p:stCondLst>
                              <p:cond delay="5150"/>
                            </p:stCondLst>
                            <p:childTnLst>
                              <p:par>
                                <p:cTn id="55" presetID="53" presetClass="entr" presetSubtype="0" fill="hold" nodeType="afterEffect">
                                  <p:stCondLst>
                                    <p:cond delay="0"/>
                                  </p:stCondLst>
                                  <p:childTnLst>
                                    <p:set>
                                      <p:cBhvr>
                                        <p:cTn id="56" dur="1" fill="hold">
                                          <p:stCondLst>
                                            <p:cond delay="0"/>
                                          </p:stCondLst>
                                        </p:cTn>
                                        <p:tgtEl>
                                          <p:spTgt spid="17"/>
                                        </p:tgtEl>
                                        <p:attrNameLst>
                                          <p:attrName>style.visibility</p:attrName>
                                        </p:attrNameLst>
                                      </p:cBhvr>
                                      <p:to>
                                        <p:strVal val="visible"/>
                                      </p:to>
                                    </p:set>
                                    <p:anim calcmode="lin" valueType="num">
                                      <p:cBhvr>
                                        <p:cTn id="57" dur="500" fill="hold"/>
                                        <p:tgtEl>
                                          <p:spTgt spid="17"/>
                                        </p:tgtEl>
                                        <p:attrNameLst>
                                          <p:attrName>ppt_w</p:attrName>
                                        </p:attrNameLst>
                                      </p:cBhvr>
                                      <p:tavLst>
                                        <p:tav tm="0">
                                          <p:val>
                                            <p:fltVal val="0"/>
                                          </p:val>
                                        </p:tav>
                                        <p:tav tm="100000">
                                          <p:val>
                                            <p:strVal val="#ppt_w"/>
                                          </p:val>
                                        </p:tav>
                                      </p:tavLst>
                                    </p:anim>
                                    <p:anim calcmode="lin" valueType="num">
                                      <p:cBhvr>
                                        <p:cTn id="58" dur="500" fill="hold"/>
                                        <p:tgtEl>
                                          <p:spTgt spid="17"/>
                                        </p:tgtEl>
                                        <p:attrNameLst>
                                          <p:attrName>ppt_h</p:attrName>
                                        </p:attrNameLst>
                                      </p:cBhvr>
                                      <p:tavLst>
                                        <p:tav tm="0">
                                          <p:val>
                                            <p:fltVal val="0"/>
                                          </p:val>
                                        </p:tav>
                                        <p:tav tm="100000">
                                          <p:val>
                                            <p:strVal val="#ppt_h"/>
                                          </p:val>
                                        </p:tav>
                                      </p:tavLst>
                                    </p:anim>
                                    <p:animEffect transition="in" filter="fade">
                                      <p:cBhvr>
                                        <p:cTn id="59" dur="500"/>
                                        <p:tgtEl>
                                          <p:spTgt spid="17"/>
                                        </p:tgtEl>
                                      </p:cBhvr>
                                    </p:animEffect>
                                  </p:childTnLst>
                                </p:cTn>
                              </p:par>
                            </p:childTnLst>
                          </p:cTn>
                        </p:par>
                        <p:par>
                          <p:cTn id="60" fill="hold">
                            <p:stCondLst>
                              <p:cond delay="5650"/>
                            </p:stCondLst>
                            <p:childTnLst>
                              <p:par>
                                <p:cTn id="61" presetID="22" presetClass="entr" presetSubtype="8" fill="hold" nodeType="afterEffect">
                                  <p:stCondLst>
                                    <p:cond delay="0"/>
                                  </p:stCondLst>
                                  <p:childTnLst>
                                    <p:set>
                                      <p:cBhvr>
                                        <p:cTn id="62" dur="1" fill="hold">
                                          <p:stCondLst>
                                            <p:cond delay="0"/>
                                          </p:stCondLst>
                                        </p:cTn>
                                        <p:tgtEl>
                                          <p:spTgt spid="29"/>
                                        </p:tgtEl>
                                        <p:attrNameLst>
                                          <p:attrName>style.visibility</p:attrName>
                                        </p:attrNameLst>
                                      </p:cBhvr>
                                      <p:to>
                                        <p:strVal val="visible"/>
                                      </p:to>
                                    </p:set>
                                    <p:animEffect transition="in" filter="wipe(left)">
                                      <p:cBhvr>
                                        <p:cTn id="63" dur="500"/>
                                        <p:tgtEl>
                                          <p:spTgt spid="29"/>
                                        </p:tgtEl>
                                      </p:cBhvr>
                                    </p:animEffect>
                                  </p:childTnLst>
                                </p:cTn>
                              </p:par>
                            </p:childTnLst>
                          </p:cTn>
                        </p:par>
                        <p:par>
                          <p:cTn id="64" fill="hold">
                            <p:stCondLst>
                              <p:cond delay="6150"/>
                            </p:stCondLst>
                            <p:childTnLst>
                              <p:par>
                                <p:cTn id="65" presetID="53" presetClass="entr" presetSubtype="0" fill="hold" nodeType="afterEffect">
                                  <p:stCondLst>
                                    <p:cond delay="0"/>
                                  </p:stCondLst>
                                  <p:childTnLst>
                                    <p:set>
                                      <p:cBhvr>
                                        <p:cTn id="66" dur="1" fill="hold">
                                          <p:stCondLst>
                                            <p:cond delay="0"/>
                                          </p:stCondLst>
                                        </p:cTn>
                                        <p:tgtEl>
                                          <p:spTgt spid="20"/>
                                        </p:tgtEl>
                                        <p:attrNameLst>
                                          <p:attrName>style.visibility</p:attrName>
                                        </p:attrNameLst>
                                      </p:cBhvr>
                                      <p:to>
                                        <p:strVal val="visible"/>
                                      </p:to>
                                    </p:set>
                                    <p:anim calcmode="lin" valueType="num">
                                      <p:cBhvr>
                                        <p:cTn id="67" dur="500" fill="hold"/>
                                        <p:tgtEl>
                                          <p:spTgt spid="20"/>
                                        </p:tgtEl>
                                        <p:attrNameLst>
                                          <p:attrName>ppt_w</p:attrName>
                                        </p:attrNameLst>
                                      </p:cBhvr>
                                      <p:tavLst>
                                        <p:tav tm="0">
                                          <p:val>
                                            <p:fltVal val="0"/>
                                          </p:val>
                                        </p:tav>
                                        <p:tav tm="100000">
                                          <p:val>
                                            <p:strVal val="#ppt_w"/>
                                          </p:val>
                                        </p:tav>
                                      </p:tavLst>
                                    </p:anim>
                                    <p:anim calcmode="lin" valueType="num">
                                      <p:cBhvr>
                                        <p:cTn id="68" dur="500" fill="hold"/>
                                        <p:tgtEl>
                                          <p:spTgt spid="20"/>
                                        </p:tgtEl>
                                        <p:attrNameLst>
                                          <p:attrName>ppt_h</p:attrName>
                                        </p:attrNameLst>
                                      </p:cBhvr>
                                      <p:tavLst>
                                        <p:tav tm="0">
                                          <p:val>
                                            <p:fltVal val="0"/>
                                          </p:val>
                                        </p:tav>
                                        <p:tav tm="100000">
                                          <p:val>
                                            <p:strVal val="#ppt_h"/>
                                          </p:val>
                                        </p:tav>
                                      </p:tavLst>
                                    </p:anim>
                                    <p:animEffect transition="in" filter="fade">
                                      <p:cBhvr>
                                        <p:cTn id="69" dur="500"/>
                                        <p:tgtEl>
                                          <p:spTgt spid="20"/>
                                        </p:tgtEl>
                                      </p:cBhvr>
                                    </p:animEffect>
                                  </p:childTnLst>
                                </p:cTn>
                              </p:par>
                            </p:childTnLst>
                          </p:cTn>
                        </p:par>
                        <p:par>
                          <p:cTn id="70" fill="hold">
                            <p:stCondLst>
                              <p:cond delay="6650"/>
                            </p:stCondLst>
                            <p:childTnLst>
                              <p:par>
                                <p:cTn id="71" presetID="22" presetClass="entr" presetSubtype="8" fill="hold" nodeType="afterEffect">
                                  <p:stCondLst>
                                    <p:cond delay="0"/>
                                  </p:stCondLst>
                                  <p:childTnLst>
                                    <p:set>
                                      <p:cBhvr>
                                        <p:cTn id="72" dur="1" fill="hold">
                                          <p:stCondLst>
                                            <p:cond delay="0"/>
                                          </p:stCondLst>
                                        </p:cTn>
                                        <p:tgtEl>
                                          <p:spTgt spid="23"/>
                                        </p:tgtEl>
                                        <p:attrNameLst>
                                          <p:attrName>style.visibility</p:attrName>
                                        </p:attrNameLst>
                                      </p:cBhvr>
                                      <p:to>
                                        <p:strVal val="visible"/>
                                      </p:to>
                                    </p:set>
                                    <p:animEffect transition="in" filter="wipe(left)">
                                      <p:cBhvr>
                                        <p:cTn id="73"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38" grpId="0" animBg="1"/>
      <p:bldP spid="39" grpId="0"/>
    </p:bldLst>
  </p:timing>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文本框 15"/>
          <p:cNvSpPr txBox="1"/>
          <p:nvPr/>
        </p:nvSpPr>
        <p:spPr>
          <a:xfrm>
            <a:off x="191917" y="314907"/>
            <a:ext cx="4706914" cy="584640"/>
          </a:xfrm>
          <a:prstGeom prst="rect">
            <a:avLst/>
          </a:prstGeom>
          <a:noFill/>
        </p:spPr>
        <p:txBody>
          <a:bodyPr wrap="square" rtlCol="0">
            <a:spAutoFit/>
          </a:bodyPr>
          <a:lstStyle/>
          <a:p>
            <a:r>
              <a:rPr lang="zh-CN" altLang="en-US" sz="3199" b="1" dirty="0">
                <a:solidFill>
                  <a:schemeClr val="tx1">
                    <a:lumMod val="65000"/>
                    <a:lumOff val="35000"/>
                  </a:schemeClr>
                </a:solidFill>
                <a:latin typeface="方正尚酷简体" panose="03000509000000000000" pitchFamily="65" charset="-122"/>
                <a:ea typeface="方正尚酷简体" panose="03000509000000000000" pitchFamily="65" charset="-122"/>
              </a:rPr>
              <a:t>请在此输入文本标题</a:t>
            </a:r>
          </a:p>
        </p:txBody>
      </p:sp>
      <p:sp>
        <p:nvSpPr>
          <p:cNvPr id="3" name="矩形 2"/>
          <p:cNvSpPr/>
          <p:nvPr/>
        </p:nvSpPr>
        <p:spPr>
          <a:xfrm>
            <a:off x="1411" y="342820"/>
            <a:ext cx="171410" cy="57136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1" name="组合 20"/>
          <p:cNvGrpSpPr/>
          <p:nvPr/>
        </p:nvGrpSpPr>
        <p:grpSpPr>
          <a:xfrm>
            <a:off x="627474" y="1768668"/>
            <a:ext cx="2357953" cy="2357953"/>
            <a:chOff x="671926" y="1937988"/>
            <a:chExt cx="2358499" cy="2358499"/>
          </a:xfrm>
        </p:grpSpPr>
        <p:sp>
          <p:nvSpPr>
            <p:cNvPr id="22" name="椭圆 21"/>
            <p:cNvSpPr/>
            <p:nvPr/>
          </p:nvSpPr>
          <p:spPr>
            <a:xfrm>
              <a:off x="671926" y="1937988"/>
              <a:ext cx="2358499" cy="2358499"/>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椭圆 22"/>
            <p:cNvSpPr/>
            <p:nvPr/>
          </p:nvSpPr>
          <p:spPr>
            <a:xfrm>
              <a:off x="815452" y="2081514"/>
              <a:ext cx="2071447" cy="2071447"/>
            </a:xfrm>
            <a:prstGeom prst="ellipse">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4" name="组合 23"/>
          <p:cNvGrpSpPr/>
          <p:nvPr/>
        </p:nvGrpSpPr>
        <p:grpSpPr>
          <a:xfrm>
            <a:off x="892057" y="4465172"/>
            <a:ext cx="1767840" cy="427114"/>
            <a:chOff x="921330" y="4710044"/>
            <a:chExt cx="1768249" cy="427213"/>
          </a:xfrm>
        </p:grpSpPr>
        <p:sp>
          <p:nvSpPr>
            <p:cNvPr id="25" name="Rounded Rectangle 30"/>
            <p:cNvSpPr/>
            <p:nvPr/>
          </p:nvSpPr>
          <p:spPr>
            <a:xfrm>
              <a:off x="982290" y="4710044"/>
              <a:ext cx="1707289" cy="427213"/>
            </a:xfrm>
            <a:prstGeom prst="roundRect">
              <a:avLst>
                <a:gd name="adj" fmla="val 50000"/>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45698" tIns="22850" rIns="45698" bIns="22850" rtlCol="0" anchor="ctr"/>
            <a:lstStyle/>
            <a:p>
              <a:pPr algn="ctr"/>
              <a:endParaRPr lang="en-AU"/>
            </a:p>
          </p:txBody>
        </p:sp>
        <p:sp>
          <p:nvSpPr>
            <p:cNvPr id="26" name="文本框 25"/>
            <p:cNvSpPr txBox="1"/>
            <p:nvPr/>
          </p:nvSpPr>
          <p:spPr>
            <a:xfrm>
              <a:off x="921330" y="4720717"/>
              <a:ext cx="1755976" cy="400110"/>
            </a:xfrm>
            <a:prstGeom prst="rect">
              <a:avLst/>
            </a:prstGeom>
            <a:noFill/>
          </p:spPr>
          <p:txBody>
            <a:bodyPr wrap="square" rtlCol="0">
              <a:spAutoFit/>
            </a:bodyPr>
            <a:lstStyle/>
            <a:p>
              <a:pPr algn="ctr"/>
              <a:r>
                <a:rPr lang="zh-CN" altLang="en-US" sz="2000" b="1" dirty="0">
                  <a:solidFill>
                    <a:schemeClr val="bg1"/>
                  </a:solidFill>
                  <a:latin typeface="+mj-ea"/>
                  <a:ea typeface="+mj-ea"/>
                </a:rPr>
                <a:t>关键字</a:t>
              </a:r>
            </a:p>
          </p:txBody>
        </p:sp>
      </p:grpSp>
      <p:sp>
        <p:nvSpPr>
          <p:cNvPr id="27" name="文本框 26"/>
          <p:cNvSpPr txBox="1"/>
          <p:nvPr/>
        </p:nvSpPr>
        <p:spPr>
          <a:xfrm>
            <a:off x="474966" y="5112563"/>
            <a:ext cx="2589750" cy="738493"/>
          </a:xfrm>
          <a:prstGeom prst="rect">
            <a:avLst/>
          </a:prstGeom>
          <a:noFill/>
        </p:spPr>
        <p:txBody>
          <a:bodyPr wrap="square" rtlCol="0">
            <a:spAutoFit/>
          </a:bodyPr>
          <a:lstStyle/>
          <a:p>
            <a:pPr lvl="0" algn="ctr" fontAlgn="base">
              <a:spcBef>
                <a:spcPct val="0"/>
              </a:spcBef>
              <a:spcAft>
                <a:spcPct val="0"/>
              </a:spcAft>
              <a:defRPr/>
            </a:pPr>
            <a:r>
              <a:rPr lang="zh-CN" altLang="en-US" sz="1400" dirty="0">
                <a:solidFill>
                  <a:srgbClr val="1F1F1F"/>
                </a:solidFill>
                <a:latin typeface="等线"/>
              </a:rPr>
              <a:t>点击此处添加文本内容，如关键词、部分简单介绍等。点击此处添加文本内容</a:t>
            </a:r>
          </a:p>
        </p:txBody>
      </p:sp>
      <p:sp>
        <p:nvSpPr>
          <p:cNvPr id="28" name="弧形 27"/>
          <p:cNvSpPr/>
          <p:nvPr/>
        </p:nvSpPr>
        <p:spPr>
          <a:xfrm rot="18815101">
            <a:off x="2191389" y="1274483"/>
            <a:ext cx="2376890" cy="2376890"/>
          </a:xfrm>
          <a:prstGeom prst="arc">
            <a:avLst/>
          </a:prstGeom>
          <a:ln w="38100">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nvGrpSpPr>
          <p:cNvPr id="29" name="组合 28"/>
          <p:cNvGrpSpPr/>
          <p:nvPr/>
        </p:nvGrpSpPr>
        <p:grpSpPr>
          <a:xfrm>
            <a:off x="3469033" y="1768668"/>
            <a:ext cx="2357953" cy="2357953"/>
            <a:chOff x="671926" y="1937988"/>
            <a:chExt cx="2358499" cy="2358499"/>
          </a:xfrm>
        </p:grpSpPr>
        <p:sp>
          <p:nvSpPr>
            <p:cNvPr id="30" name="椭圆 29"/>
            <p:cNvSpPr/>
            <p:nvPr/>
          </p:nvSpPr>
          <p:spPr>
            <a:xfrm>
              <a:off x="671926" y="1937988"/>
              <a:ext cx="2358499" cy="2358499"/>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椭圆 30"/>
            <p:cNvSpPr/>
            <p:nvPr/>
          </p:nvSpPr>
          <p:spPr>
            <a:xfrm>
              <a:off x="815452" y="2081514"/>
              <a:ext cx="2071447" cy="2071447"/>
            </a:xfrm>
            <a:prstGeom prst="ellipse">
              <a:avLst/>
            </a:prstGeom>
            <a:blipFill>
              <a:blip r:embed="rId4"/>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2" name="组合 31"/>
          <p:cNvGrpSpPr/>
          <p:nvPr/>
        </p:nvGrpSpPr>
        <p:grpSpPr>
          <a:xfrm>
            <a:off x="3646430" y="4475842"/>
            <a:ext cx="1767840" cy="427114"/>
            <a:chOff x="921330" y="4710044"/>
            <a:chExt cx="1768249" cy="427213"/>
          </a:xfrm>
        </p:grpSpPr>
        <p:sp>
          <p:nvSpPr>
            <p:cNvPr id="33" name="Rounded Rectangle 30"/>
            <p:cNvSpPr/>
            <p:nvPr/>
          </p:nvSpPr>
          <p:spPr>
            <a:xfrm>
              <a:off x="982290" y="4710044"/>
              <a:ext cx="1707289" cy="427213"/>
            </a:xfrm>
            <a:prstGeom prst="roundRect">
              <a:avLst>
                <a:gd name="adj" fmla="val 50000"/>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45698" tIns="22850" rIns="45698" bIns="22850" rtlCol="0" anchor="ctr"/>
            <a:lstStyle/>
            <a:p>
              <a:pPr algn="ctr"/>
              <a:endParaRPr lang="en-AU"/>
            </a:p>
          </p:txBody>
        </p:sp>
        <p:sp>
          <p:nvSpPr>
            <p:cNvPr id="34" name="文本框 33"/>
            <p:cNvSpPr txBox="1"/>
            <p:nvPr/>
          </p:nvSpPr>
          <p:spPr>
            <a:xfrm>
              <a:off x="921330" y="4720717"/>
              <a:ext cx="1755976" cy="400110"/>
            </a:xfrm>
            <a:prstGeom prst="rect">
              <a:avLst/>
            </a:prstGeom>
            <a:noFill/>
          </p:spPr>
          <p:txBody>
            <a:bodyPr wrap="square" rtlCol="0">
              <a:spAutoFit/>
            </a:bodyPr>
            <a:lstStyle/>
            <a:p>
              <a:pPr algn="ctr"/>
              <a:r>
                <a:rPr lang="zh-CN" altLang="en-US" sz="2000" b="1" dirty="0">
                  <a:solidFill>
                    <a:schemeClr val="bg1"/>
                  </a:solidFill>
                  <a:latin typeface="+mj-ea"/>
                  <a:ea typeface="+mj-ea"/>
                </a:rPr>
                <a:t>关键字</a:t>
              </a:r>
            </a:p>
          </p:txBody>
        </p:sp>
      </p:grpSp>
      <p:sp>
        <p:nvSpPr>
          <p:cNvPr id="35" name="文本框 34"/>
          <p:cNvSpPr txBox="1"/>
          <p:nvPr/>
        </p:nvSpPr>
        <p:spPr>
          <a:xfrm>
            <a:off x="3229340" y="5123234"/>
            <a:ext cx="2589750" cy="738493"/>
          </a:xfrm>
          <a:prstGeom prst="rect">
            <a:avLst/>
          </a:prstGeom>
          <a:noFill/>
        </p:spPr>
        <p:txBody>
          <a:bodyPr wrap="square" rtlCol="0">
            <a:spAutoFit/>
          </a:bodyPr>
          <a:lstStyle/>
          <a:p>
            <a:pPr lvl="0" algn="ctr" fontAlgn="base">
              <a:spcBef>
                <a:spcPct val="0"/>
              </a:spcBef>
              <a:spcAft>
                <a:spcPct val="0"/>
              </a:spcAft>
              <a:defRPr/>
            </a:pPr>
            <a:r>
              <a:rPr lang="zh-CN" altLang="en-US" sz="1400" dirty="0">
                <a:solidFill>
                  <a:srgbClr val="1F1F1F"/>
                </a:solidFill>
                <a:latin typeface="等线"/>
              </a:rPr>
              <a:t>点击此处添加文本内容，如关键词、部分简单介绍等。点击此处添加文本内容</a:t>
            </a:r>
          </a:p>
        </p:txBody>
      </p:sp>
      <p:sp>
        <p:nvSpPr>
          <p:cNvPr id="36" name="弧形 35"/>
          <p:cNvSpPr/>
          <p:nvPr/>
        </p:nvSpPr>
        <p:spPr>
          <a:xfrm rot="18815101">
            <a:off x="4971206" y="1274482"/>
            <a:ext cx="2376890" cy="2376890"/>
          </a:xfrm>
          <a:prstGeom prst="arc">
            <a:avLst/>
          </a:prstGeom>
          <a:ln w="38100">
            <a:solidFill>
              <a:schemeClr val="accent2"/>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nvGrpSpPr>
          <p:cNvPr id="37" name="组合 36"/>
          <p:cNvGrpSpPr/>
          <p:nvPr/>
        </p:nvGrpSpPr>
        <p:grpSpPr>
          <a:xfrm>
            <a:off x="6310593" y="1768668"/>
            <a:ext cx="2357953" cy="2357953"/>
            <a:chOff x="671926" y="1937988"/>
            <a:chExt cx="2358499" cy="2358499"/>
          </a:xfrm>
        </p:grpSpPr>
        <p:sp>
          <p:nvSpPr>
            <p:cNvPr id="38" name="椭圆 37"/>
            <p:cNvSpPr/>
            <p:nvPr/>
          </p:nvSpPr>
          <p:spPr>
            <a:xfrm>
              <a:off x="671926" y="1937988"/>
              <a:ext cx="2358499" cy="2358499"/>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椭圆 38"/>
            <p:cNvSpPr/>
            <p:nvPr/>
          </p:nvSpPr>
          <p:spPr>
            <a:xfrm>
              <a:off x="815452" y="2081514"/>
              <a:ext cx="2071447" cy="2071447"/>
            </a:xfrm>
            <a:prstGeom prst="ellipse">
              <a:avLst/>
            </a:prstGeom>
            <a:blipFill>
              <a:blip r:embed="rId5"/>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0" name="组合 39"/>
          <p:cNvGrpSpPr/>
          <p:nvPr/>
        </p:nvGrpSpPr>
        <p:grpSpPr>
          <a:xfrm>
            <a:off x="6685885" y="4486513"/>
            <a:ext cx="1767840" cy="427114"/>
            <a:chOff x="921330" y="4710044"/>
            <a:chExt cx="1768249" cy="427213"/>
          </a:xfrm>
        </p:grpSpPr>
        <p:sp>
          <p:nvSpPr>
            <p:cNvPr id="41" name="Rounded Rectangle 30"/>
            <p:cNvSpPr/>
            <p:nvPr/>
          </p:nvSpPr>
          <p:spPr>
            <a:xfrm>
              <a:off x="982290" y="4710044"/>
              <a:ext cx="1707289" cy="427213"/>
            </a:xfrm>
            <a:prstGeom prst="roundRect">
              <a:avLst>
                <a:gd name="adj" fmla="val 50000"/>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45698" tIns="22850" rIns="45698" bIns="22850" rtlCol="0" anchor="ctr"/>
            <a:lstStyle/>
            <a:p>
              <a:pPr algn="ctr"/>
              <a:endParaRPr lang="en-AU"/>
            </a:p>
          </p:txBody>
        </p:sp>
        <p:sp>
          <p:nvSpPr>
            <p:cNvPr id="42" name="文本框 41"/>
            <p:cNvSpPr txBox="1"/>
            <p:nvPr/>
          </p:nvSpPr>
          <p:spPr>
            <a:xfrm>
              <a:off x="921330" y="4720717"/>
              <a:ext cx="1755976" cy="400110"/>
            </a:xfrm>
            <a:prstGeom prst="rect">
              <a:avLst/>
            </a:prstGeom>
            <a:noFill/>
          </p:spPr>
          <p:txBody>
            <a:bodyPr wrap="square" rtlCol="0">
              <a:spAutoFit/>
            </a:bodyPr>
            <a:lstStyle/>
            <a:p>
              <a:pPr algn="ctr"/>
              <a:r>
                <a:rPr lang="zh-CN" altLang="en-US" sz="2000" b="1" dirty="0">
                  <a:solidFill>
                    <a:schemeClr val="bg1"/>
                  </a:solidFill>
                  <a:latin typeface="+mj-ea"/>
                  <a:ea typeface="+mj-ea"/>
                </a:rPr>
                <a:t>关键字</a:t>
              </a:r>
            </a:p>
          </p:txBody>
        </p:sp>
      </p:grpSp>
      <p:sp>
        <p:nvSpPr>
          <p:cNvPr id="43" name="文本框 42"/>
          <p:cNvSpPr txBox="1"/>
          <p:nvPr/>
        </p:nvSpPr>
        <p:spPr>
          <a:xfrm>
            <a:off x="6268794" y="5133904"/>
            <a:ext cx="2589750" cy="738493"/>
          </a:xfrm>
          <a:prstGeom prst="rect">
            <a:avLst/>
          </a:prstGeom>
          <a:noFill/>
        </p:spPr>
        <p:txBody>
          <a:bodyPr wrap="square" rtlCol="0">
            <a:spAutoFit/>
          </a:bodyPr>
          <a:lstStyle/>
          <a:p>
            <a:pPr lvl="0" algn="ctr" fontAlgn="base">
              <a:spcBef>
                <a:spcPct val="0"/>
              </a:spcBef>
              <a:spcAft>
                <a:spcPct val="0"/>
              </a:spcAft>
              <a:defRPr/>
            </a:pPr>
            <a:r>
              <a:rPr lang="zh-CN" altLang="en-US" sz="1400" dirty="0">
                <a:solidFill>
                  <a:srgbClr val="1F1F1F"/>
                </a:solidFill>
                <a:latin typeface="等线"/>
              </a:rPr>
              <a:t>点击此处添加文本内容，如关键词、部分简单介绍等。点击此处添加文本内容</a:t>
            </a:r>
          </a:p>
        </p:txBody>
      </p:sp>
      <p:sp>
        <p:nvSpPr>
          <p:cNvPr id="44" name="弧形 43"/>
          <p:cNvSpPr/>
          <p:nvPr/>
        </p:nvSpPr>
        <p:spPr>
          <a:xfrm rot="18815101">
            <a:off x="7752296" y="1257972"/>
            <a:ext cx="2376890" cy="2376890"/>
          </a:xfrm>
          <a:prstGeom prst="arc">
            <a:avLst/>
          </a:prstGeom>
          <a:ln w="38100">
            <a:solidFill>
              <a:schemeClr val="accent3"/>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nvGrpSpPr>
          <p:cNvPr id="45" name="组合 44"/>
          <p:cNvGrpSpPr/>
          <p:nvPr/>
        </p:nvGrpSpPr>
        <p:grpSpPr>
          <a:xfrm>
            <a:off x="9152152" y="1768668"/>
            <a:ext cx="2357953" cy="2357953"/>
            <a:chOff x="671926" y="1937988"/>
            <a:chExt cx="2358499" cy="2358499"/>
          </a:xfrm>
        </p:grpSpPr>
        <p:sp>
          <p:nvSpPr>
            <p:cNvPr id="46" name="椭圆 45"/>
            <p:cNvSpPr/>
            <p:nvPr/>
          </p:nvSpPr>
          <p:spPr>
            <a:xfrm>
              <a:off x="671926" y="1937988"/>
              <a:ext cx="2358499" cy="2358499"/>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椭圆 46"/>
            <p:cNvSpPr/>
            <p:nvPr/>
          </p:nvSpPr>
          <p:spPr>
            <a:xfrm>
              <a:off x="815452" y="2081514"/>
              <a:ext cx="2071447" cy="2071447"/>
            </a:xfrm>
            <a:prstGeom prst="ellipse">
              <a:avLst/>
            </a:prstGeom>
            <a:blipFill>
              <a:blip r:embed="rId6"/>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8" name="组合 47"/>
          <p:cNvGrpSpPr/>
          <p:nvPr/>
        </p:nvGrpSpPr>
        <p:grpSpPr>
          <a:xfrm>
            <a:off x="9440258" y="4497183"/>
            <a:ext cx="1767840" cy="427114"/>
            <a:chOff x="921330" y="4710044"/>
            <a:chExt cx="1768249" cy="427213"/>
          </a:xfrm>
        </p:grpSpPr>
        <p:sp>
          <p:nvSpPr>
            <p:cNvPr id="49" name="Rounded Rectangle 30"/>
            <p:cNvSpPr/>
            <p:nvPr/>
          </p:nvSpPr>
          <p:spPr>
            <a:xfrm>
              <a:off x="982290" y="4710044"/>
              <a:ext cx="1707289" cy="427213"/>
            </a:xfrm>
            <a:prstGeom prst="roundRect">
              <a:avLst>
                <a:gd name="adj" fmla="val 50000"/>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45698" tIns="22850" rIns="45698" bIns="22850" rtlCol="0" anchor="ctr"/>
            <a:lstStyle/>
            <a:p>
              <a:pPr algn="ctr"/>
              <a:endParaRPr lang="en-AU"/>
            </a:p>
          </p:txBody>
        </p:sp>
        <p:sp>
          <p:nvSpPr>
            <p:cNvPr id="50" name="文本框 49"/>
            <p:cNvSpPr txBox="1"/>
            <p:nvPr/>
          </p:nvSpPr>
          <p:spPr>
            <a:xfrm>
              <a:off x="921330" y="4720717"/>
              <a:ext cx="1755976" cy="400110"/>
            </a:xfrm>
            <a:prstGeom prst="rect">
              <a:avLst/>
            </a:prstGeom>
            <a:noFill/>
          </p:spPr>
          <p:txBody>
            <a:bodyPr wrap="square" rtlCol="0">
              <a:spAutoFit/>
            </a:bodyPr>
            <a:lstStyle/>
            <a:p>
              <a:pPr algn="ctr"/>
              <a:r>
                <a:rPr lang="zh-CN" altLang="en-US" sz="2000" b="1" dirty="0">
                  <a:solidFill>
                    <a:schemeClr val="bg1"/>
                  </a:solidFill>
                  <a:latin typeface="+mj-ea"/>
                  <a:ea typeface="+mj-ea"/>
                </a:rPr>
                <a:t>关键字</a:t>
              </a:r>
            </a:p>
          </p:txBody>
        </p:sp>
      </p:grpSp>
      <p:sp>
        <p:nvSpPr>
          <p:cNvPr id="51" name="文本框 50"/>
          <p:cNvSpPr txBox="1"/>
          <p:nvPr/>
        </p:nvSpPr>
        <p:spPr>
          <a:xfrm>
            <a:off x="9023167" y="5144575"/>
            <a:ext cx="2589750" cy="738493"/>
          </a:xfrm>
          <a:prstGeom prst="rect">
            <a:avLst/>
          </a:prstGeom>
          <a:noFill/>
        </p:spPr>
        <p:txBody>
          <a:bodyPr wrap="square" rtlCol="0">
            <a:spAutoFit/>
          </a:bodyPr>
          <a:lstStyle/>
          <a:p>
            <a:pPr lvl="0" algn="ctr" fontAlgn="base">
              <a:spcBef>
                <a:spcPct val="0"/>
              </a:spcBef>
              <a:spcAft>
                <a:spcPct val="0"/>
              </a:spcAft>
              <a:defRPr/>
            </a:pPr>
            <a:r>
              <a:rPr lang="zh-CN" altLang="en-US" sz="1400" dirty="0">
                <a:solidFill>
                  <a:srgbClr val="1F1F1F"/>
                </a:solidFill>
                <a:latin typeface="等线"/>
              </a:rPr>
              <a:t>点击此处添加文本内容，如关键词、部分简单介绍等。点击此处添加文本内容</a:t>
            </a:r>
          </a:p>
        </p:txBody>
      </p:sp>
    </p:spTree>
    <p:extLst>
      <p:ext uri="{BB962C8B-B14F-4D97-AF65-F5344CB8AC3E}">
        <p14:creationId xmlns:p14="http://schemas.microsoft.com/office/powerpoint/2010/main" val="9949016"/>
      </p:ext>
    </p:extLst>
  </p:cSld>
  <p:clrMapOvr>
    <a:masterClrMapping/>
  </p:clrMapOvr>
  <mc:AlternateContent xmlns:mc="http://schemas.openxmlformats.org/markup-compatibility/2006" xmlns:p14="http://schemas.microsoft.com/office/powerpoint/2010/main">
    <mc:Choice Requires="p14">
      <p:transition spd="slow" p14:dur="1600" advTm="0">
        <p14:conveyor dir="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250"/>
                                        <p:tgtEl>
                                          <p:spTgt spid="3"/>
                                        </p:tgtEl>
                                      </p:cBhvr>
                                    </p:animEffect>
                                  </p:childTnLst>
                                </p:cTn>
                              </p:par>
                            </p:childTnLst>
                          </p:cTn>
                        </p:par>
                        <p:par>
                          <p:cTn id="8" fill="hold">
                            <p:stCondLst>
                              <p:cond delay="250"/>
                            </p:stCondLst>
                            <p:childTnLst>
                              <p:par>
                                <p:cTn id="9" presetID="53" presetClass="entr" presetSubtype="16" fill="hold" grpId="0" nodeType="afterEffect">
                                  <p:stCondLst>
                                    <p:cond delay="0"/>
                                  </p:stCondLst>
                                  <p:iterate type="lt">
                                    <p:tmPct val="10000"/>
                                  </p:iterate>
                                  <p:childTnLst>
                                    <p:set>
                                      <p:cBhvr>
                                        <p:cTn id="10" dur="1" fill="hold">
                                          <p:stCondLst>
                                            <p:cond delay="0"/>
                                          </p:stCondLst>
                                        </p:cTn>
                                        <p:tgtEl>
                                          <p:spTgt spid="2"/>
                                        </p:tgtEl>
                                        <p:attrNameLst>
                                          <p:attrName>style.visibility</p:attrName>
                                        </p:attrNameLst>
                                      </p:cBhvr>
                                      <p:to>
                                        <p:strVal val="visible"/>
                                      </p:to>
                                    </p:set>
                                    <p:anim calcmode="lin" valueType="num">
                                      <p:cBhvr>
                                        <p:cTn id="11" dur="500" fill="hold"/>
                                        <p:tgtEl>
                                          <p:spTgt spid="2"/>
                                        </p:tgtEl>
                                        <p:attrNameLst>
                                          <p:attrName>ppt_w</p:attrName>
                                        </p:attrNameLst>
                                      </p:cBhvr>
                                      <p:tavLst>
                                        <p:tav tm="0">
                                          <p:val>
                                            <p:fltVal val="0"/>
                                          </p:val>
                                        </p:tav>
                                        <p:tav tm="100000">
                                          <p:val>
                                            <p:strVal val="#ppt_w"/>
                                          </p:val>
                                        </p:tav>
                                      </p:tavLst>
                                    </p:anim>
                                    <p:anim calcmode="lin" valueType="num">
                                      <p:cBhvr>
                                        <p:cTn id="12" dur="500" fill="hold"/>
                                        <p:tgtEl>
                                          <p:spTgt spid="2"/>
                                        </p:tgtEl>
                                        <p:attrNameLst>
                                          <p:attrName>ppt_h</p:attrName>
                                        </p:attrNameLst>
                                      </p:cBhvr>
                                      <p:tavLst>
                                        <p:tav tm="0">
                                          <p:val>
                                            <p:fltVal val="0"/>
                                          </p:val>
                                        </p:tav>
                                        <p:tav tm="100000">
                                          <p:val>
                                            <p:strVal val="#ppt_h"/>
                                          </p:val>
                                        </p:tav>
                                      </p:tavLst>
                                    </p:anim>
                                    <p:animEffect transition="in" filter="fade">
                                      <p:cBhvr>
                                        <p:cTn id="13" dur="500"/>
                                        <p:tgtEl>
                                          <p:spTgt spid="2"/>
                                        </p:tgtEl>
                                      </p:cBhvr>
                                    </p:animEffect>
                                  </p:childTnLst>
                                </p:cTn>
                              </p:par>
                            </p:childTnLst>
                          </p:cTn>
                        </p:par>
                        <p:par>
                          <p:cTn id="14" fill="hold">
                            <p:stCondLst>
                              <p:cond delay="1150"/>
                            </p:stCondLst>
                            <p:childTnLst>
                              <p:par>
                                <p:cTn id="15" presetID="31" presetClass="entr" presetSubtype="0" fill="hold" nodeType="afterEffect">
                                  <p:stCondLst>
                                    <p:cond delay="0"/>
                                  </p:stCondLst>
                                  <p:childTnLst>
                                    <p:set>
                                      <p:cBhvr>
                                        <p:cTn id="16" dur="1" fill="hold">
                                          <p:stCondLst>
                                            <p:cond delay="0"/>
                                          </p:stCondLst>
                                        </p:cTn>
                                        <p:tgtEl>
                                          <p:spTgt spid="21"/>
                                        </p:tgtEl>
                                        <p:attrNameLst>
                                          <p:attrName>style.visibility</p:attrName>
                                        </p:attrNameLst>
                                      </p:cBhvr>
                                      <p:to>
                                        <p:strVal val="visible"/>
                                      </p:to>
                                    </p:set>
                                    <p:anim calcmode="lin" valueType="num">
                                      <p:cBhvr>
                                        <p:cTn id="17" dur="1000" fill="hold"/>
                                        <p:tgtEl>
                                          <p:spTgt spid="21"/>
                                        </p:tgtEl>
                                        <p:attrNameLst>
                                          <p:attrName>ppt_w</p:attrName>
                                        </p:attrNameLst>
                                      </p:cBhvr>
                                      <p:tavLst>
                                        <p:tav tm="0">
                                          <p:val>
                                            <p:fltVal val="0"/>
                                          </p:val>
                                        </p:tav>
                                        <p:tav tm="100000">
                                          <p:val>
                                            <p:strVal val="#ppt_w"/>
                                          </p:val>
                                        </p:tav>
                                      </p:tavLst>
                                    </p:anim>
                                    <p:anim calcmode="lin" valueType="num">
                                      <p:cBhvr>
                                        <p:cTn id="18" dur="1000" fill="hold"/>
                                        <p:tgtEl>
                                          <p:spTgt spid="21"/>
                                        </p:tgtEl>
                                        <p:attrNameLst>
                                          <p:attrName>ppt_h</p:attrName>
                                        </p:attrNameLst>
                                      </p:cBhvr>
                                      <p:tavLst>
                                        <p:tav tm="0">
                                          <p:val>
                                            <p:fltVal val="0"/>
                                          </p:val>
                                        </p:tav>
                                        <p:tav tm="100000">
                                          <p:val>
                                            <p:strVal val="#ppt_h"/>
                                          </p:val>
                                        </p:tav>
                                      </p:tavLst>
                                    </p:anim>
                                    <p:anim calcmode="lin" valueType="num">
                                      <p:cBhvr>
                                        <p:cTn id="19" dur="1000" fill="hold"/>
                                        <p:tgtEl>
                                          <p:spTgt spid="21"/>
                                        </p:tgtEl>
                                        <p:attrNameLst>
                                          <p:attrName>style.rotation</p:attrName>
                                        </p:attrNameLst>
                                      </p:cBhvr>
                                      <p:tavLst>
                                        <p:tav tm="0">
                                          <p:val>
                                            <p:fltVal val="90"/>
                                          </p:val>
                                        </p:tav>
                                        <p:tav tm="100000">
                                          <p:val>
                                            <p:fltVal val="0"/>
                                          </p:val>
                                        </p:tav>
                                      </p:tavLst>
                                    </p:anim>
                                    <p:animEffect transition="in" filter="fade">
                                      <p:cBhvr>
                                        <p:cTn id="20" dur="1000"/>
                                        <p:tgtEl>
                                          <p:spTgt spid="21"/>
                                        </p:tgtEl>
                                      </p:cBhvr>
                                    </p:animEffect>
                                  </p:childTnLst>
                                </p:cTn>
                              </p:par>
                            </p:childTnLst>
                          </p:cTn>
                        </p:par>
                        <p:par>
                          <p:cTn id="21" fill="hold">
                            <p:stCondLst>
                              <p:cond delay="2150"/>
                            </p:stCondLst>
                            <p:childTnLst>
                              <p:par>
                                <p:cTn id="22" presetID="16" presetClass="entr" presetSubtype="21" fill="hold" nodeType="afterEffect">
                                  <p:stCondLst>
                                    <p:cond delay="0"/>
                                  </p:stCondLst>
                                  <p:childTnLst>
                                    <p:set>
                                      <p:cBhvr>
                                        <p:cTn id="23" dur="1" fill="hold">
                                          <p:stCondLst>
                                            <p:cond delay="0"/>
                                          </p:stCondLst>
                                        </p:cTn>
                                        <p:tgtEl>
                                          <p:spTgt spid="24"/>
                                        </p:tgtEl>
                                        <p:attrNameLst>
                                          <p:attrName>style.visibility</p:attrName>
                                        </p:attrNameLst>
                                      </p:cBhvr>
                                      <p:to>
                                        <p:strVal val="visible"/>
                                      </p:to>
                                    </p:set>
                                    <p:animEffect transition="in" filter="barn(inVertical)">
                                      <p:cBhvr>
                                        <p:cTn id="24" dur="500"/>
                                        <p:tgtEl>
                                          <p:spTgt spid="24"/>
                                        </p:tgtEl>
                                      </p:cBhvr>
                                    </p:animEffect>
                                  </p:childTnLst>
                                </p:cTn>
                              </p:par>
                            </p:childTnLst>
                          </p:cTn>
                        </p:par>
                        <p:par>
                          <p:cTn id="25" fill="hold">
                            <p:stCondLst>
                              <p:cond delay="2650"/>
                            </p:stCondLst>
                            <p:childTnLst>
                              <p:par>
                                <p:cTn id="26" presetID="10" presetClass="entr" presetSubtype="0" fill="hold" grpId="0" nodeType="afterEffect">
                                  <p:stCondLst>
                                    <p:cond delay="0"/>
                                  </p:stCondLst>
                                  <p:iterate type="lt">
                                    <p:tmPct val="10000"/>
                                  </p:iterate>
                                  <p:childTnLst>
                                    <p:set>
                                      <p:cBhvr>
                                        <p:cTn id="27" dur="1" fill="hold">
                                          <p:stCondLst>
                                            <p:cond delay="0"/>
                                          </p:stCondLst>
                                        </p:cTn>
                                        <p:tgtEl>
                                          <p:spTgt spid="27"/>
                                        </p:tgtEl>
                                        <p:attrNameLst>
                                          <p:attrName>style.visibility</p:attrName>
                                        </p:attrNameLst>
                                      </p:cBhvr>
                                      <p:to>
                                        <p:strVal val="visible"/>
                                      </p:to>
                                    </p:set>
                                    <p:animEffect transition="in" filter="fade">
                                      <p:cBhvr>
                                        <p:cTn id="28" dur="250"/>
                                        <p:tgtEl>
                                          <p:spTgt spid="27"/>
                                        </p:tgtEl>
                                      </p:cBhvr>
                                    </p:animEffect>
                                  </p:childTnLst>
                                </p:cTn>
                              </p:par>
                            </p:childTnLst>
                          </p:cTn>
                        </p:par>
                        <p:par>
                          <p:cTn id="29" fill="hold">
                            <p:stCondLst>
                              <p:cond delay="3725"/>
                            </p:stCondLst>
                            <p:childTnLst>
                              <p:par>
                                <p:cTn id="30" presetID="22" presetClass="entr" presetSubtype="8" fill="hold" grpId="0" nodeType="afterEffect">
                                  <p:stCondLst>
                                    <p:cond delay="0"/>
                                  </p:stCondLst>
                                  <p:childTnLst>
                                    <p:set>
                                      <p:cBhvr>
                                        <p:cTn id="31" dur="1" fill="hold">
                                          <p:stCondLst>
                                            <p:cond delay="0"/>
                                          </p:stCondLst>
                                        </p:cTn>
                                        <p:tgtEl>
                                          <p:spTgt spid="28"/>
                                        </p:tgtEl>
                                        <p:attrNameLst>
                                          <p:attrName>style.visibility</p:attrName>
                                        </p:attrNameLst>
                                      </p:cBhvr>
                                      <p:to>
                                        <p:strVal val="visible"/>
                                      </p:to>
                                    </p:set>
                                    <p:animEffect transition="in" filter="wipe(left)">
                                      <p:cBhvr>
                                        <p:cTn id="32" dur="500"/>
                                        <p:tgtEl>
                                          <p:spTgt spid="28"/>
                                        </p:tgtEl>
                                      </p:cBhvr>
                                    </p:animEffect>
                                  </p:childTnLst>
                                </p:cTn>
                              </p:par>
                            </p:childTnLst>
                          </p:cTn>
                        </p:par>
                        <p:par>
                          <p:cTn id="33" fill="hold">
                            <p:stCondLst>
                              <p:cond delay="4225"/>
                            </p:stCondLst>
                            <p:childTnLst>
                              <p:par>
                                <p:cTn id="34" presetID="31" presetClass="entr" presetSubtype="0" fill="hold" nodeType="afterEffect">
                                  <p:stCondLst>
                                    <p:cond delay="0"/>
                                  </p:stCondLst>
                                  <p:childTnLst>
                                    <p:set>
                                      <p:cBhvr>
                                        <p:cTn id="35" dur="1" fill="hold">
                                          <p:stCondLst>
                                            <p:cond delay="0"/>
                                          </p:stCondLst>
                                        </p:cTn>
                                        <p:tgtEl>
                                          <p:spTgt spid="29"/>
                                        </p:tgtEl>
                                        <p:attrNameLst>
                                          <p:attrName>style.visibility</p:attrName>
                                        </p:attrNameLst>
                                      </p:cBhvr>
                                      <p:to>
                                        <p:strVal val="visible"/>
                                      </p:to>
                                    </p:set>
                                    <p:anim calcmode="lin" valueType="num">
                                      <p:cBhvr>
                                        <p:cTn id="36" dur="1000" fill="hold"/>
                                        <p:tgtEl>
                                          <p:spTgt spid="29"/>
                                        </p:tgtEl>
                                        <p:attrNameLst>
                                          <p:attrName>ppt_w</p:attrName>
                                        </p:attrNameLst>
                                      </p:cBhvr>
                                      <p:tavLst>
                                        <p:tav tm="0">
                                          <p:val>
                                            <p:fltVal val="0"/>
                                          </p:val>
                                        </p:tav>
                                        <p:tav tm="100000">
                                          <p:val>
                                            <p:strVal val="#ppt_w"/>
                                          </p:val>
                                        </p:tav>
                                      </p:tavLst>
                                    </p:anim>
                                    <p:anim calcmode="lin" valueType="num">
                                      <p:cBhvr>
                                        <p:cTn id="37" dur="1000" fill="hold"/>
                                        <p:tgtEl>
                                          <p:spTgt spid="29"/>
                                        </p:tgtEl>
                                        <p:attrNameLst>
                                          <p:attrName>ppt_h</p:attrName>
                                        </p:attrNameLst>
                                      </p:cBhvr>
                                      <p:tavLst>
                                        <p:tav tm="0">
                                          <p:val>
                                            <p:fltVal val="0"/>
                                          </p:val>
                                        </p:tav>
                                        <p:tav tm="100000">
                                          <p:val>
                                            <p:strVal val="#ppt_h"/>
                                          </p:val>
                                        </p:tav>
                                      </p:tavLst>
                                    </p:anim>
                                    <p:anim calcmode="lin" valueType="num">
                                      <p:cBhvr>
                                        <p:cTn id="38" dur="1000" fill="hold"/>
                                        <p:tgtEl>
                                          <p:spTgt spid="29"/>
                                        </p:tgtEl>
                                        <p:attrNameLst>
                                          <p:attrName>style.rotation</p:attrName>
                                        </p:attrNameLst>
                                      </p:cBhvr>
                                      <p:tavLst>
                                        <p:tav tm="0">
                                          <p:val>
                                            <p:fltVal val="90"/>
                                          </p:val>
                                        </p:tav>
                                        <p:tav tm="100000">
                                          <p:val>
                                            <p:fltVal val="0"/>
                                          </p:val>
                                        </p:tav>
                                      </p:tavLst>
                                    </p:anim>
                                    <p:animEffect transition="in" filter="fade">
                                      <p:cBhvr>
                                        <p:cTn id="39" dur="1000"/>
                                        <p:tgtEl>
                                          <p:spTgt spid="29"/>
                                        </p:tgtEl>
                                      </p:cBhvr>
                                    </p:animEffect>
                                  </p:childTnLst>
                                </p:cTn>
                              </p:par>
                            </p:childTnLst>
                          </p:cTn>
                        </p:par>
                        <p:par>
                          <p:cTn id="40" fill="hold">
                            <p:stCondLst>
                              <p:cond delay="5225"/>
                            </p:stCondLst>
                            <p:childTnLst>
                              <p:par>
                                <p:cTn id="41" presetID="16" presetClass="entr" presetSubtype="21" fill="hold" nodeType="afterEffect">
                                  <p:stCondLst>
                                    <p:cond delay="0"/>
                                  </p:stCondLst>
                                  <p:childTnLst>
                                    <p:set>
                                      <p:cBhvr>
                                        <p:cTn id="42" dur="1" fill="hold">
                                          <p:stCondLst>
                                            <p:cond delay="0"/>
                                          </p:stCondLst>
                                        </p:cTn>
                                        <p:tgtEl>
                                          <p:spTgt spid="32"/>
                                        </p:tgtEl>
                                        <p:attrNameLst>
                                          <p:attrName>style.visibility</p:attrName>
                                        </p:attrNameLst>
                                      </p:cBhvr>
                                      <p:to>
                                        <p:strVal val="visible"/>
                                      </p:to>
                                    </p:set>
                                    <p:animEffect transition="in" filter="barn(inVertical)">
                                      <p:cBhvr>
                                        <p:cTn id="43" dur="500"/>
                                        <p:tgtEl>
                                          <p:spTgt spid="32"/>
                                        </p:tgtEl>
                                      </p:cBhvr>
                                    </p:animEffect>
                                  </p:childTnLst>
                                </p:cTn>
                              </p:par>
                            </p:childTnLst>
                          </p:cTn>
                        </p:par>
                        <p:par>
                          <p:cTn id="44" fill="hold">
                            <p:stCondLst>
                              <p:cond delay="5725"/>
                            </p:stCondLst>
                            <p:childTnLst>
                              <p:par>
                                <p:cTn id="45" presetID="10" presetClass="entr" presetSubtype="0" fill="hold" grpId="0" nodeType="afterEffect">
                                  <p:stCondLst>
                                    <p:cond delay="0"/>
                                  </p:stCondLst>
                                  <p:iterate type="lt">
                                    <p:tmPct val="10000"/>
                                  </p:iterate>
                                  <p:childTnLst>
                                    <p:set>
                                      <p:cBhvr>
                                        <p:cTn id="46" dur="1" fill="hold">
                                          <p:stCondLst>
                                            <p:cond delay="0"/>
                                          </p:stCondLst>
                                        </p:cTn>
                                        <p:tgtEl>
                                          <p:spTgt spid="35"/>
                                        </p:tgtEl>
                                        <p:attrNameLst>
                                          <p:attrName>style.visibility</p:attrName>
                                        </p:attrNameLst>
                                      </p:cBhvr>
                                      <p:to>
                                        <p:strVal val="visible"/>
                                      </p:to>
                                    </p:set>
                                    <p:animEffect transition="in" filter="fade">
                                      <p:cBhvr>
                                        <p:cTn id="47" dur="250"/>
                                        <p:tgtEl>
                                          <p:spTgt spid="35"/>
                                        </p:tgtEl>
                                      </p:cBhvr>
                                    </p:animEffect>
                                  </p:childTnLst>
                                </p:cTn>
                              </p:par>
                            </p:childTnLst>
                          </p:cTn>
                        </p:par>
                        <p:par>
                          <p:cTn id="48" fill="hold">
                            <p:stCondLst>
                              <p:cond delay="6800"/>
                            </p:stCondLst>
                            <p:childTnLst>
                              <p:par>
                                <p:cTn id="49" presetID="22" presetClass="entr" presetSubtype="8" fill="hold" grpId="0" nodeType="afterEffect">
                                  <p:stCondLst>
                                    <p:cond delay="0"/>
                                  </p:stCondLst>
                                  <p:childTnLst>
                                    <p:set>
                                      <p:cBhvr>
                                        <p:cTn id="50" dur="1" fill="hold">
                                          <p:stCondLst>
                                            <p:cond delay="0"/>
                                          </p:stCondLst>
                                        </p:cTn>
                                        <p:tgtEl>
                                          <p:spTgt spid="36"/>
                                        </p:tgtEl>
                                        <p:attrNameLst>
                                          <p:attrName>style.visibility</p:attrName>
                                        </p:attrNameLst>
                                      </p:cBhvr>
                                      <p:to>
                                        <p:strVal val="visible"/>
                                      </p:to>
                                    </p:set>
                                    <p:animEffect transition="in" filter="wipe(left)">
                                      <p:cBhvr>
                                        <p:cTn id="51" dur="500"/>
                                        <p:tgtEl>
                                          <p:spTgt spid="36"/>
                                        </p:tgtEl>
                                      </p:cBhvr>
                                    </p:animEffect>
                                  </p:childTnLst>
                                </p:cTn>
                              </p:par>
                            </p:childTnLst>
                          </p:cTn>
                        </p:par>
                        <p:par>
                          <p:cTn id="52" fill="hold">
                            <p:stCondLst>
                              <p:cond delay="7300"/>
                            </p:stCondLst>
                            <p:childTnLst>
                              <p:par>
                                <p:cTn id="53" presetID="31" presetClass="entr" presetSubtype="0" fill="hold" nodeType="afterEffect">
                                  <p:stCondLst>
                                    <p:cond delay="0"/>
                                  </p:stCondLst>
                                  <p:childTnLst>
                                    <p:set>
                                      <p:cBhvr>
                                        <p:cTn id="54" dur="1" fill="hold">
                                          <p:stCondLst>
                                            <p:cond delay="0"/>
                                          </p:stCondLst>
                                        </p:cTn>
                                        <p:tgtEl>
                                          <p:spTgt spid="37"/>
                                        </p:tgtEl>
                                        <p:attrNameLst>
                                          <p:attrName>style.visibility</p:attrName>
                                        </p:attrNameLst>
                                      </p:cBhvr>
                                      <p:to>
                                        <p:strVal val="visible"/>
                                      </p:to>
                                    </p:set>
                                    <p:anim calcmode="lin" valueType="num">
                                      <p:cBhvr>
                                        <p:cTn id="55" dur="1000" fill="hold"/>
                                        <p:tgtEl>
                                          <p:spTgt spid="37"/>
                                        </p:tgtEl>
                                        <p:attrNameLst>
                                          <p:attrName>ppt_w</p:attrName>
                                        </p:attrNameLst>
                                      </p:cBhvr>
                                      <p:tavLst>
                                        <p:tav tm="0">
                                          <p:val>
                                            <p:fltVal val="0"/>
                                          </p:val>
                                        </p:tav>
                                        <p:tav tm="100000">
                                          <p:val>
                                            <p:strVal val="#ppt_w"/>
                                          </p:val>
                                        </p:tav>
                                      </p:tavLst>
                                    </p:anim>
                                    <p:anim calcmode="lin" valueType="num">
                                      <p:cBhvr>
                                        <p:cTn id="56" dur="1000" fill="hold"/>
                                        <p:tgtEl>
                                          <p:spTgt spid="37"/>
                                        </p:tgtEl>
                                        <p:attrNameLst>
                                          <p:attrName>ppt_h</p:attrName>
                                        </p:attrNameLst>
                                      </p:cBhvr>
                                      <p:tavLst>
                                        <p:tav tm="0">
                                          <p:val>
                                            <p:fltVal val="0"/>
                                          </p:val>
                                        </p:tav>
                                        <p:tav tm="100000">
                                          <p:val>
                                            <p:strVal val="#ppt_h"/>
                                          </p:val>
                                        </p:tav>
                                      </p:tavLst>
                                    </p:anim>
                                    <p:anim calcmode="lin" valueType="num">
                                      <p:cBhvr>
                                        <p:cTn id="57" dur="1000" fill="hold"/>
                                        <p:tgtEl>
                                          <p:spTgt spid="37"/>
                                        </p:tgtEl>
                                        <p:attrNameLst>
                                          <p:attrName>style.rotation</p:attrName>
                                        </p:attrNameLst>
                                      </p:cBhvr>
                                      <p:tavLst>
                                        <p:tav tm="0">
                                          <p:val>
                                            <p:fltVal val="90"/>
                                          </p:val>
                                        </p:tav>
                                        <p:tav tm="100000">
                                          <p:val>
                                            <p:fltVal val="0"/>
                                          </p:val>
                                        </p:tav>
                                      </p:tavLst>
                                    </p:anim>
                                    <p:animEffect transition="in" filter="fade">
                                      <p:cBhvr>
                                        <p:cTn id="58" dur="1000"/>
                                        <p:tgtEl>
                                          <p:spTgt spid="37"/>
                                        </p:tgtEl>
                                      </p:cBhvr>
                                    </p:animEffect>
                                  </p:childTnLst>
                                </p:cTn>
                              </p:par>
                            </p:childTnLst>
                          </p:cTn>
                        </p:par>
                        <p:par>
                          <p:cTn id="59" fill="hold">
                            <p:stCondLst>
                              <p:cond delay="8300"/>
                            </p:stCondLst>
                            <p:childTnLst>
                              <p:par>
                                <p:cTn id="60" presetID="16" presetClass="entr" presetSubtype="21" fill="hold" nodeType="afterEffect">
                                  <p:stCondLst>
                                    <p:cond delay="0"/>
                                  </p:stCondLst>
                                  <p:childTnLst>
                                    <p:set>
                                      <p:cBhvr>
                                        <p:cTn id="61" dur="1" fill="hold">
                                          <p:stCondLst>
                                            <p:cond delay="0"/>
                                          </p:stCondLst>
                                        </p:cTn>
                                        <p:tgtEl>
                                          <p:spTgt spid="40"/>
                                        </p:tgtEl>
                                        <p:attrNameLst>
                                          <p:attrName>style.visibility</p:attrName>
                                        </p:attrNameLst>
                                      </p:cBhvr>
                                      <p:to>
                                        <p:strVal val="visible"/>
                                      </p:to>
                                    </p:set>
                                    <p:animEffect transition="in" filter="barn(inVertical)">
                                      <p:cBhvr>
                                        <p:cTn id="62" dur="500"/>
                                        <p:tgtEl>
                                          <p:spTgt spid="40"/>
                                        </p:tgtEl>
                                      </p:cBhvr>
                                    </p:animEffect>
                                  </p:childTnLst>
                                </p:cTn>
                              </p:par>
                            </p:childTnLst>
                          </p:cTn>
                        </p:par>
                        <p:par>
                          <p:cTn id="63" fill="hold">
                            <p:stCondLst>
                              <p:cond delay="8800"/>
                            </p:stCondLst>
                            <p:childTnLst>
                              <p:par>
                                <p:cTn id="64" presetID="10" presetClass="entr" presetSubtype="0" fill="hold" grpId="0" nodeType="afterEffect">
                                  <p:stCondLst>
                                    <p:cond delay="0"/>
                                  </p:stCondLst>
                                  <p:iterate type="lt">
                                    <p:tmPct val="10000"/>
                                  </p:iterate>
                                  <p:childTnLst>
                                    <p:set>
                                      <p:cBhvr>
                                        <p:cTn id="65" dur="1" fill="hold">
                                          <p:stCondLst>
                                            <p:cond delay="0"/>
                                          </p:stCondLst>
                                        </p:cTn>
                                        <p:tgtEl>
                                          <p:spTgt spid="43"/>
                                        </p:tgtEl>
                                        <p:attrNameLst>
                                          <p:attrName>style.visibility</p:attrName>
                                        </p:attrNameLst>
                                      </p:cBhvr>
                                      <p:to>
                                        <p:strVal val="visible"/>
                                      </p:to>
                                    </p:set>
                                    <p:animEffect transition="in" filter="fade">
                                      <p:cBhvr>
                                        <p:cTn id="66" dur="250"/>
                                        <p:tgtEl>
                                          <p:spTgt spid="43"/>
                                        </p:tgtEl>
                                      </p:cBhvr>
                                    </p:animEffect>
                                  </p:childTnLst>
                                </p:cTn>
                              </p:par>
                            </p:childTnLst>
                          </p:cTn>
                        </p:par>
                        <p:par>
                          <p:cTn id="67" fill="hold">
                            <p:stCondLst>
                              <p:cond delay="9875"/>
                            </p:stCondLst>
                            <p:childTnLst>
                              <p:par>
                                <p:cTn id="68" presetID="22" presetClass="entr" presetSubtype="8" fill="hold" grpId="0" nodeType="afterEffect">
                                  <p:stCondLst>
                                    <p:cond delay="0"/>
                                  </p:stCondLst>
                                  <p:childTnLst>
                                    <p:set>
                                      <p:cBhvr>
                                        <p:cTn id="69" dur="1" fill="hold">
                                          <p:stCondLst>
                                            <p:cond delay="0"/>
                                          </p:stCondLst>
                                        </p:cTn>
                                        <p:tgtEl>
                                          <p:spTgt spid="44"/>
                                        </p:tgtEl>
                                        <p:attrNameLst>
                                          <p:attrName>style.visibility</p:attrName>
                                        </p:attrNameLst>
                                      </p:cBhvr>
                                      <p:to>
                                        <p:strVal val="visible"/>
                                      </p:to>
                                    </p:set>
                                    <p:animEffect transition="in" filter="wipe(left)">
                                      <p:cBhvr>
                                        <p:cTn id="70" dur="500"/>
                                        <p:tgtEl>
                                          <p:spTgt spid="44"/>
                                        </p:tgtEl>
                                      </p:cBhvr>
                                    </p:animEffect>
                                  </p:childTnLst>
                                </p:cTn>
                              </p:par>
                            </p:childTnLst>
                          </p:cTn>
                        </p:par>
                        <p:par>
                          <p:cTn id="71" fill="hold">
                            <p:stCondLst>
                              <p:cond delay="10375"/>
                            </p:stCondLst>
                            <p:childTnLst>
                              <p:par>
                                <p:cTn id="72" presetID="31" presetClass="entr" presetSubtype="0" fill="hold" nodeType="afterEffect">
                                  <p:stCondLst>
                                    <p:cond delay="0"/>
                                  </p:stCondLst>
                                  <p:childTnLst>
                                    <p:set>
                                      <p:cBhvr>
                                        <p:cTn id="73" dur="1" fill="hold">
                                          <p:stCondLst>
                                            <p:cond delay="0"/>
                                          </p:stCondLst>
                                        </p:cTn>
                                        <p:tgtEl>
                                          <p:spTgt spid="45"/>
                                        </p:tgtEl>
                                        <p:attrNameLst>
                                          <p:attrName>style.visibility</p:attrName>
                                        </p:attrNameLst>
                                      </p:cBhvr>
                                      <p:to>
                                        <p:strVal val="visible"/>
                                      </p:to>
                                    </p:set>
                                    <p:anim calcmode="lin" valueType="num">
                                      <p:cBhvr>
                                        <p:cTn id="74" dur="1000" fill="hold"/>
                                        <p:tgtEl>
                                          <p:spTgt spid="45"/>
                                        </p:tgtEl>
                                        <p:attrNameLst>
                                          <p:attrName>ppt_w</p:attrName>
                                        </p:attrNameLst>
                                      </p:cBhvr>
                                      <p:tavLst>
                                        <p:tav tm="0">
                                          <p:val>
                                            <p:fltVal val="0"/>
                                          </p:val>
                                        </p:tav>
                                        <p:tav tm="100000">
                                          <p:val>
                                            <p:strVal val="#ppt_w"/>
                                          </p:val>
                                        </p:tav>
                                      </p:tavLst>
                                    </p:anim>
                                    <p:anim calcmode="lin" valueType="num">
                                      <p:cBhvr>
                                        <p:cTn id="75" dur="1000" fill="hold"/>
                                        <p:tgtEl>
                                          <p:spTgt spid="45"/>
                                        </p:tgtEl>
                                        <p:attrNameLst>
                                          <p:attrName>ppt_h</p:attrName>
                                        </p:attrNameLst>
                                      </p:cBhvr>
                                      <p:tavLst>
                                        <p:tav tm="0">
                                          <p:val>
                                            <p:fltVal val="0"/>
                                          </p:val>
                                        </p:tav>
                                        <p:tav tm="100000">
                                          <p:val>
                                            <p:strVal val="#ppt_h"/>
                                          </p:val>
                                        </p:tav>
                                      </p:tavLst>
                                    </p:anim>
                                    <p:anim calcmode="lin" valueType="num">
                                      <p:cBhvr>
                                        <p:cTn id="76" dur="1000" fill="hold"/>
                                        <p:tgtEl>
                                          <p:spTgt spid="45"/>
                                        </p:tgtEl>
                                        <p:attrNameLst>
                                          <p:attrName>style.rotation</p:attrName>
                                        </p:attrNameLst>
                                      </p:cBhvr>
                                      <p:tavLst>
                                        <p:tav tm="0">
                                          <p:val>
                                            <p:fltVal val="90"/>
                                          </p:val>
                                        </p:tav>
                                        <p:tav tm="100000">
                                          <p:val>
                                            <p:fltVal val="0"/>
                                          </p:val>
                                        </p:tav>
                                      </p:tavLst>
                                    </p:anim>
                                    <p:animEffect transition="in" filter="fade">
                                      <p:cBhvr>
                                        <p:cTn id="77" dur="1000"/>
                                        <p:tgtEl>
                                          <p:spTgt spid="45"/>
                                        </p:tgtEl>
                                      </p:cBhvr>
                                    </p:animEffect>
                                  </p:childTnLst>
                                </p:cTn>
                              </p:par>
                            </p:childTnLst>
                          </p:cTn>
                        </p:par>
                        <p:par>
                          <p:cTn id="78" fill="hold">
                            <p:stCondLst>
                              <p:cond delay="11375"/>
                            </p:stCondLst>
                            <p:childTnLst>
                              <p:par>
                                <p:cTn id="79" presetID="16" presetClass="entr" presetSubtype="21" fill="hold" nodeType="afterEffect">
                                  <p:stCondLst>
                                    <p:cond delay="0"/>
                                  </p:stCondLst>
                                  <p:childTnLst>
                                    <p:set>
                                      <p:cBhvr>
                                        <p:cTn id="80" dur="1" fill="hold">
                                          <p:stCondLst>
                                            <p:cond delay="0"/>
                                          </p:stCondLst>
                                        </p:cTn>
                                        <p:tgtEl>
                                          <p:spTgt spid="48"/>
                                        </p:tgtEl>
                                        <p:attrNameLst>
                                          <p:attrName>style.visibility</p:attrName>
                                        </p:attrNameLst>
                                      </p:cBhvr>
                                      <p:to>
                                        <p:strVal val="visible"/>
                                      </p:to>
                                    </p:set>
                                    <p:animEffect transition="in" filter="barn(inVertical)">
                                      <p:cBhvr>
                                        <p:cTn id="81" dur="500"/>
                                        <p:tgtEl>
                                          <p:spTgt spid="48"/>
                                        </p:tgtEl>
                                      </p:cBhvr>
                                    </p:animEffect>
                                  </p:childTnLst>
                                </p:cTn>
                              </p:par>
                            </p:childTnLst>
                          </p:cTn>
                        </p:par>
                        <p:par>
                          <p:cTn id="82" fill="hold">
                            <p:stCondLst>
                              <p:cond delay="11875"/>
                            </p:stCondLst>
                            <p:childTnLst>
                              <p:par>
                                <p:cTn id="83" presetID="10" presetClass="entr" presetSubtype="0" fill="hold" grpId="0" nodeType="afterEffect">
                                  <p:stCondLst>
                                    <p:cond delay="0"/>
                                  </p:stCondLst>
                                  <p:iterate type="lt">
                                    <p:tmPct val="10000"/>
                                  </p:iterate>
                                  <p:childTnLst>
                                    <p:set>
                                      <p:cBhvr>
                                        <p:cTn id="84" dur="1" fill="hold">
                                          <p:stCondLst>
                                            <p:cond delay="0"/>
                                          </p:stCondLst>
                                        </p:cTn>
                                        <p:tgtEl>
                                          <p:spTgt spid="51"/>
                                        </p:tgtEl>
                                        <p:attrNameLst>
                                          <p:attrName>style.visibility</p:attrName>
                                        </p:attrNameLst>
                                      </p:cBhvr>
                                      <p:to>
                                        <p:strVal val="visible"/>
                                      </p:to>
                                    </p:set>
                                    <p:animEffect transition="in" filter="fade">
                                      <p:cBhvr>
                                        <p:cTn id="85" dur="250"/>
                                        <p:tgtEl>
                                          <p:spTgt spid="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27" grpId="0"/>
      <p:bldP spid="28" grpId="0" animBg="1"/>
      <p:bldP spid="35" grpId="0"/>
      <p:bldP spid="36" grpId="0" animBg="1"/>
      <p:bldP spid="43" grpId="0"/>
      <p:bldP spid="44" grpId="0" animBg="1"/>
      <p:bldP spid="51" grpId="0"/>
    </p:bldLst>
  </p:timing>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文本框 15"/>
          <p:cNvSpPr txBox="1"/>
          <p:nvPr/>
        </p:nvSpPr>
        <p:spPr>
          <a:xfrm>
            <a:off x="191917" y="314907"/>
            <a:ext cx="4706914" cy="584640"/>
          </a:xfrm>
          <a:prstGeom prst="rect">
            <a:avLst/>
          </a:prstGeom>
          <a:noFill/>
        </p:spPr>
        <p:txBody>
          <a:bodyPr wrap="square" rtlCol="0">
            <a:spAutoFit/>
          </a:bodyPr>
          <a:lstStyle/>
          <a:p>
            <a:r>
              <a:rPr lang="zh-CN" altLang="en-US" sz="3199" b="1" dirty="0">
                <a:solidFill>
                  <a:schemeClr val="tx1">
                    <a:lumMod val="65000"/>
                    <a:lumOff val="35000"/>
                  </a:schemeClr>
                </a:solidFill>
                <a:latin typeface="方正尚酷简体" panose="03000509000000000000" pitchFamily="65" charset="-122"/>
                <a:ea typeface="方正尚酷简体" panose="03000509000000000000" pitchFamily="65" charset="-122"/>
              </a:rPr>
              <a:t>请在此输入文本标题</a:t>
            </a:r>
          </a:p>
        </p:txBody>
      </p:sp>
      <p:sp>
        <p:nvSpPr>
          <p:cNvPr id="3" name="矩形 2"/>
          <p:cNvSpPr/>
          <p:nvPr/>
        </p:nvSpPr>
        <p:spPr>
          <a:xfrm>
            <a:off x="1411" y="342820"/>
            <a:ext cx="171410" cy="57136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圆角矩形 46"/>
          <p:cNvSpPr/>
          <p:nvPr/>
        </p:nvSpPr>
        <p:spPr>
          <a:xfrm>
            <a:off x="1411450" y="3135217"/>
            <a:ext cx="2111883" cy="480048"/>
          </a:xfrm>
          <a:prstGeom prst="roundRect">
            <a:avLst>
              <a:gd name="adj" fmla="val 10053"/>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1" tIns="60950" rIns="121901" bIns="60950" anchor="ctr"/>
          <a:lstStyle/>
          <a:p>
            <a:pPr algn="ctr">
              <a:defRPr/>
            </a:pPr>
            <a:r>
              <a:rPr lang="zh-CN" altLang="en-US" dirty="0">
                <a:solidFill>
                  <a:srgbClr val="FFFFFF"/>
                </a:solidFill>
                <a:latin typeface="+mn-ea"/>
              </a:rPr>
              <a:t>关键字</a:t>
            </a:r>
          </a:p>
        </p:txBody>
      </p:sp>
      <p:sp>
        <p:nvSpPr>
          <p:cNvPr id="48" name="任意多边形 47"/>
          <p:cNvSpPr/>
          <p:nvPr/>
        </p:nvSpPr>
        <p:spPr>
          <a:xfrm>
            <a:off x="2034647" y="1928595"/>
            <a:ext cx="865490" cy="1054207"/>
          </a:xfrm>
          <a:custGeom>
            <a:avLst/>
            <a:gdLst>
              <a:gd name="connsiteX0" fmla="*/ 324036 w 648072"/>
              <a:gd name="connsiteY0" fmla="*/ 0 h 791728"/>
              <a:gd name="connsiteX1" fmla="*/ 648072 w 648072"/>
              <a:gd name="connsiteY1" fmla="*/ 324036 h 791728"/>
              <a:gd name="connsiteX2" fmla="*/ 389341 w 648072"/>
              <a:gd name="connsiteY2" fmla="*/ 641489 h 791728"/>
              <a:gd name="connsiteX3" fmla="*/ 388468 w 648072"/>
              <a:gd name="connsiteY3" fmla="*/ 641577 h 791728"/>
              <a:gd name="connsiteX4" fmla="*/ 324036 w 648072"/>
              <a:gd name="connsiteY4" fmla="*/ 791728 h 791728"/>
              <a:gd name="connsiteX5" fmla="*/ 259605 w 648072"/>
              <a:gd name="connsiteY5" fmla="*/ 641577 h 791728"/>
              <a:gd name="connsiteX6" fmla="*/ 258732 w 648072"/>
              <a:gd name="connsiteY6" fmla="*/ 641489 h 791728"/>
              <a:gd name="connsiteX7" fmla="*/ 0 w 648072"/>
              <a:gd name="connsiteY7" fmla="*/ 324036 h 791728"/>
              <a:gd name="connsiteX8" fmla="*/ 324036 w 648072"/>
              <a:gd name="connsiteY8" fmla="*/ 0 h 7917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48072" h="791728">
                <a:moveTo>
                  <a:pt x="324036" y="0"/>
                </a:moveTo>
                <a:cubicBezTo>
                  <a:pt x="502996" y="0"/>
                  <a:pt x="648072" y="145076"/>
                  <a:pt x="648072" y="324036"/>
                </a:cubicBezTo>
                <a:cubicBezTo>
                  <a:pt x="648072" y="480626"/>
                  <a:pt x="536998" y="611274"/>
                  <a:pt x="389341" y="641489"/>
                </a:cubicBezTo>
                <a:lnTo>
                  <a:pt x="388468" y="641577"/>
                </a:lnTo>
                <a:lnTo>
                  <a:pt x="324036" y="791728"/>
                </a:lnTo>
                <a:lnTo>
                  <a:pt x="259605" y="641577"/>
                </a:lnTo>
                <a:lnTo>
                  <a:pt x="258732" y="641489"/>
                </a:lnTo>
                <a:cubicBezTo>
                  <a:pt x="111074" y="611274"/>
                  <a:pt x="0" y="480626"/>
                  <a:pt x="0" y="324036"/>
                </a:cubicBezTo>
                <a:cubicBezTo>
                  <a:pt x="0" y="145076"/>
                  <a:pt x="145076" y="0"/>
                  <a:pt x="324036"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239963" anchor="ctr"/>
          <a:lstStyle/>
          <a:p>
            <a:pPr algn="ctr">
              <a:defRPr/>
            </a:pPr>
            <a:r>
              <a:rPr lang="en-US" altLang="zh-CN" sz="3200" dirty="0">
                <a:solidFill>
                  <a:srgbClr val="FFFFFF"/>
                </a:solidFill>
                <a:latin typeface="Impact" pitchFamily="34" charset="0"/>
                <a:ea typeface="方正尚酷简体" panose="03000509000000000000" pitchFamily="65" charset="-122"/>
              </a:rPr>
              <a:t>01</a:t>
            </a:r>
            <a:endParaRPr lang="zh-CN" altLang="en-US" sz="3200" dirty="0">
              <a:solidFill>
                <a:srgbClr val="FFFFFF"/>
              </a:solidFill>
              <a:latin typeface="Impact" pitchFamily="34" charset="0"/>
              <a:ea typeface="方正尚酷简体" panose="03000509000000000000" pitchFamily="65" charset="-122"/>
            </a:endParaRPr>
          </a:p>
        </p:txBody>
      </p:sp>
      <p:sp>
        <p:nvSpPr>
          <p:cNvPr id="49" name="TextBox 57"/>
          <p:cNvSpPr>
            <a:spLocks noChangeArrowheads="1"/>
          </p:cNvSpPr>
          <p:nvPr/>
        </p:nvSpPr>
        <p:spPr bwMode="auto">
          <a:xfrm>
            <a:off x="1411450" y="4006577"/>
            <a:ext cx="2159959" cy="974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ts val="1867"/>
              </a:lnSpc>
            </a:pPr>
            <a:r>
              <a:rPr lang="zh-CN" altLang="en-US" sz="1400" dirty="0">
                <a:solidFill>
                  <a:prstClr val="black">
                    <a:lumMod val="75000"/>
                  </a:prstClr>
                </a:solidFill>
                <a:latin typeface="+mj-ea"/>
                <a:ea typeface="+mj-ea"/>
              </a:rPr>
              <a:t>单击此处添加文字阐述，添加简短问题说明文字，具体说明文字在此处。</a:t>
            </a:r>
            <a:r>
              <a:rPr lang="zh-CN" altLang="en-US" sz="1400" dirty="0">
                <a:solidFill>
                  <a:prstClr val="black">
                    <a:lumMod val="75000"/>
                  </a:prstClr>
                </a:solidFill>
                <a:latin typeface="时尚中黑简体"/>
              </a:rPr>
              <a:t>单击此处添加文字阐述</a:t>
            </a:r>
            <a:endParaRPr lang="en-US" altLang="zh-CN" sz="1200" dirty="0">
              <a:solidFill>
                <a:schemeClr val="tx1">
                  <a:lumMod val="75000"/>
                  <a:lumOff val="25000"/>
                </a:schemeClr>
              </a:solidFill>
              <a:latin typeface="+mj-ea"/>
              <a:ea typeface="+mj-ea"/>
              <a:sym typeface="微软雅黑" pitchFamily="34" charset="-122"/>
            </a:endParaRPr>
          </a:p>
        </p:txBody>
      </p:sp>
      <p:sp>
        <p:nvSpPr>
          <p:cNvPr id="50" name="圆角矩形 49"/>
          <p:cNvSpPr/>
          <p:nvPr/>
        </p:nvSpPr>
        <p:spPr>
          <a:xfrm>
            <a:off x="3823822" y="3135217"/>
            <a:ext cx="2111883" cy="480048"/>
          </a:xfrm>
          <a:prstGeom prst="roundRect">
            <a:avLst>
              <a:gd name="adj" fmla="val 10053"/>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1" tIns="60950" rIns="121901" bIns="60950" anchor="ctr"/>
          <a:lstStyle/>
          <a:p>
            <a:pPr algn="ctr">
              <a:defRPr/>
            </a:pPr>
            <a:r>
              <a:rPr lang="zh-CN" altLang="en-US" dirty="0">
                <a:solidFill>
                  <a:srgbClr val="FFFFFF"/>
                </a:solidFill>
                <a:latin typeface="+mn-ea"/>
              </a:rPr>
              <a:t>关键字</a:t>
            </a:r>
          </a:p>
        </p:txBody>
      </p:sp>
      <p:sp>
        <p:nvSpPr>
          <p:cNvPr id="51" name="任意多边形 50"/>
          <p:cNvSpPr/>
          <p:nvPr/>
        </p:nvSpPr>
        <p:spPr>
          <a:xfrm>
            <a:off x="4448074" y="3859191"/>
            <a:ext cx="863376" cy="1056324"/>
          </a:xfrm>
          <a:custGeom>
            <a:avLst/>
            <a:gdLst>
              <a:gd name="connsiteX0" fmla="*/ 324036 w 648072"/>
              <a:gd name="connsiteY0" fmla="*/ 0 h 791728"/>
              <a:gd name="connsiteX1" fmla="*/ 388468 w 648072"/>
              <a:gd name="connsiteY1" fmla="*/ 150151 h 791728"/>
              <a:gd name="connsiteX2" fmla="*/ 389341 w 648072"/>
              <a:gd name="connsiteY2" fmla="*/ 150239 h 791728"/>
              <a:gd name="connsiteX3" fmla="*/ 648072 w 648072"/>
              <a:gd name="connsiteY3" fmla="*/ 467692 h 791728"/>
              <a:gd name="connsiteX4" fmla="*/ 324036 w 648072"/>
              <a:gd name="connsiteY4" fmla="*/ 791728 h 791728"/>
              <a:gd name="connsiteX5" fmla="*/ 0 w 648072"/>
              <a:gd name="connsiteY5" fmla="*/ 467692 h 791728"/>
              <a:gd name="connsiteX6" fmla="*/ 258732 w 648072"/>
              <a:gd name="connsiteY6" fmla="*/ 150239 h 791728"/>
              <a:gd name="connsiteX7" fmla="*/ 259605 w 648072"/>
              <a:gd name="connsiteY7" fmla="*/ 150151 h 7917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48072" h="791728">
                <a:moveTo>
                  <a:pt x="324036" y="0"/>
                </a:moveTo>
                <a:lnTo>
                  <a:pt x="388468" y="150151"/>
                </a:lnTo>
                <a:lnTo>
                  <a:pt x="389341" y="150239"/>
                </a:lnTo>
                <a:cubicBezTo>
                  <a:pt x="536998" y="180454"/>
                  <a:pt x="648072" y="311102"/>
                  <a:pt x="648072" y="467692"/>
                </a:cubicBezTo>
                <a:cubicBezTo>
                  <a:pt x="648072" y="646652"/>
                  <a:pt x="502996" y="791728"/>
                  <a:pt x="324036" y="791728"/>
                </a:cubicBezTo>
                <a:cubicBezTo>
                  <a:pt x="145076" y="791728"/>
                  <a:pt x="0" y="646652"/>
                  <a:pt x="0" y="467692"/>
                </a:cubicBezTo>
                <a:cubicBezTo>
                  <a:pt x="0" y="311102"/>
                  <a:pt x="111074" y="180454"/>
                  <a:pt x="258732" y="150239"/>
                </a:cubicBezTo>
                <a:lnTo>
                  <a:pt x="259605" y="150151"/>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191970" rIns="0" bIns="0" anchor="ctr"/>
          <a:lstStyle/>
          <a:p>
            <a:pPr algn="ctr">
              <a:defRPr/>
            </a:pPr>
            <a:r>
              <a:rPr lang="en-US" altLang="zh-CN" sz="3200" dirty="0">
                <a:solidFill>
                  <a:srgbClr val="FFFFFF"/>
                </a:solidFill>
                <a:latin typeface="Impact" pitchFamily="34" charset="0"/>
                <a:ea typeface="方正尚酷简体" panose="03000509000000000000" pitchFamily="65" charset="-122"/>
              </a:rPr>
              <a:t>02</a:t>
            </a:r>
            <a:endParaRPr lang="zh-CN" altLang="en-US" sz="3200" dirty="0">
              <a:solidFill>
                <a:srgbClr val="FFFFFF"/>
              </a:solidFill>
              <a:latin typeface="Impact" pitchFamily="34" charset="0"/>
              <a:ea typeface="方正尚酷简体" panose="03000509000000000000" pitchFamily="65" charset="-122"/>
            </a:endParaRPr>
          </a:p>
        </p:txBody>
      </p:sp>
      <p:sp>
        <p:nvSpPr>
          <p:cNvPr id="52" name="TextBox 57"/>
          <p:cNvSpPr>
            <a:spLocks noChangeArrowheads="1"/>
          </p:cNvSpPr>
          <p:nvPr/>
        </p:nvSpPr>
        <p:spPr bwMode="auto">
          <a:xfrm>
            <a:off x="3823822" y="1808101"/>
            <a:ext cx="2159959" cy="974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ts val="1867"/>
              </a:lnSpc>
            </a:pPr>
            <a:r>
              <a:rPr lang="zh-CN" altLang="en-US" sz="1400" dirty="0">
                <a:solidFill>
                  <a:prstClr val="black">
                    <a:lumMod val="75000"/>
                  </a:prstClr>
                </a:solidFill>
                <a:latin typeface="+mj-ea"/>
                <a:ea typeface="+mj-ea"/>
              </a:rPr>
              <a:t>单击此处添加文字阐述，添加简短问题说明文字，具体说明文字在此处。</a:t>
            </a:r>
            <a:r>
              <a:rPr lang="zh-CN" altLang="en-US" sz="1400" dirty="0">
                <a:solidFill>
                  <a:prstClr val="black">
                    <a:lumMod val="75000"/>
                  </a:prstClr>
                </a:solidFill>
                <a:latin typeface="时尚中黑简体"/>
              </a:rPr>
              <a:t>单击此处添加文字阐述</a:t>
            </a:r>
            <a:endParaRPr lang="en-US" altLang="zh-CN" sz="1200" dirty="0">
              <a:solidFill>
                <a:schemeClr val="tx1">
                  <a:lumMod val="75000"/>
                  <a:lumOff val="25000"/>
                </a:schemeClr>
              </a:solidFill>
              <a:latin typeface="+mj-ea"/>
              <a:ea typeface="+mj-ea"/>
              <a:sym typeface="微软雅黑" pitchFamily="34" charset="-122"/>
            </a:endParaRPr>
          </a:p>
        </p:txBody>
      </p:sp>
      <p:sp>
        <p:nvSpPr>
          <p:cNvPr id="53" name="圆角矩形 52"/>
          <p:cNvSpPr/>
          <p:nvPr/>
        </p:nvSpPr>
        <p:spPr>
          <a:xfrm>
            <a:off x="6240424" y="3135217"/>
            <a:ext cx="2111883" cy="480048"/>
          </a:xfrm>
          <a:prstGeom prst="roundRect">
            <a:avLst>
              <a:gd name="adj" fmla="val 10053"/>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1" tIns="60950" rIns="121901" bIns="60950" anchor="ctr"/>
          <a:lstStyle/>
          <a:p>
            <a:pPr algn="ctr">
              <a:defRPr/>
            </a:pPr>
            <a:r>
              <a:rPr lang="zh-CN" altLang="en-US" dirty="0">
                <a:solidFill>
                  <a:srgbClr val="FFFFFF"/>
                </a:solidFill>
                <a:latin typeface="+mn-ea"/>
              </a:rPr>
              <a:t>关键字</a:t>
            </a:r>
          </a:p>
        </p:txBody>
      </p:sp>
      <p:sp>
        <p:nvSpPr>
          <p:cNvPr id="54" name="任意多边形 53"/>
          <p:cNvSpPr/>
          <p:nvPr/>
        </p:nvSpPr>
        <p:spPr>
          <a:xfrm>
            <a:off x="6863621" y="1928595"/>
            <a:ext cx="865492" cy="1054207"/>
          </a:xfrm>
          <a:custGeom>
            <a:avLst/>
            <a:gdLst>
              <a:gd name="connsiteX0" fmla="*/ 324036 w 648072"/>
              <a:gd name="connsiteY0" fmla="*/ 0 h 791728"/>
              <a:gd name="connsiteX1" fmla="*/ 648072 w 648072"/>
              <a:gd name="connsiteY1" fmla="*/ 324036 h 791728"/>
              <a:gd name="connsiteX2" fmla="*/ 389341 w 648072"/>
              <a:gd name="connsiteY2" fmla="*/ 641489 h 791728"/>
              <a:gd name="connsiteX3" fmla="*/ 388468 w 648072"/>
              <a:gd name="connsiteY3" fmla="*/ 641577 h 791728"/>
              <a:gd name="connsiteX4" fmla="*/ 324036 w 648072"/>
              <a:gd name="connsiteY4" fmla="*/ 791728 h 791728"/>
              <a:gd name="connsiteX5" fmla="*/ 259605 w 648072"/>
              <a:gd name="connsiteY5" fmla="*/ 641577 h 791728"/>
              <a:gd name="connsiteX6" fmla="*/ 258732 w 648072"/>
              <a:gd name="connsiteY6" fmla="*/ 641489 h 791728"/>
              <a:gd name="connsiteX7" fmla="*/ 0 w 648072"/>
              <a:gd name="connsiteY7" fmla="*/ 324036 h 791728"/>
              <a:gd name="connsiteX8" fmla="*/ 324036 w 648072"/>
              <a:gd name="connsiteY8" fmla="*/ 0 h 7917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48072" h="791728">
                <a:moveTo>
                  <a:pt x="324036" y="0"/>
                </a:moveTo>
                <a:cubicBezTo>
                  <a:pt x="502996" y="0"/>
                  <a:pt x="648072" y="145076"/>
                  <a:pt x="648072" y="324036"/>
                </a:cubicBezTo>
                <a:cubicBezTo>
                  <a:pt x="648072" y="480626"/>
                  <a:pt x="536998" y="611274"/>
                  <a:pt x="389341" y="641489"/>
                </a:cubicBezTo>
                <a:lnTo>
                  <a:pt x="388468" y="641577"/>
                </a:lnTo>
                <a:lnTo>
                  <a:pt x="324036" y="791728"/>
                </a:lnTo>
                <a:lnTo>
                  <a:pt x="259605" y="641577"/>
                </a:lnTo>
                <a:lnTo>
                  <a:pt x="258732" y="641489"/>
                </a:lnTo>
                <a:cubicBezTo>
                  <a:pt x="111074" y="611274"/>
                  <a:pt x="0" y="480626"/>
                  <a:pt x="0" y="324036"/>
                </a:cubicBezTo>
                <a:cubicBezTo>
                  <a:pt x="0" y="145076"/>
                  <a:pt x="145076" y="0"/>
                  <a:pt x="324036"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239963" anchor="ctr"/>
          <a:lstStyle/>
          <a:p>
            <a:pPr algn="ctr">
              <a:defRPr/>
            </a:pPr>
            <a:r>
              <a:rPr lang="en-US" altLang="zh-CN" sz="3200" dirty="0">
                <a:solidFill>
                  <a:srgbClr val="FFFFFF"/>
                </a:solidFill>
                <a:latin typeface="Impact" pitchFamily="34" charset="0"/>
                <a:ea typeface="方正尚酷简体" panose="03000509000000000000" pitchFamily="65" charset="-122"/>
              </a:rPr>
              <a:t>03</a:t>
            </a:r>
          </a:p>
        </p:txBody>
      </p:sp>
      <p:sp>
        <p:nvSpPr>
          <p:cNvPr id="55" name="TextBox 57"/>
          <p:cNvSpPr>
            <a:spLocks noChangeArrowheads="1"/>
          </p:cNvSpPr>
          <p:nvPr/>
        </p:nvSpPr>
        <p:spPr bwMode="auto">
          <a:xfrm>
            <a:off x="6216386" y="3941016"/>
            <a:ext cx="2159959" cy="974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ts val="1867"/>
              </a:lnSpc>
            </a:pPr>
            <a:r>
              <a:rPr lang="zh-CN" altLang="en-US" sz="1400" dirty="0">
                <a:solidFill>
                  <a:prstClr val="black">
                    <a:lumMod val="75000"/>
                  </a:prstClr>
                </a:solidFill>
                <a:latin typeface="+mj-ea"/>
                <a:ea typeface="+mj-ea"/>
              </a:rPr>
              <a:t>单击此处添加文字阐述，添加简短问题说明文字，具体说明文字在此处。</a:t>
            </a:r>
            <a:r>
              <a:rPr lang="zh-CN" altLang="en-US" sz="1400" dirty="0">
                <a:solidFill>
                  <a:prstClr val="black">
                    <a:lumMod val="75000"/>
                  </a:prstClr>
                </a:solidFill>
                <a:latin typeface="时尚中黑简体"/>
              </a:rPr>
              <a:t>单击此处添加文字阐述</a:t>
            </a:r>
            <a:endParaRPr lang="en-US" altLang="zh-CN" sz="1200" dirty="0">
              <a:solidFill>
                <a:schemeClr val="tx1">
                  <a:lumMod val="75000"/>
                  <a:lumOff val="25000"/>
                </a:schemeClr>
              </a:solidFill>
              <a:latin typeface="+mj-ea"/>
              <a:ea typeface="+mj-ea"/>
              <a:sym typeface="微软雅黑" pitchFamily="34" charset="-122"/>
            </a:endParaRPr>
          </a:p>
        </p:txBody>
      </p:sp>
      <p:sp>
        <p:nvSpPr>
          <p:cNvPr id="56" name="圆角矩形 55"/>
          <p:cNvSpPr/>
          <p:nvPr/>
        </p:nvSpPr>
        <p:spPr>
          <a:xfrm>
            <a:off x="8659143" y="3135217"/>
            <a:ext cx="2111883" cy="480048"/>
          </a:xfrm>
          <a:prstGeom prst="roundRect">
            <a:avLst>
              <a:gd name="adj" fmla="val 10053"/>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1" tIns="60950" rIns="121901" bIns="60950" anchor="ctr"/>
          <a:lstStyle/>
          <a:p>
            <a:pPr algn="ctr">
              <a:defRPr/>
            </a:pPr>
            <a:r>
              <a:rPr lang="zh-CN" altLang="en-US" dirty="0">
                <a:solidFill>
                  <a:srgbClr val="FFFFFF"/>
                </a:solidFill>
                <a:latin typeface="+mn-ea"/>
              </a:rPr>
              <a:t>关键字</a:t>
            </a:r>
          </a:p>
        </p:txBody>
      </p:sp>
      <p:sp>
        <p:nvSpPr>
          <p:cNvPr id="57" name="任意多边形 56"/>
          <p:cNvSpPr/>
          <p:nvPr/>
        </p:nvSpPr>
        <p:spPr>
          <a:xfrm>
            <a:off x="9283398" y="3859191"/>
            <a:ext cx="863376" cy="1056324"/>
          </a:xfrm>
          <a:custGeom>
            <a:avLst/>
            <a:gdLst>
              <a:gd name="connsiteX0" fmla="*/ 324036 w 648072"/>
              <a:gd name="connsiteY0" fmla="*/ 0 h 791728"/>
              <a:gd name="connsiteX1" fmla="*/ 388468 w 648072"/>
              <a:gd name="connsiteY1" fmla="*/ 150152 h 791728"/>
              <a:gd name="connsiteX2" fmla="*/ 389341 w 648072"/>
              <a:gd name="connsiteY2" fmla="*/ 150240 h 791728"/>
              <a:gd name="connsiteX3" fmla="*/ 648072 w 648072"/>
              <a:gd name="connsiteY3" fmla="*/ 467692 h 791728"/>
              <a:gd name="connsiteX4" fmla="*/ 324036 w 648072"/>
              <a:gd name="connsiteY4" fmla="*/ 791728 h 791728"/>
              <a:gd name="connsiteX5" fmla="*/ 0 w 648072"/>
              <a:gd name="connsiteY5" fmla="*/ 467692 h 791728"/>
              <a:gd name="connsiteX6" fmla="*/ 258732 w 648072"/>
              <a:gd name="connsiteY6" fmla="*/ 150240 h 791728"/>
              <a:gd name="connsiteX7" fmla="*/ 259605 w 648072"/>
              <a:gd name="connsiteY7" fmla="*/ 150152 h 7917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48072" h="791728">
                <a:moveTo>
                  <a:pt x="324036" y="0"/>
                </a:moveTo>
                <a:lnTo>
                  <a:pt x="388468" y="150152"/>
                </a:lnTo>
                <a:lnTo>
                  <a:pt x="389341" y="150240"/>
                </a:lnTo>
                <a:cubicBezTo>
                  <a:pt x="536998" y="180455"/>
                  <a:pt x="648072" y="311102"/>
                  <a:pt x="648072" y="467692"/>
                </a:cubicBezTo>
                <a:cubicBezTo>
                  <a:pt x="648072" y="646652"/>
                  <a:pt x="502996" y="791728"/>
                  <a:pt x="324036" y="791728"/>
                </a:cubicBezTo>
                <a:cubicBezTo>
                  <a:pt x="145076" y="791728"/>
                  <a:pt x="0" y="646652"/>
                  <a:pt x="0" y="467692"/>
                </a:cubicBezTo>
                <a:cubicBezTo>
                  <a:pt x="0" y="311102"/>
                  <a:pt x="111074" y="180455"/>
                  <a:pt x="258732" y="150240"/>
                </a:cubicBezTo>
                <a:lnTo>
                  <a:pt x="259605" y="150152"/>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191970" rIns="0" bIns="0" anchor="ctr"/>
          <a:lstStyle/>
          <a:p>
            <a:pPr algn="ctr">
              <a:defRPr/>
            </a:pPr>
            <a:r>
              <a:rPr lang="en-US" altLang="zh-CN" sz="3200" dirty="0">
                <a:solidFill>
                  <a:srgbClr val="FFFFFF"/>
                </a:solidFill>
                <a:latin typeface="Impact" pitchFamily="34" charset="0"/>
                <a:ea typeface="方正尚酷简体" panose="03000509000000000000" pitchFamily="65" charset="-122"/>
              </a:rPr>
              <a:t>04</a:t>
            </a:r>
            <a:endParaRPr lang="zh-CN" altLang="en-US" sz="3200" dirty="0">
              <a:solidFill>
                <a:srgbClr val="FFFFFF"/>
              </a:solidFill>
              <a:latin typeface="Impact" pitchFamily="34" charset="0"/>
              <a:ea typeface="方正尚酷简体" panose="03000509000000000000" pitchFamily="65" charset="-122"/>
            </a:endParaRPr>
          </a:p>
        </p:txBody>
      </p:sp>
      <p:sp>
        <p:nvSpPr>
          <p:cNvPr id="58" name="TextBox 57"/>
          <p:cNvSpPr>
            <a:spLocks noChangeArrowheads="1"/>
          </p:cNvSpPr>
          <p:nvPr/>
        </p:nvSpPr>
        <p:spPr bwMode="auto">
          <a:xfrm>
            <a:off x="8628758" y="1742541"/>
            <a:ext cx="2159959" cy="974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ts val="1867"/>
              </a:lnSpc>
            </a:pPr>
            <a:r>
              <a:rPr lang="zh-CN" altLang="en-US" sz="1400" dirty="0">
                <a:solidFill>
                  <a:prstClr val="black">
                    <a:lumMod val="75000"/>
                  </a:prstClr>
                </a:solidFill>
                <a:latin typeface="+mj-ea"/>
                <a:ea typeface="+mj-ea"/>
              </a:rPr>
              <a:t>单击此处添加文字阐述，添加简短问题说明文字，具体说明文字在此处。</a:t>
            </a:r>
            <a:r>
              <a:rPr lang="zh-CN" altLang="en-US" sz="1400" dirty="0">
                <a:solidFill>
                  <a:prstClr val="black">
                    <a:lumMod val="75000"/>
                  </a:prstClr>
                </a:solidFill>
                <a:latin typeface="时尚中黑简体"/>
              </a:rPr>
              <a:t>单击此处添加文字阐述</a:t>
            </a:r>
            <a:endParaRPr lang="en-US" altLang="zh-CN" sz="1200" dirty="0">
              <a:solidFill>
                <a:schemeClr val="tx1">
                  <a:lumMod val="75000"/>
                  <a:lumOff val="25000"/>
                </a:schemeClr>
              </a:solidFill>
              <a:latin typeface="+mj-ea"/>
              <a:ea typeface="+mj-ea"/>
              <a:sym typeface="微软雅黑" pitchFamily="34" charset="-122"/>
            </a:endParaRPr>
          </a:p>
        </p:txBody>
      </p:sp>
    </p:spTree>
    <p:extLst>
      <p:ext uri="{BB962C8B-B14F-4D97-AF65-F5344CB8AC3E}">
        <p14:creationId xmlns:p14="http://schemas.microsoft.com/office/powerpoint/2010/main" val="3845177603"/>
      </p:ext>
    </p:extLst>
  </p:cSld>
  <p:clrMapOvr>
    <a:masterClrMapping/>
  </p:clrMapOvr>
  <mc:AlternateContent xmlns:mc="http://schemas.openxmlformats.org/markup-compatibility/2006" xmlns:p14="http://schemas.microsoft.com/office/powerpoint/2010/main">
    <mc:Choice Requires="p14">
      <p:transition spd="slow" p14:dur="1600" advTm="0">
        <p14:conveyor dir="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250"/>
                                        <p:tgtEl>
                                          <p:spTgt spid="3"/>
                                        </p:tgtEl>
                                      </p:cBhvr>
                                    </p:animEffect>
                                  </p:childTnLst>
                                </p:cTn>
                              </p:par>
                            </p:childTnLst>
                          </p:cTn>
                        </p:par>
                        <p:par>
                          <p:cTn id="8" fill="hold">
                            <p:stCondLst>
                              <p:cond delay="250"/>
                            </p:stCondLst>
                            <p:childTnLst>
                              <p:par>
                                <p:cTn id="9" presetID="53" presetClass="entr" presetSubtype="16" fill="hold" grpId="0" nodeType="afterEffect">
                                  <p:stCondLst>
                                    <p:cond delay="0"/>
                                  </p:stCondLst>
                                  <p:iterate type="lt">
                                    <p:tmPct val="10000"/>
                                  </p:iterate>
                                  <p:childTnLst>
                                    <p:set>
                                      <p:cBhvr>
                                        <p:cTn id="10" dur="1" fill="hold">
                                          <p:stCondLst>
                                            <p:cond delay="0"/>
                                          </p:stCondLst>
                                        </p:cTn>
                                        <p:tgtEl>
                                          <p:spTgt spid="2"/>
                                        </p:tgtEl>
                                        <p:attrNameLst>
                                          <p:attrName>style.visibility</p:attrName>
                                        </p:attrNameLst>
                                      </p:cBhvr>
                                      <p:to>
                                        <p:strVal val="visible"/>
                                      </p:to>
                                    </p:set>
                                    <p:anim calcmode="lin" valueType="num">
                                      <p:cBhvr>
                                        <p:cTn id="11" dur="500" fill="hold"/>
                                        <p:tgtEl>
                                          <p:spTgt spid="2"/>
                                        </p:tgtEl>
                                        <p:attrNameLst>
                                          <p:attrName>ppt_w</p:attrName>
                                        </p:attrNameLst>
                                      </p:cBhvr>
                                      <p:tavLst>
                                        <p:tav tm="0">
                                          <p:val>
                                            <p:fltVal val="0"/>
                                          </p:val>
                                        </p:tav>
                                        <p:tav tm="100000">
                                          <p:val>
                                            <p:strVal val="#ppt_w"/>
                                          </p:val>
                                        </p:tav>
                                      </p:tavLst>
                                    </p:anim>
                                    <p:anim calcmode="lin" valueType="num">
                                      <p:cBhvr>
                                        <p:cTn id="12" dur="500" fill="hold"/>
                                        <p:tgtEl>
                                          <p:spTgt spid="2"/>
                                        </p:tgtEl>
                                        <p:attrNameLst>
                                          <p:attrName>ppt_h</p:attrName>
                                        </p:attrNameLst>
                                      </p:cBhvr>
                                      <p:tavLst>
                                        <p:tav tm="0">
                                          <p:val>
                                            <p:fltVal val="0"/>
                                          </p:val>
                                        </p:tav>
                                        <p:tav tm="100000">
                                          <p:val>
                                            <p:strVal val="#ppt_h"/>
                                          </p:val>
                                        </p:tav>
                                      </p:tavLst>
                                    </p:anim>
                                    <p:animEffect transition="in" filter="fade">
                                      <p:cBhvr>
                                        <p:cTn id="13" dur="500"/>
                                        <p:tgtEl>
                                          <p:spTgt spid="2"/>
                                        </p:tgtEl>
                                      </p:cBhvr>
                                    </p:animEffect>
                                  </p:childTnLst>
                                </p:cTn>
                              </p:par>
                            </p:childTnLst>
                          </p:cTn>
                        </p:par>
                        <p:par>
                          <p:cTn id="14" fill="hold">
                            <p:stCondLst>
                              <p:cond delay="1150"/>
                            </p:stCondLst>
                            <p:childTnLst>
                              <p:par>
                                <p:cTn id="15" presetID="42" presetClass="entr" presetSubtype="0" fill="hold" grpId="0" nodeType="afterEffect">
                                  <p:stCondLst>
                                    <p:cond delay="0"/>
                                  </p:stCondLst>
                                  <p:childTnLst>
                                    <p:set>
                                      <p:cBhvr>
                                        <p:cTn id="16" dur="1" fill="hold">
                                          <p:stCondLst>
                                            <p:cond delay="0"/>
                                          </p:stCondLst>
                                        </p:cTn>
                                        <p:tgtEl>
                                          <p:spTgt spid="47"/>
                                        </p:tgtEl>
                                        <p:attrNameLst>
                                          <p:attrName>style.visibility</p:attrName>
                                        </p:attrNameLst>
                                      </p:cBhvr>
                                      <p:to>
                                        <p:strVal val="visible"/>
                                      </p:to>
                                    </p:set>
                                    <p:animEffect transition="in" filter="fade">
                                      <p:cBhvr>
                                        <p:cTn id="17" dur="750"/>
                                        <p:tgtEl>
                                          <p:spTgt spid="47"/>
                                        </p:tgtEl>
                                      </p:cBhvr>
                                    </p:animEffect>
                                    <p:anim calcmode="lin" valueType="num">
                                      <p:cBhvr>
                                        <p:cTn id="18" dur="750" fill="hold"/>
                                        <p:tgtEl>
                                          <p:spTgt spid="47"/>
                                        </p:tgtEl>
                                        <p:attrNameLst>
                                          <p:attrName>ppt_x</p:attrName>
                                        </p:attrNameLst>
                                      </p:cBhvr>
                                      <p:tavLst>
                                        <p:tav tm="0">
                                          <p:val>
                                            <p:strVal val="#ppt_x"/>
                                          </p:val>
                                        </p:tav>
                                        <p:tav tm="100000">
                                          <p:val>
                                            <p:strVal val="#ppt_x"/>
                                          </p:val>
                                        </p:tav>
                                      </p:tavLst>
                                    </p:anim>
                                    <p:anim calcmode="lin" valueType="num">
                                      <p:cBhvr>
                                        <p:cTn id="19" dur="750" fill="hold"/>
                                        <p:tgtEl>
                                          <p:spTgt spid="47"/>
                                        </p:tgtEl>
                                        <p:attrNameLst>
                                          <p:attrName>ppt_y</p:attrName>
                                        </p:attrNameLst>
                                      </p:cBhvr>
                                      <p:tavLst>
                                        <p:tav tm="0">
                                          <p:val>
                                            <p:strVal val="#ppt_y+.1"/>
                                          </p:val>
                                        </p:tav>
                                        <p:tav tm="100000">
                                          <p:val>
                                            <p:strVal val="#ppt_y"/>
                                          </p:val>
                                        </p:tav>
                                      </p:tavLst>
                                    </p:anim>
                                  </p:childTnLst>
                                </p:cTn>
                              </p:par>
                              <p:par>
                                <p:cTn id="20" presetID="47" presetClass="entr" presetSubtype="0" fill="hold" grpId="0" nodeType="withEffect">
                                  <p:stCondLst>
                                    <p:cond delay="0"/>
                                  </p:stCondLst>
                                  <p:childTnLst>
                                    <p:set>
                                      <p:cBhvr>
                                        <p:cTn id="21" dur="1" fill="hold">
                                          <p:stCondLst>
                                            <p:cond delay="0"/>
                                          </p:stCondLst>
                                        </p:cTn>
                                        <p:tgtEl>
                                          <p:spTgt spid="48"/>
                                        </p:tgtEl>
                                        <p:attrNameLst>
                                          <p:attrName>style.visibility</p:attrName>
                                        </p:attrNameLst>
                                      </p:cBhvr>
                                      <p:to>
                                        <p:strVal val="visible"/>
                                      </p:to>
                                    </p:set>
                                    <p:animEffect transition="in" filter="fade">
                                      <p:cBhvr>
                                        <p:cTn id="22" dur="750"/>
                                        <p:tgtEl>
                                          <p:spTgt spid="48"/>
                                        </p:tgtEl>
                                      </p:cBhvr>
                                    </p:animEffect>
                                    <p:anim calcmode="lin" valueType="num">
                                      <p:cBhvr>
                                        <p:cTn id="23" dur="750" fill="hold"/>
                                        <p:tgtEl>
                                          <p:spTgt spid="48"/>
                                        </p:tgtEl>
                                        <p:attrNameLst>
                                          <p:attrName>ppt_x</p:attrName>
                                        </p:attrNameLst>
                                      </p:cBhvr>
                                      <p:tavLst>
                                        <p:tav tm="0">
                                          <p:val>
                                            <p:strVal val="#ppt_x"/>
                                          </p:val>
                                        </p:tav>
                                        <p:tav tm="100000">
                                          <p:val>
                                            <p:strVal val="#ppt_x"/>
                                          </p:val>
                                        </p:tav>
                                      </p:tavLst>
                                    </p:anim>
                                    <p:anim calcmode="lin" valueType="num">
                                      <p:cBhvr>
                                        <p:cTn id="24" dur="750" fill="hold"/>
                                        <p:tgtEl>
                                          <p:spTgt spid="48"/>
                                        </p:tgtEl>
                                        <p:attrNameLst>
                                          <p:attrName>ppt_y</p:attrName>
                                        </p:attrNameLst>
                                      </p:cBhvr>
                                      <p:tavLst>
                                        <p:tav tm="0">
                                          <p:val>
                                            <p:strVal val="#ppt_y-.1"/>
                                          </p:val>
                                        </p:tav>
                                        <p:tav tm="100000">
                                          <p:val>
                                            <p:strVal val="#ppt_y"/>
                                          </p:val>
                                        </p:tav>
                                      </p:tavLst>
                                    </p:anim>
                                  </p:childTnLst>
                                </p:cTn>
                              </p:par>
                            </p:childTnLst>
                          </p:cTn>
                        </p:par>
                        <p:par>
                          <p:cTn id="25" fill="hold">
                            <p:stCondLst>
                              <p:cond delay="1900"/>
                            </p:stCondLst>
                            <p:childTnLst>
                              <p:par>
                                <p:cTn id="26" presetID="10" presetClass="entr" presetSubtype="0" fill="hold" grpId="0" nodeType="afterEffect">
                                  <p:stCondLst>
                                    <p:cond delay="0"/>
                                  </p:stCondLst>
                                  <p:iterate type="lt">
                                    <p:tmPct val="10000"/>
                                  </p:iterate>
                                  <p:childTnLst>
                                    <p:set>
                                      <p:cBhvr>
                                        <p:cTn id="27" dur="1" fill="hold">
                                          <p:stCondLst>
                                            <p:cond delay="0"/>
                                          </p:stCondLst>
                                        </p:cTn>
                                        <p:tgtEl>
                                          <p:spTgt spid="49"/>
                                        </p:tgtEl>
                                        <p:attrNameLst>
                                          <p:attrName>style.visibility</p:attrName>
                                        </p:attrNameLst>
                                      </p:cBhvr>
                                      <p:to>
                                        <p:strVal val="visible"/>
                                      </p:to>
                                    </p:set>
                                    <p:animEffect transition="in" filter="fade">
                                      <p:cBhvr>
                                        <p:cTn id="28" dur="250"/>
                                        <p:tgtEl>
                                          <p:spTgt spid="49"/>
                                        </p:tgtEl>
                                      </p:cBhvr>
                                    </p:animEffect>
                                  </p:childTnLst>
                                </p:cTn>
                              </p:par>
                            </p:childTnLst>
                          </p:cTn>
                        </p:par>
                        <p:par>
                          <p:cTn id="29" fill="hold">
                            <p:stCondLst>
                              <p:cond delay="3175"/>
                            </p:stCondLst>
                            <p:childTnLst>
                              <p:par>
                                <p:cTn id="30" presetID="47" presetClass="entr" presetSubtype="0" fill="hold" grpId="0" nodeType="afterEffect">
                                  <p:stCondLst>
                                    <p:cond delay="0"/>
                                  </p:stCondLst>
                                  <p:childTnLst>
                                    <p:set>
                                      <p:cBhvr>
                                        <p:cTn id="31" dur="1" fill="hold">
                                          <p:stCondLst>
                                            <p:cond delay="0"/>
                                          </p:stCondLst>
                                        </p:cTn>
                                        <p:tgtEl>
                                          <p:spTgt spid="50"/>
                                        </p:tgtEl>
                                        <p:attrNameLst>
                                          <p:attrName>style.visibility</p:attrName>
                                        </p:attrNameLst>
                                      </p:cBhvr>
                                      <p:to>
                                        <p:strVal val="visible"/>
                                      </p:to>
                                    </p:set>
                                    <p:animEffect transition="in" filter="fade">
                                      <p:cBhvr>
                                        <p:cTn id="32" dur="750"/>
                                        <p:tgtEl>
                                          <p:spTgt spid="50"/>
                                        </p:tgtEl>
                                      </p:cBhvr>
                                    </p:animEffect>
                                    <p:anim calcmode="lin" valueType="num">
                                      <p:cBhvr>
                                        <p:cTn id="33" dur="750" fill="hold"/>
                                        <p:tgtEl>
                                          <p:spTgt spid="50"/>
                                        </p:tgtEl>
                                        <p:attrNameLst>
                                          <p:attrName>ppt_x</p:attrName>
                                        </p:attrNameLst>
                                      </p:cBhvr>
                                      <p:tavLst>
                                        <p:tav tm="0">
                                          <p:val>
                                            <p:strVal val="#ppt_x"/>
                                          </p:val>
                                        </p:tav>
                                        <p:tav tm="100000">
                                          <p:val>
                                            <p:strVal val="#ppt_x"/>
                                          </p:val>
                                        </p:tav>
                                      </p:tavLst>
                                    </p:anim>
                                    <p:anim calcmode="lin" valueType="num">
                                      <p:cBhvr>
                                        <p:cTn id="34" dur="750" fill="hold"/>
                                        <p:tgtEl>
                                          <p:spTgt spid="50"/>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0"/>
                                  </p:stCondLst>
                                  <p:childTnLst>
                                    <p:set>
                                      <p:cBhvr>
                                        <p:cTn id="36" dur="1" fill="hold">
                                          <p:stCondLst>
                                            <p:cond delay="0"/>
                                          </p:stCondLst>
                                        </p:cTn>
                                        <p:tgtEl>
                                          <p:spTgt spid="51"/>
                                        </p:tgtEl>
                                        <p:attrNameLst>
                                          <p:attrName>style.visibility</p:attrName>
                                        </p:attrNameLst>
                                      </p:cBhvr>
                                      <p:to>
                                        <p:strVal val="visible"/>
                                      </p:to>
                                    </p:set>
                                    <p:animEffect transition="in" filter="fade">
                                      <p:cBhvr>
                                        <p:cTn id="37" dur="750"/>
                                        <p:tgtEl>
                                          <p:spTgt spid="51"/>
                                        </p:tgtEl>
                                      </p:cBhvr>
                                    </p:animEffect>
                                    <p:anim calcmode="lin" valueType="num">
                                      <p:cBhvr>
                                        <p:cTn id="38" dur="750" fill="hold"/>
                                        <p:tgtEl>
                                          <p:spTgt spid="51"/>
                                        </p:tgtEl>
                                        <p:attrNameLst>
                                          <p:attrName>ppt_x</p:attrName>
                                        </p:attrNameLst>
                                      </p:cBhvr>
                                      <p:tavLst>
                                        <p:tav tm="0">
                                          <p:val>
                                            <p:strVal val="#ppt_x"/>
                                          </p:val>
                                        </p:tav>
                                        <p:tav tm="100000">
                                          <p:val>
                                            <p:strVal val="#ppt_x"/>
                                          </p:val>
                                        </p:tav>
                                      </p:tavLst>
                                    </p:anim>
                                    <p:anim calcmode="lin" valueType="num">
                                      <p:cBhvr>
                                        <p:cTn id="39" dur="750" fill="hold"/>
                                        <p:tgtEl>
                                          <p:spTgt spid="51"/>
                                        </p:tgtEl>
                                        <p:attrNameLst>
                                          <p:attrName>ppt_y</p:attrName>
                                        </p:attrNameLst>
                                      </p:cBhvr>
                                      <p:tavLst>
                                        <p:tav tm="0">
                                          <p:val>
                                            <p:strVal val="#ppt_y+.1"/>
                                          </p:val>
                                        </p:tav>
                                        <p:tav tm="100000">
                                          <p:val>
                                            <p:strVal val="#ppt_y"/>
                                          </p:val>
                                        </p:tav>
                                      </p:tavLst>
                                    </p:anim>
                                  </p:childTnLst>
                                </p:cTn>
                              </p:par>
                            </p:childTnLst>
                          </p:cTn>
                        </p:par>
                        <p:par>
                          <p:cTn id="40" fill="hold">
                            <p:stCondLst>
                              <p:cond delay="3925"/>
                            </p:stCondLst>
                            <p:childTnLst>
                              <p:par>
                                <p:cTn id="41" presetID="10" presetClass="entr" presetSubtype="0" fill="hold" grpId="0" nodeType="afterEffect">
                                  <p:stCondLst>
                                    <p:cond delay="0"/>
                                  </p:stCondLst>
                                  <p:iterate type="lt">
                                    <p:tmPct val="10000"/>
                                  </p:iterate>
                                  <p:childTnLst>
                                    <p:set>
                                      <p:cBhvr>
                                        <p:cTn id="42" dur="1" fill="hold">
                                          <p:stCondLst>
                                            <p:cond delay="0"/>
                                          </p:stCondLst>
                                        </p:cTn>
                                        <p:tgtEl>
                                          <p:spTgt spid="52"/>
                                        </p:tgtEl>
                                        <p:attrNameLst>
                                          <p:attrName>style.visibility</p:attrName>
                                        </p:attrNameLst>
                                      </p:cBhvr>
                                      <p:to>
                                        <p:strVal val="visible"/>
                                      </p:to>
                                    </p:set>
                                    <p:animEffect transition="in" filter="fade">
                                      <p:cBhvr>
                                        <p:cTn id="43" dur="250"/>
                                        <p:tgtEl>
                                          <p:spTgt spid="52"/>
                                        </p:tgtEl>
                                      </p:cBhvr>
                                    </p:animEffect>
                                  </p:childTnLst>
                                </p:cTn>
                              </p:par>
                            </p:childTnLst>
                          </p:cTn>
                        </p:par>
                        <p:par>
                          <p:cTn id="44" fill="hold">
                            <p:stCondLst>
                              <p:cond delay="5200"/>
                            </p:stCondLst>
                            <p:childTnLst>
                              <p:par>
                                <p:cTn id="45" presetID="42" presetClass="entr" presetSubtype="0" fill="hold" grpId="0" nodeType="afterEffect">
                                  <p:stCondLst>
                                    <p:cond delay="0"/>
                                  </p:stCondLst>
                                  <p:childTnLst>
                                    <p:set>
                                      <p:cBhvr>
                                        <p:cTn id="46" dur="1" fill="hold">
                                          <p:stCondLst>
                                            <p:cond delay="0"/>
                                          </p:stCondLst>
                                        </p:cTn>
                                        <p:tgtEl>
                                          <p:spTgt spid="53"/>
                                        </p:tgtEl>
                                        <p:attrNameLst>
                                          <p:attrName>style.visibility</p:attrName>
                                        </p:attrNameLst>
                                      </p:cBhvr>
                                      <p:to>
                                        <p:strVal val="visible"/>
                                      </p:to>
                                    </p:set>
                                    <p:animEffect transition="in" filter="fade">
                                      <p:cBhvr>
                                        <p:cTn id="47" dur="750"/>
                                        <p:tgtEl>
                                          <p:spTgt spid="53"/>
                                        </p:tgtEl>
                                      </p:cBhvr>
                                    </p:animEffect>
                                    <p:anim calcmode="lin" valueType="num">
                                      <p:cBhvr>
                                        <p:cTn id="48" dur="750" fill="hold"/>
                                        <p:tgtEl>
                                          <p:spTgt spid="53"/>
                                        </p:tgtEl>
                                        <p:attrNameLst>
                                          <p:attrName>ppt_x</p:attrName>
                                        </p:attrNameLst>
                                      </p:cBhvr>
                                      <p:tavLst>
                                        <p:tav tm="0">
                                          <p:val>
                                            <p:strVal val="#ppt_x"/>
                                          </p:val>
                                        </p:tav>
                                        <p:tav tm="100000">
                                          <p:val>
                                            <p:strVal val="#ppt_x"/>
                                          </p:val>
                                        </p:tav>
                                      </p:tavLst>
                                    </p:anim>
                                    <p:anim calcmode="lin" valueType="num">
                                      <p:cBhvr>
                                        <p:cTn id="49" dur="750" fill="hold"/>
                                        <p:tgtEl>
                                          <p:spTgt spid="53"/>
                                        </p:tgtEl>
                                        <p:attrNameLst>
                                          <p:attrName>ppt_y</p:attrName>
                                        </p:attrNameLst>
                                      </p:cBhvr>
                                      <p:tavLst>
                                        <p:tav tm="0">
                                          <p:val>
                                            <p:strVal val="#ppt_y+.1"/>
                                          </p:val>
                                        </p:tav>
                                        <p:tav tm="100000">
                                          <p:val>
                                            <p:strVal val="#ppt_y"/>
                                          </p:val>
                                        </p:tav>
                                      </p:tavLst>
                                    </p:anim>
                                  </p:childTnLst>
                                </p:cTn>
                              </p:par>
                              <p:par>
                                <p:cTn id="50" presetID="47" presetClass="entr" presetSubtype="0" fill="hold" grpId="0" nodeType="withEffect">
                                  <p:stCondLst>
                                    <p:cond delay="0"/>
                                  </p:stCondLst>
                                  <p:childTnLst>
                                    <p:set>
                                      <p:cBhvr>
                                        <p:cTn id="51" dur="1" fill="hold">
                                          <p:stCondLst>
                                            <p:cond delay="0"/>
                                          </p:stCondLst>
                                        </p:cTn>
                                        <p:tgtEl>
                                          <p:spTgt spid="54"/>
                                        </p:tgtEl>
                                        <p:attrNameLst>
                                          <p:attrName>style.visibility</p:attrName>
                                        </p:attrNameLst>
                                      </p:cBhvr>
                                      <p:to>
                                        <p:strVal val="visible"/>
                                      </p:to>
                                    </p:set>
                                    <p:animEffect transition="in" filter="fade">
                                      <p:cBhvr>
                                        <p:cTn id="52" dur="750"/>
                                        <p:tgtEl>
                                          <p:spTgt spid="54"/>
                                        </p:tgtEl>
                                      </p:cBhvr>
                                    </p:animEffect>
                                    <p:anim calcmode="lin" valueType="num">
                                      <p:cBhvr>
                                        <p:cTn id="53" dur="750" fill="hold"/>
                                        <p:tgtEl>
                                          <p:spTgt spid="54"/>
                                        </p:tgtEl>
                                        <p:attrNameLst>
                                          <p:attrName>ppt_x</p:attrName>
                                        </p:attrNameLst>
                                      </p:cBhvr>
                                      <p:tavLst>
                                        <p:tav tm="0">
                                          <p:val>
                                            <p:strVal val="#ppt_x"/>
                                          </p:val>
                                        </p:tav>
                                        <p:tav tm="100000">
                                          <p:val>
                                            <p:strVal val="#ppt_x"/>
                                          </p:val>
                                        </p:tav>
                                      </p:tavLst>
                                    </p:anim>
                                    <p:anim calcmode="lin" valueType="num">
                                      <p:cBhvr>
                                        <p:cTn id="54" dur="750" fill="hold"/>
                                        <p:tgtEl>
                                          <p:spTgt spid="54"/>
                                        </p:tgtEl>
                                        <p:attrNameLst>
                                          <p:attrName>ppt_y</p:attrName>
                                        </p:attrNameLst>
                                      </p:cBhvr>
                                      <p:tavLst>
                                        <p:tav tm="0">
                                          <p:val>
                                            <p:strVal val="#ppt_y-.1"/>
                                          </p:val>
                                        </p:tav>
                                        <p:tav tm="100000">
                                          <p:val>
                                            <p:strVal val="#ppt_y"/>
                                          </p:val>
                                        </p:tav>
                                      </p:tavLst>
                                    </p:anim>
                                  </p:childTnLst>
                                </p:cTn>
                              </p:par>
                            </p:childTnLst>
                          </p:cTn>
                        </p:par>
                        <p:par>
                          <p:cTn id="55" fill="hold">
                            <p:stCondLst>
                              <p:cond delay="5950"/>
                            </p:stCondLst>
                            <p:childTnLst>
                              <p:par>
                                <p:cTn id="56" presetID="10" presetClass="entr" presetSubtype="0" fill="hold" grpId="0" nodeType="afterEffect">
                                  <p:stCondLst>
                                    <p:cond delay="0"/>
                                  </p:stCondLst>
                                  <p:iterate type="lt">
                                    <p:tmPct val="10000"/>
                                  </p:iterate>
                                  <p:childTnLst>
                                    <p:set>
                                      <p:cBhvr>
                                        <p:cTn id="57" dur="1" fill="hold">
                                          <p:stCondLst>
                                            <p:cond delay="0"/>
                                          </p:stCondLst>
                                        </p:cTn>
                                        <p:tgtEl>
                                          <p:spTgt spid="55"/>
                                        </p:tgtEl>
                                        <p:attrNameLst>
                                          <p:attrName>style.visibility</p:attrName>
                                        </p:attrNameLst>
                                      </p:cBhvr>
                                      <p:to>
                                        <p:strVal val="visible"/>
                                      </p:to>
                                    </p:set>
                                    <p:animEffect transition="in" filter="fade">
                                      <p:cBhvr>
                                        <p:cTn id="58" dur="250"/>
                                        <p:tgtEl>
                                          <p:spTgt spid="55"/>
                                        </p:tgtEl>
                                      </p:cBhvr>
                                    </p:animEffect>
                                  </p:childTnLst>
                                </p:cTn>
                              </p:par>
                            </p:childTnLst>
                          </p:cTn>
                        </p:par>
                        <p:par>
                          <p:cTn id="59" fill="hold">
                            <p:stCondLst>
                              <p:cond delay="7225"/>
                            </p:stCondLst>
                            <p:childTnLst>
                              <p:par>
                                <p:cTn id="60" presetID="47" presetClass="entr" presetSubtype="0" fill="hold" grpId="0" nodeType="afterEffect">
                                  <p:stCondLst>
                                    <p:cond delay="0"/>
                                  </p:stCondLst>
                                  <p:childTnLst>
                                    <p:set>
                                      <p:cBhvr>
                                        <p:cTn id="61" dur="1" fill="hold">
                                          <p:stCondLst>
                                            <p:cond delay="0"/>
                                          </p:stCondLst>
                                        </p:cTn>
                                        <p:tgtEl>
                                          <p:spTgt spid="56"/>
                                        </p:tgtEl>
                                        <p:attrNameLst>
                                          <p:attrName>style.visibility</p:attrName>
                                        </p:attrNameLst>
                                      </p:cBhvr>
                                      <p:to>
                                        <p:strVal val="visible"/>
                                      </p:to>
                                    </p:set>
                                    <p:animEffect transition="in" filter="fade">
                                      <p:cBhvr>
                                        <p:cTn id="62" dur="750"/>
                                        <p:tgtEl>
                                          <p:spTgt spid="56"/>
                                        </p:tgtEl>
                                      </p:cBhvr>
                                    </p:animEffect>
                                    <p:anim calcmode="lin" valueType="num">
                                      <p:cBhvr>
                                        <p:cTn id="63" dur="750" fill="hold"/>
                                        <p:tgtEl>
                                          <p:spTgt spid="56"/>
                                        </p:tgtEl>
                                        <p:attrNameLst>
                                          <p:attrName>ppt_x</p:attrName>
                                        </p:attrNameLst>
                                      </p:cBhvr>
                                      <p:tavLst>
                                        <p:tav tm="0">
                                          <p:val>
                                            <p:strVal val="#ppt_x"/>
                                          </p:val>
                                        </p:tav>
                                        <p:tav tm="100000">
                                          <p:val>
                                            <p:strVal val="#ppt_x"/>
                                          </p:val>
                                        </p:tav>
                                      </p:tavLst>
                                    </p:anim>
                                    <p:anim calcmode="lin" valueType="num">
                                      <p:cBhvr>
                                        <p:cTn id="64" dur="750" fill="hold"/>
                                        <p:tgtEl>
                                          <p:spTgt spid="56"/>
                                        </p:tgtEl>
                                        <p:attrNameLst>
                                          <p:attrName>ppt_y</p:attrName>
                                        </p:attrNameLst>
                                      </p:cBhvr>
                                      <p:tavLst>
                                        <p:tav tm="0">
                                          <p:val>
                                            <p:strVal val="#ppt_y-.1"/>
                                          </p:val>
                                        </p:tav>
                                        <p:tav tm="100000">
                                          <p:val>
                                            <p:strVal val="#ppt_y"/>
                                          </p:val>
                                        </p:tav>
                                      </p:tavLst>
                                    </p:anim>
                                  </p:childTnLst>
                                </p:cTn>
                              </p:par>
                              <p:par>
                                <p:cTn id="65" presetID="42" presetClass="entr" presetSubtype="0" fill="hold" grpId="0" nodeType="withEffect">
                                  <p:stCondLst>
                                    <p:cond delay="0"/>
                                  </p:stCondLst>
                                  <p:childTnLst>
                                    <p:set>
                                      <p:cBhvr>
                                        <p:cTn id="66" dur="1" fill="hold">
                                          <p:stCondLst>
                                            <p:cond delay="0"/>
                                          </p:stCondLst>
                                        </p:cTn>
                                        <p:tgtEl>
                                          <p:spTgt spid="57"/>
                                        </p:tgtEl>
                                        <p:attrNameLst>
                                          <p:attrName>style.visibility</p:attrName>
                                        </p:attrNameLst>
                                      </p:cBhvr>
                                      <p:to>
                                        <p:strVal val="visible"/>
                                      </p:to>
                                    </p:set>
                                    <p:animEffect transition="in" filter="fade">
                                      <p:cBhvr>
                                        <p:cTn id="67" dur="750"/>
                                        <p:tgtEl>
                                          <p:spTgt spid="57"/>
                                        </p:tgtEl>
                                      </p:cBhvr>
                                    </p:animEffect>
                                    <p:anim calcmode="lin" valueType="num">
                                      <p:cBhvr>
                                        <p:cTn id="68" dur="750" fill="hold"/>
                                        <p:tgtEl>
                                          <p:spTgt spid="57"/>
                                        </p:tgtEl>
                                        <p:attrNameLst>
                                          <p:attrName>ppt_x</p:attrName>
                                        </p:attrNameLst>
                                      </p:cBhvr>
                                      <p:tavLst>
                                        <p:tav tm="0">
                                          <p:val>
                                            <p:strVal val="#ppt_x"/>
                                          </p:val>
                                        </p:tav>
                                        <p:tav tm="100000">
                                          <p:val>
                                            <p:strVal val="#ppt_x"/>
                                          </p:val>
                                        </p:tav>
                                      </p:tavLst>
                                    </p:anim>
                                    <p:anim calcmode="lin" valueType="num">
                                      <p:cBhvr>
                                        <p:cTn id="69" dur="750" fill="hold"/>
                                        <p:tgtEl>
                                          <p:spTgt spid="57"/>
                                        </p:tgtEl>
                                        <p:attrNameLst>
                                          <p:attrName>ppt_y</p:attrName>
                                        </p:attrNameLst>
                                      </p:cBhvr>
                                      <p:tavLst>
                                        <p:tav tm="0">
                                          <p:val>
                                            <p:strVal val="#ppt_y+.1"/>
                                          </p:val>
                                        </p:tav>
                                        <p:tav tm="100000">
                                          <p:val>
                                            <p:strVal val="#ppt_y"/>
                                          </p:val>
                                        </p:tav>
                                      </p:tavLst>
                                    </p:anim>
                                  </p:childTnLst>
                                </p:cTn>
                              </p:par>
                            </p:childTnLst>
                          </p:cTn>
                        </p:par>
                        <p:par>
                          <p:cTn id="70" fill="hold">
                            <p:stCondLst>
                              <p:cond delay="7975"/>
                            </p:stCondLst>
                            <p:childTnLst>
                              <p:par>
                                <p:cTn id="71" presetID="10" presetClass="entr" presetSubtype="0" fill="hold" grpId="0" nodeType="afterEffect">
                                  <p:stCondLst>
                                    <p:cond delay="0"/>
                                  </p:stCondLst>
                                  <p:iterate type="lt">
                                    <p:tmPct val="10000"/>
                                  </p:iterate>
                                  <p:childTnLst>
                                    <p:set>
                                      <p:cBhvr>
                                        <p:cTn id="72" dur="1" fill="hold">
                                          <p:stCondLst>
                                            <p:cond delay="0"/>
                                          </p:stCondLst>
                                        </p:cTn>
                                        <p:tgtEl>
                                          <p:spTgt spid="58"/>
                                        </p:tgtEl>
                                        <p:attrNameLst>
                                          <p:attrName>style.visibility</p:attrName>
                                        </p:attrNameLst>
                                      </p:cBhvr>
                                      <p:to>
                                        <p:strVal val="visible"/>
                                      </p:to>
                                    </p:set>
                                    <p:animEffect transition="in" filter="fade">
                                      <p:cBhvr>
                                        <p:cTn id="73" dur="250"/>
                                        <p:tgtEl>
                                          <p:spTgt spid="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47" grpId="0" animBg="1"/>
      <p:bldP spid="48" grpId="0" animBg="1"/>
      <p:bldP spid="49" grpId="0"/>
      <p:bldP spid="50" grpId="0" animBg="1"/>
      <p:bldP spid="51" grpId="0" animBg="1"/>
      <p:bldP spid="52" grpId="0"/>
      <p:bldP spid="53" grpId="0" animBg="1"/>
      <p:bldP spid="54" grpId="0" animBg="1"/>
      <p:bldP spid="55" grpId="0"/>
      <p:bldP spid="56" grpId="0" animBg="1"/>
      <p:bldP spid="57" grpId="0" animBg="1"/>
      <p:bldP spid="58" grpId="0"/>
    </p:bldLst>
  </p:timing>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文本框 15"/>
          <p:cNvSpPr txBox="1"/>
          <p:nvPr/>
        </p:nvSpPr>
        <p:spPr>
          <a:xfrm>
            <a:off x="191917" y="314907"/>
            <a:ext cx="4706914" cy="584640"/>
          </a:xfrm>
          <a:prstGeom prst="rect">
            <a:avLst/>
          </a:prstGeom>
          <a:noFill/>
        </p:spPr>
        <p:txBody>
          <a:bodyPr wrap="square" rtlCol="0">
            <a:spAutoFit/>
          </a:bodyPr>
          <a:lstStyle/>
          <a:p>
            <a:r>
              <a:rPr lang="zh-CN" altLang="en-US" sz="3199" b="1" dirty="0">
                <a:solidFill>
                  <a:schemeClr val="tx1">
                    <a:lumMod val="65000"/>
                    <a:lumOff val="35000"/>
                  </a:schemeClr>
                </a:solidFill>
                <a:latin typeface="方正尚酷简体" panose="03000509000000000000" pitchFamily="65" charset="-122"/>
                <a:ea typeface="方正尚酷简体" panose="03000509000000000000" pitchFamily="65" charset="-122"/>
              </a:rPr>
              <a:t>请在此输入文本标题</a:t>
            </a:r>
          </a:p>
        </p:txBody>
      </p:sp>
      <p:sp>
        <p:nvSpPr>
          <p:cNvPr id="3" name="矩形 2"/>
          <p:cNvSpPr/>
          <p:nvPr/>
        </p:nvSpPr>
        <p:spPr>
          <a:xfrm>
            <a:off x="1411" y="342820"/>
            <a:ext cx="171410" cy="57136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矩形 24"/>
          <p:cNvSpPr/>
          <p:nvPr/>
        </p:nvSpPr>
        <p:spPr>
          <a:xfrm>
            <a:off x="625931" y="1284784"/>
            <a:ext cx="5392344" cy="4464496"/>
          </a:xfrm>
          <a:prstGeom prst="rect">
            <a:avLst/>
          </a:prstGeom>
          <a:blipFill>
            <a:blip r:embed="rId5"/>
            <a:stretch>
              <a:fillRect/>
            </a:stretch>
          </a:blipFill>
          <a:ln>
            <a:solidFill>
              <a:schemeClr val="bg1"/>
            </a:solidFill>
          </a:ln>
          <a:effectLst>
            <a:outerShdw blurRad="317500" dist="152400" dir="270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矩形 25"/>
          <p:cNvSpPr/>
          <p:nvPr/>
        </p:nvSpPr>
        <p:spPr>
          <a:xfrm>
            <a:off x="6454452" y="1268760"/>
            <a:ext cx="4752528" cy="1440159"/>
          </a:xfrm>
          <a:prstGeom prst="rect">
            <a:avLst/>
          </a:prstGeom>
          <a:noFill/>
          <a:ln>
            <a:solidFill>
              <a:schemeClr val="accent1"/>
            </a:solidFill>
          </a:ln>
          <a:effectLst>
            <a:outerShdw blurRad="63500" sx="102000" sy="102000" algn="ctr"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MH_Text_1"/>
          <p:cNvSpPr/>
          <p:nvPr>
            <p:custDataLst>
              <p:tags r:id="rId1"/>
            </p:custDataLst>
          </p:nvPr>
        </p:nvSpPr>
        <p:spPr>
          <a:xfrm>
            <a:off x="6757569" y="1657745"/>
            <a:ext cx="4146293" cy="86409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59981" tIns="0" rIns="159981" bIns="0" rtlCol="0" anchor="t">
            <a:noAutofit/>
          </a:bodyPr>
          <a:lstStyle/>
          <a:p>
            <a:pPr algn="ctr">
              <a:lnSpc>
                <a:spcPct val="120000"/>
              </a:lnSpc>
              <a:buClr>
                <a:schemeClr val="accent1"/>
              </a:buClr>
            </a:pPr>
            <a:r>
              <a:rPr lang="zh-CN" altLang="en-US" sz="3600" b="1" dirty="0" smtClean="0">
                <a:solidFill>
                  <a:schemeClr val="accent1"/>
                </a:solidFill>
                <a:cs typeface="+mn-ea"/>
                <a:sym typeface="+mn-lt"/>
              </a:rPr>
              <a:t>添加文本标题</a:t>
            </a:r>
            <a:endParaRPr lang="en-US" altLang="zh-CN" sz="3600" b="1" dirty="0">
              <a:solidFill>
                <a:schemeClr val="accent1"/>
              </a:solidFill>
              <a:cs typeface="+mn-ea"/>
              <a:sym typeface="+mn-lt"/>
            </a:endParaRPr>
          </a:p>
        </p:txBody>
      </p:sp>
      <p:grpSp>
        <p:nvGrpSpPr>
          <p:cNvPr id="28" name="Group 22"/>
          <p:cNvGrpSpPr>
            <a:grpSpLocks/>
          </p:cNvGrpSpPr>
          <p:nvPr/>
        </p:nvGrpSpPr>
        <p:grpSpPr bwMode="auto">
          <a:xfrm>
            <a:off x="7168498" y="3602978"/>
            <a:ext cx="1133475" cy="503238"/>
            <a:chOff x="0" y="0"/>
            <a:chExt cx="1131895" cy="504056"/>
          </a:xfrm>
          <a:effectLst>
            <a:outerShdw blurRad="241300" dist="50800" dir="2700000" algn="tl" rotWithShape="0">
              <a:prstClr val="black">
                <a:alpha val="21000"/>
              </a:prstClr>
            </a:outerShdw>
          </a:effectLst>
        </p:grpSpPr>
        <p:sp>
          <p:nvSpPr>
            <p:cNvPr id="29" name="矩形 46"/>
            <p:cNvSpPr>
              <a:spLocks noChangeArrowheads="1"/>
            </p:cNvSpPr>
            <p:nvPr/>
          </p:nvSpPr>
          <p:spPr bwMode="auto">
            <a:xfrm>
              <a:off x="0" y="0"/>
              <a:ext cx="1080120" cy="504056"/>
            </a:xfrm>
            <a:prstGeom prst="round2Same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latin typeface="+mn-ea"/>
                <a:sym typeface="宋体" pitchFamily="2" charset="-122"/>
              </a:endParaRPr>
            </a:p>
          </p:txBody>
        </p:sp>
        <p:sp>
          <p:nvSpPr>
            <p:cNvPr id="31" name="文本框 47"/>
            <p:cNvSpPr>
              <a:spLocks noChangeArrowheads="1"/>
            </p:cNvSpPr>
            <p:nvPr/>
          </p:nvSpPr>
          <p:spPr bwMode="auto">
            <a:xfrm>
              <a:off x="51775" y="41772"/>
              <a:ext cx="108012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2000" b="1" dirty="0">
                  <a:solidFill>
                    <a:schemeClr val="bg1"/>
                  </a:solidFill>
                  <a:latin typeface="+mn-ea"/>
                  <a:sym typeface="方正兰亭细黑_GBK" charset="-122"/>
                </a:rPr>
                <a:t>关键字</a:t>
              </a:r>
            </a:p>
          </p:txBody>
        </p:sp>
      </p:grpSp>
      <p:sp>
        <p:nvSpPr>
          <p:cNvPr id="32" name="矩形 60"/>
          <p:cNvSpPr>
            <a:spLocks noChangeArrowheads="1"/>
          </p:cNvSpPr>
          <p:nvPr/>
        </p:nvSpPr>
        <p:spPr bwMode="auto">
          <a:xfrm>
            <a:off x="6528701" y="4214651"/>
            <a:ext cx="2394115"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lvl="0" algn="ctr">
              <a:defRPr/>
            </a:pPr>
            <a:r>
              <a:rPr lang="zh-CN" altLang="en-US" sz="1400" dirty="0">
                <a:solidFill>
                  <a:prstClr val="black">
                    <a:lumMod val="75000"/>
                    <a:lumOff val="25000"/>
                  </a:prstClr>
                </a:solidFill>
                <a:latin typeface="时尚中黑简体"/>
              </a:rPr>
              <a:t>单击此处添加文字阐述，添加简短问题说明文字，具体说明文字在此处添加</a:t>
            </a:r>
            <a:r>
              <a:rPr lang="zh-CN" altLang="en-US" sz="1400" dirty="0" smtClean="0">
                <a:solidFill>
                  <a:prstClr val="black">
                    <a:lumMod val="75000"/>
                    <a:lumOff val="25000"/>
                  </a:prstClr>
                </a:solidFill>
                <a:latin typeface="时尚中黑简体"/>
              </a:rPr>
              <a:t>此处</a:t>
            </a:r>
            <a:endParaRPr lang="zh-CN" altLang="en-US" sz="1400" dirty="0">
              <a:solidFill>
                <a:prstClr val="black">
                  <a:lumMod val="75000"/>
                  <a:lumOff val="25000"/>
                </a:prstClr>
              </a:solidFill>
              <a:latin typeface="时尚中黑简体"/>
            </a:endParaRPr>
          </a:p>
        </p:txBody>
      </p:sp>
      <p:grpSp>
        <p:nvGrpSpPr>
          <p:cNvPr id="33" name="Group 22"/>
          <p:cNvGrpSpPr>
            <a:grpSpLocks/>
          </p:cNvGrpSpPr>
          <p:nvPr/>
        </p:nvGrpSpPr>
        <p:grpSpPr bwMode="auto">
          <a:xfrm>
            <a:off x="9770387" y="3665051"/>
            <a:ext cx="1133475" cy="503238"/>
            <a:chOff x="0" y="0"/>
            <a:chExt cx="1131895" cy="504056"/>
          </a:xfrm>
          <a:effectLst>
            <a:outerShdw blurRad="241300" dist="50800" dir="2700000" algn="tl" rotWithShape="0">
              <a:prstClr val="black">
                <a:alpha val="21000"/>
              </a:prstClr>
            </a:outerShdw>
          </a:effectLst>
        </p:grpSpPr>
        <p:sp>
          <p:nvSpPr>
            <p:cNvPr id="34" name="矩形 46"/>
            <p:cNvSpPr>
              <a:spLocks noChangeArrowheads="1"/>
            </p:cNvSpPr>
            <p:nvPr/>
          </p:nvSpPr>
          <p:spPr bwMode="auto">
            <a:xfrm>
              <a:off x="0" y="0"/>
              <a:ext cx="1080120" cy="504056"/>
            </a:xfrm>
            <a:prstGeom prst="round2Same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latin typeface="+mn-ea"/>
                <a:sym typeface="宋体" pitchFamily="2" charset="-122"/>
              </a:endParaRPr>
            </a:p>
          </p:txBody>
        </p:sp>
        <p:sp>
          <p:nvSpPr>
            <p:cNvPr id="35" name="文本框 47"/>
            <p:cNvSpPr>
              <a:spLocks noChangeArrowheads="1"/>
            </p:cNvSpPr>
            <p:nvPr/>
          </p:nvSpPr>
          <p:spPr bwMode="auto">
            <a:xfrm>
              <a:off x="51775" y="41772"/>
              <a:ext cx="108012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2000" b="1" dirty="0">
                  <a:solidFill>
                    <a:schemeClr val="bg1"/>
                  </a:solidFill>
                  <a:latin typeface="+mn-ea"/>
                  <a:sym typeface="方正兰亭细黑_GBK" charset="-122"/>
                </a:rPr>
                <a:t>关键字</a:t>
              </a:r>
            </a:p>
          </p:txBody>
        </p:sp>
      </p:grpSp>
      <p:sp>
        <p:nvSpPr>
          <p:cNvPr id="56" name="矩形 60"/>
          <p:cNvSpPr>
            <a:spLocks noChangeArrowheads="1"/>
          </p:cNvSpPr>
          <p:nvPr/>
        </p:nvSpPr>
        <p:spPr bwMode="auto">
          <a:xfrm>
            <a:off x="9130590" y="4276724"/>
            <a:ext cx="2394115"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lvl="0" algn="ctr">
              <a:defRPr/>
            </a:pPr>
            <a:r>
              <a:rPr lang="zh-CN" altLang="en-US" sz="1400" dirty="0">
                <a:solidFill>
                  <a:prstClr val="black">
                    <a:lumMod val="75000"/>
                    <a:lumOff val="25000"/>
                  </a:prstClr>
                </a:solidFill>
                <a:latin typeface="时尚中黑简体"/>
              </a:rPr>
              <a:t>单击此处添加文字阐述，添加简短问题说明文字，具体说明文字在此处添加</a:t>
            </a:r>
            <a:r>
              <a:rPr lang="zh-CN" altLang="en-US" sz="1400" dirty="0" smtClean="0">
                <a:solidFill>
                  <a:prstClr val="black">
                    <a:lumMod val="75000"/>
                    <a:lumOff val="25000"/>
                  </a:prstClr>
                </a:solidFill>
                <a:latin typeface="时尚中黑简体"/>
              </a:rPr>
              <a:t>此处</a:t>
            </a:r>
            <a:endParaRPr lang="zh-CN" altLang="en-US" sz="1400" dirty="0">
              <a:solidFill>
                <a:prstClr val="black">
                  <a:lumMod val="75000"/>
                  <a:lumOff val="25000"/>
                </a:prstClr>
              </a:solidFill>
              <a:latin typeface="时尚中黑简体"/>
            </a:endParaRPr>
          </a:p>
        </p:txBody>
      </p:sp>
      <p:grpSp>
        <p:nvGrpSpPr>
          <p:cNvPr id="57" name="组合 56"/>
          <p:cNvGrpSpPr/>
          <p:nvPr/>
        </p:nvGrpSpPr>
        <p:grpSpPr>
          <a:xfrm>
            <a:off x="625931" y="3022668"/>
            <a:ext cx="5392344" cy="956679"/>
            <a:chOff x="625931" y="3022668"/>
            <a:chExt cx="5392344" cy="956679"/>
          </a:xfrm>
        </p:grpSpPr>
        <p:sp>
          <p:nvSpPr>
            <p:cNvPr id="58" name="矩形 57"/>
            <p:cNvSpPr/>
            <p:nvPr/>
          </p:nvSpPr>
          <p:spPr>
            <a:xfrm>
              <a:off x="625931" y="3022668"/>
              <a:ext cx="5392344" cy="956679"/>
            </a:xfrm>
            <a:prstGeom prst="rect">
              <a:avLst/>
            </a:prstGeom>
            <a:solidFill>
              <a:schemeClr val="accent1">
                <a:alpha val="7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MH_Text_1"/>
            <p:cNvSpPr/>
            <p:nvPr>
              <p:custDataLst>
                <p:tags r:id="rId2"/>
              </p:custDataLst>
            </p:nvPr>
          </p:nvSpPr>
          <p:spPr>
            <a:xfrm>
              <a:off x="1244829" y="3114647"/>
              <a:ext cx="4146293" cy="86409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59981" tIns="0" rIns="159981" bIns="0" rtlCol="0" anchor="t">
              <a:noAutofit/>
            </a:bodyPr>
            <a:lstStyle/>
            <a:p>
              <a:pPr algn="ctr">
                <a:lnSpc>
                  <a:spcPct val="120000"/>
                </a:lnSpc>
                <a:buClr>
                  <a:schemeClr val="accent1"/>
                </a:buClr>
              </a:pPr>
              <a:r>
                <a:rPr lang="zh-CN" altLang="en-US" sz="3600" b="1" dirty="0" smtClean="0">
                  <a:solidFill>
                    <a:schemeClr val="bg1"/>
                  </a:solidFill>
                  <a:cs typeface="+mn-ea"/>
                  <a:sym typeface="+mn-lt"/>
                </a:rPr>
                <a:t>添加关键字</a:t>
              </a:r>
              <a:endParaRPr lang="en-US" altLang="zh-CN" sz="3600" b="1" dirty="0">
                <a:solidFill>
                  <a:schemeClr val="bg1"/>
                </a:solidFill>
                <a:cs typeface="+mn-ea"/>
                <a:sym typeface="+mn-lt"/>
              </a:endParaRPr>
            </a:p>
          </p:txBody>
        </p:sp>
      </p:grpSp>
    </p:spTree>
    <p:extLst>
      <p:ext uri="{BB962C8B-B14F-4D97-AF65-F5344CB8AC3E}">
        <p14:creationId xmlns:p14="http://schemas.microsoft.com/office/powerpoint/2010/main" val="1796461118"/>
      </p:ext>
    </p:extLst>
  </p:cSld>
  <p:clrMapOvr>
    <a:masterClrMapping/>
  </p:clrMapOvr>
  <mc:AlternateContent xmlns:mc="http://schemas.openxmlformats.org/markup-compatibility/2006" xmlns:p14="http://schemas.microsoft.com/office/powerpoint/2010/main">
    <mc:Choice Requires="p14">
      <p:transition spd="slow" p14:dur="1600" advTm="0">
        <p14:conveyor dir="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250"/>
                                        <p:tgtEl>
                                          <p:spTgt spid="3"/>
                                        </p:tgtEl>
                                      </p:cBhvr>
                                    </p:animEffect>
                                  </p:childTnLst>
                                </p:cTn>
                              </p:par>
                            </p:childTnLst>
                          </p:cTn>
                        </p:par>
                        <p:par>
                          <p:cTn id="8" fill="hold">
                            <p:stCondLst>
                              <p:cond delay="250"/>
                            </p:stCondLst>
                            <p:childTnLst>
                              <p:par>
                                <p:cTn id="9" presetID="53" presetClass="entr" presetSubtype="16" fill="hold" grpId="0" nodeType="afterEffect">
                                  <p:stCondLst>
                                    <p:cond delay="0"/>
                                  </p:stCondLst>
                                  <p:iterate type="lt">
                                    <p:tmPct val="10000"/>
                                  </p:iterate>
                                  <p:childTnLst>
                                    <p:set>
                                      <p:cBhvr>
                                        <p:cTn id="10" dur="1" fill="hold">
                                          <p:stCondLst>
                                            <p:cond delay="0"/>
                                          </p:stCondLst>
                                        </p:cTn>
                                        <p:tgtEl>
                                          <p:spTgt spid="2"/>
                                        </p:tgtEl>
                                        <p:attrNameLst>
                                          <p:attrName>style.visibility</p:attrName>
                                        </p:attrNameLst>
                                      </p:cBhvr>
                                      <p:to>
                                        <p:strVal val="visible"/>
                                      </p:to>
                                    </p:set>
                                    <p:anim calcmode="lin" valueType="num">
                                      <p:cBhvr>
                                        <p:cTn id="11" dur="500" fill="hold"/>
                                        <p:tgtEl>
                                          <p:spTgt spid="2"/>
                                        </p:tgtEl>
                                        <p:attrNameLst>
                                          <p:attrName>ppt_w</p:attrName>
                                        </p:attrNameLst>
                                      </p:cBhvr>
                                      <p:tavLst>
                                        <p:tav tm="0">
                                          <p:val>
                                            <p:fltVal val="0"/>
                                          </p:val>
                                        </p:tav>
                                        <p:tav tm="100000">
                                          <p:val>
                                            <p:strVal val="#ppt_w"/>
                                          </p:val>
                                        </p:tav>
                                      </p:tavLst>
                                    </p:anim>
                                    <p:anim calcmode="lin" valueType="num">
                                      <p:cBhvr>
                                        <p:cTn id="12" dur="500" fill="hold"/>
                                        <p:tgtEl>
                                          <p:spTgt spid="2"/>
                                        </p:tgtEl>
                                        <p:attrNameLst>
                                          <p:attrName>ppt_h</p:attrName>
                                        </p:attrNameLst>
                                      </p:cBhvr>
                                      <p:tavLst>
                                        <p:tav tm="0">
                                          <p:val>
                                            <p:fltVal val="0"/>
                                          </p:val>
                                        </p:tav>
                                        <p:tav tm="100000">
                                          <p:val>
                                            <p:strVal val="#ppt_h"/>
                                          </p:val>
                                        </p:tav>
                                      </p:tavLst>
                                    </p:anim>
                                    <p:animEffect transition="in" filter="fade">
                                      <p:cBhvr>
                                        <p:cTn id="13" dur="500"/>
                                        <p:tgtEl>
                                          <p:spTgt spid="2"/>
                                        </p:tgtEl>
                                      </p:cBhvr>
                                    </p:animEffect>
                                  </p:childTnLst>
                                </p:cTn>
                              </p:par>
                            </p:childTnLst>
                          </p:cTn>
                        </p:par>
                        <p:par>
                          <p:cTn id="14" fill="hold">
                            <p:stCondLst>
                              <p:cond delay="1150"/>
                            </p:stCondLst>
                            <p:childTnLst>
                              <p:par>
                                <p:cTn id="15" presetID="2" presetClass="entr" presetSubtype="8" fill="hold" grpId="0" nodeType="afterEffect">
                                  <p:stCondLst>
                                    <p:cond delay="0"/>
                                  </p:stCondLst>
                                  <p:childTnLst>
                                    <p:set>
                                      <p:cBhvr>
                                        <p:cTn id="16" dur="1" fill="hold">
                                          <p:stCondLst>
                                            <p:cond delay="0"/>
                                          </p:stCondLst>
                                        </p:cTn>
                                        <p:tgtEl>
                                          <p:spTgt spid="25"/>
                                        </p:tgtEl>
                                        <p:attrNameLst>
                                          <p:attrName>style.visibility</p:attrName>
                                        </p:attrNameLst>
                                      </p:cBhvr>
                                      <p:to>
                                        <p:strVal val="visible"/>
                                      </p:to>
                                    </p:set>
                                    <p:anim calcmode="lin" valueType="num">
                                      <p:cBhvr additive="base">
                                        <p:cTn id="17" dur="500" fill="hold"/>
                                        <p:tgtEl>
                                          <p:spTgt spid="25"/>
                                        </p:tgtEl>
                                        <p:attrNameLst>
                                          <p:attrName>ppt_x</p:attrName>
                                        </p:attrNameLst>
                                      </p:cBhvr>
                                      <p:tavLst>
                                        <p:tav tm="0">
                                          <p:val>
                                            <p:strVal val="0-#ppt_w/2"/>
                                          </p:val>
                                        </p:tav>
                                        <p:tav tm="100000">
                                          <p:val>
                                            <p:strVal val="#ppt_x"/>
                                          </p:val>
                                        </p:tav>
                                      </p:tavLst>
                                    </p:anim>
                                    <p:anim calcmode="lin" valueType="num">
                                      <p:cBhvr additive="base">
                                        <p:cTn id="18" dur="500" fill="hold"/>
                                        <p:tgtEl>
                                          <p:spTgt spid="25"/>
                                        </p:tgtEl>
                                        <p:attrNameLst>
                                          <p:attrName>ppt_y</p:attrName>
                                        </p:attrNameLst>
                                      </p:cBhvr>
                                      <p:tavLst>
                                        <p:tav tm="0">
                                          <p:val>
                                            <p:strVal val="#ppt_y"/>
                                          </p:val>
                                        </p:tav>
                                        <p:tav tm="100000">
                                          <p:val>
                                            <p:strVal val="#ppt_y"/>
                                          </p:val>
                                        </p:tav>
                                      </p:tavLst>
                                    </p:anim>
                                  </p:childTnLst>
                                </p:cTn>
                              </p:par>
                            </p:childTnLst>
                          </p:cTn>
                        </p:par>
                        <p:par>
                          <p:cTn id="19" fill="hold">
                            <p:stCondLst>
                              <p:cond delay="1650"/>
                            </p:stCondLst>
                            <p:childTnLst>
                              <p:par>
                                <p:cTn id="20" presetID="16" presetClass="entr" presetSubtype="21" fill="hold" nodeType="afterEffect">
                                  <p:stCondLst>
                                    <p:cond delay="0"/>
                                  </p:stCondLst>
                                  <p:childTnLst>
                                    <p:set>
                                      <p:cBhvr>
                                        <p:cTn id="21" dur="1" fill="hold">
                                          <p:stCondLst>
                                            <p:cond delay="0"/>
                                          </p:stCondLst>
                                        </p:cTn>
                                        <p:tgtEl>
                                          <p:spTgt spid="57"/>
                                        </p:tgtEl>
                                        <p:attrNameLst>
                                          <p:attrName>style.visibility</p:attrName>
                                        </p:attrNameLst>
                                      </p:cBhvr>
                                      <p:to>
                                        <p:strVal val="visible"/>
                                      </p:to>
                                    </p:set>
                                    <p:animEffect transition="in" filter="barn(inVertical)">
                                      <p:cBhvr>
                                        <p:cTn id="22" dur="500"/>
                                        <p:tgtEl>
                                          <p:spTgt spid="57"/>
                                        </p:tgtEl>
                                      </p:cBhvr>
                                    </p:animEffect>
                                  </p:childTnLst>
                                </p:cTn>
                              </p:par>
                            </p:childTnLst>
                          </p:cTn>
                        </p:par>
                        <p:par>
                          <p:cTn id="23" fill="hold">
                            <p:stCondLst>
                              <p:cond delay="2150"/>
                            </p:stCondLst>
                            <p:childTnLst>
                              <p:par>
                                <p:cTn id="24" presetID="21" presetClass="entr" presetSubtype="1" fill="hold" grpId="0" nodeType="afterEffect">
                                  <p:stCondLst>
                                    <p:cond delay="0"/>
                                  </p:stCondLst>
                                  <p:childTnLst>
                                    <p:set>
                                      <p:cBhvr>
                                        <p:cTn id="25" dur="1" fill="hold">
                                          <p:stCondLst>
                                            <p:cond delay="0"/>
                                          </p:stCondLst>
                                        </p:cTn>
                                        <p:tgtEl>
                                          <p:spTgt spid="26"/>
                                        </p:tgtEl>
                                        <p:attrNameLst>
                                          <p:attrName>style.visibility</p:attrName>
                                        </p:attrNameLst>
                                      </p:cBhvr>
                                      <p:to>
                                        <p:strVal val="visible"/>
                                      </p:to>
                                    </p:set>
                                    <p:animEffect transition="in" filter="wheel(1)">
                                      <p:cBhvr>
                                        <p:cTn id="26" dur="1250"/>
                                        <p:tgtEl>
                                          <p:spTgt spid="26"/>
                                        </p:tgtEl>
                                      </p:cBhvr>
                                    </p:animEffect>
                                  </p:childTnLst>
                                </p:cTn>
                              </p:par>
                            </p:childTnLst>
                          </p:cTn>
                        </p:par>
                        <p:par>
                          <p:cTn id="27" fill="hold">
                            <p:stCondLst>
                              <p:cond delay="3400"/>
                            </p:stCondLst>
                            <p:childTnLst>
                              <p:par>
                                <p:cTn id="28" presetID="10" presetClass="entr" presetSubtype="0" fill="hold" grpId="0" nodeType="afterEffect">
                                  <p:stCondLst>
                                    <p:cond delay="0"/>
                                  </p:stCondLst>
                                  <p:iterate type="lt">
                                    <p:tmPct val="10000"/>
                                  </p:iterate>
                                  <p:childTnLst>
                                    <p:set>
                                      <p:cBhvr>
                                        <p:cTn id="29" dur="1" fill="hold">
                                          <p:stCondLst>
                                            <p:cond delay="0"/>
                                          </p:stCondLst>
                                        </p:cTn>
                                        <p:tgtEl>
                                          <p:spTgt spid="27"/>
                                        </p:tgtEl>
                                        <p:attrNameLst>
                                          <p:attrName>style.visibility</p:attrName>
                                        </p:attrNameLst>
                                      </p:cBhvr>
                                      <p:to>
                                        <p:strVal val="visible"/>
                                      </p:to>
                                    </p:set>
                                    <p:animEffect transition="in" filter="fade">
                                      <p:cBhvr>
                                        <p:cTn id="30" dur="500"/>
                                        <p:tgtEl>
                                          <p:spTgt spid="27"/>
                                        </p:tgtEl>
                                      </p:cBhvr>
                                    </p:animEffect>
                                  </p:childTnLst>
                                </p:cTn>
                              </p:par>
                            </p:childTnLst>
                          </p:cTn>
                        </p:par>
                        <p:par>
                          <p:cTn id="31" fill="hold">
                            <p:stCondLst>
                              <p:cond delay="4150"/>
                            </p:stCondLst>
                            <p:childTnLst>
                              <p:par>
                                <p:cTn id="32" presetID="53" presetClass="entr" presetSubtype="16" fill="hold" nodeType="afterEffect">
                                  <p:stCondLst>
                                    <p:cond delay="0"/>
                                  </p:stCondLst>
                                  <p:childTnLst>
                                    <p:set>
                                      <p:cBhvr>
                                        <p:cTn id="33" dur="1" fill="hold">
                                          <p:stCondLst>
                                            <p:cond delay="0"/>
                                          </p:stCondLst>
                                        </p:cTn>
                                        <p:tgtEl>
                                          <p:spTgt spid="28"/>
                                        </p:tgtEl>
                                        <p:attrNameLst>
                                          <p:attrName>style.visibility</p:attrName>
                                        </p:attrNameLst>
                                      </p:cBhvr>
                                      <p:to>
                                        <p:strVal val="visible"/>
                                      </p:to>
                                    </p:set>
                                    <p:anim calcmode="lin" valueType="num">
                                      <p:cBhvr>
                                        <p:cTn id="34" dur="250" fill="hold"/>
                                        <p:tgtEl>
                                          <p:spTgt spid="28"/>
                                        </p:tgtEl>
                                        <p:attrNameLst>
                                          <p:attrName>ppt_w</p:attrName>
                                        </p:attrNameLst>
                                      </p:cBhvr>
                                      <p:tavLst>
                                        <p:tav tm="0">
                                          <p:val>
                                            <p:fltVal val="0"/>
                                          </p:val>
                                        </p:tav>
                                        <p:tav tm="100000">
                                          <p:val>
                                            <p:strVal val="#ppt_w"/>
                                          </p:val>
                                        </p:tav>
                                      </p:tavLst>
                                    </p:anim>
                                    <p:anim calcmode="lin" valueType="num">
                                      <p:cBhvr>
                                        <p:cTn id="35" dur="250" fill="hold"/>
                                        <p:tgtEl>
                                          <p:spTgt spid="28"/>
                                        </p:tgtEl>
                                        <p:attrNameLst>
                                          <p:attrName>ppt_h</p:attrName>
                                        </p:attrNameLst>
                                      </p:cBhvr>
                                      <p:tavLst>
                                        <p:tav tm="0">
                                          <p:val>
                                            <p:fltVal val="0"/>
                                          </p:val>
                                        </p:tav>
                                        <p:tav tm="100000">
                                          <p:val>
                                            <p:strVal val="#ppt_h"/>
                                          </p:val>
                                        </p:tav>
                                      </p:tavLst>
                                    </p:anim>
                                    <p:animEffect transition="in" filter="fade">
                                      <p:cBhvr>
                                        <p:cTn id="36" dur="250"/>
                                        <p:tgtEl>
                                          <p:spTgt spid="28"/>
                                        </p:tgtEl>
                                      </p:cBhvr>
                                    </p:animEffect>
                                  </p:childTnLst>
                                </p:cTn>
                              </p:par>
                            </p:childTnLst>
                          </p:cTn>
                        </p:par>
                        <p:par>
                          <p:cTn id="37" fill="hold">
                            <p:stCondLst>
                              <p:cond delay="4400"/>
                            </p:stCondLst>
                            <p:childTnLst>
                              <p:par>
                                <p:cTn id="38" presetID="22" presetClass="entr" presetSubtype="8" fill="hold" grpId="0" nodeType="afterEffect">
                                  <p:stCondLst>
                                    <p:cond delay="0"/>
                                  </p:stCondLst>
                                  <p:iterate type="lt">
                                    <p:tmPct val="10000"/>
                                  </p:iterate>
                                  <p:childTnLst>
                                    <p:set>
                                      <p:cBhvr>
                                        <p:cTn id="39" dur="1" fill="hold">
                                          <p:stCondLst>
                                            <p:cond delay="0"/>
                                          </p:stCondLst>
                                        </p:cTn>
                                        <p:tgtEl>
                                          <p:spTgt spid="32"/>
                                        </p:tgtEl>
                                        <p:attrNameLst>
                                          <p:attrName>style.visibility</p:attrName>
                                        </p:attrNameLst>
                                      </p:cBhvr>
                                      <p:to>
                                        <p:strVal val="visible"/>
                                      </p:to>
                                    </p:set>
                                    <p:animEffect transition="in" filter="wipe(left)">
                                      <p:cBhvr>
                                        <p:cTn id="40" dur="250"/>
                                        <p:tgtEl>
                                          <p:spTgt spid="32"/>
                                        </p:tgtEl>
                                      </p:cBhvr>
                                    </p:animEffect>
                                  </p:childTnLst>
                                </p:cTn>
                              </p:par>
                            </p:childTnLst>
                          </p:cTn>
                        </p:par>
                        <p:par>
                          <p:cTn id="41" fill="hold">
                            <p:stCondLst>
                              <p:cond delay="5500"/>
                            </p:stCondLst>
                            <p:childTnLst>
                              <p:par>
                                <p:cTn id="42" presetID="53" presetClass="entr" presetSubtype="16" fill="hold" nodeType="afterEffect">
                                  <p:stCondLst>
                                    <p:cond delay="0"/>
                                  </p:stCondLst>
                                  <p:childTnLst>
                                    <p:set>
                                      <p:cBhvr>
                                        <p:cTn id="43" dur="1" fill="hold">
                                          <p:stCondLst>
                                            <p:cond delay="0"/>
                                          </p:stCondLst>
                                        </p:cTn>
                                        <p:tgtEl>
                                          <p:spTgt spid="33"/>
                                        </p:tgtEl>
                                        <p:attrNameLst>
                                          <p:attrName>style.visibility</p:attrName>
                                        </p:attrNameLst>
                                      </p:cBhvr>
                                      <p:to>
                                        <p:strVal val="visible"/>
                                      </p:to>
                                    </p:set>
                                    <p:anim calcmode="lin" valueType="num">
                                      <p:cBhvr>
                                        <p:cTn id="44" dur="250" fill="hold"/>
                                        <p:tgtEl>
                                          <p:spTgt spid="33"/>
                                        </p:tgtEl>
                                        <p:attrNameLst>
                                          <p:attrName>ppt_w</p:attrName>
                                        </p:attrNameLst>
                                      </p:cBhvr>
                                      <p:tavLst>
                                        <p:tav tm="0">
                                          <p:val>
                                            <p:fltVal val="0"/>
                                          </p:val>
                                        </p:tav>
                                        <p:tav tm="100000">
                                          <p:val>
                                            <p:strVal val="#ppt_w"/>
                                          </p:val>
                                        </p:tav>
                                      </p:tavLst>
                                    </p:anim>
                                    <p:anim calcmode="lin" valueType="num">
                                      <p:cBhvr>
                                        <p:cTn id="45" dur="250" fill="hold"/>
                                        <p:tgtEl>
                                          <p:spTgt spid="33"/>
                                        </p:tgtEl>
                                        <p:attrNameLst>
                                          <p:attrName>ppt_h</p:attrName>
                                        </p:attrNameLst>
                                      </p:cBhvr>
                                      <p:tavLst>
                                        <p:tav tm="0">
                                          <p:val>
                                            <p:fltVal val="0"/>
                                          </p:val>
                                        </p:tav>
                                        <p:tav tm="100000">
                                          <p:val>
                                            <p:strVal val="#ppt_h"/>
                                          </p:val>
                                        </p:tav>
                                      </p:tavLst>
                                    </p:anim>
                                    <p:animEffect transition="in" filter="fade">
                                      <p:cBhvr>
                                        <p:cTn id="46" dur="250"/>
                                        <p:tgtEl>
                                          <p:spTgt spid="33"/>
                                        </p:tgtEl>
                                      </p:cBhvr>
                                    </p:animEffect>
                                  </p:childTnLst>
                                </p:cTn>
                              </p:par>
                            </p:childTnLst>
                          </p:cTn>
                        </p:par>
                        <p:par>
                          <p:cTn id="47" fill="hold">
                            <p:stCondLst>
                              <p:cond delay="5750"/>
                            </p:stCondLst>
                            <p:childTnLst>
                              <p:par>
                                <p:cTn id="48" presetID="22" presetClass="entr" presetSubtype="8" fill="hold" grpId="0" nodeType="afterEffect">
                                  <p:stCondLst>
                                    <p:cond delay="0"/>
                                  </p:stCondLst>
                                  <p:iterate type="lt">
                                    <p:tmPct val="10000"/>
                                  </p:iterate>
                                  <p:childTnLst>
                                    <p:set>
                                      <p:cBhvr>
                                        <p:cTn id="49" dur="1" fill="hold">
                                          <p:stCondLst>
                                            <p:cond delay="0"/>
                                          </p:stCondLst>
                                        </p:cTn>
                                        <p:tgtEl>
                                          <p:spTgt spid="56"/>
                                        </p:tgtEl>
                                        <p:attrNameLst>
                                          <p:attrName>style.visibility</p:attrName>
                                        </p:attrNameLst>
                                      </p:cBhvr>
                                      <p:to>
                                        <p:strVal val="visible"/>
                                      </p:to>
                                    </p:set>
                                    <p:animEffect transition="in" filter="wipe(left)">
                                      <p:cBhvr>
                                        <p:cTn id="50" dur="250"/>
                                        <p:tgtEl>
                                          <p:spTgt spid="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25" grpId="0" animBg="1"/>
      <p:bldP spid="26" grpId="0" animBg="1"/>
      <p:bldP spid="27" grpId="0"/>
      <p:bldP spid="32" grpId="0"/>
      <p:bldP spid="56" grpId="0"/>
    </p:bldLst>
  </p:timing>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文本框 15"/>
          <p:cNvSpPr txBox="1"/>
          <p:nvPr/>
        </p:nvSpPr>
        <p:spPr>
          <a:xfrm>
            <a:off x="191917" y="314907"/>
            <a:ext cx="4706914" cy="584640"/>
          </a:xfrm>
          <a:prstGeom prst="rect">
            <a:avLst/>
          </a:prstGeom>
          <a:noFill/>
        </p:spPr>
        <p:txBody>
          <a:bodyPr wrap="square" rtlCol="0">
            <a:spAutoFit/>
          </a:bodyPr>
          <a:lstStyle/>
          <a:p>
            <a:r>
              <a:rPr lang="zh-CN" altLang="en-US" sz="3199" b="1" dirty="0">
                <a:solidFill>
                  <a:schemeClr val="tx1">
                    <a:lumMod val="65000"/>
                    <a:lumOff val="35000"/>
                  </a:schemeClr>
                </a:solidFill>
                <a:latin typeface="方正尚酷简体" panose="03000509000000000000" pitchFamily="65" charset="-122"/>
                <a:ea typeface="方正尚酷简体" panose="03000509000000000000" pitchFamily="65" charset="-122"/>
              </a:rPr>
              <a:t>请在此输入文本标题</a:t>
            </a:r>
          </a:p>
        </p:txBody>
      </p:sp>
      <p:sp>
        <p:nvSpPr>
          <p:cNvPr id="3" name="矩形 2"/>
          <p:cNvSpPr/>
          <p:nvPr/>
        </p:nvSpPr>
        <p:spPr>
          <a:xfrm>
            <a:off x="1411" y="342820"/>
            <a:ext cx="171410" cy="57136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1" name="组合 50"/>
          <p:cNvGrpSpPr/>
          <p:nvPr/>
        </p:nvGrpSpPr>
        <p:grpSpPr>
          <a:xfrm>
            <a:off x="8110964" y="693330"/>
            <a:ext cx="2622218" cy="2536488"/>
            <a:chOff x="6061009" y="746678"/>
            <a:chExt cx="1967375" cy="1902366"/>
          </a:xfrm>
        </p:grpSpPr>
        <p:sp>
          <p:nvSpPr>
            <p:cNvPr id="52" name="Freeform 6"/>
            <p:cNvSpPr>
              <a:spLocks/>
            </p:cNvSpPr>
            <p:nvPr/>
          </p:nvSpPr>
          <p:spPr bwMode="auto">
            <a:xfrm>
              <a:off x="6061009" y="746678"/>
              <a:ext cx="1007432" cy="1594474"/>
            </a:xfrm>
            <a:custGeom>
              <a:avLst/>
              <a:gdLst>
                <a:gd name="T0" fmla="*/ 0 w 891"/>
                <a:gd name="T1" fmla="*/ 1652 h 1652"/>
                <a:gd name="T2" fmla="*/ 891 w 891"/>
                <a:gd name="T3" fmla="*/ 1249 h 1652"/>
                <a:gd name="T4" fmla="*/ 891 w 891"/>
                <a:gd name="T5" fmla="*/ 0 h 1652"/>
                <a:gd name="T6" fmla="*/ 9 w 891"/>
                <a:gd name="T7" fmla="*/ 608 h 1652"/>
                <a:gd name="T8" fmla="*/ 0 w 891"/>
                <a:gd name="T9" fmla="*/ 1652 h 1652"/>
              </a:gdLst>
              <a:ahLst/>
              <a:cxnLst>
                <a:cxn ang="0">
                  <a:pos x="T0" y="T1"/>
                </a:cxn>
                <a:cxn ang="0">
                  <a:pos x="T2" y="T3"/>
                </a:cxn>
                <a:cxn ang="0">
                  <a:pos x="T4" y="T5"/>
                </a:cxn>
                <a:cxn ang="0">
                  <a:pos x="T6" y="T7"/>
                </a:cxn>
                <a:cxn ang="0">
                  <a:pos x="T8" y="T9"/>
                </a:cxn>
              </a:cxnLst>
              <a:rect l="0" t="0" r="r" b="b"/>
              <a:pathLst>
                <a:path w="891" h="1652">
                  <a:moveTo>
                    <a:pt x="0" y="1652"/>
                  </a:moveTo>
                  <a:lnTo>
                    <a:pt x="891" y="1249"/>
                  </a:lnTo>
                  <a:lnTo>
                    <a:pt x="891" y="0"/>
                  </a:lnTo>
                  <a:lnTo>
                    <a:pt x="9" y="608"/>
                  </a:lnTo>
                  <a:lnTo>
                    <a:pt x="0" y="1652"/>
                  </a:lnTo>
                  <a:close/>
                </a:path>
              </a:pathLst>
            </a:custGeom>
            <a:solidFill>
              <a:schemeClr val="accent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a:p>
          </p:txBody>
        </p:sp>
        <p:sp>
          <p:nvSpPr>
            <p:cNvPr id="53" name="Freeform 7"/>
            <p:cNvSpPr>
              <a:spLocks/>
            </p:cNvSpPr>
            <p:nvPr/>
          </p:nvSpPr>
          <p:spPr bwMode="auto">
            <a:xfrm>
              <a:off x="7067310" y="746678"/>
              <a:ext cx="961074" cy="1593509"/>
            </a:xfrm>
            <a:custGeom>
              <a:avLst/>
              <a:gdLst>
                <a:gd name="T0" fmla="*/ 850 w 850"/>
                <a:gd name="T1" fmla="*/ 1650 h 1650"/>
                <a:gd name="T2" fmla="*/ 0 w 850"/>
                <a:gd name="T3" fmla="*/ 1249 h 1650"/>
                <a:gd name="T4" fmla="*/ 0 w 850"/>
                <a:gd name="T5" fmla="*/ 0 h 1650"/>
                <a:gd name="T6" fmla="*/ 850 w 850"/>
                <a:gd name="T7" fmla="*/ 622 h 1650"/>
                <a:gd name="T8" fmla="*/ 850 w 850"/>
                <a:gd name="T9" fmla="*/ 1650 h 1650"/>
              </a:gdLst>
              <a:ahLst/>
              <a:cxnLst>
                <a:cxn ang="0">
                  <a:pos x="T0" y="T1"/>
                </a:cxn>
                <a:cxn ang="0">
                  <a:pos x="T2" y="T3"/>
                </a:cxn>
                <a:cxn ang="0">
                  <a:pos x="T4" y="T5"/>
                </a:cxn>
                <a:cxn ang="0">
                  <a:pos x="T6" y="T7"/>
                </a:cxn>
                <a:cxn ang="0">
                  <a:pos x="T8" y="T9"/>
                </a:cxn>
              </a:cxnLst>
              <a:rect l="0" t="0" r="r" b="b"/>
              <a:pathLst>
                <a:path w="850" h="1650">
                  <a:moveTo>
                    <a:pt x="850" y="1650"/>
                  </a:moveTo>
                  <a:lnTo>
                    <a:pt x="0" y="1249"/>
                  </a:lnTo>
                  <a:lnTo>
                    <a:pt x="0" y="0"/>
                  </a:lnTo>
                  <a:lnTo>
                    <a:pt x="850" y="622"/>
                  </a:lnTo>
                  <a:lnTo>
                    <a:pt x="850" y="1650"/>
                  </a:lnTo>
                  <a:close/>
                </a:path>
              </a:pathLst>
            </a:custGeom>
            <a:solidFill>
              <a:schemeClr val="accent5">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a:p>
          </p:txBody>
        </p:sp>
        <p:sp>
          <p:nvSpPr>
            <p:cNvPr id="54" name="Freeform 8"/>
            <p:cNvSpPr>
              <a:spLocks/>
            </p:cNvSpPr>
            <p:nvPr/>
          </p:nvSpPr>
          <p:spPr bwMode="auto">
            <a:xfrm>
              <a:off x="6061009" y="1951220"/>
              <a:ext cx="1967375" cy="697824"/>
            </a:xfrm>
            <a:custGeom>
              <a:avLst/>
              <a:gdLst>
                <a:gd name="T0" fmla="*/ 1741 w 1741"/>
                <a:gd name="T1" fmla="*/ 401 h 722"/>
                <a:gd name="T2" fmla="*/ 909 w 1741"/>
                <a:gd name="T3" fmla="*/ 722 h 722"/>
                <a:gd name="T4" fmla="*/ 0 w 1741"/>
                <a:gd name="T5" fmla="*/ 403 h 722"/>
                <a:gd name="T6" fmla="*/ 891 w 1741"/>
                <a:gd name="T7" fmla="*/ 0 h 722"/>
                <a:gd name="T8" fmla="*/ 1741 w 1741"/>
                <a:gd name="T9" fmla="*/ 401 h 722"/>
              </a:gdLst>
              <a:ahLst/>
              <a:cxnLst>
                <a:cxn ang="0">
                  <a:pos x="T0" y="T1"/>
                </a:cxn>
                <a:cxn ang="0">
                  <a:pos x="T2" y="T3"/>
                </a:cxn>
                <a:cxn ang="0">
                  <a:pos x="T4" y="T5"/>
                </a:cxn>
                <a:cxn ang="0">
                  <a:pos x="T6" y="T7"/>
                </a:cxn>
                <a:cxn ang="0">
                  <a:pos x="T8" y="T9"/>
                </a:cxn>
              </a:cxnLst>
              <a:rect l="0" t="0" r="r" b="b"/>
              <a:pathLst>
                <a:path w="1741" h="722">
                  <a:moveTo>
                    <a:pt x="1741" y="401"/>
                  </a:moveTo>
                  <a:lnTo>
                    <a:pt x="909" y="722"/>
                  </a:lnTo>
                  <a:lnTo>
                    <a:pt x="0" y="403"/>
                  </a:lnTo>
                  <a:lnTo>
                    <a:pt x="891" y="0"/>
                  </a:lnTo>
                  <a:lnTo>
                    <a:pt x="1741" y="401"/>
                  </a:lnTo>
                  <a:close/>
                </a:path>
              </a:pathLst>
            </a:custGeom>
            <a:solidFill>
              <a:schemeClr val="accent5">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a:p>
          </p:txBody>
        </p:sp>
        <p:sp>
          <p:nvSpPr>
            <p:cNvPr id="55" name="Freeform 9"/>
            <p:cNvSpPr>
              <a:spLocks/>
            </p:cNvSpPr>
            <p:nvPr/>
          </p:nvSpPr>
          <p:spPr bwMode="auto">
            <a:xfrm>
              <a:off x="7764937" y="1407825"/>
              <a:ext cx="96107" cy="57911"/>
            </a:xfrm>
            <a:custGeom>
              <a:avLst/>
              <a:gdLst>
                <a:gd name="T0" fmla="*/ 83 w 44"/>
                <a:gd name="T1" fmla="*/ 0 h 31"/>
                <a:gd name="T2" fmla="*/ 0 w 44"/>
                <a:gd name="T3" fmla="*/ 48 h 31"/>
                <a:gd name="T4" fmla="*/ 6 w 44"/>
                <a:gd name="T5" fmla="*/ 60 h 31"/>
                <a:gd name="T6" fmla="*/ 85 w 44"/>
                <a:gd name="T7" fmla="*/ 14 h 31"/>
                <a:gd name="T8" fmla="*/ 83 w 44"/>
                <a:gd name="T9" fmla="*/ 0 h 3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4" h="31">
                  <a:moveTo>
                    <a:pt x="43" y="0"/>
                  </a:moveTo>
                  <a:cubicBezTo>
                    <a:pt x="25" y="4"/>
                    <a:pt x="1" y="25"/>
                    <a:pt x="0" y="25"/>
                  </a:cubicBezTo>
                  <a:cubicBezTo>
                    <a:pt x="3" y="31"/>
                    <a:pt x="3" y="31"/>
                    <a:pt x="3" y="31"/>
                  </a:cubicBezTo>
                  <a:cubicBezTo>
                    <a:pt x="3" y="31"/>
                    <a:pt x="26" y="10"/>
                    <a:pt x="44" y="7"/>
                  </a:cubicBezTo>
                  <a:lnTo>
                    <a:pt x="43"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6" name="Freeform 10"/>
            <p:cNvSpPr>
              <a:spLocks/>
            </p:cNvSpPr>
            <p:nvPr/>
          </p:nvSpPr>
          <p:spPr bwMode="auto">
            <a:xfrm>
              <a:off x="7621341" y="1238919"/>
              <a:ext cx="38443" cy="118717"/>
            </a:xfrm>
            <a:custGeom>
              <a:avLst/>
              <a:gdLst>
                <a:gd name="T0" fmla="*/ 34 w 18"/>
                <a:gd name="T1" fmla="*/ 6 h 64"/>
                <a:gd name="T2" fmla="*/ 26 w 18"/>
                <a:gd name="T3" fmla="*/ 0 h 64"/>
                <a:gd name="T4" fmla="*/ 0 w 18"/>
                <a:gd name="T5" fmla="*/ 121 h 64"/>
                <a:gd name="T6" fmla="*/ 9 w 18"/>
                <a:gd name="T7" fmla="*/ 123 h 64"/>
                <a:gd name="T8" fmla="*/ 34 w 18"/>
                <a:gd name="T9" fmla="*/ 6 h 6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8" h="64">
                  <a:moveTo>
                    <a:pt x="18" y="3"/>
                  </a:moveTo>
                  <a:cubicBezTo>
                    <a:pt x="14" y="0"/>
                    <a:pt x="14" y="0"/>
                    <a:pt x="14" y="0"/>
                  </a:cubicBezTo>
                  <a:cubicBezTo>
                    <a:pt x="4" y="22"/>
                    <a:pt x="0" y="61"/>
                    <a:pt x="0" y="63"/>
                  </a:cubicBezTo>
                  <a:cubicBezTo>
                    <a:pt x="5" y="64"/>
                    <a:pt x="5" y="64"/>
                    <a:pt x="5" y="64"/>
                  </a:cubicBezTo>
                  <a:cubicBezTo>
                    <a:pt x="5" y="63"/>
                    <a:pt x="8" y="25"/>
                    <a:pt x="18" y="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7" name="Freeform 11"/>
            <p:cNvSpPr>
              <a:spLocks/>
            </p:cNvSpPr>
            <p:nvPr/>
          </p:nvSpPr>
          <p:spPr bwMode="auto">
            <a:xfrm>
              <a:off x="7810164" y="1558393"/>
              <a:ext cx="100630" cy="26060"/>
            </a:xfrm>
            <a:custGeom>
              <a:avLst/>
              <a:gdLst>
                <a:gd name="T0" fmla="*/ 0 w 46"/>
                <a:gd name="T1" fmla="*/ 10 h 14"/>
                <a:gd name="T2" fmla="*/ 0 w 46"/>
                <a:gd name="T3" fmla="*/ 21 h 14"/>
                <a:gd name="T4" fmla="*/ 87 w 46"/>
                <a:gd name="T5" fmla="*/ 27 h 14"/>
                <a:gd name="T6" fmla="*/ 89 w 46"/>
                <a:gd name="T7" fmla="*/ 15 h 14"/>
                <a:gd name="T8" fmla="*/ 0 w 46"/>
                <a:gd name="T9" fmla="*/ 10 h 1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6" h="14">
                  <a:moveTo>
                    <a:pt x="0" y="5"/>
                  </a:moveTo>
                  <a:cubicBezTo>
                    <a:pt x="0" y="11"/>
                    <a:pt x="0" y="11"/>
                    <a:pt x="0" y="11"/>
                  </a:cubicBezTo>
                  <a:cubicBezTo>
                    <a:pt x="0" y="11"/>
                    <a:pt x="28" y="7"/>
                    <a:pt x="45" y="14"/>
                  </a:cubicBezTo>
                  <a:cubicBezTo>
                    <a:pt x="46" y="8"/>
                    <a:pt x="46" y="8"/>
                    <a:pt x="46" y="8"/>
                  </a:cubicBezTo>
                  <a:cubicBezTo>
                    <a:pt x="28" y="0"/>
                    <a:pt x="1" y="5"/>
                    <a:pt x="0" y="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8" name="Freeform 12"/>
            <p:cNvSpPr>
              <a:spLocks/>
            </p:cNvSpPr>
            <p:nvPr/>
          </p:nvSpPr>
          <p:spPr bwMode="auto">
            <a:xfrm>
              <a:off x="7318320" y="1427128"/>
              <a:ext cx="98369" cy="55015"/>
            </a:xfrm>
            <a:custGeom>
              <a:avLst/>
              <a:gdLst>
                <a:gd name="T0" fmla="*/ 0 w 45"/>
                <a:gd name="T1" fmla="*/ 13 h 30"/>
                <a:gd name="T2" fmla="*/ 81 w 45"/>
                <a:gd name="T3" fmla="*/ 57 h 30"/>
                <a:gd name="T4" fmla="*/ 87 w 45"/>
                <a:gd name="T5" fmla="*/ 46 h 30"/>
                <a:gd name="T6" fmla="*/ 2 w 45"/>
                <a:gd name="T7" fmla="*/ 0 h 30"/>
                <a:gd name="T8" fmla="*/ 0 w 45"/>
                <a:gd name="T9" fmla="*/ 13 h 3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5" h="30">
                  <a:moveTo>
                    <a:pt x="0" y="7"/>
                  </a:moveTo>
                  <a:cubicBezTo>
                    <a:pt x="18" y="9"/>
                    <a:pt x="42" y="29"/>
                    <a:pt x="42" y="30"/>
                  </a:cubicBezTo>
                  <a:cubicBezTo>
                    <a:pt x="45" y="24"/>
                    <a:pt x="45" y="24"/>
                    <a:pt x="45" y="24"/>
                  </a:cubicBezTo>
                  <a:cubicBezTo>
                    <a:pt x="44" y="23"/>
                    <a:pt x="20" y="3"/>
                    <a:pt x="1" y="0"/>
                  </a:cubicBezTo>
                  <a:lnTo>
                    <a:pt x="0" y="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9" name="Freeform 13"/>
            <p:cNvSpPr>
              <a:spLocks/>
            </p:cNvSpPr>
            <p:nvPr/>
          </p:nvSpPr>
          <p:spPr bwMode="auto">
            <a:xfrm>
              <a:off x="7431387" y="1261118"/>
              <a:ext cx="61056" cy="110030"/>
            </a:xfrm>
            <a:custGeom>
              <a:avLst/>
              <a:gdLst>
                <a:gd name="T0" fmla="*/ 54 w 28"/>
                <a:gd name="T1" fmla="*/ 108 h 59"/>
                <a:gd name="T2" fmla="*/ 6 w 28"/>
                <a:gd name="T3" fmla="*/ 0 h 59"/>
                <a:gd name="T4" fmla="*/ 0 w 28"/>
                <a:gd name="T5" fmla="*/ 10 h 59"/>
                <a:gd name="T6" fmla="*/ 46 w 28"/>
                <a:gd name="T7" fmla="*/ 114 h 59"/>
                <a:gd name="T8" fmla="*/ 54 w 28"/>
                <a:gd name="T9" fmla="*/ 108 h 5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8" h="59">
                  <a:moveTo>
                    <a:pt x="28" y="56"/>
                  </a:moveTo>
                  <a:cubicBezTo>
                    <a:pt x="28" y="55"/>
                    <a:pt x="17" y="18"/>
                    <a:pt x="3" y="0"/>
                  </a:cubicBezTo>
                  <a:cubicBezTo>
                    <a:pt x="0" y="5"/>
                    <a:pt x="0" y="5"/>
                    <a:pt x="0" y="5"/>
                  </a:cubicBezTo>
                  <a:cubicBezTo>
                    <a:pt x="13" y="22"/>
                    <a:pt x="24" y="58"/>
                    <a:pt x="24" y="59"/>
                  </a:cubicBezTo>
                  <a:lnTo>
                    <a:pt x="28" y="5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0" name="Freeform 14"/>
            <p:cNvSpPr>
              <a:spLocks/>
            </p:cNvSpPr>
            <p:nvPr/>
          </p:nvSpPr>
          <p:spPr bwMode="auto">
            <a:xfrm>
              <a:off x="7301360" y="1582522"/>
              <a:ext cx="101761" cy="27990"/>
            </a:xfrm>
            <a:custGeom>
              <a:avLst/>
              <a:gdLst>
                <a:gd name="T0" fmla="*/ 0 w 47"/>
                <a:gd name="T1" fmla="*/ 17 h 15"/>
                <a:gd name="T2" fmla="*/ 4 w 47"/>
                <a:gd name="T3" fmla="*/ 29 h 15"/>
                <a:gd name="T4" fmla="*/ 88 w 47"/>
                <a:gd name="T5" fmla="*/ 21 h 15"/>
                <a:gd name="T6" fmla="*/ 90 w 47"/>
                <a:gd name="T7" fmla="*/ 10 h 15"/>
                <a:gd name="T8" fmla="*/ 0 w 47"/>
                <a:gd name="T9" fmla="*/ 17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7" h="15">
                  <a:moveTo>
                    <a:pt x="0" y="9"/>
                  </a:moveTo>
                  <a:cubicBezTo>
                    <a:pt x="2" y="15"/>
                    <a:pt x="2" y="15"/>
                    <a:pt x="2" y="15"/>
                  </a:cubicBezTo>
                  <a:cubicBezTo>
                    <a:pt x="19" y="7"/>
                    <a:pt x="46" y="11"/>
                    <a:pt x="46" y="11"/>
                  </a:cubicBezTo>
                  <a:cubicBezTo>
                    <a:pt x="47" y="5"/>
                    <a:pt x="47" y="5"/>
                    <a:pt x="47" y="5"/>
                  </a:cubicBezTo>
                  <a:cubicBezTo>
                    <a:pt x="46" y="5"/>
                    <a:pt x="18" y="0"/>
                    <a:pt x="0" y="9"/>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1" name="Freeform 15"/>
            <p:cNvSpPr>
              <a:spLocks/>
            </p:cNvSpPr>
            <p:nvPr/>
          </p:nvSpPr>
          <p:spPr bwMode="auto">
            <a:xfrm>
              <a:off x="7788681" y="1682901"/>
              <a:ext cx="80278" cy="67562"/>
            </a:xfrm>
            <a:custGeom>
              <a:avLst/>
              <a:gdLst>
                <a:gd name="T0" fmla="*/ 6 w 37"/>
                <a:gd name="T1" fmla="*/ 0 h 36"/>
                <a:gd name="T2" fmla="*/ 0 w 37"/>
                <a:gd name="T3" fmla="*/ 10 h 36"/>
                <a:gd name="T4" fmla="*/ 61 w 37"/>
                <a:gd name="T5" fmla="*/ 70 h 36"/>
                <a:gd name="T6" fmla="*/ 71 w 37"/>
                <a:gd name="T7" fmla="*/ 62 h 36"/>
                <a:gd name="T8" fmla="*/ 6 w 37"/>
                <a:gd name="T9" fmla="*/ 0 h 3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7" h="36">
                  <a:moveTo>
                    <a:pt x="3" y="0"/>
                  </a:moveTo>
                  <a:cubicBezTo>
                    <a:pt x="0" y="5"/>
                    <a:pt x="0" y="5"/>
                    <a:pt x="0" y="5"/>
                  </a:cubicBezTo>
                  <a:cubicBezTo>
                    <a:pt x="0" y="5"/>
                    <a:pt x="24" y="19"/>
                    <a:pt x="32" y="36"/>
                  </a:cubicBezTo>
                  <a:cubicBezTo>
                    <a:pt x="37" y="32"/>
                    <a:pt x="37" y="32"/>
                    <a:pt x="37" y="32"/>
                  </a:cubicBezTo>
                  <a:cubicBezTo>
                    <a:pt x="29" y="14"/>
                    <a:pt x="4" y="0"/>
                    <a:pt x="3"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2" name="Freeform 16"/>
            <p:cNvSpPr>
              <a:spLocks/>
            </p:cNvSpPr>
            <p:nvPr/>
          </p:nvSpPr>
          <p:spPr bwMode="auto">
            <a:xfrm>
              <a:off x="7539932" y="1779418"/>
              <a:ext cx="122113" cy="54050"/>
            </a:xfrm>
            <a:custGeom>
              <a:avLst/>
              <a:gdLst>
                <a:gd name="T0" fmla="*/ 102 w 56"/>
                <a:gd name="T1" fmla="*/ 42 h 29"/>
                <a:gd name="T2" fmla="*/ 6 w 56"/>
                <a:gd name="T3" fmla="*/ 0 h 29"/>
                <a:gd name="T4" fmla="*/ 0 w 56"/>
                <a:gd name="T5" fmla="*/ 4 h 29"/>
                <a:gd name="T6" fmla="*/ 4 w 56"/>
                <a:gd name="T7" fmla="*/ 12 h 29"/>
                <a:gd name="T8" fmla="*/ 102 w 56"/>
                <a:gd name="T9" fmla="*/ 54 h 29"/>
                <a:gd name="T10" fmla="*/ 108 w 56"/>
                <a:gd name="T11" fmla="*/ 50 h 29"/>
                <a:gd name="T12" fmla="*/ 102 w 56"/>
                <a:gd name="T13" fmla="*/ 42 h 29"/>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56" h="29">
                  <a:moveTo>
                    <a:pt x="53" y="22"/>
                  </a:moveTo>
                  <a:cubicBezTo>
                    <a:pt x="3" y="0"/>
                    <a:pt x="3" y="0"/>
                    <a:pt x="3" y="0"/>
                  </a:cubicBezTo>
                  <a:cubicBezTo>
                    <a:pt x="1" y="0"/>
                    <a:pt x="0" y="1"/>
                    <a:pt x="0" y="2"/>
                  </a:cubicBezTo>
                  <a:cubicBezTo>
                    <a:pt x="0" y="4"/>
                    <a:pt x="1" y="6"/>
                    <a:pt x="2" y="6"/>
                  </a:cubicBezTo>
                  <a:cubicBezTo>
                    <a:pt x="53" y="28"/>
                    <a:pt x="53" y="28"/>
                    <a:pt x="53" y="28"/>
                  </a:cubicBezTo>
                  <a:cubicBezTo>
                    <a:pt x="55" y="29"/>
                    <a:pt x="56" y="28"/>
                    <a:pt x="56" y="26"/>
                  </a:cubicBezTo>
                  <a:cubicBezTo>
                    <a:pt x="56" y="25"/>
                    <a:pt x="55" y="23"/>
                    <a:pt x="53" y="2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3" name="Freeform 17"/>
            <p:cNvSpPr>
              <a:spLocks/>
            </p:cNvSpPr>
            <p:nvPr/>
          </p:nvSpPr>
          <p:spPr bwMode="auto">
            <a:xfrm>
              <a:off x="7539932" y="1796792"/>
              <a:ext cx="119852" cy="54050"/>
            </a:xfrm>
            <a:custGeom>
              <a:avLst/>
              <a:gdLst>
                <a:gd name="T0" fmla="*/ 102 w 55"/>
                <a:gd name="T1" fmla="*/ 42 h 29"/>
                <a:gd name="T2" fmla="*/ 4 w 55"/>
                <a:gd name="T3" fmla="*/ 0 h 29"/>
                <a:gd name="T4" fmla="*/ 0 w 55"/>
                <a:gd name="T5" fmla="*/ 4 h 29"/>
                <a:gd name="T6" fmla="*/ 4 w 55"/>
                <a:gd name="T7" fmla="*/ 12 h 29"/>
                <a:gd name="T8" fmla="*/ 102 w 55"/>
                <a:gd name="T9" fmla="*/ 54 h 29"/>
                <a:gd name="T10" fmla="*/ 106 w 55"/>
                <a:gd name="T11" fmla="*/ 50 h 29"/>
                <a:gd name="T12" fmla="*/ 102 w 55"/>
                <a:gd name="T13" fmla="*/ 42 h 29"/>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55" h="29">
                  <a:moveTo>
                    <a:pt x="53" y="22"/>
                  </a:moveTo>
                  <a:cubicBezTo>
                    <a:pt x="2" y="0"/>
                    <a:pt x="2" y="0"/>
                    <a:pt x="2" y="0"/>
                  </a:cubicBezTo>
                  <a:cubicBezTo>
                    <a:pt x="1" y="0"/>
                    <a:pt x="0" y="1"/>
                    <a:pt x="0" y="2"/>
                  </a:cubicBezTo>
                  <a:cubicBezTo>
                    <a:pt x="0" y="4"/>
                    <a:pt x="1" y="6"/>
                    <a:pt x="2" y="6"/>
                  </a:cubicBezTo>
                  <a:cubicBezTo>
                    <a:pt x="53" y="28"/>
                    <a:pt x="53" y="28"/>
                    <a:pt x="53" y="28"/>
                  </a:cubicBezTo>
                  <a:cubicBezTo>
                    <a:pt x="54" y="29"/>
                    <a:pt x="55" y="28"/>
                    <a:pt x="55" y="26"/>
                  </a:cubicBezTo>
                  <a:cubicBezTo>
                    <a:pt x="55" y="25"/>
                    <a:pt x="54" y="23"/>
                    <a:pt x="53" y="2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4" name="Freeform 18"/>
            <p:cNvSpPr>
              <a:spLocks/>
            </p:cNvSpPr>
            <p:nvPr/>
          </p:nvSpPr>
          <p:spPr bwMode="auto">
            <a:xfrm>
              <a:off x="7537671" y="1813200"/>
              <a:ext cx="122113" cy="54050"/>
            </a:xfrm>
            <a:custGeom>
              <a:avLst/>
              <a:gdLst>
                <a:gd name="T0" fmla="*/ 104 w 56"/>
                <a:gd name="T1" fmla="*/ 42 h 29"/>
                <a:gd name="T2" fmla="*/ 6 w 56"/>
                <a:gd name="T3" fmla="*/ 0 h 29"/>
                <a:gd name="T4" fmla="*/ 0 w 56"/>
                <a:gd name="T5" fmla="*/ 4 h 29"/>
                <a:gd name="T6" fmla="*/ 6 w 56"/>
                <a:gd name="T7" fmla="*/ 12 h 29"/>
                <a:gd name="T8" fmla="*/ 104 w 56"/>
                <a:gd name="T9" fmla="*/ 54 h 29"/>
                <a:gd name="T10" fmla="*/ 108 w 56"/>
                <a:gd name="T11" fmla="*/ 50 h 29"/>
                <a:gd name="T12" fmla="*/ 104 w 56"/>
                <a:gd name="T13" fmla="*/ 42 h 29"/>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56" h="29">
                  <a:moveTo>
                    <a:pt x="54" y="22"/>
                  </a:moveTo>
                  <a:cubicBezTo>
                    <a:pt x="3" y="0"/>
                    <a:pt x="3" y="0"/>
                    <a:pt x="3" y="0"/>
                  </a:cubicBezTo>
                  <a:cubicBezTo>
                    <a:pt x="2" y="0"/>
                    <a:pt x="1" y="1"/>
                    <a:pt x="0" y="2"/>
                  </a:cubicBezTo>
                  <a:cubicBezTo>
                    <a:pt x="0" y="4"/>
                    <a:pt x="1" y="6"/>
                    <a:pt x="3" y="6"/>
                  </a:cubicBezTo>
                  <a:cubicBezTo>
                    <a:pt x="54" y="28"/>
                    <a:pt x="54" y="28"/>
                    <a:pt x="54" y="28"/>
                  </a:cubicBezTo>
                  <a:cubicBezTo>
                    <a:pt x="55" y="29"/>
                    <a:pt x="56" y="28"/>
                    <a:pt x="56" y="26"/>
                  </a:cubicBezTo>
                  <a:cubicBezTo>
                    <a:pt x="56" y="25"/>
                    <a:pt x="55" y="23"/>
                    <a:pt x="54" y="2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5" name="Freeform 19"/>
            <p:cNvSpPr>
              <a:spLocks/>
            </p:cNvSpPr>
            <p:nvPr/>
          </p:nvSpPr>
          <p:spPr bwMode="auto">
            <a:xfrm>
              <a:off x="7539932" y="1827677"/>
              <a:ext cx="119852" cy="67562"/>
            </a:xfrm>
            <a:custGeom>
              <a:avLst/>
              <a:gdLst>
                <a:gd name="T0" fmla="*/ 102 w 55"/>
                <a:gd name="T1" fmla="*/ 43 h 36"/>
                <a:gd name="T2" fmla="*/ 4 w 55"/>
                <a:gd name="T3" fmla="*/ 0 h 36"/>
                <a:gd name="T4" fmla="*/ 0 w 55"/>
                <a:gd name="T5" fmla="*/ 2 h 36"/>
                <a:gd name="T6" fmla="*/ 2 w 55"/>
                <a:gd name="T7" fmla="*/ 8 h 36"/>
                <a:gd name="T8" fmla="*/ 10 w 55"/>
                <a:gd name="T9" fmla="*/ 19 h 36"/>
                <a:gd name="T10" fmla="*/ 15 w 55"/>
                <a:gd name="T11" fmla="*/ 29 h 36"/>
                <a:gd name="T12" fmla="*/ 17 w 55"/>
                <a:gd name="T13" fmla="*/ 31 h 36"/>
                <a:gd name="T14" fmla="*/ 17 w 55"/>
                <a:gd name="T15" fmla="*/ 31 h 36"/>
                <a:gd name="T16" fmla="*/ 27 w 55"/>
                <a:gd name="T17" fmla="*/ 47 h 36"/>
                <a:gd name="T18" fmla="*/ 75 w 55"/>
                <a:gd name="T19" fmla="*/ 68 h 36"/>
                <a:gd name="T20" fmla="*/ 85 w 55"/>
                <a:gd name="T21" fmla="*/ 60 h 36"/>
                <a:gd name="T22" fmla="*/ 85 w 55"/>
                <a:gd name="T23" fmla="*/ 60 h 36"/>
                <a:gd name="T24" fmla="*/ 89 w 55"/>
                <a:gd name="T25" fmla="*/ 60 h 36"/>
                <a:gd name="T26" fmla="*/ 102 w 55"/>
                <a:gd name="T27" fmla="*/ 51 h 36"/>
                <a:gd name="T28" fmla="*/ 102 w 55"/>
                <a:gd name="T29" fmla="*/ 51 h 36"/>
                <a:gd name="T30" fmla="*/ 106 w 55"/>
                <a:gd name="T31" fmla="*/ 49 h 36"/>
                <a:gd name="T32" fmla="*/ 102 w 55"/>
                <a:gd name="T33" fmla="*/ 43 h 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55" h="36">
                  <a:moveTo>
                    <a:pt x="53" y="22"/>
                  </a:moveTo>
                  <a:cubicBezTo>
                    <a:pt x="2" y="0"/>
                    <a:pt x="2" y="0"/>
                    <a:pt x="2" y="0"/>
                  </a:cubicBezTo>
                  <a:cubicBezTo>
                    <a:pt x="1" y="0"/>
                    <a:pt x="0" y="0"/>
                    <a:pt x="0" y="1"/>
                  </a:cubicBezTo>
                  <a:cubicBezTo>
                    <a:pt x="0" y="2"/>
                    <a:pt x="0" y="3"/>
                    <a:pt x="1" y="4"/>
                  </a:cubicBezTo>
                  <a:cubicBezTo>
                    <a:pt x="2" y="5"/>
                    <a:pt x="3" y="7"/>
                    <a:pt x="5" y="10"/>
                  </a:cubicBezTo>
                  <a:cubicBezTo>
                    <a:pt x="7" y="13"/>
                    <a:pt x="7" y="14"/>
                    <a:pt x="8" y="15"/>
                  </a:cubicBezTo>
                  <a:cubicBezTo>
                    <a:pt x="9" y="16"/>
                    <a:pt x="9" y="16"/>
                    <a:pt x="9" y="16"/>
                  </a:cubicBezTo>
                  <a:cubicBezTo>
                    <a:pt x="9" y="16"/>
                    <a:pt x="9" y="16"/>
                    <a:pt x="9" y="16"/>
                  </a:cubicBezTo>
                  <a:cubicBezTo>
                    <a:pt x="9" y="19"/>
                    <a:pt x="11" y="23"/>
                    <a:pt x="14" y="24"/>
                  </a:cubicBezTo>
                  <a:cubicBezTo>
                    <a:pt x="39" y="35"/>
                    <a:pt x="39" y="35"/>
                    <a:pt x="39" y="35"/>
                  </a:cubicBezTo>
                  <a:cubicBezTo>
                    <a:pt x="42" y="36"/>
                    <a:pt x="44" y="34"/>
                    <a:pt x="44" y="31"/>
                  </a:cubicBezTo>
                  <a:cubicBezTo>
                    <a:pt x="44" y="31"/>
                    <a:pt x="44" y="31"/>
                    <a:pt x="44" y="31"/>
                  </a:cubicBezTo>
                  <a:cubicBezTo>
                    <a:pt x="46" y="31"/>
                    <a:pt x="46" y="31"/>
                    <a:pt x="46" y="31"/>
                  </a:cubicBezTo>
                  <a:cubicBezTo>
                    <a:pt x="47" y="31"/>
                    <a:pt x="52" y="27"/>
                    <a:pt x="53" y="26"/>
                  </a:cubicBezTo>
                  <a:cubicBezTo>
                    <a:pt x="53" y="26"/>
                    <a:pt x="53" y="26"/>
                    <a:pt x="53" y="26"/>
                  </a:cubicBezTo>
                  <a:cubicBezTo>
                    <a:pt x="54" y="26"/>
                    <a:pt x="55" y="26"/>
                    <a:pt x="55" y="25"/>
                  </a:cubicBezTo>
                  <a:cubicBezTo>
                    <a:pt x="55" y="24"/>
                    <a:pt x="54" y="23"/>
                    <a:pt x="53" y="2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6" name="Freeform 20"/>
            <p:cNvSpPr>
              <a:spLocks/>
            </p:cNvSpPr>
            <p:nvPr/>
          </p:nvSpPr>
          <p:spPr bwMode="auto">
            <a:xfrm>
              <a:off x="7539932" y="1763010"/>
              <a:ext cx="122113" cy="54050"/>
            </a:xfrm>
            <a:custGeom>
              <a:avLst/>
              <a:gdLst>
                <a:gd name="T0" fmla="*/ 104 w 56"/>
                <a:gd name="T1" fmla="*/ 44 h 29"/>
                <a:gd name="T2" fmla="*/ 4 w 56"/>
                <a:gd name="T3" fmla="*/ 0 h 29"/>
                <a:gd name="T4" fmla="*/ 0 w 56"/>
                <a:gd name="T5" fmla="*/ 4 h 29"/>
                <a:gd name="T6" fmla="*/ 4 w 56"/>
                <a:gd name="T7" fmla="*/ 12 h 29"/>
                <a:gd name="T8" fmla="*/ 104 w 56"/>
                <a:gd name="T9" fmla="*/ 56 h 29"/>
                <a:gd name="T10" fmla="*/ 108 w 56"/>
                <a:gd name="T11" fmla="*/ 52 h 29"/>
                <a:gd name="T12" fmla="*/ 104 w 56"/>
                <a:gd name="T13" fmla="*/ 44 h 29"/>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56" h="29">
                  <a:moveTo>
                    <a:pt x="54" y="23"/>
                  </a:moveTo>
                  <a:cubicBezTo>
                    <a:pt x="2" y="0"/>
                    <a:pt x="2" y="0"/>
                    <a:pt x="2" y="0"/>
                  </a:cubicBezTo>
                  <a:cubicBezTo>
                    <a:pt x="1" y="0"/>
                    <a:pt x="0" y="1"/>
                    <a:pt x="0" y="2"/>
                  </a:cubicBezTo>
                  <a:cubicBezTo>
                    <a:pt x="0" y="4"/>
                    <a:pt x="1" y="6"/>
                    <a:pt x="2" y="6"/>
                  </a:cubicBezTo>
                  <a:cubicBezTo>
                    <a:pt x="54" y="29"/>
                    <a:pt x="54" y="29"/>
                    <a:pt x="54" y="29"/>
                  </a:cubicBezTo>
                  <a:cubicBezTo>
                    <a:pt x="55" y="29"/>
                    <a:pt x="56" y="28"/>
                    <a:pt x="56" y="27"/>
                  </a:cubicBezTo>
                  <a:cubicBezTo>
                    <a:pt x="56" y="25"/>
                    <a:pt x="55" y="23"/>
                    <a:pt x="54" y="2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7" name="Freeform 21"/>
            <p:cNvSpPr>
              <a:spLocks noEditPoints="1"/>
            </p:cNvSpPr>
            <p:nvPr/>
          </p:nvSpPr>
          <p:spPr bwMode="auto">
            <a:xfrm>
              <a:off x="7466438" y="1405895"/>
              <a:ext cx="291714" cy="388967"/>
            </a:xfrm>
            <a:custGeom>
              <a:avLst/>
              <a:gdLst>
                <a:gd name="T0" fmla="*/ 141 w 134"/>
                <a:gd name="T1" fmla="*/ 19 h 209"/>
                <a:gd name="T2" fmla="*/ 40 w 134"/>
                <a:gd name="T3" fmla="*/ 17 h 209"/>
                <a:gd name="T4" fmla="*/ 0 w 134"/>
                <a:gd name="T5" fmla="*/ 106 h 209"/>
                <a:gd name="T6" fmla="*/ 31 w 134"/>
                <a:gd name="T7" fmla="*/ 231 h 209"/>
                <a:gd name="T8" fmla="*/ 48 w 134"/>
                <a:gd name="T9" fmla="*/ 285 h 209"/>
                <a:gd name="T10" fmla="*/ 65 w 134"/>
                <a:gd name="T11" fmla="*/ 355 h 209"/>
                <a:gd name="T12" fmla="*/ 77 w 134"/>
                <a:gd name="T13" fmla="*/ 363 h 209"/>
                <a:gd name="T14" fmla="*/ 129 w 134"/>
                <a:gd name="T15" fmla="*/ 384 h 209"/>
                <a:gd name="T16" fmla="*/ 168 w 134"/>
                <a:gd name="T17" fmla="*/ 401 h 209"/>
                <a:gd name="T18" fmla="*/ 175 w 134"/>
                <a:gd name="T19" fmla="*/ 401 h 209"/>
                <a:gd name="T20" fmla="*/ 196 w 134"/>
                <a:gd name="T21" fmla="*/ 366 h 209"/>
                <a:gd name="T22" fmla="*/ 214 w 134"/>
                <a:gd name="T23" fmla="*/ 322 h 209"/>
                <a:gd name="T24" fmla="*/ 221 w 134"/>
                <a:gd name="T25" fmla="*/ 310 h 209"/>
                <a:gd name="T26" fmla="*/ 256 w 134"/>
                <a:gd name="T27" fmla="*/ 218 h 209"/>
                <a:gd name="T28" fmla="*/ 248 w 134"/>
                <a:gd name="T29" fmla="*/ 147 h 209"/>
                <a:gd name="T30" fmla="*/ 110 w 134"/>
                <a:gd name="T31" fmla="*/ 349 h 209"/>
                <a:gd name="T32" fmla="*/ 125 w 134"/>
                <a:gd name="T33" fmla="*/ 260 h 209"/>
                <a:gd name="T34" fmla="*/ 131 w 134"/>
                <a:gd name="T35" fmla="*/ 359 h 209"/>
                <a:gd name="T36" fmla="*/ 235 w 134"/>
                <a:gd name="T37" fmla="*/ 208 h 209"/>
                <a:gd name="T38" fmla="*/ 202 w 134"/>
                <a:gd name="T39" fmla="*/ 289 h 209"/>
                <a:gd name="T40" fmla="*/ 194 w 134"/>
                <a:gd name="T41" fmla="*/ 301 h 209"/>
                <a:gd name="T42" fmla="*/ 173 w 134"/>
                <a:gd name="T43" fmla="*/ 355 h 209"/>
                <a:gd name="T44" fmla="*/ 166 w 134"/>
                <a:gd name="T45" fmla="*/ 374 h 209"/>
                <a:gd name="T46" fmla="*/ 131 w 134"/>
                <a:gd name="T47" fmla="*/ 245 h 209"/>
                <a:gd name="T48" fmla="*/ 94 w 134"/>
                <a:gd name="T49" fmla="*/ 343 h 209"/>
                <a:gd name="T50" fmla="*/ 73 w 134"/>
                <a:gd name="T51" fmla="*/ 310 h 209"/>
                <a:gd name="T52" fmla="*/ 54 w 134"/>
                <a:gd name="T53" fmla="*/ 239 h 209"/>
                <a:gd name="T54" fmla="*/ 46 w 134"/>
                <a:gd name="T55" fmla="*/ 214 h 209"/>
                <a:gd name="T56" fmla="*/ 23 w 134"/>
                <a:gd name="T57" fmla="*/ 112 h 209"/>
                <a:gd name="T58" fmla="*/ 131 w 134"/>
                <a:gd name="T59" fmla="*/ 40 h 209"/>
                <a:gd name="T60" fmla="*/ 206 w 134"/>
                <a:gd name="T61" fmla="*/ 108 h 209"/>
                <a:gd name="T62" fmla="*/ 235 w 134"/>
                <a:gd name="T63" fmla="*/ 201 h 209"/>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134" h="209">
                  <a:moveTo>
                    <a:pt x="116" y="50"/>
                  </a:moveTo>
                  <a:cubicBezTo>
                    <a:pt x="104" y="31"/>
                    <a:pt x="90" y="18"/>
                    <a:pt x="73" y="10"/>
                  </a:cubicBezTo>
                  <a:cubicBezTo>
                    <a:pt x="69" y="7"/>
                    <a:pt x="69" y="7"/>
                    <a:pt x="69" y="7"/>
                  </a:cubicBezTo>
                  <a:cubicBezTo>
                    <a:pt x="50" y="0"/>
                    <a:pt x="33" y="1"/>
                    <a:pt x="21" y="9"/>
                  </a:cubicBezTo>
                  <a:cubicBezTo>
                    <a:pt x="8" y="18"/>
                    <a:pt x="1" y="33"/>
                    <a:pt x="0" y="53"/>
                  </a:cubicBezTo>
                  <a:cubicBezTo>
                    <a:pt x="0" y="55"/>
                    <a:pt x="0" y="55"/>
                    <a:pt x="0" y="55"/>
                  </a:cubicBezTo>
                  <a:cubicBezTo>
                    <a:pt x="0" y="78"/>
                    <a:pt x="7" y="96"/>
                    <a:pt x="13" y="113"/>
                  </a:cubicBezTo>
                  <a:cubicBezTo>
                    <a:pt x="14" y="115"/>
                    <a:pt x="15" y="118"/>
                    <a:pt x="16" y="120"/>
                  </a:cubicBezTo>
                  <a:cubicBezTo>
                    <a:pt x="17" y="122"/>
                    <a:pt x="17" y="124"/>
                    <a:pt x="18" y="126"/>
                  </a:cubicBezTo>
                  <a:cubicBezTo>
                    <a:pt x="21" y="133"/>
                    <a:pt x="24" y="141"/>
                    <a:pt x="25" y="148"/>
                  </a:cubicBezTo>
                  <a:cubicBezTo>
                    <a:pt x="26" y="151"/>
                    <a:pt x="26" y="155"/>
                    <a:pt x="27" y="158"/>
                  </a:cubicBezTo>
                  <a:cubicBezTo>
                    <a:pt x="27" y="167"/>
                    <a:pt x="28" y="176"/>
                    <a:pt x="34" y="184"/>
                  </a:cubicBezTo>
                  <a:cubicBezTo>
                    <a:pt x="36" y="186"/>
                    <a:pt x="36" y="186"/>
                    <a:pt x="36" y="186"/>
                  </a:cubicBezTo>
                  <a:cubicBezTo>
                    <a:pt x="40" y="188"/>
                    <a:pt x="40" y="188"/>
                    <a:pt x="40" y="188"/>
                  </a:cubicBezTo>
                  <a:cubicBezTo>
                    <a:pt x="45" y="190"/>
                    <a:pt x="49" y="192"/>
                    <a:pt x="54" y="194"/>
                  </a:cubicBezTo>
                  <a:cubicBezTo>
                    <a:pt x="58" y="196"/>
                    <a:pt x="63" y="197"/>
                    <a:pt x="67" y="199"/>
                  </a:cubicBezTo>
                  <a:cubicBezTo>
                    <a:pt x="75" y="203"/>
                    <a:pt x="81" y="205"/>
                    <a:pt x="87" y="208"/>
                  </a:cubicBezTo>
                  <a:cubicBezTo>
                    <a:pt x="87" y="208"/>
                    <a:pt x="87" y="208"/>
                    <a:pt x="87" y="208"/>
                  </a:cubicBezTo>
                  <a:cubicBezTo>
                    <a:pt x="89" y="209"/>
                    <a:pt x="89" y="209"/>
                    <a:pt x="89" y="209"/>
                  </a:cubicBezTo>
                  <a:cubicBezTo>
                    <a:pt x="91" y="208"/>
                    <a:pt x="91" y="208"/>
                    <a:pt x="91" y="208"/>
                  </a:cubicBezTo>
                  <a:cubicBezTo>
                    <a:pt x="95" y="206"/>
                    <a:pt x="99" y="203"/>
                    <a:pt x="101" y="196"/>
                  </a:cubicBezTo>
                  <a:cubicBezTo>
                    <a:pt x="101" y="194"/>
                    <a:pt x="101" y="192"/>
                    <a:pt x="102" y="190"/>
                  </a:cubicBezTo>
                  <a:cubicBezTo>
                    <a:pt x="102" y="187"/>
                    <a:pt x="102" y="184"/>
                    <a:pt x="103" y="182"/>
                  </a:cubicBezTo>
                  <a:cubicBezTo>
                    <a:pt x="105" y="176"/>
                    <a:pt x="108" y="171"/>
                    <a:pt x="111" y="167"/>
                  </a:cubicBezTo>
                  <a:cubicBezTo>
                    <a:pt x="112" y="165"/>
                    <a:pt x="113" y="164"/>
                    <a:pt x="114" y="163"/>
                  </a:cubicBezTo>
                  <a:cubicBezTo>
                    <a:pt x="115" y="161"/>
                    <a:pt x="115" y="161"/>
                    <a:pt x="115" y="161"/>
                  </a:cubicBezTo>
                  <a:cubicBezTo>
                    <a:pt x="119" y="155"/>
                    <a:pt x="123" y="150"/>
                    <a:pt x="126" y="143"/>
                  </a:cubicBezTo>
                  <a:cubicBezTo>
                    <a:pt x="130" y="136"/>
                    <a:pt x="132" y="127"/>
                    <a:pt x="133" y="113"/>
                  </a:cubicBezTo>
                  <a:cubicBezTo>
                    <a:pt x="133" y="108"/>
                    <a:pt x="133" y="108"/>
                    <a:pt x="133" y="108"/>
                  </a:cubicBezTo>
                  <a:cubicBezTo>
                    <a:pt x="134" y="98"/>
                    <a:pt x="132" y="87"/>
                    <a:pt x="129" y="76"/>
                  </a:cubicBezTo>
                  <a:cubicBezTo>
                    <a:pt x="125" y="66"/>
                    <a:pt x="121" y="58"/>
                    <a:pt x="116" y="50"/>
                  </a:cubicBezTo>
                  <a:close/>
                  <a:moveTo>
                    <a:pt x="57" y="181"/>
                  </a:moveTo>
                  <a:cubicBezTo>
                    <a:pt x="55" y="164"/>
                    <a:pt x="56" y="140"/>
                    <a:pt x="62" y="135"/>
                  </a:cubicBezTo>
                  <a:cubicBezTo>
                    <a:pt x="62" y="135"/>
                    <a:pt x="63" y="134"/>
                    <a:pt x="65" y="135"/>
                  </a:cubicBezTo>
                  <a:cubicBezTo>
                    <a:pt x="79" y="140"/>
                    <a:pt x="75" y="173"/>
                    <a:pt x="72" y="188"/>
                  </a:cubicBezTo>
                  <a:cubicBezTo>
                    <a:pt x="71" y="187"/>
                    <a:pt x="69" y="187"/>
                    <a:pt x="68" y="186"/>
                  </a:cubicBezTo>
                  <a:cubicBezTo>
                    <a:pt x="64" y="184"/>
                    <a:pt x="61" y="183"/>
                    <a:pt x="57" y="181"/>
                  </a:cubicBezTo>
                  <a:close/>
                  <a:moveTo>
                    <a:pt x="122" y="108"/>
                  </a:moveTo>
                  <a:cubicBezTo>
                    <a:pt x="121" y="119"/>
                    <a:pt x="119" y="127"/>
                    <a:pt x="116" y="133"/>
                  </a:cubicBezTo>
                  <a:cubicBezTo>
                    <a:pt x="112" y="139"/>
                    <a:pt x="109" y="145"/>
                    <a:pt x="105" y="150"/>
                  </a:cubicBezTo>
                  <a:cubicBezTo>
                    <a:pt x="104" y="152"/>
                    <a:pt x="104" y="152"/>
                    <a:pt x="104" y="152"/>
                  </a:cubicBezTo>
                  <a:cubicBezTo>
                    <a:pt x="103" y="153"/>
                    <a:pt x="102" y="154"/>
                    <a:pt x="101" y="156"/>
                  </a:cubicBezTo>
                  <a:cubicBezTo>
                    <a:pt x="98" y="160"/>
                    <a:pt x="94" y="166"/>
                    <a:pt x="92" y="173"/>
                  </a:cubicBezTo>
                  <a:cubicBezTo>
                    <a:pt x="91" y="177"/>
                    <a:pt x="91" y="180"/>
                    <a:pt x="90" y="184"/>
                  </a:cubicBezTo>
                  <a:cubicBezTo>
                    <a:pt x="90" y="186"/>
                    <a:pt x="90" y="187"/>
                    <a:pt x="89" y="189"/>
                  </a:cubicBezTo>
                  <a:cubicBezTo>
                    <a:pt x="89" y="191"/>
                    <a:pt x="87" y="193"/>
                    <a:pt x="86" y="194"/>
                  </a:cubicBezTo>
                  <a:cubicBezTo>
                    <a:pt x="84" y="193"/>
                    <a:pt x="82" y="192"/>
                    <a:pt x="80" y="191"/>
                  </a:cubicBezTo>
                  <a:cubicBezTo>
                    <a:pt x="82" y="181"/>
                    <a:pt x="90" y="136"/>
                    <a:pt x="68" y="127"/>
                  </a:cubicBezTo>
                  <a:cubicBezTo>
                    <a:pt x="63" y="125"/>
                    <a:pt x="59" y="127"/>
                    <a:pt x="57" y="129"/>
                  </a:cubicBezTo>
                  <a:cubicBezTo>
                    <a:pt x="47" y="136"/>
                    <a:pt x="47" y="164"/>
                    <a:pt x="49" y="178"/>
                  </a:cubicBezTo>
                  <a:cubicBezTo>
                    <a:pt x="46" y="177"/>
                    <a:pt x="43" y="176"/>
                    <a:pt x="41" y="175"/>
                  </a:cubicBezTo>
                  <a:cubicBezTo>
                    <a:pt x="39" y="171"/>
                    <a:pt x="39" y="166"/>
                    <a:pt x="38" y="161"/>
                  </a:cubicBezTo>
                  <a:cubicBezTo>
                    <a:pt x="38" y="157"/>
                    <a:pt x="37" y="153"/>
                    <a:pt x="36" y="149"/>
                  </a:cubicBezTo>
                  <a:cubicBezTo>
                    <a:pt x="34" y="140"/>
                    <a:pt x="31" y="132"/>
                    <a:pt x="28" y="124"/>
                  </a:cubicBezTo>
                  <a:cubicBezTo>
                    <a:pt x="28" y="122"/>
                    <a:pt x="27" y="120"/>
                    <a:pt x="26" y="119"/>
                  </a:cubicBezTo>
                  <a:cubicBezTo>
                    <a:pt x="26" y="116"/>
                    <a:pt x="25" y="114"/>
                    <a:pt x="24" y="111"/>
                  </a:cubicBezTo>
                  <a:cubicBezTo>
                    <a:pt x="18" y="95"/>
                    <a:pt x="12" y="79"/>
                    <a:pt x="12" y="60"/>
                  </a:cubicBezTo>
                  <a:cubicBezTo>
                    <a:pt x="12" y="58"/>
                    <a:pt x="12" y="58"/>
                    <a:pt x="12" y="58"/>
                  </a:cubicBezTo>
                  <a:cubicBezTo>
                    <a:pt x="13" y="42"/>
                    <a:pt x="19" y="30"/>
                    <a:pt x="29" y="22"/>
                  </a:cubicBezTo>
                  <a:cubicBezTo>
                    <a:pt x="39" y="15"/>
                    <a:pt x="52" y="15"/>
                    <a:pt x="68" y="21"/>
                  </a:cubicBezTo>
                  <a:cubicBezTo>
                    <a:pt x="73" y="23"/>
                    <a:pt x="73" y="23"/>
                    <a:pt x="73" y="23"/>
                  </a:cubicBezTo>
                  <a:cubicBezTo>
                    <a:pt x="86" y="29"/>
                    <a:pt x="98" y="40"/>
                    <a:pt x="107" y="56"/>
                  </a:cubicBezTo>
                  <a:cubicBezTo>
                    <a:pt x="111" y="62"/>
                    <a:pt x="115" y="69"/>
                    <a:pt x="118" y="77"/>
                  </a:cubicBezTo>
                  <a:cubicBezTo>
                    <a:pt x="121" y="86"/>
                    <a:pt x="122" y="95"/>
                    <a:pt x="122" y="104"/>
                  </a:cubicBezTo>
                  <a:lnTo>
                    <a:pt x="122" y="10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68" name="组合 67"/>
          <p:cNvGrpSpPr/>
          <p:nvPr/>
        </p:nvGrpSpPr>
        <p:grpSpPr>
          <a:xfrm>
            <a:off x="8486211" y="2688032"/>
            <a:ext cx="2013382" cy="1617639"/>
            <a:chOff x="6342547" y="2242704"/>
            <a:chExt cx="1510583" cy="1213229"/>
          </a:xfrm>
        </p:grpSpPr>
        <p:sp>
          <p:nvSpPr>
            <p:cNvPr id="69" name="Freeform 24"/>
            <p:cNvSpPr>
              <a:spLocks/>
            </p:cNvSpPr>
            <p:nvPr/>
          </p:nvSpPr>
          <p:spPr bwMode="auto">
            <a:xfrm>
              <a:off x="6342547" y="3293783"/>
              <a:ext cx="1510582" cy="162150"/>
            </a:xfrm>
            <a:custGeom>
              <a:avLst/>
              <a:gdLst>
                <a:gd name="T0" fmla="*/ 0 w 1335"/>
                <a:gd name="T1" fmla="*/ 77 h 168"/>
                <a:gd name="T2" fmla="*/ 840 w 1335"/>
                <a:gd name="T3" fmla="*/ 168 h 168"/>
                <a:gd name="T4" fmla="*/ 1335 w 1335"/>
                <a:gd name="T5" fmla="*/ 85 h 168"/>
                <a:gd name="T6" fmla="*/ 651 w 1335"/>
                <a:gd name="T7" fmla="*/ 0 h 168"/>
                <a:gd name="T8" fmla="*/ 0 w 1335"/>
                <a:gd name="T9" fmla="*/ 77 h 168"/>
              </a:gdLst>
              <a:ahLst/>
              <a:cxnLst>
                <a:cxn ang="0">
                  <a:pos x="T0" y="T1"/>
                </a:cxn>
                <a:cxn ang="0">
                  <a:pos x="T2" y="T3"/>
                </a:cxn>
                <a:cxn ang="0">
                  <a:pos x="T4" y="T5"/>
                </a:cxn>
                <a:cxn ang="0">
                  <a:pos x="T6" y="T7"/>
                </a:cxn>
                <a:cxn ang="0">
                  <a:pos x="T8" y="T9"/>
                </a:cxn>
              </a:cxnLst>
              <a:rect l="0" t="0" r="r" b="b"/>
              <a:pathLst>
                <a:path w="1335" h="168">
                  <a:moveTo>
                    <a:pt x="0" y="77"/>
                  </a:moveTo>
                  <a:lnTo>
                    <a:pt x="840" y="168"/>
                  </a:lnTo>
                  <a:lnTo>
                    <a:pt x="1335" y="85"/>
                  </a:lnTo>
                  <a:lnTo>
                    <a:pt x="651" y="0"/>
                  </a:lnTo>
                  <a:lnTo>
                    <a:pt x="0" y="77"/>
                  </a:lnTo>
                  <a:close/>
                </a:path>
              </a:pathLst>
            </a:custGeom>
            <a:solidFill>
              <a:schemeClr val="accent1">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a:p>
          </p:txBody>
        </p:sp>
        <p:grpSp>
          <p:nvGrpSpPr>
            <p:cNvPr id="70" name="组合 69"/>
            <p:cNvGrpSpPr/>
            <p:nvPr/>
          </p:nvGrpSpPr>
          <p:grpSpPr>
            <a:xfrm>
              <a:off x="6342547" y="2242704"/>
              <a:ext cx="1510583" cy="1133119"/>
              <a:chOff x="6342547" y="2242704"/>
              <a:chExt cx="1510583" cy="1133119"/>
            </a:xfrm>
          </p:grpSpPr>
          <p:sp>
            <p:nvSpPr>
              <p:cNvPr id="71" name="Freeform 22"/>
              <p:cNvSpPr>
                <a:spLocks/>
              </p:cNvSpPr>
              <p:nvPr/>
            </p:nvSpPr>
            <p:spPr bwMode="auto">
              <a:xfrm>
                <a:off x="7078617" y="2243669"/>
                <a:ext cx="774513" cy="1132154"/>
              </a:xfrm>
              <a:custGeom>
                <a:avLst/>
                <a:gdLst>
                  <a:gd name="T0" fmla="*/ 684 w 684"/>
                  <a:gd name="T1" fmla="*/ 1174 h 1174"/>
                  <a:gd name="T2" fmla="*/ 0 w 684"/>
                  <a:gd name="T3" fmla="*/ 1091 h 1174"/>
                  <a:gd name="T4" fmla="*/ 0 w 684"/>
                  <a:gd name="T5" fmla="*/ 0 h 1174"/>
                  <a:gd name="T6" fmla="*/ 684 w 684"/>
                  <a:gd name="T7" fmla="*/ 294 h 1174"/>
                  <a:gd name="T8" fmla="*/ 684 w 684"/>
                  <a:gd name="T9" fmla="*/ 1174 h 1174"/>
                </a:gdLst>
                <a:ahLst/>
                <a:cxnLst>
                  <a:cxn ang="0">
                    <a:pos x="T0" y="T1"/>
                  </a:cxn>
                  <a:cxn ang="0">
                    <a:pos x="T2" y="T3"/>
                  </a:cxn>
                  <a:cxn ang="0">
                    <a:pos x="T4" y="T5"/>
                  </a:cxn>
                  <a:cxn ang="0">
                    <a:pos x="T6" y="T7"/>
                  </a:cxn>
                  <a:cxn ang="0">
                    <a:pos x="T8" y="T9"/>
                  </a:cxn>
                </a:cxnLst>
                <a:rect l="0" t="0" r="r" b="b"/>
                <a:pathLst>
                  <a:path w="684" h="1174">
                    <a:moveTo>
                      <a:pt x="684" y="1174"/>
                    </a:moveTo>
                    <a:lnTo>
                      <a:pt x="0" y="1091"/>
                    </a:lnTo>
                    <a:lnTo>
                      <a:pt x="0" y="0"/>
                    </a:lnTo>
                    <a:lnTo>
                      <a:pt x="684" y="294"/>
                    </a:lnTo>
                    <a:lnTo>
                      <a:pt x="684" y="1174"/>
                    </a:lnTo>
                    <a:close/>
                  </a:path>
                </a:pathLst>
              </a:custGeom>
              <a:solidFill>
                <a:schemeClr val="accent1">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a:p>
            </p:txBody>
          </p:sp>
          <p:sp>
            <p:nvSpPr>
              <p:cNvPr id="72" name="Freeform 23"/>
              <p:cNvSpPr>
                <a:spLocks/>
              </p:cNvSpPr>
              <p:nvPr/>
            </p:nvSpPr>
            <p:spPr bwMode="auto">
              <a:xfrm>
                <a:off x="6342547" y="2242704"/>
                <a:ext cx="736070" cy="1125398"/>
              </a:xfrm>
              <a:custGeom>
                <a:avLst/>
                <a:gdLst>
                  <a:gd name="T0" fmla="*/ 0 w 651"/>
                  <a:gd name="T1" fmla="*/ 1166 h 1166"/>
                  <a:gd name="T2" fmla="*/ 651 w 651"/>
                  <a:gd name="T3" fmla="*/ 1091 h 1166"/>
                  <a:gd name="T4" fmla="*/ 651 w 651"/>
                  <a:gd name="T5" fmla="*/ 0 h 1166"/>
                  <a:gd name="T6" fmla="*/ 0 w 651"/>
                  <a:gd name="T7" fmla="*/ 269 h 1166"/>
                  <a:gd name="T8" fmla="*/ 0 w 651"/>
                  <a:gd name="T9" fmla="*/ 1166 h 116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51" h="1166">
                    <a:moveTo>
                      <a:pt x="0" y="1166"/>
                    </a:moveTo>
                    <a:lnTo>
                      <a:pt x="651" y="1091"/>
                    </a:lnTo>
                    <a:lnTo>
                      <a:pt x="651" y="0"/>
                    </a:lnTo>
                    <a:lnTo>
                      <a:pt x="0" y="269"/>
                    </a:lnTo>
                    <a:lnTo>
                      <a:pt x="0" y="1166"/>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73" name="Freeform 25"/>
              <p:cNvSpPr>
                <a:spLocks noEditPoints="1"/>
              </p:cNvSpPr>
              <p:nvPr/>
            </p:nvSpPr>
            <p:spPr bwMode="auto">
              <a:xfrm>
                <a:off x="6504234" y="2590168"/>
                <a:ext cx="439833" cy="478728"/>
              </a:xfrm>
              <a:custGeom>
                <a:avLst/>
                <a:gdLst>
                  <a:gd name="T0" fmla="*/ 0 w 389"/>
                  <a:gd name="T1" fmla="*/ 173 h 496"/>
                  <a:gd name="T2" fmla="*/ 0 w 389"/>
                  <a:gd name="T3" fmla="*/ 496 h 496"/>
                  <a:gd name="T4" fmla="*/ 389 w 389"/>
                  <a:gd name="T5" fmla="*/ 396 h 496"/>
                  <a:gd name="T6" fmla="*/ 389 w 389"/>
                  <a:gd name="T7" fmla="*/ 0 h 496"/>
                  <a:gd name="T8" fmla="*/ 0 w 389"/>
                  <a:gd name="T9" fmla="*/ 173 h 496"/>
                  <a:gd name="T10" fmla="*/ 375 w 389"/>
                  <a:gd name="T11" fmla="*/ 36 h 496"/>
                  <a:gd name="T12" fmla="*/ 273 w 389"/>
                  <a:gd name="T13" fmla="*/ 223 h 496"/>
                  <a:gd name="T14" fmla="*/ 377 w 389"/>
                  <a:gd name="T15" fmla="*/ 381 h 496"/>
                  <a:gd name="T16" fmla="*/ 377 w 389"/>
                  <a:gd name="T17" fmla="*/ 381 h 496"/>
                  <a:gd name="T18" fmla="*/ 256 w 389"/>
                  <a:gd name="T19" fmla="*/ 248 h 496"/>
                  <a:gd name="T20" fmla="*/ 188 w 389"/>
                  <a:gd name="T21" fmla="*/ 340 h 496"/>
                  <a:gd name="T22" fmla="*/ 132 w 389"/>
                  <a:gd name="T23" fmla="*/ 298 h 496"/>
                  <a:gd name="T24" fmla="*/ 13 w 389"/>
                  <a:gd name="T25" fmla="*/ 462 h 496"/>
                  <a:gd name="T26" fmla="*/ 13 w 389"/>
                  <a:gd name="T27" fmla="*/ 462 h 496"/>
                  <a:gd name="T28" fmla="*/ 100 w 389"/>
                  <a:gd name="T29" fmla="*/ 281 h 496"/>
                  <a:gd name="T30" fmla="*/ 13 w 389"/>
                  <a:gd name="T31" fmla="*/ 192 h 496"/>
                  <a:gd name="T32" fmla="*/ 182 w 389"/>
                  <a:gd name="T33" fmla="*/ 294 h 496"/>
                  <a:gd name="T34" fmla="*/ 375 w 389"/>
                  <a:gd name="T35" fmla="*/ 36 h 496"/>
                  <a:gd name="T36" fmla="*/ 375 w 389"/>
                  <a:gd name="T37" fmla="*/ 36 h 49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389" h="496">
                    <a:moveTo>
                      <a:pt x="0" y="173"/>
                    </a:moveTo>
                    <a:lnTo>
                      <a:pt x="0" y="496"/>
                    </a:lnTo>
                    <a:lnTo>
                      <a:pt x="389" y="396"/>
                    </a:lnTo>
                    <a:lnTo>
                      <a:pt x="389" y="0"/>
                    </a:lnTo>
                    <a:lnTo>
                      <a:pt x="0" y="173"/>
                    </a:lnTo>
                    <a:close/>
                    <a:moveTo>
                      <a:pt x="375" y="36"/>
                    </a:moveTo>
                    <a:lnTo>
                      <a:pt x="273" y="223"/>
                    </a:lnTo>
                    <a:lnTo>
                      <a:pt x="377" y="381"/>
                    </a:lnTo>
                    <a:lnTo>
                      <a:pt x="256" y="248"/>
                    </a:lnTo>
                    <a:lnTo>
                      <a:pt x="188" y="340"/>
                    </a:lnTo>
                    <a:lnTo>
                      <a:pt x="132" y="298"/>
                    </a:lnTo>
                    <a:lnTo>
                      <a:pt x="13" y="462"/>
                    </a:lnTo>
                    <a:lnTo>
                      <a:pt x="100" y="281"/>
                    </a:lnTo>
                    <a:lnTo>
                      <a:pt x="13" y="192"/>
                    </a:lnTo>
                    <a:lnTo>
                      <a:pt x="182" y="294"/>
                    </a:lnTo>
                    <a:lnTo>
                      <a:pt x="375" y="3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grpSp>
        <p:nvGrpSpPr>
          <p:cNvPr id="74" name="组合 73"/>
          <p:cNvGrpSpPr/>
          <p:nvPr/>
        </p:nvGrpSpPr>
        <p:grpSpPr>
          <a:xfrm>
            <a:off x="7678448" y="4119070"/>
            <a:ext cx="2833202" cy="2133687"/>
            <a:chOff x="5736505" y="3315982"/>
            <a:chExt cx="2125670" cy="1600265"/>
          </a:xfrm>
        </p:grpSpPr>
        <p:sp>
          <p:nvSpPr>
            <p:cNvPr id="75" name="Freeform 26"/>
            <p:cNvSpPr>
              <a:spLocks/>
            </p:cNvSpPr>
            <p:nvPr/>
          </p:nvSpPr>
          <p:spPr bwMode="auto">
            <a:xfrm>
              <a:off x="6767681" y="3315982"/>
              <a:ext cx="1094494" cy="1600265"/>
            </a:xfrm>
            <a:custGeom>
              <a:avLst/>
              <a:gdLst>
                <a:gd name="T0" fmla="*/ 968 w 968"/>
                <a:gd name="T1" fmla="*/ 1371 h 1658"/>
                <a:gd name="T2" fmla="*/ 0 w 968"/>
                <a:gd name="T3" fmla="*/ 1658 h 1658"/>
                <a:gd name="T4" fmla="*/ 0 w 968"/>
                <a:gd name="T5" fmla="*/ 0 h 1658"/>
                <a:gd name="T6" fmla="*/ 968 w 968"/>
                <a:gd name="T7" fmla="*/ 112 h 1658"/>
                <a:gd name="T8" fmla="*/ 968 w 968"/>
                <a:gd name="T9" fmla="*/ 1371 h 1658"/>
              </a:gdLst>
              <a:ahLst/>
              <a:cxnLst>
                <a:cxn ang="0">
                  <a:pos x="T0" y="T1"/>
                </a:cxn>
                <a:cxn ang="0">
                  <a:pos x="T2" y="T3"/>
                </a:cxn>
                <a:cxn ang="0">
                  <a:pos x="T4" y="T5"/>
                </a:cxn>
                <a:cxn ang="0">
                  <a:pos x="T6" y="T7"/>
                </a:cxn>
                <a:cxn ang="0">
                  <a:pos x="T8" y="T9"/>
                </a:cxn>
              </a:cxnLst>
              <a:rect l="0" t="0" r="r" b="b"/>
              <a:pathLst>
                <a:path w="968" h="1658">
                  <a:moveTo>
                    <a:pt x="968" y="1371"/>
                  </a:moveTo>
                  <a:lnTo>
                    <a:pt x="0" y="1658"/>
                  </a:lnTo>
                  <a:lnTo>
                    <a:pt x="0" y="0"/>
                  </a:lnTo>
                  <a:lnTo>
                    <a:pt x="968" y="112"/>
                  </a:lnTo>
                  <a:lnTo>
                    <a:pt x="968" y="1371"/>
                  </a:lnTo>
                  <a:close/>
                </a:path>
              </a:pathLst>
            </a:custGeom>
            <a:solidFill>
              <a:schemeClr val="accent2">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a:p>
          </p:txBody>
        </p:sp>
        <p:sp>
          <p:nvSpPr>
            <p:cNvPr id="76" name="Freeform 27"/>
            <p:cNvSpPr>
              <a:spLocks/>
            </p:cNvSpPr>
            <p:nvPr/>
          </p:nvSpPr>
          <p:spPr bwMode="auto">
            <a:xfrm>
              <a:off x="5736505" y="3315982"/>
              <a:ext cx="1031176" cy="1600265"/>
            </a:xfrm>
            <a:custGeom>
              <a:avLst/>
              <a:gdLst>
                <a:gd name="T0" fmla="*/ 0 w 912"/>
                <a:gd name="T1" fmla="*/ 1371 h 1658"/>
                <a:gd name="T2" fmla="*/ 912 w 912"/>
                <a:gd name="T3" fmla="*/ 1658 h 1658"/>
                <a:gd name="T4" fmla="*/ 912 w 912"/>
                <a:gd name="T5" fmla="*/ 0 h 1658"/>
                <a:gd name="T6" fmla="*/ 8 w 912"/>
                <a:gd name="T7" fmla="*/ 112 h 1658"/>
                <a:gd name="T8" fmla="*/ 0 w 912"/>
                <a:gd name="T9" fmla="*/ 1371 h 165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912" h="1658">
                  <a:moveTo>
                    <a:pt x="0" y="1371"/>
                  </a:moveTo>
                  <a:lnTo>
                    <a:pt x="912" y="1658"/>
                  </a:lnTo>
                  <a:lnTo>
                    <a:pt x="912" y="0"/>
                  </a:lnTo>
                  <a:lnTo>
                    <a:pt x="8" y="112"/>
                  </a:lnTo>
                  <a:lnTo>
                    <a:pt x="0" y="1371"/>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77" name="Freeform 28"/>
            <p:cNvSpPr>
              <a:spLocks/>
            </p:cNvSpPr>
            <p:nvPr/>
          </p:nvSpPr>
          <p:spPr bwMode="auto">
            <a:xfrm>
              <a:off x="6974595" y="3671167"/>
              <a:ext cx="707803" cy="849357"/>
            </a:xfrm>
            <a:custGeom>
              <a:avLst/>
              <a:gdLst>
                <a:gd name="T0" fmla="*/ 601 w 325"/>
                <a:gd name="T1" fmla="*/ 626 h 457"/>
                <a:gd name="T2" fmla="*/ 499 w 325"/>
                <a:gd name="T3" fmla="*/ 570 h 457"/>
                <a:gd name="T4" fmla="*/ 456 w 325"/>
                <a:gd name="T5" fmla="*/ 549 h 457"/>
                <a:gd name="T6" fmla="*/ 422 w 325"/>
                <a:gd name="T7" fmla="*/ 449 h 457"/>
                <a:gd name="T8" fmla="*/ 456 w 325"/>
                <a:gd name="T9" fmla="*/ 341 h 457"/>
                <a:gd name="T10" fmla="*/ 485 w 325"/>
                <a:gd name="T11" fmla="*/ 273 h 457"/>
                <a:gd name="T12" fmla="*/ 476 w 325"/>
                <a:gd name="T13" fmla="*/ 229 h 457"/>
                <a:gd name="T14" fmla="*/ 476 w 325"/>
                <a:gd name="T15" fmla="*/ 231 h 457"/>
                <a:gd name="T16" fmla="*/ 476 w 325"/>
                <a:gd name="T17" fmla="*/ 229 h 457"/>
                <a:gd name="T18" fmla="*/ 476 w 325"/>
                <a:gd name="T19" fmla="*/ 229 h 457"/>
                <a:gd name="T20" fmla="*/ 476 w 325"/>
                <a:gd name="T21" fmla="*/ 227 h 457"/>
                <a:gd name="T22" fmla="*/ 478 w 325"/>
                <a:gd name="T23" fmla="*/ 214 h 457"/>
                <a:gd name="T24" fmla="*/ 478 w 325"/>
                <a:gd name="T25" fmla="*/ 212 h 457"/>
                <a:gd name="T26" fmla="*/ 478 w 325"/>
                <a:gd name="T27" fmla="*/ 200 h 457"/>
                <a:gd name="T28" fmla="*/ 478 w 325"/>
                <a:gd name="T29" fmla="*/ 200 h 457"/>
                <a:gd name="T30" fmla="*/ 478 w 325"/>
                <a:gd name="T31" fmla="*/ 200 h 457"/>
                <a:gd name="T32" fmla="*/ 478 w 325"/>
                <a:gd name="T33" fmla="*/ 198 h 457"/>
                <a:gd name="T34" fmla="*/ 478 w 325"/>
                <a:gd name="T35" fmla="*/ 198 h 457"/>
                <a:gd name="T36" fmla="*/ 478 w 325"/>
                <a:gd name="T37" fmla="*/ 198 h 457"/>
                <a:gd name="T38" fmla="*/ 478 w 325"/>
                <a:gd name="T39" fmla="*/ 196 h 457"/>
                <a:gd name="T40" fmla="*/ 478 w 325"/>
                <a:gd name="T41" fmla="*/ 196 h 457"/>
                <a:gd name="T42" fmla="*/ 478 w 325"/>
                <a:gd name="T43" fmla="*/ 196 h 457"/>
                <a:gd name="T44" fmla="*/ 474 w 325"/>
                <a:gd name="T45" fmla="*/ 119 h 457"/>
                <a:gd name="T46" fmla="*/ 198 w 325"/>
                <a:gd name="T47" fmla="*/ 119 h 457"/>
                <a:gd name="T48" fmla="*/ 195 w 325"/>
                <a:gd name="T49" fmla="*/ 196 h 457"/>
                <a:gd name="T50" fmla="*/ 195 w 325"/>
                <a:gd name="T51" fmla="*/ 196 h 457"/>
                <a:gd name="T52" fmla="*/ 195 w 325"/>
                <a:gd name="T53" fmla="*/ 196 h 457"/>
                <a:gd name="T54" fmla="*/ 195 w 325"/>
                <a:gd name="T55" fmla="*/ 200 h 457"/>
                <a:gd name="T56" fmla="*/ 195 w 325"/>
                <a:gd name="T57" fmla="*/ 200 h 457"/>
                <a:gd name="T58" fmla="*/ 195 w 325"/>
                <a:gd name="T59" fmla="*/ 200 h 457"/>
                <a:gd name="T60" fmla="*/ 195 w 325"/>
                <a:gd name="T61" fmla="*/ 202 h 457"/>
                <a:gd name="T62" fmla="*/ 195 w 325"/>
                <a:gd name="T63" fmla="*/ 202 h 457"/>
                <a:gd name="T64" fmla="*/ 195 w 325"/>
                <a:gd name="T65" fmla="*/ 202 h 457"/>
                <a:gd name="T66" fmla="*/ 195 w 325"/>
                <a:gd name="T67" fmla="*/ 202 h 457"/>
                <a:gd name="T68" fmla="*/ 198 w 325"/>
                <a:gd name="T69" fmla="*/ 237 h 457"/>
                <a:gd name="T70" fmla="*/ 185 w 325"/>
                <a:gd name="T71" fmla="*/ 273 h 457"/>
                <a:gd name="T72" fmla="*/ 216 w 325"/>
                <a:gd name="T73" fmla="*/ 341 h 457"/>
                <a:gd name="T74" fmla="*/ 250 w 325"/>
                <a:gd name="T75" fmla="*/ 449 h 457"/>
                <a:gd name="T76" fmla="*/ 216 w 325"/>
                <a:gd name="T77" fmla="*/ 570 h 457"/>
                <a:gd name="T78" fmla="*/ 39 w 325"/>
                <a:gd name="T79" fmla="*/ 699 h 457"/>
                <a:gd name="T80" fmla="*/ 10 w 325"/>
                <a:gd name="T81" fmla="*/ 880 h 457"/>
                <a:gd name="T82" fmla="*/ 618 w 325"/>
                <a:gd name="T83" fmla="*/ 745 h 457"/>
                <a:gd name="T84" fmla="*/ 601 w 325"/>
                <a:gd name="T85" fmla="*/ 626 h 457"/>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325" h="457">
                  <a:moveTo>
                    <a:pt x="312" y="325"/>
                  </a:moveTo>
                  <a:cubicBezTo>
                    <a:pt x="297" y="311"/>
                    <a:pt x="280" y="308"/>
                    <a:pt x="259" y="296"/>
                  </a:cubicBezTo>
                  <a:cubicBezTo>
                    <a:pt x="237" y="285"/>
                    <a:pt x="237" y="285"/>
                    <a:pt x="237" y="285"/>
                  </a:cubicBezTo>
                  <a:cubicBezTo>
                    <a:pt x="237" y="285"/>
                    <a:pt x="197" y="262"/>
                    <a:pt x="219" y="233"/>
                  </a:cubicBezTo>
                  <a:cubicBezTo>
                    <a:pt x="228" y="221"/>
                    <a:pt x="233" y="200"/>
                    <a:pt x="237" y="177"/>
                  </a:cubicBezTo>
                  <a:cubicBezTo>
                    <a:pt x="242" y="177"/>
                    <a:pt x="249" y="162"/>
                    <a:pt x="252" y="142"/>
                  </a:cubicBezTo>
                  <a:cubicBezTo>
                    <a:pt x="256" y="126"/>
                    <a:pt x="251" y="121"/>
                    <a:pt x="247" y="119"/>
                  </a:cubicBezTo>
                  <a:cubicBezTo>
                    <a:pt x="247" y="119"/>
                    <a:pt x="247" y="120"/>
                    <a:pt x="247" y="120"/>
                  </a:cubicBezTo>
                  <a:cubicBezTo>
                    <a:pt x="247" y="120"/>
                    <a:pt x="247" y="119"/>
                    <a:pt x="247" y="119"/>
                  </a:cubicBezTo>
                  <a:cubicBezTo>
                    <a:pt x="247" y="119"/>
                    <a:pt x="247" y="119"/>
                    <a:pt x="247" y="119"/>
                  </a:cubicBezTo>
                  <a:cubicBezTo>
                    <a:pt x="247" y="119"/>
                    <a:pt x="247" y="118"/>
                    <a:pt x="247" y="118"/>
                  </a:cubicBezTo>
                  <a:cubicBezTo>
                    <a:pt x="247" y="116"/>
                    <a:pt x="247" y="113"/>
                    <a:pt x="248" y="111"/>
                  </a:cubicBezTo>
                  <a:cubicBezTo>
                    <a:pt x="248" y="110"/>
                    <a:pt x="248" y="110"/>
                    <a:pt x="248" y="110"/>
                  </a:cubicBezTo>
                  <a:cubicBezTo>
                    <a:pt x="248" y="108"/>
                    <a:pt x="248" y="106"/>
                    <a:pt x="248" y="104"/>
                  </a:cubicBezTo>
                  <a:cubicBezTo>
                    <a:pt x="248" y="104"/>
                    <a:pt x="248" y="104"/>
                    <a:pt x="248" y="104"/>
                  </a:cubicBezTo>
                  <a:cubicBezTo>
                    <a:pt x="248" y="104"/>
                    <a:pt x="248" y="104"/>
                    <a:pt x="248" y="104"/>
                  </a:cubicBezTo>
                  <a:cubicBezTo>
                    <a:pt x="248" y="104"/>
                    <a:pt x="248" y="103"/>
                    <a:pt x="248" y="103"/>
                  </a:cubicBezTo>
                  <a:cubicBezTo>
                    <a:pt x="248" y="103"/>
                    <a:pt x="248" y="103"/>
                    <a:pt x="248" y="103"/>
                  </a:cubicBezTo>
                  <a:cubicBezTo>
                    <a:pt x="248" y="103"/>
                    <a:pt x="248" y="103"/>
                    <a:pt x="248" y="103"/>
                  </a:cubicBezTo>
                  <a:cubicBezTo>
                    <a:pt x="248" y="103"/>
                    <a:pt x="248" y="103"/>
                    <a:pt x="248" y="102"/>
                  </a:cubicBezTo>
                  <a:cubicBezTo>
                    <a:pt x="248" y="102"/>
                    <a:pt x="248" y="102"/>
                    <a:pt x="248" y="102"/>
                  </a:cubicBezTo>
                  <a:cubicBezTo>
                    <a:pt x="248" y="102"/>
                    <a:pt x="248" y="102"/>
                    <a:pt x="248" y="102"/>
                  </a:cubicBezTo>
                  <a:cubicBezTo>
                    <a:pt x="250" y="85"/>
                    <a:pt x="248" y="70"/>
                    <a:pt x="246" y="62"/>
                  </a:cubicBezTo>
                  <a:cubicBezTo>
                    <a:pt x="233" y="16"/>
                    <a:pt x="133" y="0"/>
                    <a:pt x="103" y="62"/>
                  </a:cubicBezTo>
                  <a:cubicBezTo>
                    <a:pt x="99" y="69"/>
                    <a:pt x="99" y="85"/>
                    <a:pt x="101" y="102"/>
                  </a:cubicBezTo>
                  <a:cubicBezTo>
                    <a:pt x="101" y="102"/>
                    <a:pt x="101" y="102"/>
                    <a:pt x="101" y="102"/>
                  </a:cubicBezTo>
                  <a:cubicBezTo>
                    <a:pt x="101" y="102"/>
                    <a:pt x="101" y="102"/>
                    <a:pt x="101" y="102"/>
                  </a:cubicBezTo>
                  <a:cubicBezTo>
                    <a:pt x="101" y="103"/>
                    <a:pt x="101" y="103"/>
                    <a:pt x="101" y="104"/>
                  </a:cubicBezTo>
                  <a:cubicBezTo>
                    <a:pt x="101" y="104"/>
                    <a:pt x="101" y="104"/>
                    <a:pt x="101" y="104"/>
                  </a:cubicBezTo>
                  <a:cubicBezTo>
                    <a:pt x="101" y="104"/>
                    <a:pt x="101" y="104"/>
                    <a:pt x="101" y="104"/>
                  </a:cubicBezTo>
                  <a:cubicBezTo>
                    <a:pt x="101" y="104"/>
                    <a:pt x="101" y="104"/>
                    <a:pt x="101" y="105"/>
                  </a:cubicBezTo>
                  <a:cubicBezTo>
                    <a:pt x="101" y="105"/>
                    <a:pt x="101" y="105"/>
                    <a:pt x="101" y="105"/>
                  </a:cubicBezTo>
                  <a:cubicBezTo>
                    <a:pt x="101" y="105"/>
                    <a:pt x="101" y="105"/>
                    <a:pt x="101" y="105"/>
                  </a:cubicBezTo>
                  <a:cubicBezTo>
                    <a:pt x="101" y="105"/>
                    <a:pt x="101" y="105"/>
                    <a:pt x="101" y="105"/>
                  </a:cubicBezTo>
                  <a:cubicBezTo>
                    <a:pt x="102" y="111"/>
                    <a:pt x="102" y="117"/>
                    <a:pt x="103" y="123"/>
                  </a:cubicBezTo>
                  <a:cubicBezTo>
                    <a:pt x="98" y="124"/>
                    <a:pt x="93" y="127"/>
                    <a:pt x="96" y="142"/>
                  </a:cubicBezTo>
                  <a:cubicBezTo>
                    <a:pt x="100" y="162"/>
                    <a:pt x="107" y="177"/>
                    <a:pt x="112" y="177"/>
                  </a:cubicBezTo>
                  <a:cubicBezTo>
                    <a:pt x="115" y="200"/>
                    <a:pt x="121" y="221"/>
                    <a:pt x="130" y="233"/>
                  </a:cubicBezTo>
                  <a:cubicBezTo>
                    <a:pt x="152" y="262"/>
                    <a:pt x="113" y="296"/>
                    <a:pt x="112" y="296"/>
                  </a:cubicBezTo>
                  <a:cubicBezTo>
                    <a:pt x="112" y="296"/>
                    <a:pt x="34" y="348"/>
                    <a:pt x="20" y="363"/>
                  </a:cubicBezTo>
                  <a:cubicBezTo>
                    <a:pt x="0" y="385"/>
                    <a:pt x="5" y="457"/>
                    <a:pt x="5" y="457"/>
                  </a:cubicBezTo>
                  <a:cubicBezTo>
                    <a:pt x="321" y="387"/>
                    <a:pt x="321" y="387"/>
                    <a:pt x="321" y="387"/>
                  </a:cubicBezTo>
                  <a:cubicBezTo>
                    <a:pt x="321" y="387"/>
                    <a:pt x="325" y="338"/>
                    <a:pt x="312" y="32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78" name="组合 77"/>
          <p:cNvGrpSpPr/>
          <p:nvPr/>
        </p:nvGrpSpPr>
        <p:grpSpPr>
          <a:xfrm>
            <a:off x="6872191" y="1778189"/>
            <a:ext cx="1904875" cy="4405072"/>
            <a:chOff x="5131594" y="1560323"/>
            <a:chExt cx="1429173" cy="3303804"/>
          </a:xfrm>
        </p:grpSpPr>
        <p:sp>
          <p:nvSpPr>
            <p:cNvPr id="79" name="Freeform 5"/>
            <p:cNvSpPr>
              <a:spLocks/>
            </p:cNvSpPr>
            <p:nvPr/>
          </p:nvSpPr>
          <p:spPr bwMode="auto">
            <a:xfrm>
              <a:off x="5837135" y="2656765"/>
              <a:ext cx="298498" cy="92657"/>
            </a:xfrm>
            <a:custGeom>
              <a:avLst/>
              <a:gdLst>
                <a:gd name="T0" fmla="*/ 0 w 264"/>
                <a:gd name="T1" fmla="*/ 92 h 96"/>
                <a:gd name="T2" fmla="*/ 258 w 264"/>
                <a:gd name="T3" fmla="*/ 0 h 96"/>
                <a:gd name="T4" fmla="*/ 264 w 264"/>
                <a:gd name="T5" fmla="*/ 15 h 96"/>
                <a:gd name="T6" fmla="*/ 31 w 264"/>
                <a:gd name="T7" fmla="*/ 96 h 96"/>
                <a:gd name="T8" fmla="*/ 0 w 264"/>
                <a:gd name="T9" fmla="*/ 92 h 9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64" h="96">
                  <a:moveTo>
                    <a:pt x="0" y="92"/>
                  </a:moveTo>
                  <a:lnTo>
                    <a:pt x="258" y="0"/>
                  </a:lnTo>
                  <a:lnTo>
                    <a:pt x="264" y="15"/>
                  </a:lnTo>
                  <a:lnTo>
                    <a:pt x="31" y="96"/>
                  </a:lnTo>
                  <a:lnTo>
                    <a:pt x="0" y="92"/>
                  </a:lnTo>
                  <a:close/>
                </a:path>
              </a:pathLst>
            </a:custGeom>
            <a:solidFill>
              <a:srgbClr val="D1D2D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80" name="Freeform 29"/>
            <p:cNvSpPr>
              <a:spLocks/>
            </p:cNvSpPr>
            <p:nvPr/>
          </p:nvSpPr>
          <p:spPr bwMode="auto">
            <a:xfrm>
              <a:off x="5217525" y="1743707"/>
              <a:ext cx="967858" cy="2993982"/>
            </a:xfrm>
            <a:custGeom>
              <a:avLst/>
              <a:gdLst>
                <a:gd name="T0" fmla="*/ 823 w 855"/>
                <a:gd name="T1" fmla="*/ 0 h 3103"/>
                <a:gd name="T2" fmla="*/ 855 w 855"/>
                <a:gd name="T3" fmla="*/ 0 h 3103"/>
                <a:gd name="T4" fmla="*/ 31 w 855"/>
                <a:gd name="T5" fmla="*/ 3095 h 3103"/>
                <a:gd name="T6" fmla="*/ 0 w 855"/>
                <a:gd name="T7" fmla="*/ 3103 h 3103"/>
                <a:gd name="T8" fmla="*/ 823 w 855"/>
                <a:gd name="T9" fmla="*/ 0 h 3103"/>
              </a:gdLst>
              <a:ahLst/>
              <a:cxnLst>
                <a:cxn ang="0">
                  <a:pos x="T0" y="T1"/>
                </a:cxn>
                <a:cxn ang="0">
                  <a:pos x="T2" y="T3"/>
                </a:cxn>
                <a:cxn ang="0">
                  <a:pos x="T4" y="T5"/>
                </a:cxn>
                <a:cxn ang="0">
                  <a:pos x="T6" y="T7"/>
                </a:cxn>
                <a:cxn ang="0">
                  <a:pos x="T8" y="T9"/>
                </a:cxn>
              </a:cxnLst>
              <a:rect l="0" t="0" r="r" b="b"/>
              <a:pathLst>
                <a:path w="855" h="3103">
                  <a:moveTo>
                    <a:pt x="823" y="0"/>
                  </a:moveTo>
                  <a:lnTo>
                    <a:pt x="855" y="0"/>
                  </a:lnTo>
                  <a:lnTo>
                    <a:pt x="31" y="3095"/>
                  </a:lnTo>
                  <a:lnTo>
                    <a:pt x="0" y="3103"/>
                  </a:lnTo>
                  <a:lnTo>
                    <a:pt x="823" y="0"/>
                  </a:lnTo>
                  <a:close/>
                </a:path>
              </a:pathLst>
            </a:custGeom>
            <a:solidFill>
              <a:schemeClr val="bg2">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a:p>
          </p:txBody>
        </p:sp>
        <p:sp>
          <p:nvSpPr>
            <p:cNvPr id="81" name="Freeform 30"/>
            <p:cNvSpPr>
              <a:spLocks/>
            </p:cNvSpPr>
            <p:nvPr/>
          </p:nvSpPr>
          <p:spPr bwMode="auto">
            <a:xfrm>
              <a:off x="6032742" y="1989827"/>
              <a:ext cx="286061" cy="124508"/>
            </a:xfrm>
            <a:custGeom>
              <a:avLst/>
              <a:gdLst>
                <a:gd name="T0" fmla="*/ 0 w 253"/>
                <a:gd name="T1" fmla="*/ 129 h 129"/>
                <a:gd name="T2" fmla="*/ 253 w 253"/>
                <a:gd name="T3" fmla="*/ 0 h 129"/>
                <a:gd name="T4" fmla="*/ 249 w 253"/>
                <a:gd name="T5" fmla="*/ 21 h 129"/>
                <a:gd name="T6" fmla="*/ 35 w 253"/>
                <a:gd name="T7" fmla="*/ 127 h 129"/>
                <a:gd name="T8" fmla="*/ 0 w 253"/>
                <a:gd name="T9" fmla="*/ 129 h 12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53" h="129">
                  <a:moveTo>
                    <a:pt x="0" y="129"/>
                  </a:moveTo>
                  <a:lnTo>
                    <a:pt x="253" y="0"/>
                  </a:lnTo>
                  <a:lnTo>
                    <a:pt x="249" y="21"/>
                  </a:lnTo>
                  <a:lnTo>
                    <a:pt x="35" y="127"/>
                  </a:lnTo>
                  <a:lnTo>
                    <a:pt x="0" y="129"/>
                  </a:lnTo>
                  <a:close/>
                </a:path>
              </a:pathLst>
            </a:custGeom>
            <a:solidFill>
              <a:srgbClr val="80828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82" name="Freeform 31"/>
            <p:cNvSpPr>
              <a:spLocks/>
            </p:cNvSpPr>
            <p:nvPr/>
          </p:nvSpPr>
          <p:spPr bwMode="auto">
            <a:xfrm>
              <a:off x="5940027" y="2290963"/>
              <a:ext cx="293976" cy="128369"/>
            </a:xfrm>
            <a:custGeom>
              <a:avLst/>
              <a:gdLst>
                <a:gd name="T0" fmla="*/ 0 w 260"/>
                <a:gd name="T1" fmla="*/ 131 h 133"/>
                <a:gd name="T2" fmla="*/ 260 w 260"/>
                <a:gd name="T3" fmla="*/ 0 h 133"/>
                <a:gd name="T4" fmla="*/ 254 w 260"/>
                <a:gd name="T5" fmla="*/ 27 h 133"/>
                <a:gd name="T6" fmla="*/ 32 w 260"/>
                <a:gd name="T7" fmla="*/ 133 h 133"/>
                <a:gd name="T8" fmla="*/ 0 w 260"/>
                <a:gd name="T9" fmla="*/ 131 h 13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60" h="133">
                  <a:moveTo>
                    <a:pt x="0" y="131"/>
                  </a:moveTo>
                  <a:lnTo>
                    <a:pt x="260" y="0"/>
                  </a:lnTo>
                  <a:lnTo>
                    <a:pt x="254" y="27"/>
                  </a:lnTo>
                  <a:lnTo>
                    <a:pt x="32" y="133"/>
                  </a:lnTo>
                  <a:lnTo>
                    <a:pt x="0" y="131"/>
                  </a:lnTo>
                  <a:close/>
                </a:path>
              </a:pathLst>
            </a:custGeom>
            <a:solidFill>
              <a:srgbClr val="80828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83" name="Freeform 32"/>
            <p:cNvSpPr>
              <a:spLocks/>
            </p:cNvSpPr>
            <p:nvPr/>
          </p:nvSpPr>
          <p:spPr bwMode="auto">
            <a:xfrm>
              <a:off x="5741028" y="2985891"/>
              <a:ext cx="312066" cy="66597"/>
            </a:xfrm>
            <a:custGeom>
              <a:avLst/>
              <a:gdLst>
                <a:gd name="T0" fmla="*/ 0 w 276"/>
                <a:gd name="T1" fmla="*/ 67 h 69"/>
                <a:gd name="T2" fmla="*/ 270 w 276"/>
                <a:gd name="T3" fmla="*/ 0 h 69"/>
                <a:gd name="T4" fmla="*/ 276 w 276"/>
                <a:gd name="T5" fmla="*/ 17 h 69"/>
                <a:gd name="T6" fmla="*/ 33 w 276"/>
                <a:gd name="T7" fmla="*/ 69 h 69"/>
                <a:gd name="T8" fmla="*/ 0 w 276"/>
                <a:gd name="T9" fmla="*/ 67 h 6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76" h="69">
                  <a:moveTo>
                    <a:pt x="0" y="67"/>
                  </a:moveTo>
                  <a:lnTo>
                    <a:pt x="270" y="0"/>
                  </a:lnTo>
                  <a:lnTo>
                    <a:pt x="276" y="17"/>
                  </a:lnTo>
                  <a:lnTo>
                    <a:pt x="33" y="69"/>
                  </a:lnTo>
                  <a:lnTo>
                    <a:pt x="0" y="67"/>
                  </a:lnTo>
                  <a:close/>
                </a:path>
              </a:pathLst>
            </a:custGeom>
            <a:solidFill>
              <a:srgbClr val="80828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84" name="Freeform 33"/>
            <p:cNvSpPr>
              <a:spLocks/>
            </p:cNvSpPr>
            <p:nvPr/>
          </p:nvSpPr>
          <p:spPr bwMode="auto">
            <a:xfrm>
              <a:off x="5637006" y="3347833"/>
              <a:ext cx="306413" cy="41503"/>
            </a:xfrm>
            <a:custGeom>
              <a:avLst/>
              <a:gdLst>
                <a:gd name="T0" fmla="*/ 0 w 271"/>
                <a:gd name="T1" fmla="*/ 41 h 43"/>
                <a:gd name="T2" fmla="*/ 266 w 271"/>
                <a:gd name="T3" fmla="*/ 0 h 43"/>
                <a:gd name="T4" fmla="*/ 271 w 271"/>
                <a:gd name="T5" fmla="*/ 17 h 43"/>
                <a:gd name="T6" fmla="*/ 31 w 271"/>
                <a:gd name="T7" fmla="*/ 43 h 43"/>
                <a:gd name="T8" fmla="*/ 0 w 271"/>
                <a:gd name="T9" fmla="*/ 41 h 4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71" h="43">
                  <a:moveTo>
                    <a:pt x="0" y="41"/>
                  </a:moveTo>
                  <a:lnTo>
                    <a:pt x="266" y="0"/>
                  </a:lnTo>
                  <a:lnTo>
                    <a:pt x="271" y="17"/>
                  </a:lnTo>
                  <a:lnTo>
                    <a:pt x="31" y="43"/>
                  </a:lnTo>
                  <a:lnTo>
                    <a:pt x="0" y="41"/>
                  </a:lnTo>
                  <a:close/>
                </a:path>
              </a:pathLst>
            </a:custGeom>
            <a:solidFill>
              <a:srgbClr val="80828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85" name="Freeform 34"/>
            <p:cNvSpPr>
              <a:spLocks/>
            </p:cNvSpPr>
            <p:nvPr/>
          </p:nvSpPr>
          <p:spPr bwMode="auto">
            <a:xfrm>
              <a:off x="5444791" y="4006084"/>
              <a:ext cx="314328" cy="24129"/>
            </a:xfrm>
            <a:custGeom>
              <a:avLst/>
              <a:gdLst>
                <a:gd name="T0" fmla="*/ 0 w 278"/>
                <a:gd name="T1" fmla="*/ 0 h 25"/>
                <a:gd name="T2" fmla="*/ 264 w 278"/>
                <a:gd name="T3" fmla="*/ 25 h 25"/>
                <a:gd name="T4" fmla="*/ 278 w 278"/>
                <a:gd name="T5" fmla="*/ 21 h 25"/>
                <a:gd name="T6" fmla="*/ 31 w 278"/>
                <a:gd name="T7" fmla="*/ 0 h 25"/>
                <a:gd name="T8" fmla="*/ 0 w 278"/>
                <a:gd name="T9" fmla="*/ 0 h 2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78" h="25">
                  <a:moveTo>
                    <a:pt x="0" y="0"/>
                  </a:moveTo>
                  <a:lnTo>
                    <a:pt x="264" y="25"/>
                  </a:lnTo>
                  <a:lnTo>
                    <a:pt x="278" y="21"/>
                  </a:lnTo>
                  <a:lnTo>
                    <a:pt x="31" y="0"/>
                  </a:lnTo>
                  <a:lnTo>
                    <a:pt x="0" y="0"/>
                  </a:lnTo>
                  <a:close/>
                </a:path>
              </a:pathLst>
            </a:custGeom>
            <a:solidFill>
              <a:srgbClr val="80828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86" name="Freeform 35"/>
            <p:cNvSpPr>
              <a:spLocks/>
            </p:cNvSpPr>
            <p:nvPr/>
          </p:nvSpPr>
          <p:spPr bwMode="auto">
            <a:xfrm>
              <a:off x="5333985" y="4360304"/>
              <a:ext cx="305282" cy="52120"/>
            </a:xfrm>
            <a:custGeom>
              <a:avLst/>
              <a:gdLst>
                <a:gd name="T0" fmla="*/ 0 w 270"/>
                <a:gd name="T1" fmla="*/ 0 h 54"/>
                <a:gd name="T2" fmla="*/ 266 w 270"/>
                <a:gd name="T3" fmla="*/ 54 h 54"/>
                <a:gd name="T4" fmla="*/ 270 w 270"/>
                <a:gd name="T5" fmla="*/ 45 h 54"/>
                <a:gd name="T6" fmla="*/ 33 w 270"/>
                <a:gd name="T7" fmla="*/ 0 h 54"/>
                <a:gd name="T8" fmla="*/ 0 w 270"/>
                <a:gd name="T9" fmla="*/ 0 h 5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70" h="54">
                  <a:moveTo>
                    <a:pt x="0" y="0"/>
                  </a:moveTo>
                  <a:lnTo>
                    <a:pt x="266" y="54"/>
                  </a:lnTo>
                  <a:lnTo>
                    <a:pt x="270" y="45"/>
                  </a:lnTo>
                  <a:lnTo>
                    <a:pt x="33" y="0"/>
                  </a:lnTo>
                  <a:lnTo>
                    <a:pt x="0" y="0"/>
                  </a:lnTo>
                  <a:close/>
                </a:path>
              </a:pathLst>
            </a:custGeom>
            <a:solidFill>
              <a:srgbClr val="80828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87" name="Freeform 36"/>
            <p:cNvSpPr>
              <a:spLocks noEditPoints="1"/>
            </p:cNvSpPr>
            <p:nvPr/>
          </p:nvSpPr>
          <p:spPr bwMode="auto">
            <a:xfrm>
              <a:off x="5131594" y="1560323"/>
              <a:ext cx="1394123" cy="3303804"/>
            </a:xfrm>
            <a:custGeom>
              <a:avLst/>
              <a:gdLst>
                <a:gd name="T0" fmla="*/ 1136 w 1233"/>
                <a:gd name="T1" fmla="*/ 89 h 3423"/>
                <a:gd name="T2" fmla="*/ 1077 w 1233"/>
                <a:gd name="T3" fmla="*/ 337 h 3423"/>
                <a:gd name="T4" fmla="*/ 826 w 1233"/>
                <a:gd name="T5" fmla="*/ 466 h 3423"/>
                <a:gd name="T6" fmla="*/ 900 w 1233"/>
                <a:gd name="T7" fmla="*/ 189 h 3423"/>
                <a:gd name="T8" fmla="*/ 821 w 1233"/>
                <a:gd name="T9" fmla="*/ 266 h 3423"/>
                <a:gd name="T10" fmla="*/ 0 w 1233"/>
                <a:gd name="T11" fmla="*/ 3259 h 3423"/>
                <a:gd name="T12" fmla="*/ 77 w 1233"/>
                <a:gd name="T13" fmla="*/ 3292 h 3423"/>
                <a:gd name="T14" fmla="*/ 158 w 1233"/>
                <a:gd name="T15" fmla="*/ 2990 h 3423"/>
                <a:gd name="T16" fmla="*/ 420 w 1233"/>
                <a:gd name="T17" fmla="*/ 3061 h 3423"/>
                <a:gd name="T18" fmla="*/ 343 w 1233"/>
                <a:gd name="T19" fmla="*/ 3383 h 3423"/>
                <a:gd name="T20" fmla="*/ 455 w 1233"/>
                <a:gd name="T21" fmla="*/ 3423 h 3423"/>
                <a:gd name="T22" fmla="*/ 1233 w 1233"/>
                <a:gd name="T23" fmla="*/ 0 h 3423"/>
                <a:gd name="T24" fmla="*/ 1136 w 1233"/>
                <a:gd name="T25" fmla="*/ 89 h 3423"/>
                <a:gd name="T26" fmla="*/ 1050 w 1233"/>
                <a:gd name="T27" fmla="*/ 445 h 3423"/>
                <a:gd name="T28" fmla="*/ 1002 w 1233"/>
                <a:gd name="T29" fmla="*/ 649 h 3423"/>
                <a:gd name="T30" fmla="*/ 742 w 1233"/>
                <a:gd name="T31" fmla="*/ 782 h 3423"/>
                <a:gd name="T32" fmla="*/ 797 w 1233"/>
                <a:gd name="T33" fmla="*/ 572 h 3423"/>
                <a:gd name="T34" fmla="*/ 1050 w 1233"/>
                <a:gd name="T35" fmla="*/ 445 h 3423"/>
                <a:gd name="T36" fmla="*/ 372 w 1233"/>
                <a:gd name="T37" fmla="*/ 2181 h 3423"/>
                <a:gd name="T38" fmla="*/ 449 w 1233"/>
                <a:gd name="T39" fmla="*/ 1893 h 3423"/>
                <a:gd name="T40" fmla="*/ 709 w 1233"/>
                <a:gd name="T41" fmla="*/ 1860 h 3423"/>
                <a:gd name="T42" fmla="*/ 636 w 1233"/>
                <a:gd name="T43" fmla="*/ 2168 h 3423"/>
                <a:gd name="T44" fmla="*/ 372 w 1233"/>
                <a:gd name="T45" fmla="*/ 2181 h 3423"/>
                <a:gd name="T46" fmla="*/ 611 w 1233"/>
                <a:gd name="T47" fmla="*/ 2272 h 3423"/>
                <a:gd name="T48" fmla="*/ 541 w 1233"/>
                <a:gd name="T49" fmla="*/ 2559 h 3423"/>
                <a:gd name="T50" fmla="*/ 277 w 1233"/>
                <a:gd name="T51" fmla="*/ 2534 h 3423"/>
                <a:gd name="T52" fmla="*/ 349 w 1233"/>
                <a:gd name="T53" fmla="*/ 2270 h 3423"/>
                <a:gd name="T54" fmla="*/ 611 w 1233"/>
                <a:gd name="T55" fmla="*/ 2272 h 3423"/>
                <a:gd name="T56" fmla="*/ 474 w 1233"/>
                <a:gd name="T57" fmla="*/ 1798 h 3423"/>
                <a:gd name="T58" fmla="*/ 541 w 1233"/>
                <a:gd name="T59" fmla="*/ 1544 h 3423"/>
                <a:gd name="T60" fmla="*/ 799 w 1233"/>
                <a:gd name="T61" fmla="*/ 1483 h 3423"/>
                <a:gd name="T62" fmla="*/ 734 w 1233"/>
                <a:gd name="T63" fmla="*/ 1754 h 3423"/>
                <a:gd name="T64" fmla="*/ 474 w 1233"/>
                <a:gd name="T65" fmla="*/ 1798 h 3423"/>
                <a:gd name="T66" fmla="*/ 566 w 1233"/>
                <a:gd name="T67" fmla="*/ 1446 h 3423"/>
                <a:gd name="T68" fmla="*/ 624 w 1233"/>
                <a:gd name="T69" fmla="*/ 1228 h 3423"/>
                <a:gd name="T70" fmla="*/ 884 w 1233"/>
                <a:gd name="T71" fmla="*/ 1136 h 3423"/>
                <a:gd name="T72" fmla="*/ 824 w 1233"/>
                <a:gd name="T73" fmla="*/ 1377 h 3423"/>
                <a:gd name="T74" fmla="*/ 566 w 1233"/>
                <a:gd name="T75" fmla="*/ 1446 h 3423"/>
                <a:gd name="T76" fmla="*/ 653 w 1233"/>
                <a:gd name="T77" fmla="*/ 1121 h 3423"/>
                <a:gd name="T78" fmla="*/ 715 w 1233"/>
                <a:gd name="T79" fmla="*/ 888 h 3423"/>
                <a:gd name="T80" fmla="*/ 975 w 1233"/>
                <a:gd name="T81" fmla="*/ 757 h 3423"/>
                <a:gd name="T82" fmla="*/ 911 w 1233"/>
                <a:gd name="T83" fmla="*/ 1019 h 3423"/>
                <a:gd name="T84" fmla="*/ 653 w 1233"/>
                <a:gd name="T85" fmla="*/ 1121 h 3423"/>
                <a:gd name="T86" fmla="*/ 445 w 1233"/>
                <a:gd name="T87" fmla="*/ 2955 h 3423"/>
                <a:gd name="T88" fmla="*/ 181 w 1233"/>
                <a:gd name="T89" fmla="*/ 2901 h 3423"/>
                <a:gd name="T90" fmla="*/ 252 w 1233"/>
                <a:gd name="T91" fmla="*/ 2634 h 3423"/>
                <a:gd name="T92" fmla="*/ 514 w 1233"/>
                <a:gd name="T93" fmla="*/ 2665 h 3423"/>
                <a:gd name="T94" fmla="*/ 445 w 1233"/>
                <a:gd name="T95" fmla="*/ 2955 h 3423"/>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1233" h="3423">
                  <a:moveTo>
                    <a:pt x="1136" y="89"/>
                  </a:moveTo>
                  <a:lnTo>
                    <a:pt x="1077" y="337"/>
                  </a:lnTo>
                  <a:lnTo>
                    <a:pt x="826" y="466"/>
                  </a:lnTo>
                  <a:lnTo>
                    <a:pt x="900" y="189"/>
                  </a:lnTo>
                  <a:lnTo>
                    <a:pt x="821" y="266"/>
                  </a:lnTo>
                  <a:lnTo>
                    <a:pt x="0" y="3259"/>
                  </a:lnTo>
                  <a:lnTo>
                    <a:pt x="77" y="3292"/>
                  </a:lnTo>
                  <a:lnTo>
                    <a:pt x="158" y="2990"/>
                  </a:lnTo>
                  <a:lnTo>
                    <a:pt x="420" y="3061"/>
                  </a:lnTo>
                  <a:lnTo>
                    <a:pt x="343" y="3383"/>
                  </a:lnTo>
                  <a:lnTo>
                    <a:pt x="455" y="3423"/>
                  </a:lnTo>
                  <a:lnTo>
                    <a:pt x="1233" y="0"/>
                  </a:lnTo>
                  <a:lnTo>
                    <a:pt x="1136" y="89"/>
                  </a:lnTo>
                  <a:close/>
                  <a:moveTo>
                    <a:pt x="1050" y="445"/>
                  </a:moveTo>
                  <a:lnTo>
                    <a:pt x="1002" y="649"/>
                  </a:lnTo>
                  <a:lnTo>
                    <a:pt x="742" y="782"/>
                  </a:lnTo>
                  <a:lnTo>
                    <a:pt x="797" y="572"/>
                  </a:lnTo>
                  <a:lnTo>
                    <a:pt x="1050" y="445"/>
                  </a:lnTo>
                  <a:close/>
                  <a:moveTo>
                    <a:pt x="372" y="2181"/>
                  </a:moveTo>
                  <a:lnTo>
                    <a:pt x="449" y="1893"/>
                  </a:lnTo>
                  <a:lnTo>
                    <a:pt x="709" y="1860"/>
                  </a:lnTo>
                  <a:lnTo>
                    <a:pt x="636" y="2168"/>
                  </a:lnTo>
                  <a:lnTo>
                    <a:pt x="372" y="2181"/>
                  </a:lnTo>
                  <a:close/>
                  <a:moveTo>
                    <a:pt x="611" y="2272"/>
                  </a:moveTo>
                  <a:lnTo>
                    <a:pt x="541" y="2559"/>
                  </a:lnTo>
                  <a:lnTo>
                    <a:pt x="277" y="2534"/>
                  </a:lnTo>
                  <a:lnTo>
                    <a:pt x="349" y="2270"/>
                  </a:lnTo>
                  <a:lnTo>
                    <a:pt x="611" y="2272"/>
                  </a:lnTo>
                  <a:close/>
                  <a:moveTo>
                    <a:pt x="474" y="1798"/>
                  </a:moveTo>
                  <a:lnTo>
                    <a:pt x="541" y="1544"/>
                  </a:lnTo>
                  <a:lnTo>
                    <a:pt x="799" y="1483"/>
                  </a:lnTo>
                  <a:lnTo>
                    <a:pt x="734" y="1754"/>
                  </a:lnTo>
                  <a:lnTo>
                    <a:pt x="474" y="1798"/>
                  </a:lnTo>
                  <a:close/>
                  <a:moveTo>
                    <a:pt x="566" y="1446"/>
                  </a:moveTo>
                  <a:lnTo>
                    <a:pt x="624" y="1228"/>
                  </a:lnTo>
                  <a:lnTo>
                    <a:pt x="884" y="1136"/>
                  </a:lnTo>
                  <a:lnTo>
                    <a:pt x="824" y="1377"/>
                  </a:lnTo>
                  <a:lnTo>
                    <a:pt x="566" y="1446"/>
                  </a:lnTo>
                  <a:close/>
                  <a:moveTo>
                    <a:pt x="653" y="1121"/>
                  </a:moveTo>
                  <a:lnTo>
                    <a:pt x="715" y="888"/>
                  </a:lnTo>
                  <a:lnTo>
                    <a:pt x="975" y="757"/>
                  </a:lnTo>
                  <a:lnTo>
                    <a:pt x="911" y="1019"/>
                  </a:lnTo>
                  <a:lnTo>
                    <a:pt x="653" y="1121"/>
                  </a:lnTo>
                  <a:close/>
                  <a:moveTo>
                    <a:pt x="445" y="2955"/>
                  </a:moveTo>
                  <a:lnTo>
                    <a:pt x="181" y="2901"/>
                  </a:lnTo>
                  <a:lnTo>
                    <a:pt x="252" y="2634"/>
                  </a:lnTo>
                  <a:lnTo>
                    <a:pt x="514" y="2665"/>
                  </a:lnTo>
                  <a:lnTo>
                    <a:pt x="445" y="2955"/>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88" name="Freeform 37"/>
            <p:cNvSpPr>
              <a:spLocks/>
            </p:cNvSpPr>
            <p:nvPr/>
          </p:nvSpPr>
          <p:spPr bwMode="auto">
            <a:xfrm>
              <a:off x="5646051" y="1560323"/>
              <a:ext cx="914716" cy="3303804"/>
            </a:xfrm>
            <a:custGeom>
              <a:avLst/>
              <a:gdLst>
                <a:gd name="T0" fmla="*/ 776 w 809"/>
                <a:gd name="T1" fmla="*/ 0 h 3423"/>
                <a:gd name="T2" fmla="*/ 809 w 809"/>
                <a:gd name="T3" fmla="*/ 0 h 3423"/>
                <a:gd name="T4" fmla="*/ 57 w 809"/>
                <a:gd name="T5" fmla="*/ 3410 h 3423"/>
                <a:gd name="T6" fmla="*/ 0 w 809"/>
                <a:gd name="T7" fmla="*/ 3423 h 3423"/>
                <a:gd name="T8" fmla="*/ 776 w 809"/>
                <a:gd name="T9" fmla="*/ 0 h 3423"/>
              </a:gdLst>
              <a:ahLst/>
              <a:cxnLst>
                <a:cxn ang="0">
                  <a:pos x="T0" y="T1"/>
                </a:cxn>
                <a:cxn ang="0">
                  <a:pos x="T2" y="T3"/>
                </a:cxn>
                <a:cxn ang="0">
                  <a:pos x="T4" y="T5"/>
                </a:cxn>
                <a:cxn ang="0">
                  <a:pos x="T6" y="T7"/>
                </a:cxn>
                <a:cxn ang="0">
                  <a:pos x="T8" y="T9"/>
                </a:cxn>
              </a:cxnLst>
              <a:rect l="0" t="0" r="r" b="b"/>
              <a:pathLst>
                <a:path w="809" h="3423">
                  <a:moveTo>
                    <a:pt x="776" y="0"/>
                  </a:moveTo>
                  <a:lnTo>
                    <a:pt x="809" y="0"/>
                  </a:lnTo>
                  <a:lnTo>
                    <a:pt x="57" y="3410"/>
                  </a:lnTo>
                  <a:lnTo>
                    <a:pt x="0" y="3423"/>
                  </a:lnTo>
                  <a:lnTo>
                    <a:pt x="776" y="0"/>
                  </a:lnTo>
                  <a:close/>
                </a:path>
              </a:pathLst>
            </a:custGeom>
            <a:solidFill>
              <a:schemeClr val="bg2">
                <a:lumMod val="75000"/>
              </a:schemeClr>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a:p>
          </p:txBody>
        </p:sp>
      </p:grpSp>
      <p:sp>
        <p:nvSpPr>
          <p:cNvPr id="89" name="Rectangle 62"/>
          <p:cNvSpPr>
            <a:spLocks noChangeArrowheads="1"/>
          </p:cNvSpPr>
          <p:nvPr/>
        </p:nvSpPr>
        <p:spPr bwMode="auto">
          <a:xfrm>
            <a:off x="1340741" y="2737615"/>
            <a:ext cx="1887013" cy="4514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21889" tIns="60944" rIns="121889" bIns="60944">
            <a:spAutoFit/>
          </a:bodyPr>
          <a:lstStyle/>
          <a:p>
            <a:r>
              <a:rPr lang="zh-CN" altLang="en-US" sz="2100" b="1" dirty="0">
                <a:solidFill>
                  <a:schemeClr val="tx1">
                    <a:lumMod val="65000"/>
                    <a:lumOff val="35000"/>
                  </a:schemeClr>
                </a:solidFill>
                <a:latin typeface="方正尚酷简体" panose="03000509000000000000" pitchFamily="65" charset="-122"/>
                <a:ea typeface="方正尚酷简体" panose="03000509000000000000" pitchFamily="65" charset="-122"/>
              </a:rPr>
              <a:t>点击添加文本</a:t>
            </a:r>
          </a:p>
        </p:txBody>
      </p:sp>
      <p:sp>
        <p:nvSpPr>
          <p:cNvPr id="90" name="Rectangle 63"/>
          <p:cNvSpPr/>
          <p:nvPr/>
        </p:nvSpPr>
        <p:spPr bwMode="auto">
          <a:xfrm>
            <a:off x="1340742" y="3134490"/>
            <a:ext cx="4314852" cy="492324"/>
          </a:xfrm>
          <a:prstGeom prst="rect">
            <a:avLst/>
          </a:prstGeom>
        </p:spPr>
        <p:txBody>
          <a:bodyPr lIns="121889" tIns="60944" rIns="121889" bIns="60944">
            <a:spAutoFit/>
          </a:bodyPr>
          <a:lstStyle/>
          <a:p>
            <a:pPr lvl="0"/>
            <a:r>
              <a:rPr lang="zh-CN" altLang="en-US" sz="1200" dirty="0">
                <a:solidFill>
                  <a:prstClr val="black">
                    <a:lumMod val="75000"/>
                    <a:lumOff val="25000"/>
                  </a:prstClr>
                </a:solidFill>
                <a:latin typeface="时尚中黑简体"/>
              </a:rPr>
              <a:t>单击此处添加文字阐述，添加简短问题说明文字，具体说明文字在此处。单击此处添加文字阐述，添加简短问题单击</a:t>
            </a:r>
            <a:endParaRPr lang="en-US" altLang="zh-CN" sz="1200" dirty="0">
              <a:solidFill>
                <a:prstClr val="black">
                  <a:lumMod val="75000"/>
                  <a:lumOff val="25000"/>
                </a:prstClr>
              </a:solidFill>
            </a:endParaRPr>
          </a:p>
        </p:txBody>
      </p:sp>
      <p:grpSp>
        <p:nvGrpSpPr>
          <p:cNvPr id="91" name="Group 344"/>
          <p:cNvGrpSpPr>
            <a:grpSpLocks/>
          </p:cNvGrpSpPr>
          <p:nvPr/>
        </p:nvGrpSpPr>
        <p:grpSpPr bwMode="auto">
          <a:xfrm>
            <a:off x="1375072" y="3940944"/>
            <a:ext cx="4921549" cy="289126"/>
            <a:chOff x="4643438" y="2785367"/>
            <a:chExt cx="4922140" cy="289173"/>
          </a:xfrm>
        </p:grpSpPr>
        <p:sp>
          <p:nvSpPr>
            <p:cNvPr id="92" name="Rectangle 58"/>
            <p:cNvSpPr/>
            <p:nvPr/>
          </p:nvSpPr>
          <p:spPr>
            <a:xfrm>
              <a:off x="5072540" y="2785367"/>
              <a:ext cx="4493038" cy="276980"/>
            </a:xfrm>
            <a:prstGeom prst="rect">
              <a:avLst/>
            </a:prstGeom>
          </p:spPr>
          <p:txBody>
            <a:bodyPr wrap="none">
              <a:spAutoFit/>
            </a:bodyPr>
            <a:lstStyle/>
            <a:p>
              <a:pPr lvl="0"/>
              <a:r>
                <a:rPr lang="zh-CN" altLang="en-US" sz="1200" dirty="0">
                  <a:solidFill>
                    <a:prstClr val="black">
                      <a:lumMod val="75000"/>
                      <a:lumOff val="25000"/>
                    </a:prstClr>
                  </a:solidFill>
                  <a:latin typeface="时尚中黑简体"/>
                </a:rPr>
                <a:t>单击此处添加文字阐述，添加简短问题说明文字，具体说明文字</a:t>
              </a:r>
              <a:endParaRPr lang="en-US" altLang="zh-CN" sz="1200" dirty="0">
                <a:solidFill>
                  <a:prstClr val="black">
                    <a:lumMod val="75000"/>
                    <a:lumOff val="25000"/>
                  </a:prstClr>
                </a:solidFill>
              </a:endParaRPr>
            </a:p>
          </p:txBody>
        </p:sp>
        <p:grpSp>
          <p:nvGrpSpPr>
            <p:cNvPr id="93" name="Group 332"/>
            <p:cNvGrpSpPr>
              <a:grpSpLocks/>
            </p:cNvGrpSpPr>
            <p:nvPr/>
          </p:nvGrpSpPr>
          <p:grpSpPr bwMode="auto">
            <a:xfrm>
              <a:off x="4643438" y="2786064"/>
              <a:ext cx="288476" cy="288476"/>
              <a:chOff x="4643438" y="2786064"/>
              <a:chExt cx="288476" cy="288476"/>
            </a:xfrm>
          </p:grpSpPr>
          <p:sp>
            <p:nvSpPr>
              <p:cNvPr id="94" name="Oval 60"/>
              <p:cNvSpPr/>
              <p:nvPr/>
            </p:nvSpPr>
            <p:spPr>
              <a:xfrm>
                <a:off x="4644019" y="2785366"/>
                <a:ext cx="288855" cy="288972"/>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endParaRPr lang="zh-CN" altLang="zh-CN" sz="1500">
                  <a:solidFill>
                    <a:srgbClr val="FFFFFF"/>
                  </a:solidFill>
                </a:endParaRPr>
              </a:p>
            </p:txBody>
          </p:sp>
          <p:sp>
            <p:nvSpPr>
              <p:cNvPr id="95" name="Freeform 26"/>
              <p:cNvSpPr>
                <a:spLocks/>
              </p:cNvSpPr>
              <p:nvPr/>
            </p:nvSpPr>
            <p:spPr bwMode="auto">
              <a:xfrm>
                <a:off x="4735506" y="2871746"/>
                <a:ext cx="114518" cy="118766"/>
              </a:xfrm>
              <a:custGeom>
                <a:avLst/>
                <a:gdLst>
                  <a:gd name="T0" fmla="*/ 43049 w 274"/>
                  <a:gd name="T1" fmla="*/ 118766 h 284"/>
                  <a:gd name="T2" fmla="*/ 33436 w 274"/>
                  <a:gd name="T3" fmla="*/ 114166 h 284"/>
                  <a:gd name="T4" fmla="*/ 3762 w 274"/>
                  <a:gd name="T5" fmla="*/ 74438 h 284"/>
                  <a:gd name="T6" fmla="*/ 5851 w 274"/>
                  <a:gd name="T7" fmla="*/ 58128 h 284"/>
                  <a:gd name="T8" fmla="*/ 22151 w 274"/>
                  <a:gd name="T9" fmla="*/ 60638 h 284"/>
                  <a:gd name="T10" fmla="*/ 41795 w 274"/>
                  <a:gd name="T11" fmla="*/ 86565 h 284"/>
                  <a:gd name="T12" fmla="*/ 91531 w 274"/>
                  <a:gd name="T13" fmla="*/ 7109 h 284"/>
                  <a:gd name="T14" fmla="*/ 107413 w 274"/>
                  <a:gd name="T15" fmla="*/ 3346 h 284"/>
                  <a:gd name="T16" fmla="*/ 111174 w 274"/>
                  <a:gd name="T17" fmla="*/ 19655 h 284"/>
                  <a:gd name="T18" fmla="*/ 52662 w 274"/>
                  <a:gd name="T19" fmla="*/ 113330 h 284"/>
                  <a:gd name="T20" fmla="*/ 43467 w 274"/>
                  <a:gd name="T21" fmla="*/ 118766 h 284"/>
                  <a:gd name="T22" fmla="*/ 43049 w 274"/>
                  <a:gd name="T23" fmla="*/ 118766 h 284"/>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274" h="284">
                    <a:moveTo>
                      <a:pt x="103" y="284"/>
                    </a:moveTo>
                    <a:cubicBezTo>
                      <a:pt x="94" y="284"/>
                      <a:pt x="86" y="280"/>
                      <a:pt x="80" y="273"/>
                    </a:cubicBezTo>
                    <a:cubicBezTo>
                      <a:pt x="9" y="178"/>
                      <a:pt x="9" y="178"/>
                      <a:pt x="9" y="178"/>
                    </a:cubicBezTo>
                    <a:cubicBezTo>
                      <a:pt x="0" y="166"/>
                      <a:pt x="2" y="149"/>
                      <a:pt x="14" y="139"/>
                    </a:cubicBezTo>
                    <a:cubicBezTo>
                      <a:pt x="27" y="130"/>
                      <a:pt x="44" y="133"/>
                      <a:pt x="53" y="145"/>
                    </a:cubicBezTo>
                    <a:cubicBezTo>
                      <a:pt x="100" y="207"/>
                      <a:pt x="100" y="207"/>
                      <a:pt x="100" y="207"/>
                    </a:cubicBezTo>
                    <a:cubicBezTo>
                      <a:pt x="219" y="17"/>
                      <a:pt x="219" y="17"/>
                      <a:pt x="219" y="17"/>
                    </a:cubicBezTo>
                    <a:cubicBezTo>
                      <a:pt x="227" y="4"/>
                      <a:pt x="244" y="0"/>
                      <a:pt x="257" y="8"/>
                    </a:cubicBezTo>
                    <a:cubicBezTo>
                      <a:pt x="270" y="16"/>
                      <a:pt x="274" y="33"/>
                      <a:pt x="266" y="47"/>
                    </a:cubicBezTo>
                    <a:cubicBezTo>
                      <a:pt x="126" y="271"/>
                      <a:pt x="126" y="271"/>
                      <a:pt x="126" y="271"/>
                    </a:cubicBezTo>
                    <a:cubicBezTo>
                      <a:pt x="121" y="279"/>
                      <a:pt x="113" y="283"/>
                      <a:pt x="104" y="284"/>
                    </a:cubicBezTo>
                    <a:cubicBezTo>
                      <a:pt x="104" y="284"/>
                      <a:pt x="103" y="284"/>
                      <a:pt x="103" y="284"/>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grpSp>
        <p:nvGrpSpPr>
          <p:cNvPr id="96" name="Group 347"/>
          <p:cNvGrpSpPr>
            <a:grpSpLocks/>
          </p:cNvGrpSpPr>
          <p:nvPr/>
        </p:nvGrpSpPr>
        <p:grpSpPr bwMode="auto">
          <a:xfrm>
            <a:off x="1375072" y="5226819"/>
            <a:ext cx="4921549" cy="288925"/>
            <a:chOff x="4643438" y="4071452"/>
            <a:chExt cx="4922140" cy="288972"/>
          </a:xfrm>
        </p:grpSpPr>
        <p:sp>
          <p:nvSpPr>
            <p:cNvPr id="97" name="Rectangle 54"/>
            <p:cNvSpPr/>
            <p:nvPr/>
          </p:nvSpPr>
          <p:spPr>
            <a:xfrm>
              <a:off x="5072540" y="4071452"/>
              <a:ext cx="4493038" cy="276980"/>
            </a:xfrm>
            <a:prstGeom prst="rect">
              <a:avLst/>
            </a:prstGeom>
          </p:spPr>
          <p:txBody>
            <a:bodyPr wrap="none">
              <a:spAutoFit/>
            </a:bodyPr>
            <a:lstStyle/>
            <a:p>
              <a:pPr lvl="0"/>
              <a:r>
                <a:rPr lang="zh-CN" altLang="en-US" sz="1200" dirty="0">
                  <a:solidFill>
                    <a:prstClr val="black">
                      <a:lumMod val="75000"/>
                      <a:lumOff val="25000"/>
                    </a:prstClr>
                  </a:solidFill>
                  <a:latin typeface="时尚中黑简体"/>
                </a:rPr>
                <a:t>单击此处添加文字阐述，添加简短问题说明文字，具体说明文字</a:t>
              </a:r>
              <a:endParaRPr lang="en-US" altLang="zh-CN" sz="1200" dirty="0">
                <a:solidFill>
                  <a:prstClr val="black">
                    <a:lumMod val="75000"/>
                    <a:lumOff val="25000"/>
                  </a:prstClr>
                </a:solidFill>
              </a:endParaRPr>
            </a:p>
          </p:txBody>
        </p:sp>
        <p:grpSp>
          <p:nvGrpSpPr>
            <p:cNvPr id="98" name="Group 342"/>
            <p:cNvGrpSpPr>
              <a:grpSpLocks/>
            </p:cNvGrpSpPr>
            <p:nvPr/>
          </p:nvGrpSpPr>
          <p:grpSpPr bwMode="auto">
            <a:xfrm>
              <a:off x="4643438" y="4071948"/>
              <a:ext cx="288476" cy="288476"/>
              <a:chOff x="4643438" y="4071948"/>
              <a:chExt cx="288476" cy="288476"/>
            </a:xfrm>
          </p:grpSpPr>
          <p:sp>
            <p:nvSpPr>
              <p:cNvPr id="99" name="Oval 56"/>
              <p:cNvSpPr/>
              <p:nvPr/>
            </p:nvSpPr>
            <p:spPr>
              <a:xfrm>
                <a:off x="4644019" y="4071452"/>
                <a:ext cx="288855" cy="288972"/>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endParaRPr lang="zh-CN" altLang="zh-CN" sz="1500">
                  <a:solidFill>
                    <a:srgbClr val="FFFFFF"/>
                  </a:solidFill>
                </a:endParaRPr>
              </a:p>
            </p:txBody>
          </p:sp>
          <p:sp>
            <p:nvSpPr>
              <p:cNvPr id="100" name="Freeform 105"/>
              <p:cNvSpPr>
                <a:spLocks/>
              </p:cNvSpPr>
              <p:nvPr/>
            </p:nvSpPr>
            <p:spPr bwMode="auto">
              <a:xfrm>
                <a:off x="4742079" y="4165806"/>
                <a:ext cx="105018" cy="105018"/>
              </a:xfrm>
              <a:custGeom>
                <a:avLst/>
                <a:gdLst>
                  <a:gd name="T0" fmla="*/ 255 w 262"/>
                  <a:gd name="T1" fmla="*/ 58 h 263"/>
                  <a:gd name="T2" fmla="*/ 257 w 262"/>
                  <a:gd name="T3" fmla="*/ 53 h 263"/>
                  <a:gd name="T4" fmla="*/ 262 w 262"/>
                  <a:gd name="T5" fmla="*/ 38 h 263"/>
                  <a:gd name="T6" fmla="*/ 257 w 262"/>
                  <a:gd name="T7" fmla="*/ 24 h 263"/>
                  <a:gd name="T8" fmla="*/ 244 w 262"/>
                  <a:gd name="T9" fmla="*/ 9 h 263"/>
                  <a:gd name="T10" fmla="*/ 241 w 262"/>
                  <a:gd name="T11" fmla="*/ 5 h 263"/>
                  <a:gd name="T12" fmla="*/ 224 w 262"/>
                  <a:gd name="T13" fmla="*/ 0 h 263"/>
                  <a:gd name="T14" fmla="*/ 210 w 262"/>
                  <a:gd name="T15" fmla="*/ 5 h 263"/>
                  <a:gd name="T16" fmla="*/ 132 w 262"/>
                  <a:gd name="T17" fmla="*/ 82 h 263"/>
                  <a:gd name="T18" fmla="*/ 58 w 262"/>
                  <a:gd name="T19" fmla="*/ 9 h 263"/>
                  <a:gd name="T20" fmla="*/ 49 w 262"/>
                  <a:gd name="T21" fmla="*/ 2 h 263"/>
                  <a:gd name="T22" fmla="*/ 27 w 262"/>
                  <a:gd name="T23" fmla="*/ 2 h 263"/>
                  <a:gd name="T24" fmla="*/ 18 w 262"/>
                  <a:gd name="T25" fmla="*/ 9 h 263"/>
                  <a:gd name="T26" fmla="*/ 9 w 262"/>
                  <a:gd name="T27" fmla="*/ 18 h 263"/>
                  <a:gd name="T28" fmla="*/ 3 w 262"/>
                  <a:gd name="T29" fmla="*/ 27 h 263"/>
                  <a:gd name="T30" fmla="*/ 3 w 262"/>
                  <a:gd name="T31" fmla="*/ 49 h 263"/>
                  <a:gd name="T32" fmla="*/ 9 w 262"/>
                  <a:gd name="T33" fmla="*/ 58 h 263"/>
                  <a:gd name="T34" fmla="*/ 9 w 262"/>
                  <a:gd name="T35" fmla="*/ 205 h 263"/>
                  <a:gd name="T36" fmla="*/ 5 w 262"/>
                  <a:gd name="T37" fmla="*/ 210 h 263"/>
                  <a:gd name="T38" fmla="*/ 0 w 262"/>
                  <a:gd name="T39" fmla="*/ 225 h 263"/>
                  <a:gd name="T40" fmla="*/ 5 w 262"/>
                  <a:gd name="T41" fmla="*/ 241 h 263"/>
                  <a:gd name="T42" fmla="*/ 18 w 262"/>
                  <a:gd name="T43" fmla="*/ 254 h 263"/>
                  <a:gd name="T44" fmla="*/ 23 w 262"/>
                  <a:gd name="T45" fmla="*/ 257 h 263"/>
                  <a:gd name="T46" fmla="*/ 38 w 262"/>
                  <a:gd name="T47" fmla="*/ 263 h 263"/>
                  <a:gd name="T48" fmla="*/ 54 w 262"/>
                  <a:gd name="T49" fmla="*/ 257 h 263"/>
                  <a:gd name="T50" fmla="*/ 132 w 262"/>
                  <a:gd name="T51" fmla="*/ 181 h 263"/>
                  <a:gd name="T52" fmla="*/ 204 w 262"/>
                  <a:gd name="T53" fmla="*/ 254 h 263"/>
                  <a:gd name="T54" fmla="*/ 214 w 262"/>
                  <a:gd name="T55" fmla="*/ 261 h 263"/>
                  <a:gd name="T56" fmla="*/ 235 w 262"/>
                  <a:gd name="T57" fmla="*/ 261 h 263"/>
                  <a:gd name="T58" fmla="*/ 244 w 262"/>
                  <a:gd name="T59" fmla="*/ 254 h 263"/>
                  <a:gd name="T60" fmla="*/ 255 w 262"/>
                  <a:gd name="T61" fmla="*/ 245 h 263"/>
                  <a:gd name="T62" fmla="*/ 261 w 262"/>
                  <a:gd name="T63" fmla="*/ 236 h 263"/>
                  <a:gd name="T64" fmla="*/ 261 w 262"/>
                  <a:gd name="T65" fmla="*/ 214 h 263"/>
                  <a:gd name="T66" fmla="*/ 255 w 262"/>
                  <a:gd name="T67" fmla="*/ 205 h 263"/>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262" h="263">
                    <a:moveTo>
                      <a:pt x="181" y="132"/>
                    </a:moveTo>
                    <a:lnTo>
                      <a:pt x="255" y="58"/>
                    </a:lnTo>
                    <a:lnTo>
                      <a:pt x="257" y="53"/>
                    </a:lnTo>
                    <a:lnTo>
                      <a:pt x="261" y="49"/>
                    </a:lnTo>
                    <a:lnTo>
                      <a:pt x="262" y="38"/>
                    </a:lnTo>
                    <a:lnTo>
                      <a:pt x="261" y="27"/>
                    </a:lnTo>
                    <a:lnTo>
                      <a:pt x="257" y="24"/>
                    </a:lnTo>
                    <a:lnTo>
                      <a:pt x="255" y="18"/>
                    </a:lnTo>
                    <a:lnTo>
                      <a:pt x="244" y="9"/>
                    </a:lnTo>
                    <a:lnTo>
                      <a:pt x="241" y="5"/>
                    </a:lnTo>
                    <a:lnTo>
                      <a:pt x="235" y="2"/>
                    </a:lnTo>
                    <a:lnTo>
                      <a:pt x="224" y="0"/>
                    </a:lnTo>
                    <a:lnTo>
                      <a:pt x="214" y="2"/>
                    </a:lnTo>
                    <a:lnTo>
                      <a:pt x="210" y="5"/>
                    </a:lnTo>
                    <a:lnTo>
                      <a:pt x="204" y="9"/>
                    </a:lnTo>
                    <a:lnTo>
                      <a:pt x="132" y="82"/>
                    </a:lnTo>
                    <a:lnTo>
                      <a:pt x="58" y="9"/>
                    </a:lnTo>
                    <a:lnTo>
                      <a:pt x="54" y="5"/>
                    </a:lnTo>
                    <a:lnTo>
                      <a:pt x="49" y="2"/>
                    </a:lnTo>
                    <a:lnTo>
                      <a:pt x="38" y="0"/>
                    </a:lnTo>
                    <a:lnTo>
                      <a:pt x="27" y="2"/>
                    </a:lnTo>
                    <a:lnTo>
                      <a:pt x="23" y="5"/>
                    </a:lnTo>
                    <a:lnTo>
                      <a:pt x="18" y="9"/>
                    </a:lnTo>
                    <a:lnTo>
                      <a:pt x="9" y="18"/>
                    </a:lnTo>
                    <a:lnTo>
                      <a:pt x="5" y="24"/>
                    </a:lnTo>
                    <a:lnTo>
                      <a:pt x="3" y="27"/>
                    </a:lnTo>
                    <a:lnTo>
                      <a:pt x="0" y="38"/>
                    </a:lnTo>
                    <a:lnTo>
                      <a:pt x="3" y="49"/>
                    </a:lnTo>
                    <a:lnTo>
                      <a:pt x="5" y="53"/>
                    </a:lnTo>
                    <a:lnTo>
                      <a:pt x="9" y="58"/>
                    </a:lnTo>
                    <a:lnTo>
                      <a:pt x="83" y="132"/>
                    </a:lnTo>
                    <a:lnTo>
                      <a:pt x="9" y="205"/>
                    </a:lnTo>
                    <a:lnTo>
                      <a:pt x="5" y="210"/>
                    </a:lnTo>
                    <a:lnTo>
                      <a:pt x="3" y="214"/>
                    </a:lnTo>
                    <a:lnTo>
                      <a:pt x="0" y="225"/>
                    </a:lnTo>
                    <a:lnTo>
                      <a:pt x="3" y="236"/>
                    </a:lnTo>
                    <a:lnTo>
                      <a:pt x="5" y="241"/>
                    </a:lnTo>
                    <a:lnTo>
                      <a:pt x="9" y="245"/>
                    </a:lnTo>
                    <a:lnTo>
                      <a:pt x="18" y="254"/>
                    </a:lnTo>
                    <a:lnTo>
                      <a:pt x="23" y="257"/>
                    </a:lnTo>
                    <a:lnTo>
                      <a:pt x="27" y="261"/>
                    </a:lnTo>
                    <a:lnTo>
                      <a:pt x="38" y="263"/>
                    </a:lnTo>
                    <a:lnTo>
                      <a:pt x="49" y="261"/>
                    </a:lnTo>
                    <a:lnTo>
                      <a:pt x="54" y="257"/>
                    </a:lnTo>
                    <a:lnTo>
                      <a:pt x="58" y="254"/>
                    </a:lnTo>
                    <a:lnTo>
                      <a:pt x="132" y="181"/>
                    </a:lnTo>
                    <a:lnTo>
                      <a:pt x="204" y="254"/>
                    </a:lnTo>
                    <a:lnTo>
                      <a:pt x="210" y="257"/>
                    </a:lnTo>
                    <a:lnTo>
                      <a:pt x="214" y="261"/>
                    </a:lnTo>
                    <a:lnTo>
                      <a:pt x="224" y="263"/>
                    </a:lnTo>
                    <a:lnTo>
                      <a:pt x="235" y="261"/>
                    </a:lnTo>
                    <a:lnTo>
                      <a:pt x="241" y="257"/>
                    </a:lnTo>
                    <a:lnTo>
                      <a:pt x="244" y="254"/>
                    </a:lnTo>
                    <a:lnTo>
                      <a:pt x="255" y="245"/>
                    </a:lnTo>
                    <a:lnTo>
                      <a:pt x="257" y="241"/>
                    </a:lnTo>
                    <a:lnTo>
                      <a:pt x="261" y="236"/>
                    </a:lnTo>
                    <a:lnTo>
                      <a:pt x="262" y="225"/>
                    </a:lnTo>
                    <a:lnTo>
                      <a:pt x="261" y="214"/>
                    </a:lnTo>
                    <a:lnTo>
                      <a:pt x="257" y="210"/>
                    </a:lnTo>
                    <a:lnTo>
                      <a:pt x="255" y="205"/>
                    </a:lnTo>
                    <a:lnTo>
                      <a:pt x="181" y="132"/>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grpSp>
        <p:nvGrpSpPr>
          <p:cNvPr id="101" name="Group 346"/>
          <p:cNvGrpSpPr>
            <a:grpSpLocks/>
          </p:cNvGrpSpPr>
          <p:nvPr/>
        </p:nvGrpSpPr>
        <p:grpSpPr bwMode="auto">
          <a:xfrm>
            <a:off x="1375072" y="4798196"/>
            <a:ext cx="4921549" cy="288992"/>
            <a:chOff x="4643438" y="3642757"/>
            <a:chExt cx="4922140" cy="289039"/>
          </a:xfrm>
        </p:grpSpPr>
        <p:sp>
          <p:nvSpPr>
            <p:cNvPr id="102" name="Rectangle 50"/>
            <p:cNvSpPr/>
            <p:nvPr/>
          </p:nvSpPr>
          <p:spPr>
            <a:xfrm>
              <a:off x="5072540" y="3642757"/>
              <a:ext cx="4493038" cy="276980"/>
            </a:xfrm>
            <a:prstGeom prst="rect">
              <a:avLst/>
            </a:prstGeom>
          </p:spPr>
          <p:txBody>
            <a:bodyPr wrap="none">
              <a:spAutoFit/>
            </a:bodyPr>
            <a:lstStyle/>
            <a:p>
              <a:pPr lvl="0"/>
              <a:r>
                <a:rPr lang="zh-CN" altLang="en-US" sz="1200" dirty="0">
                  <a:solidFill>
                    <a:prstClr val="black">
                      <a:lumMod val="75000"/>
                      <a:lumOff val="25000"/>
                    </a:prstClr>
                  </a:solidFill>
                  <a:latin typeface="时尚中黑简体"/>
                </a:rPr>
                <a:t>单击此处添加文字阐述，添加简短问题说明文字，具体说明文字</a:t>
              </a:r>
              <a:endParaRPr lang="en-US" altLang="zh-CN" sz="1200" dirty="0">
                <a:solidFill>
                  <a:prstClr val="black">
                    <a:lumMod val="75000"/>
                    <a:lumOff val="25000"/>
                  </a:prstClr>
                </a:solidFill>
              </a:endParaRPr>
            </a:p>
          </p:txBody>
        </p:sp>
        <p:grpSp>
          <p:nvGrpSpPr>
            <p:cNvPr id="103" name="Group 341"/>
            <p:cNvGrpSpPr>
              <a:grpSpLocks/>
            </p:cNvGrpSpPr>
            <p:nvPr/>
          </p:nvGrpSpPr>
          <p:grpSpPr bwMode="auto">
            <a:xfrm>
              <a:off x="4643438" y="3643320"/>
              <a:ext cx="288476" cy="288476"/>
              <a:chOff x="4643438" y="3643320"/>
              <a:chExt cx="288476" cy="288476"/>
            </a:xfrm>
          </p:grpSpPr>
          <p:sp>
            <p:nvSpPr>
              <p:cNvPr id="104" name="Oval 52"/>
              <p:cNvSpPr/>
              <p:nvPr/>
            </p:nvSpPr>
            <p:spPr>
              <a:xfrm>
                <a:off x="4644019" y="3642757"/>
                <a:ext cx="288855" cy="288972"/>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endParaRPr lang="zh-CN" altLang="zh-CN" sz="1500">
                  <a:solidFill>
                    <a:srgbClr val="FFFFFF"/>
                  </a:solidFill>
                </a:endParaRPr>
              </a:p>
            </p:txBody>
          </p:sp>
          <p:sp>
            <p:nvSpPr>
              <p:cNvPr id="105" name="Freeform 26"/>
              <p:cNvSpPr>
                <a:spLocks/>
              </p:cNvSpPr>
              <p:nvPr/>
            </p:nvSpPr>
            <p:spPr bwMode="auto">
              <a:xfrm>
                <a:off x="4735506" y="3729002"/>
                <a:ext cx="114518" cy="118766"/>
              </a:xfrm>
              <a:custGeom>
                <a:avLst/>
                <a:gdLst>
                  <a:gd name="T0" fmla="*/ 43049 w 274"/>
                  <a:gd name="T1" fmla="*/ 118766 h 284"/>
                  <a:gd name="T2" fmla="*/ 33436 w 274"/>
                  <a:gd name="T3" fmla="*/ 114166 h 284"/>
                  <a:gd name="T4" fmla="*/ 3762 w 274"/>
                  <a:gd name="T5" fmla="*/ 74438 h 284"/>
                  <a:gd name="T6" fmla="*/ 5851 w 274"/>
                  <a:gd name="T7" fmla="*/ 58128 h 284"/>
                  <a:gd name="T8" fmla="*/ 22151 w 274"/>
                  <a:gd name="T9" fmla="*/ 60638 h 284"/>
                  <a:gd name="T10" fmla="*/ 41795 w 274"/>
                  <a:gd name="T11" fmla="*/ 86565 h 284"/>
                  <a:gd name="T12" fmla="*/ 91531 w 274"/>
                  <a:gd name="T13" fmla="*/ 7109 h 284"/>
                  <a:gd name="T14" fmla="*/ 107413 w 274"/>
                  <a:gd name="T15" fmla="*/ 3346 h 284"/>
                  <a:gd name="T16" fmla="*/ 111174 w 274"/>
                  <a:gd name="T17" fmla="*/ 19655 h 284"/>
                  <a:gd name="T18" fmla="*/ 52662 w 274"/>
                  <a:gd name="T19" fmla="*/ 113330 h 284"/>
                  <a:gd name="T20" fmla="*/ 43467 w 274"/>
                  <a:gd name="T21" fmla="*/ 118766 h 284"/>
                  <a:gd name="T22" fmla="*/ 43049 w 274"/>
                  <a:gd name="T23" fmla="*/ 118766 h 284"/>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274" h="284">
                    <a:moveTo>
                      <a:pt x="103" y="284"/>
                    </a:moveTo>
                    <a:cubicBezTo>
                      <a:pt x="94" y="284"/>
                      <a:pt x="86" y="280"/>
                      <a:pt x="80" y="273"/>
                    </a:cubicBezTo>
                    <a:cubicBezTo>
                      <a:pt x="9" y="178"/>
                      <a:pt x="9" y="178"/>
                      <a:pt x="9" y="178"/>
                    </a:cubicBezTo>
                    <a:cubicBezTo>
                      <a:pt x="0" y="166"/>
                      <a:pt x="2" y="149"/>
                      <a:pt x="14" y="139"/>
                    </a:cubicBezTo>
                    <a:cubicBezTo>
                      <a:pt x="27" y="130"/>
                      <a:pt x="44" y="133"/>
                      <a:pt x="53" y="145"/>
                    </a:cubicBezTo>
                    <a:cubicBezTo>
                      <a:pt x="100" y="207"/>
                      <a:pt x="100" y="207"/>
                      <a:pt x="100" y="207"/>
                    </a:cubicBezTo>
                    <a:cubicBezTo>
                      <a:pt x="219" y="17"/>
                      <a:pt x="219" y="17"/>
                      <a:pt x="219" y="17"/>
                    </a:cubicBezTo>
                    <a:cubicBezTo>
                      <a:pt x="227" y="4"/>
                      <a:pt x="244" y="0"/>
                      <a:pt x="257" y="8"/>
                    </a:cubicBezTo>
                    <a:cubicBezTo>
                      <a:pt x="270" y="16"/>
                      <a:pt x="274" y="33"/>
                      <a:pt x="266" y="47"/>
                    </a:cubicBezTo>
                    <a:cubicBezTo>
                      <a:pt x="126" y="271"/>
                      <a:pt x="126" y="271"/>
                      <a:pt x="126" y="271"/>
                    </a:cubicBezTo>
                    <a:cubicBezTo>
                      <a:pt x="121" y="279"/>
                      <a:pt x="113" y="283"/>
                      <a:pt x="104" y="284"/>
                    </a:cubicBezTo>
                    <a:cubicBezTo>
                      <a:pt x="104" y="284"/>
                      <a:pt x="103" y="284"/>
                      <a:pt x="103" y="284"/>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grpSp>
        <p:nvGrpSpPr>
          <p:cNvPr id="106" name="Group 345"/>
          <p:cNvGrpSpPr>
            <a:grpSpLocks/>
          </p:cNvGrpSpPr>
          <p:nvPr/>
        </p:nvGrpSpPr>
        <p:grpSpPr bwMode="auto">
          <a:xfrm>
            <a:off x="1375072" y="4369568"/>
            <a:ext cx="4921549" cy="289060"/>
            <a:chOff x="4643438" y="3214061"/>
            <a:chExt cx="4922140" cy="289107"/>
          </a:xfrm>
        </p:grpSpPr>
        <p:sp>
          <p:nvSpPr>
            <p:cNvPr id="107" name="Rectangle 46"/>
            <p:cNvSpPr/>
            <p:nvPr/>
          </p:nvSpPr>
          <p:spPr>
            <a:xfrm>
              <a:off x="5072540" y="3214061"/>
              <a:ext cx="4493038" cy="276980"/>
            </a:xfrm>
            <a:prstGeom prst="rect">
              <a:avLst/>
            </a:prstGeom>
          </p:spPr>
          <p:txBody>
            <a:bodyPr wrap="none">
              <a:spAutoFit/>
            </a:bodyPr>
            <a:lstStyle/>
            <a:p>
              <a:pPr lvl="0"/>
              <a:r>
                <a:rPr lang="zh-CN" altLang="en-US" sz="1200" dirty="0">
                  <a:solidFill>
                    <a:prstClr val="black">
                      <a:lumMod val="75000"/>
                      <a:lumOff val="25000"/>
                    </a:prstClr>
                  </a:solidFill>
                  <a:latin typeface="时尚中黑简体"/>
                </a:rPr>
                <a:t>单击此处添加文字阐述，添加简短问题说明文字，具体说明文字</a:t>
              </a:r>
              <a:endParaRPr lang="en-US" altLang="zh-CN" sz="1200" dirty="0">
                <a:solidFill>
                  <a:prstClr val="black">
                    <a:lumMod val="75000"/>
                    <a:lumOff val="25000"/>
                  </a:prstClr>
                </a:solidFill>
              </a:endParaRPr>
            </a:p>
          </p:txBody>
        </p:sp>
        <p:grpSp>
          <p:nvGrpSpPr>
            <p:cNvPr id="108" name="Group 333"/>
            <p:cNvGrpSpPr>
              <a:grpSpLocks/>
            </p:cNvGrpSpPr>
            <p:nvPr/>
          </p:nvGrpSpPr>
          <p:grpSpPr bwMode="auto">
            <a:xfrm>
              <a:off x="4643438" y="3214692"/>
              <a:ext cx="288476" cy="288476"/>
              <a:chOff x="4643438" y="3214692"/>
              <a:chExt cx="288476" cy="288476"/>
            </a:xfrm>
          </p:grpSpPr>
          <p:sp>
            <p:nvSpPr>
              <p:cNvPr id="109" name="Oval 48"/>
              <p:cNvSpPr/>
              <p:nvPr/>
            </p:nvSpPr>
            <p:spPr>
              <a:xfrm>
                <a:off x="4644019" y="3214061"/>
                <a:ext cx="288855" cy="288972"/>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endParaRPr lang="zh-CN" altLang="zh-CN" sz="1500">
                  <a:solidFill>
                    <a:srgbClr val="FFFFFF"/>
                  </a:solidFill>
                </a:endParaRPr>
              </a:p>
            </p:txBody>
          </p:sp>
          <p:sp>
            <p:nvSpPr>
              <p:cNvPr id="110" name="Freeform 105"/>
              <p:cNvSpPr>
                <a:spLocks/>
              </p:cNvSpPr>
              <p:nvPr/>
            </p:nvSpPr>
            <p:spPr bwMode="auto">
              <a:xfrm>
                <a:off x="4739688" y="3310676"/>
                <a:ext cx="105018" cy="105018"/>
              </a:xfrm>
              <a:custGeom>
                <a:avLst/>
                <a:gdLst>
                  <a:gd name="T0" fmla="*/ 255 w 262"/>
                  <a:gd name="T1" fmla="*/ 58 h 263"/>
                  <a:gd name="T2" fmla="*/ 257 w 262"/>
                  <a:gd name="T3" fmla="*/ 53 h 263"/>
                  <a:gd name="T4" fmla="*/ 262 w 262"/>
                  <a:gd name="T5" fmla="*/ 38 h 263"/>
                  <a:gd name="T6" fmla="*/ 257 w 262"/>
                  <a:gd name="T7" fmla="*/ 24 h 263"/>
                  <a:gd name="T8" fmla="*/ 244 w 262"/>
                  <a:gd name="T9" fmla="*/ 9 h 263"/>
                  <a:gd name="T10" fmla="*/ 241 w 262"/>
                  <a:gd name="T11" fmla="*/ 5 h 263"/>
                  <a:gd name="T12" fmla="*/ 224 w 262"/>
                  <a:gd name="T13" fmla="*/ 0 h 263"/>
                  <a:gd name="T14" fmla="*/ 210 w 262"/>
                  <a:gd name="T15" fmla="*/ 5 h 263"/>
                  <a:gd name="T16" fmla="*/ 132 w 262"/>
                  <a:gd name="T17" fmla="*/ 82 h 263"/>
                  <a:gd name="T18" fmla="*/ 58 w 262"/>
                  <a:gd name="T19" fmla="*/ 9 h 263"/>
                  <a:gd name="T20" fmla="*/ 49 w 262"/>
                  <a:gd name="T21" fmla="*/ 2 h 263"/>
                  <a:gd name="T22" fmla="*/ 27 w 262"/>
                  <a:gd name="T23" fmla="*/ 2 h 263"/>
                  <a:gd name="T24" fmla="*/ 18 w 262"/>
                  <a:gd name="T25" fmla="*/ 9 h 263"/>
                  <a:gd name="T26" fmla="*/ 9 w 262"/>
                  <a:gd name="T27" fmla="*/ 18 h 263"/>
                  <a:gd name="T28" fmla="*/ 3 w 262"/>
                  <a:gd name="T29" fmla="*/ 27 h 263"/>
                  <a:gd name="T30" fmla="*/ 3 w 262"/>
                  <a:gd name="T31" fmla="*/ 49 h 263"/>
                  <a:gd name="T32" fmla="*/ 9 w 262"/>
                  <a:gd name="T33" fmla="*/ 58 h 263"/>
                  <a:gd name="T34" fmla="*/ 9 w 262"/>
                  <a:gd name="T35" fmla="*/ 205 h 263"/>
                  <a:gd name="T36" fmla="*/ 5 w 262"/>
                  <a:gd name="T37" fmla="*/ 210 h 263"/>
                  <a:gd name="T38" fmla="*/ 0 w 262"/>
                  <a:gd name="T39" fmla="*/ 225 h 263"/>
                  <a:gd name="T40" fmla="*/ 5 w 262"/>
                  <a:gd name="T41" fmla="*/ 241 h 263"/>
                  <a:gd name="T42" fmla="*/ 18 w 262"/>
                  <a:gd name="T43" fmla="*/ 254 h 263"/>
                  <a:gd name="T44" fmla="*/ 23 w 262"/>
                  <a:gd name="T45" fmla="*/ 257 h 263"/>
                  <a:gd name="T46" fmla="*/ 38 w 262"/>
                  <a:gd name="T47" fmla="*/ 263 h 263"/>
                  <a:gd name="T48" fmla="*/ 54 w 262"/>
                  <a:gd name="T49" fmla="*/ 257 h 263"/>
                  <a:gd name="T50" fmla="*/ 132 w 262"/>
                  <a:gd name="T51" fmla="*/ 181 h 263"/>
                  <a:gd name="T52" fmla="*/ 204 w 262"/>
                  <a:gd name="T53" fmla="*/ 254 h 263"/>
                  <a:gd name="T54" fmla="*/ 214 w 262"/>
                  <a:gd name="T55" fmla="*/ 261 h 263"/>
                  <a:gd name="T56" fmla="*/ 235 w 262"/>
                  <a:gd name="T57" fmla="*/ 261 h 263"/>
                  <a:gd name="T58" fmla="*/ 244 w 262"/>
                  <a:gd name="T59" fmla="*/ 254 h 263"/>
                  <a:gd name="T60" fmla="*/ 255 w 262"/>
                  <a:gd name="T61" fmla="*/ 245 h 263"/>
                  <a:gd name="T62" fmla="*/ 261 w 262"/>
                  <a:gd name="T63" fmla="*/ 236 h 263"/>
                  <a:gd name="T64" fmla="*/ 261 w 262"/>
                  <a:gd name="T65" fmla="*/ 214 h 263"/>
                  <a:gd name="T66" fmla="*/ 255 w 262"/>
                  <a:gd name="T67" fmla="*/ 205 h 263"/>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262" h="263">
                    <a:moveTo>
                      <a:pt x="181" y="132"/>
                    </a:moveTo>
                    <a:lnTo>
                      <a:pt x="255" y="58"/>
                    </a:lnTo>
                    <a:lnTo>
                      <a:pt x="257" y="53"/>
                    </a:lnTo>
                    <a:lnTo>
                      <a:pt x="261" y="49"/>
                    </a:lnTo>
                    <a:lnTo>
                      <a:pt x="262" y="38"/>
                    </a:lnTo>
                    <a:lnTo>
                      <a:pt x="261" y="27"/>
                    </a:lnTo>
                    <a:lnTo>
                      <a:pt x="257" y="24"/>
                    </a:lnTo>
                    <a:lnTo>
                      <a:pt x="255" y="18"/>
                    </a:lnTo>
                    <a:lnTo>
                      <a:pt x="244" y="9"/>
                    </a:lnTo>
                    <a:lnTo>
                      <a:pt x="241" y="5"/>
                    </a:lnTo>
                    <a:lnTo>
                      <a:pt x="235" y="2"/>
                    </a:lnTo>
                    <a:lnTo>
                      <a:pt x="224" y="0"/>
                    </a:lnTo>
                    <a:lnTo>
                      <a:pt x="214" y="2"/>
                    </a:lnTo>
                    <a:lnTo>
                      <a:pt x="210" y="5"/>
                    </a:lnTo>
                    <a:lnTo>
                      <a:pt x="204" y="9"/>
                    </a:lnTo>
                    <a:lnTo>
                      <a:pt x="132" y="82"/>
                    </a:lnTo>
                    <a:lnTo>
                      <a:pt x="58" y="9"/>
                    </a:lnTo>
                    <a:lnTo>
                      <a:pt x="54" y="5"/>
                    </a:lnTo>
                    <a:lnTo>
                      <a:pt x="49" y="2"/>
                    </a:lnTo>
                    <a:lnTo>
                      <a:pt x="38" y="0"/>
                    </a:lnTo>
                    <a:lnTo>
                      <a:pt x="27" y="2"/>
                    </a:lnTo>
                    <a:lnTo>
                      <a:pt x="23" y="5"/>
                    </a:lnTo>
                    <a:lnTo>
                      <a:pt x="18" y="9"/>
                    </a:lnTo>
                    <a:lnTo>
                      <a:pt x="9" y="18"/>
                    </a:lnTo>
                    <a:lnTo>
                      <a:pt x="5" y="24"/>
                    </a:lnTo>
                    <a:lnTo>
                      <a:pt x="3" y="27"/>
                    </a:lnTo>
                    <a:lnTo>
                      <a:pt x="0" y="38"/>
                    </a:lnTo>
                    <a:lnTo>
                      <a:pt x="3" y="49"/>
                    </a:lnTo>
                    <a:lnTo>
                      <a:pt x="5" y="53"/>
                    </a:lnTo>
                    <a:lnTo>
                      <a:pt x="9" y="58"/>
                    </a:lnTo>
                    <a:lnTo>
                      <a:pt x="83" y="132"/>
                    </a:lnTo>
                    <a:lnTo>
                      <a:pt x="9" y="205"/>
                    </a:lnTo>
                    <a:lnTo>
                      <a:pt x="5" y="210"/>
                    </a:lnTo>
                    <a:lnTo>
                      <a:pt x="3" y="214"/>
                    </a:lnTo>
                    <a:lnTo>
                      <a:pt x="0" y="225"/>
                    </a:lnTo>
                    <a:lnTo>
                      <a:pt x="3" y="236"/>
                    </a:lnTo>
                    <a:lnTo>
                      <a:pt x="5" y="241"/>
                    </a:lnTo>
                    <a:lnTo>
                      <a:pt x="9" y="245"/>
                    </a:lnTo>
                    <a:lnTo>
                      <a:pt x="18" y="254"/>
                    </a:lnTo>
                    <a:lnTo>
                      <a:pt x="23" y="257"/>
                    </a:lnTo>
                    <a:lnTo>
                      <a:pt x="27" y="261"/>
                    </a:lnTo>
                    <a:lnTo>
                      <a:pt x="38" y="263"/>
                    </a:lnTo>
                    <a:lnTo>
                      <a:pt x="49" y="261"/>
                    </a:lnTo>
                    <a:lnTo>
                      <a:pt x="54" y="257"/>
                    </a:lnTo>
                    <a:lnTo>
                      <a:pt x="58" y="254"/>
                    </a:lnTo>
                    <a:lnTo>
                      <a:pt x="132" y="181"/>
                    </a:lnTo>
                    <a:lnTo>
                      <a:pt x="204" y="254"/>
                    </a:lnTo>
                    <a:lnTo>
                      <a:pt x="210" y="257"/>
                    </a:lnTo>
                    <a:lnTo>
                      <a:pt x="214" y="261"/>
                    </a:lnTo>
                    <a:lnTo>
                      <a:pt x="224" y="263"/>
                    </a:lnTo>
                    <a:lnTo>
                      <a:pt x="235" y="261"/>
                    </a:lnTo>
                    <a:lnTo>
                      <a:pt x="241" y="257"/>
                    </a:lnTo>
                    <a:lnTo>
                      <a:pt x="244" y="254"/>
                    </a:lnTo>
                    <a:lnTo>
                      <a:pt x="255" y="245"/>
                    </a:lnTo>
                    <a:lnTo>
                      <a:pt x="257" y="241"/>
                    </a:lnTo>
                    <a:lnTo>
                      <a:pt x="261" y="236"/>
                    </a:lnTo>
                    <a:lnTo>
                      <a:pt x="262" y="225"/>
                    </a:lnTo>
                    <a:lnTo>
                      <a:pt x="261" y="214"/>
                    </a:lnTo>
                    <a:lnTo>
                      <a:pt x="257" y="210"/>
                    </a:lnTo>
                    <a:lnTo>
                      <a:pt x="255" y="205"/>
                    </a:lnTo>
                    <a:lnTo>
                      <a:pt x="181" y="132"/>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sp>
        <p:nvSpPr>
          <p:cNvPr id="111" name="Rectangle 64"/>
          <p:cNvSpPr/>
          <p:nvPr/>
        </p:nvSpPr>
        <p:spPr>
          <a:xfrm>
            <a:off x="1307417" y="1439022"/>
            <a:ext cx="4394197" cy="1169278"/>
          </a:xfrm>
          <a:prstGeom prst="rect">
            <a:avLst/>
          </a:prstGeom>
        </p:spPr>
        <p:txBody>
          <a:bodyPr lIns="91417" tIns="45708" rIns="91417" bIns="45708">
            <a:spAutoFit/>
          </a:bodyPr>
          <a:lstStyle/>
          <a:p>
            <a:pPr lvl="0"/>
            <a:r>
              <a:rPr lang="zh-CN" altLang="en-US" sz="1400" dirty="0">
                <a:solidFill>
                  <a:prstClr val="black">
                    <a:lumMod val="75000"/>
                    <a:lumOff val="25000"/>
                  </a:prstClr>
                </a:solidFill>
                <a:latin typeface="时尚中黑简体"/>
              </a:rPr>
              <a:t>单击此处添加文字阐述，添加简短问题说明文字，具体说明文字在此处。单击此处添加文字阐述，添加简短问题单击此处添加文字阐述，添加简短问题说明文字，具体说明文字在此处。单击此处添加文字阐述，添加简短问题</a:t>
            </a:r>
            <a:endParaRPr lang="en-US" altLang="zh-CN" sz="1400" dirty="0">
              <a:solidFill>
                <a:prstClr val="black">
                  <a:lumMod val="75000"/>
                  <a:lumOff val="25000"/>
                </a:prstClr>
              </a:solidFill>
            </a:endParaRPr>
          </a:p>
        </p:txBody>
      </p:sp>
    </p:spTree>
    <p:extLst>
      <p:ext uri="{BB962C8B-B14F-4D97-AF65-F5344CB8AC3E}">
        <p14:creationId xmlns:p14="http://schemas.microsoft.com/office/powerpoint/2010/main" val="1357303371"/>
      </p:ext>
    </p:extLst>
  </p:cSld>
  <p:clrMapOvr>
    <a:masterClrMapping/>
  </p:clrMapOvr>
  <mc:AlternateContent xmlns:mc="http://schemas.openxmlformats.org/markup-compatibility/2006" xmlns:p14="http://schemas.microsoft.com/office/powerpoint/2010/main">
    <mc:Choice Requires="p14">
      <p:transition spd="slow" p14:dur="1600" advTm="0">
        <p14:conveyor dir="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250"/>
                                        <p:tgtEl>
                                          <p:spTgt spid="3"/>
                                        </p:tgtEl>
                                      </p:cBhvr>
                                    </p:animEffect>
                                  </p:childTnLst>
                                </p:cTn>
                              </p:par>
                            </p:childTnLst>
                          </p:cTn>
                        </p:par>
                        <p:par>
                          <p:cTn id="8" fill="hold">
                            <p:stCondLst>
                              <p:cond delay="250"/>
                            </p:stCondLst>
                            <p:childTnLst>
                              <p:par>
                                <p:cTn id="9" presetID="53" presetClass="entr" presetSubtype="16" fill="hold" grpId="0" nodeType="afterEffect">
                                  <p:stCondLst>
                                    <p:cond delay="0"/>
                                  </p:stCondLst>
                                  <p:iterate type="lt">
                                    <p:tmPct val="10000"/>
                                  </p:iterate>
                                  <p:childTnLst>
                                    <p:set>
                                      <p:cBhvr>
                                        <p:cTn id="10" dur="1" fill="hold">
                                          <p:stCondLst>
                                            <p:cond delay="0"/>
                                          </p:stCondLst>
                                        </p:cTn>
                                        <p:tgtEl>
                                          <p:spTgt spid="2"/>
                                        </p:tgtEl>
                                        <p:attrNameLst>
                                          <p:attrName>style.visibility</p:attrName>
                                        </p:attrNameLst>
                                      </p:cBhvr>
                                      <p:to>
                                        <p:strVal val="visible"/>
                                      </p:to>
                                    </p:set>
                                    <p:anim calcmode="lin" valueType="num">
                                      <p:cBhvr>
                                        <p:cTn id="11" dur="500" fill="hold"/>
                                        <p:tgtEl>
                                          <p:spTgt spid="2"/>
                                        </p:tgtEl>
                                        <p:attrNameLst>
                                          <p:attrName>ppt_w</p:attrName>
                                        </p:attrNameLst>
                                      </p:cBhvr>
                                      <p:tavLst>
                                        <p:tav tm="0">
                                          <p:val>
                                            <p:fltVal val="0"/>
                                          </p:val>
                                        </p:tav>
                                        <p:tav tm="100000">
                                          <p:val>
                                            <p:strVal val="#ppt_w"/>
                                          </p:val>
                                        </p:tav>
                                      </p:tavLst>
                                    </p:anim>
                                    <p:anim calcmode="lin" valueType="num">
                                      <p:cBhvr>
                                        <p:cTn id="12" dur="500" fill="hold"/>
                                        <p:tgtEl>
                                          <p:spTgt spid="2"/>
                                        </p:tgtEl>
                                        <p:attrNameLst>
                                          <p:attrName>ppt_h</p:attrName>
                                        </p:attrNameLst>
                                      </p:cBhvr>
                                      <p:tavLst>
                                        <p:tav tm="0">
                                          <p:val>
                                            <p:fltVal val="0"/>
                                          </p:val>
                                        </p:tav>
                                        <p:tav tm="100000">
                                          <p:val>
                                            <p:strVal val="#ppt_h"/>
                                          </p:val>
                                        </p:tav>
                                      </p:tavLst>
                                    </p:anim>
                                    <p:animEffect transition="in" filter="fade">
                                      <p:cBhvr>
                                        <p:cTn id="13" dur="500"/>
                                        <p:tgtEl>
                                          <p:spTgt spid="2"/>
                                        </p:tgtEl>
                                      </p:cBhvr>
                                    </p:animEffect>
                                  </p:childTnLst>
                                </p:cTn>
                              </p:par>
                            </p:childTnLst>
                          </p:cTn>
                        </p:par>
                        <p:par>
                          <p:cTn id="14" fill="hold">
                            <p:stCondLst>
                              <p:cond delay="1150"/>
                            </p:stCondLst>
                            <p:childTnLst>
                              <p:par>
                                <p:cTn id="15" presetID="2" presetClass="entr" presetSubtype="4" fill="hold" nodeType="afterEffect">
                                  <p:stCondLst>
                                    <p:cond delay="0"/>
                                  </p:stCondLst>
                                  <p:childTnLst>
                                    <p:set>
                                      <p:cBhvr>
                                        <p:cTn id="16" dur="1" fill="hold">
                                          <p:stCondLst>
                                            <p:cond delay="0"/>
                                          </p:stCondLst>
                                        </p:cTn>
                                        <p:tgtEl>
                                          <p:spTgt spid="74"/>
                                        </p:tgtEl>
                                        <p:attrNameLst>
                                          <p:attrName>style.visibility</p:attrName>
                                        </p:attrNameLst>
                                      </p:cBhvr>
                                      <p:to>
                                        <p:strVal val="visible"/>
                                      </p:to>
                                    </p:set>
                                    <p:anim calcmode="lin" valueType="num">
                                      <p:cBhvr additive="base">
                                        <p:cTn id="17" dur="500" fill="hold"/>
                                        <p:tgtEl>
                                          <p:spTgt spid="74"/>
                                        </p:tgtEl>
                                        <p:attrNameLst>
                                          <p:attrName>ppt_x</p:attrName>
                                        </p:attrNameLst>
                                      </p:cBhvr>
                                      <p:tavLst>
                                        <p:tav tm="0">
                                          <p:val>
                                            <p:strVal val="#ppt_x"/>
                                          </p:val>
                                        </p:tav>
                                        <p:tav tm="100000">
                                          <p:val>
                                            <p:strVal val="#ppt_x"/>
                                          </p:val>
                                        </p:tav>
                                      </p:tavLst>
                                    </p:anim>
                                    <p:anim calcmode="lin" valueType="num">
                                      <p:cBhvr additive="base">
                                        <p:cTn id="18" dur="500" fill="hold"/>
                                        <p:tgtEl>
                                          <p:spTgt spid="74"/>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68"/>
                                        </p:tgtEl>
                                        <p:attrNameLst>
                                          <p:attrName>style.visibility</p:attrName>
                                        </p:attrNameLst>
                                      </p:cBhvr>
                                      <p:to>
                                        <p:strVal val="visible"/>
                                      </p:to>
                                    </p:set>
                                    <p:anim calcmode="lin" valueType="num">
                                      <p:cBhvr additive="base">
                                        <p:cTn id="21" dur="500" fill="hold"/>
                                        <p:tgtEl>
                                          <p:spTgt spid="68"/>
                                        </p:tgtEl>
                                        <p:attrNameLst>
                                          <p:attrName>ppt_x</p:attrName>
                                        </p:attrNameLst>
                                      </p:cBhvr>
                                      <p:tavLst>
                                        <p:tav tm="0">
                                          <p:val>
                                            <p:strVal val="#ppt_x"/>
                                          </p:val>
                                        </p:tav>
                                        <p:tav tm="100000">
                                          <p:val>
                                            <p:strVal val="#ppt_x"/>
                                          </p:val>
                                        </p:tav>
                                      </p:tavLst>
                                    </p:anim>
                                    <p:anim calcmode="lin" valueType="num">
                                      <p:cBhvr additive="base">
                                        <p:cTn id="22" dur="500" fill="hold"/>
                                        <p:tgtEl>
                                          <p:spTgt spid="68"/>
                                        </p:tgtEl>
                                        <p:attrNameLst>
                                          <p:attrName>ppt_y</p:attrName>
                                        </p:attrNameLst>
                                      </p:cBhvr>
                                      <p:tavLst>
                                        <p:tav tm="0">
                                          <p:val>
                                            <p:strVal val="1+#ppt_h/2"/>
                                          </p:val>
                                        </p:tav>
                                        <p:tav tm="100000">
                                          <p:val>
                                            <p:strVal val="#ppt_y"/>
                                          </p:val>
                                        </p:tav>
                                      </p:tavLst>
                                    </p:anim>
                                  </p:childTnLst>
                                </p:cTn>
                              </p:par>
                              <p:par>
                                <p:cTn id="23" presetID="2" presetClass="entr" presetSubtype="4" fill="hold" nodeType="withEffect">
                                  <p:stCondLst>
                                    <p:cond delay="0"/>
                                  </p:stCondLst>
                                  <p:childTnLst>
                                    <p:set>
                                      <p:cBhvr>
                                        <p:cTn id="24" dur="1" fill="hold">
                                          <p:stCondLst>
                                            <p:cond delay="0"/>
                                          </p:stCondLst>
                                        </p:cTn>
                                        <p:tgtEl>
                                          <p:spTgt spid="51"/>
                                        </p:tgtEl>
                                        <p:attrNameLst>
                                          <p:attrName>style.visibility</p:attrName>
                                        </p:attrNameLst>
                                      </p:cBhvr>
                                      <p:to>
                                        <p:strVal val="visible"/>
                                      </p:to>
                                    </p:set>
                                    <p:anim calcmode="lin" valueType="num">
                                      <p:cBhvr additive="base">
                                        <p:cTn id="25" dur="500" fill="hold"/>
                                        <p:tgtEl>
                                          <p:spTgt spid="51"/>
                                        </p:tgtEl>
                                        <p:attrNameLst>
                                          <p:attrName>ppt_x</p:attrName>
                                        </p:attrNameLst>
                                      </p:cBhvr>
                                      <p:tavLst>
                                        <p:tav tm="0">
                                          <p:val>
                                            <p:strVal val="#ppt_x"/>
                                          </p:val>
                                        </p:tav>
                                        <p:tav tm="100000">
                                          <p:val>
                                            <p:strVal val="#ppt_x"/>
                                          </p:val>
                                        </p:tav>
                                      </p:tavLst>
                                    </p:anim>
                                    <p:anim calcmode="lin" valueType="num">
                                      <p:cBhvr additive="base">
                                        <p:cTn id="26" dur="500" fill="hold"/>
                                        <p:tgtEl>
                                          <p:spTgt spid="51"/>
                                        </p:tgtEl>
                                        <p:attrNameLst>
                                          <p:attrName>ppt_y</p:attrName>
                                        </p:attrNameLst>
                                      </p:cBhvr>
                                      <p:tavLst>
                                        <p:tav tm="0">
                                          <p:val>
                                            <p:strVal val="1+#ppt_h/2"/>
                                          </p:val>
                                        </p:tav>
                                        <p:tav tm="100000">
                                          <p:val>
                                            <p:strVal val="#ppt_y"/>
                                          </p:val>
                                        </p:tav>
                                      </p:tavLst>
                                    </p:anim>
                                  </p:childTnLst>
                                </p:cTn>
                              </p:par>
                            </p:childTnLst>
                          </p:cTn>
                        </p:par>
                        <p:par>
                          <p:cTn id="27" fill="hold">
                            <p:stCondLst>
                              <p:cond delay="1650"/>
                            </p:stCondLst>
                            <p:childTnLst>
                              <p:par>
                                <p:cTn id="28" presetID="22" presetClass="entr" presetSubtype="4" fill="hold" nodeType="afterEffect">
                                  <p:stCondLst>
                                    <p:cond delay="0"/>
                                  </p:stCondLst>
                                  <p:childTnLst>
                                    <p:set>
                                      <p:cBhvr>
                                        <p:cTn id="29" dur="1" fill="hold">
                                          <p:stCondLst>
                                            <p:cond delay="0"/>
                                          </p:stCondLst>
                                        </p:cTn>
                                        <p:tgtEl>
                                          <p:spTgt spid="78"/>
                                        </p:tgtEl>
                                        <p:attrNameLst>
                                          <p:attrName>style.visibility</p:attrName>
                                        </p:attrNameLst>
                                      </p:cBhvr>
                                      <p:to>
                                        <p:strVal val="visible"/>
                                      </p:to>
                                    </p:set>
                                    <p:animEffect transition="in" filter="wipe(down)">
                                      <p:cBhvr>
                                        <p:cTn id="30" dur="500"/>
                                        <p:tgtEl>
                                          <p:spTgt spid="78"/>
                                        </p:tgtEl>
                                      </p:cBhvr>
                                    </p:animEffect>
                                  </p:childTnLst>
                                </p:cTn>
                              </p:par>
                            </p:childTnLst>
                          </p:cTn>
                        </p:par>
                        <p:par>
                          <p:cTn id="31" fill="hold">
                            <p:stCondLst>
                              <p:cond delay="2150"/>
                            </p:stCondLst>
                            <p:childTnLst>
                              <p:par>
                                <p:cTn id="32" presetID="41" presetClass="entr" presetSubtype="0" fill="hold" grpId="0" nodeType="afterEffect">
                                  <p:stCondLst>
                                    <p:cond delay="0"/>
                                  </p:stCondLst>
                                  <p:iterate type="lt">
                                    <p:tmPct val="10000"/>
                                  </p:iterate>
                                  <p:childTnLst>
                                    <p:set>
                                      <p:cBhvr>
                                        <p:cTn id="33" dur="1" fill="hold">
                                          <p:stCondLst>
                                            <p:cond delay="0"/>
                                          </p:stCondLst>
                                        </p:cTn>
                                        <p:tgtEl>
                                          <p:spTgt spid="111"/>
                                        </p:tgtEl>
                                        <p:attrNameLst>
                                          <p:attrName>style.visibility</p:attrName>
                                        </p:attrNameLst>
                                      </p:cBhvr>
                                      <p:to>
                                        <p:strVal val="visible"/>
                                      </p:to>
                                    </p:set>
                                    <p:anim calcmode="lin" valueType="num">
                                      <p:cBhvr>
                                        <p:cTn id="34" dur="500" fill="hold"/>
                                        <p:tgtEl>
                                          <p:spTgt spid="111"/>
                                        </p:tgtEl>
                                        <p:attrNameLst>
                                          <p:attrName>ppt_x</p:attrName>
                                        </p:attrNameLst>
                                      </p:cBhvr>
                                      <p:tavLst>
                                        <p:tav tm="0">
                                          <p:val>
                                            <p:strVal val="#ppt_x"/>
                                          </p:val>
                                        </p:tav>
                                        <p:tav tm="50000">
                                          <p:val>
                                            <p:strVal val="#ppt_x+.1"/>
                                          </p:val>
                                        </p:tav>
                                        <p:tav tm="100000">
                                          <p:val>
                                            <p:strVal val="#ppt_x"/>
                                          </p:val>
                                        </p:tav>
                                      </p:tavLst>
                                    </p:anim>
                                    <p:anim calcmode="lin" valueType="num">
                                      <p:cBhvr>
                                        <p:cTn id="35" dur="500" fill="hold"/>
                                        <p:tgtEl>
                                          <p:spTgt spid="111"/>
                                        </p:tgtEl>
                                        <p:attrNameLst>
                                          <p:attrName>ppt_y</p:attrName>
                                        </p:attrNameLst>
                                      </p:cBhvr>
                                      <p:tavLst>
                                        <p:tav tm="0">
                                          <p:val>
                                            <p:strVal val="#ppt_y"/>
                                          </p:val>
                                        </p:tav>
                                        <p:tav tm="100000">
                                          <p:val>
                                            <p:strVal val="#ppt_y"/>
                                          </p:val>
                                        </p:tav>
                                      </p:tavLst>
                                    </p:anim>
                                    <p:anim calcmode="lin" valueType="num">
                                      <p:cBhvr>
                                        <p:cTn id="36" dur="500" fill="hold"/>
                                        <p:tgtEl>
                                          <p:spTgt spid="111"/>
                                        </p:tgtEl>
                                        <p:attrNameLst>
                                          <p:attrName>ppt_h</p:attrName>
                                        </p:attrNameLst>
                                      </p:cBhvr>
                                      <p:tavLst>
                                        <p:tav tm="0">
                                          <p:val>
                                            <p:strVal val="#ppt_h/10"/>
                                          </p:val>
                                        </p:tav>
                                        <p:tav tm="50000">
                                          <p:val>
                                            <p:strVal val="#ppt_h+.01"/>
                                          </p:val>
                                        </p:tav>
                                        <p:tav tm="100000">
                                          <p:val>
                                            <p:strVal val="#ppt_h"/>
                                          </p:val>
                                        </p:tav>
                                      </p:tavLst>
                                    </p:anim>
                                    <p:anim calcmode="lin" valueType="num">
                                      <p:cBhvr>
                                        <p:cTn id="37" dur="500" fill="hold"/>
                                        <p:tgtEl>
                                          <p:spTgt spid="111"/>
                                        </p:tgtEl>
                                        <p:attrNameLst>
                                          <p:attrName>ppt_w</p:attrName>
                                        </p:attrNameLst>
                                      </p:cBhvr>
                                      <p:tavLst>
                                        <p:tav tm="0">
                                          <p:val>
                                            <p:strVal val="#ppt_w/10"/>
                                          </p:val>
                                        </p:tav>
                                        <p:tav tm="50000">
                                          <p:val>
                                            <p:strVal val="#ppt_w+.01"/>
                                          </p:val>
                                        </p:tav>
                                        <p:tav tm="100000">
                                          <p:val>
                                            <p:strVal val="#ppt_w"/>
                                          </p:val>
                                        </p:tav>
                                      </p:tavLst>
                                    </p:anim>
                                    <p:animEffect transition="in" filter="fade">
                                      <p:cBhvr>
                                        <p:cTn id="38" dur="500" tmFilter="0,0; .5, 1; 1, 1"/>
                                        <p:tgtEl>
                                          <p:spTgt spid="111"/>
                                        </p:tgtEl>
                                      </p:cBhvr>
                                    </p:animEffect>
                                  </p:childTnLst>
                                </p:cTn>
                              </p:par>
                            </p:childTnLst>
                          </p:cTn>
                        </p:par>
                        <p:par>
                          <p:cTn id="39" fill="hold">
                            <p:stCondLst>
                              <p:cond delay="7500"/>
                            </p:stCondLst>
                            <p:childTnLst>
                              <p:par>
                                <p:cTn id="40" presetID="2" presetClass="entr" presetSubtype="8" fill="hold" grpId="0" nodeType="afterEffect">
                                  <p:stCondLst>
                                    <p:cond delay="0"/>
                                  </p:stCondLst>
                                  <p:childTnLst>
                                    <p:set>
                                      <p:cBhvr>
                                        <p:cTn id="41" dur="1" fill="hold">
                                          <p:stCondLst>
                                            <p:cond delay="0"/>
                                          </p:stCondLst>
                                        </p:cTn>
                                        <p:tgtEl>
                                          <p:spTgt spid="89"/>
                                        </p:tgtEl>
                                        <p:attrNameLst>
                                          <p:attrName>style.visibility</p:attrName>
                                        </p:attrNameLst>
                                      </p:cBhvr>
                                      <p:to>
                                        <p:strVal val="visible"/>
                                      </p:to>
                                    </p:set>
                                    <p:anim calcmode="lin" valueType="num">
                                      <p:cBhvr additive="base">
                                        <p:cTn id="42" dur="250" fill="hold"/>
                                        <p:tgtEl>
                                          <p:spTgt spid="89"/>
                                        </p:tgtEl>
                                        <p:attrNameLst>
                                          <p:attrName>ppt_x</p:attrName>
                                        </p:attrNameLst>
                                      </p:cBhvr>
                                      <p:tavLst>
                                        <p:tav tm="0">
                                          <p:val>
                                            <p:strVal val="0-#ppt_w/2"/>
                                          </p:val>
                                        </p:tav>
                                        <p:tav tm="100000">
                                          <p:val>
                                            <p:strVal val="#ppt_x"/>
                                          </p:val>
                                        </p:tav>
                                      </p:tavLst>
                                    </p:anim>
                                    <p:anim calcmode="lin" valueType="num">
                                      <p:cBhvr additive="base">
                                        <p:cTn id="43" dur="250" fill="hold"/>
                                        <p:tgtEl>
                                          <p:spTgt spid="89"/>
                                        </p:tgtEl>
                                        <p:attrNameLst>
                                          <p:attrName>ppt_y</p:attrName>
                                        </p:attrNameLst>
                                      </p:cBhvr>
                                      <p:tavLst>
                                        <p:tav tm="0">
                                          <p:val>
                                            <p:strVal val="#ppt_y"/>
                                          </p:val>
                                        </p:tav>
                                        <p:tav tm="100000">
                                          <p:val>
                                            <p:strVal val="#ppt_y"/>
                                          </p:val>
                                        </p:tav>
                                      </p:tavLst>
                                    </p:anim>
                                  </p:childTnLst>
                                </p:cTn>
                              </p:par>
                              <p:par>
                                <p:cTn id="44" presetID="22" presetClass="entr" presetSubtype="1" fill="hold" grpId="0" nodeType="withEffect">
                                  <p:stCondLst>
                                    <p:cond delay="0"/>
                                  </p:stCondLst>
                                  <p:childTnLst>
                                    <p:set>
                                      <p:cBhvr>
                                        <p:cTn id="45" dur="1" fill="hold">
                                          <p:stCondLst>
                                            <p:cond delay="0"/>
                                          </p:stCondLst>
                                        </p:cTn>
                                        <p:tgtEl>
                                          <p:spTgt spid="90"/>
                                        </p:tgtEl>
                                        <p:attrNameLst>
                                          <p:attrName>style.visibility</p:attrName>
                                        </p:attrNameLst>
                                      </p:cBhvr>
                                      <p:to>
                                        <p:strVal val="visible"/>
                                      </p:to>
                                    </p:set>
                                    <p:animEffect transition="in" filter="wipe(up)">
                                      <p:cBhvr>
                                        <p:cTn id="46" dur="500"/>
                                        <p:tgtEl>
                                          <p:spTgt spid="90"/>
                                        </p:tgtEl>
                                      </p:cBhvr>
                                    </p:animEffect>
                                  </p:childTnLst>
                                </p:cTn>
                              </p:par>
                            </p:childTnLst>
                          </p:cTn>
                        </p:par>
                        <p:par>
                          <p:cTn id="47" fill="hold">
                            <p:stCondLst>
                              <p:cond delay="8000"/>
                            </p:stCondLst>
                            <p:childTnLst>
                              <p:par>
                                <p:cTn id="48" presetID="42" presetClass="entr" presetSubtype="0" fill="hold" nodeType="afterEffect">
                                  <p:stCondLst>
                                    <p:cond delay="0"/>
                                  </p:stCondLst>
                                  <p:childTnLst>
                                    <p:set>
                                      <p:cBhvr>
                                        <p:cTn id="49" dur="1" fill="hold">
                                          <p:stCondLst>
                                            <p:cond delay="0"/>
                                          </p:stCondLst>
                                        </p:cTn>
                                        <p:tgtEl>
                                          <p:spTgt spid="91"/>
                                        </p:tgtEl>
                                        <p:attrNameLst>
                                          <p:attrName>style.visibility</p:attrName>
                                        </p:attrNameLst>
                                      </p:cBhvr>
                                      <p:to>
                                        <p:strVal val="visible"/>
                                      </p:to>
                                    </p:set>
                                    <p:animEffect transition="in" filter="fade">
                                      <p:cBhvr>
                                        <p:cTn id="50" dur="1000"/>
                                        <p:tgtEl>
                                          <p:spTgt spid="91"/>
                                        </p:tgtEl>
                                      </p:cBhvr>
                                    </p:animEffect>
                                    <p:anim calcmode="lin" valueType="num">
                                      <p:cBhvr>
                                        <p:cTn id="51" dur="1000" fill="hold"/>
                                        <p:tgtEl>
                                          <p:spTgt spid="91"/>
                                        </p:tgtEl>
                                        <p:attrNameLst>
                                          <p:attrName>ppt_x</p:attrName>
                                        </p:attrNameLst>
                                      </p:cBhvr>
                                      <p:tavLst>
                                        <p:tav tm="0">
                                          <p:val>
                                            <p:strVal val="#ppt_x"/>
                                          </p:val>
                                        </p:tav>
                                        <p:tav tm="100000">
                                          <p:val>
                                            <p:strVal val="#ppt_x"/>
                                          </p:val>
                                        </p:tav>
                                      </p:tavLst>
                                    </p:anim>
                                    <p:anim calcmode="lin" valueType="num">
                                      <p:cBhvr>
                                        <p:cTn id="52" dur="1000" fill="hold"/>
                                        <p:tgtEl>
                                          <p:spTgt spid="91"/>
                                        </p:tgtEl>
                                        <p:attrNameLst>
                                          <p:attrName>ppt_y</p:attrName>
                                        </p:attrNameLst>
                                      </p:cBhvr>
                                      <p:tavLst>
                                        <p:tav tm="0">
                                          <p:val>
                                            <p:strVal val="#ppt_y+.1"/>
                                          </p:val>
                                        </p:tav>
                                        <p:tav tm="100000">
                                          <p:val>
                                            <p:strVal val="#ppt_y"/>
                                          </p:val>
                                        </p:tav>
                                      </p:tavLst>
                                    </p:anim>
                                  </p:childTnLst>
                                </p:cTn>
                              </p:par>
                              <p:par>
                                <p:cTn id="53" presetID="42" presetClass="entr" presetSubtype="0" fill="hold" nodeType="withEffect">
                                  <p:stCondLst>
                                    <p:cond delay="500"/>
                                  </p:stCondLst>
                                  <p:childTnLst>
                                    <p:set>
                                      <p:cBhvr>
                                        <p:cTn id="54" dur="1" fill="hold">
                                          <p:stCondLst>
                                            <p:cond delay="0"/>
                                          </p:stCondLst>
                                        </p:cTn>
                                        <p:tgtEl>
                                          <p:spTgt spid="106"/>
                                        </p:tgtEl>
                                        <p:attrNameLst>
                                          <p:attrName>style.visibility</p:attrName>
                                        </p:attrNameLst>
                                      </p:cBhvr>
                                      <p:to>
                                        <p:strVal val="visible"/>
                                      </p:to>
                                    </p:set>
                                    <p:animEffect transition="in" filter="fade">
                                      <p:cBhvr>
                                        <p:cTn id="55" dur="1000"/>
                                        <p:tgtEl>
                                          <p:spTgt spid="106"/>
                                        </p:tgtEl>
                                      </p:cBhvr>
                                    </p:animEffect>
                                    <p:anim calcmode="lin" valueType="num">
                                      <p:cBhvr>
                                        <p:cTn id="56" dur="1000" fill="hold"/>
                                        <p:tgtEl>
                                          <p:spTgt spid="106"/>
                                        </p:tgtEl>
                                        <p:attrNameLst>
                                          <p:attrName>ppt_x</p:attrName>
                                        </p:attrNameLst>
                                      </p:cBhvr>
                                      <p:tavLst>
                                        <p:tav tm="0">
                                          <p:val>
                                            <p:strVal val="#ppt_x"/>
                                          </p:val>
                                        </p:tav>
                                        <p:tav tm="100000">
                                          <p:val>
                                            <p:strVal val="#ppt_x"/>
                                          </p:val>
                                        </p:tav>
                                      </p:tavLst>
                                    </p:anim>
                                    <p:anim calcmode="lin" valueType="num">
                                      <p:cBhvr>
                                        <p:cTn id="57" dur="1000" fill="hold"/>
                                        <p:tgtEl>
                                          <p:spTgt spid="106"/>
                                        </p:tgtEl>
                                        <p:attrNameLst>
                                          <p:attrName>ppt_y</p:attrName>
                                        </p:attrNameLst>
                                      </p:cBhvr>
                                      <p:tavLst>
                                        <p:tav tm="0">
                                          <p:val>
                                            <p:strVal val="#ppt_y+.1"/>
                                          </p:val>
                                        </p:tav>
                                        <p:tav tm="100000">
                                          <p:val>
                                            <p:strVal val="#ppt_y"/>
                                          </p:val>
                                        </p:tav>
                                      </p:tavLst>
                                    </p:anim>
                                  </p:childTnLst>
                                </p:cTn>
                              </p:par>
                              <p:par>
                                <p:cTn id="58" presetID="42" presetClass="entr" presetSubtype="0" fill="hold" nodeType="withEffect">
                                  <p:stCondLst>
                                    <p:cond delay="1000"/>
                                  </p:stCondLst>
                                  <p:childTnLst>
                                    <p:set>
                                      <p:cBhvr>
                                        <p:cTn id="59" dur="1" fill="hold">
                                          <p:stCondLst>
                                            <p:cond delay="0"/>
                                          </p:stCondLst>
                                        </p:cTn>
                                        <p:tgtEl>
                                          <p:spTgt spid="101"/>
                                        </p:tgtEl>
                                        <p:attrNameLst>
                                          <p:attrName>style.visibility</p:attrName>
                                        </p:attrNameLst>
                                      </p:cBhvr>
                                      <p:to>
                                        <p:strVal val="visible"/>
                                      </p:to>
                                    </p:set>
                                    <p:animEffect transition="in" filter="fade">
                                      <p:cBhvr>
                                        <p:cTn id="60" dur="1000"/>
                                        <p:tgtEl>
                                          <p:spTgt spid="101"/>
                                        </p:tgtEl>
                                      </p:cBhvr>
                                    </p:animEffect>
                                    <p:anim calcmode="lin" valueType="num">
                                      <p:cBhvr>
                                        <p:cTn id="61" dur="1000" fill="hold"/>
                                        <p:tgtEl>
                                          <p:spTgt spid="101"/>
                                        </p:tgtEl>
                                        <p:attrNameLst>
                                          <p:attrName>ppt_x</p:attrName>
                                        </p:attrNameLst>
                                      </p:cBhvr>
                                      <p:tavLst>
                                        <p:tav tm="0">
                                          <p:val>
                                            <p:strVal val="#ppt_x"/>
                                          </p:val>
                                        </p:tav>
                                        <p:tav tm="100000">
                                          <p:val>
                                            <p:strVal val="#ppt_x"/>
                                          </p:val>
                                        </p:tav>
                                      </p:tavLst>
                                    </p:anim>
                                    <p:anim calcmode="lin" valueType="num">
                                      <p:cBhvr>
                                        <p:cTn id="62" dur="1000" fill="hold"/>
                                        <p:tgtEl>
                                          <p:spTgt spid="101"/>
                                        </p:tgtEl>
                                        <p:attrNameLst>
                                          <p:attrName>ppt_y</p:attrName>
                                        </p:attrNameLst>
                                      </p:cBhvr>
                                      <p:tavLst>
                                        <p:tav tm="0">
                                          <p:val>
                                            <p:strVal val="#ppt_y+.1"/>
                                          </p:val>
                                        </p:tav>
                                        <p:tav tm="100000">
                                          <p:val>
                                            <p:strVal val="#ppt_y"/>
                                          </p:val>
                                        </p:tav>
                                      </p:tavLst>
                                    </p:anim>
                                  </p:childTnLst>
                                </p:cTn>
                              </p:par>
                              <p:par>
                                <p:cTn id="63" presetID="42" presetClass="entr" presetSubtype="0" fill="hold" nodeType="withEffect">
                                  <p:stCondLst>
                                    <p:cond delay="1500"/>
                                  </p:stCondLst>
                                  <p:childTnLst>
                                    <p:set>
                                      <p:cBhvr>
                                        <p:cTn id="64" dur="1" fill="hold">
                                          <p:stCondLst>
                                            <p:cond delay="0"/>
                                          </p:stCondLst>
                                        </p:cTn>
                                        <p:tgtEl>
                                          <p:spTgt spid="96"/>
                                        </p:tgtEl>
                                        <p:attrNameLst>
                                          <p:attrName>style.visibility</p:attrName>
                                        </p:attrNameLst>
                                      </p:cBhvr>
                                      <p:to>
                                        <p:strVal val="visible"/>
                                      </p:to>
                                    </p:set>
                                    <p:animEffect transition="in" filter="fade">
                                      <p:cBhvr>
                                        <p:cTn id="65" dur="1000"/>
                                        <p:tgtEl>
                                          <p:spTgt spid="96"/>
                                        </p:tgtEl>
                                      </p:cBhvr>
                                    </p:animEffect>
                                    <p:anim calcmode="lin" valueType="num">
                                      <p:cBhvr>
                                        <p:cTn id="66" dur="1000" fill="hold"/>
                                        <p:tgtEl>
                                          <p:spTgt spid="96"/>
                                        </p:tgtEl>
                                        <p:attrNameLst>
                                          <p:attrName>ppt_x</p:attrName>
                                        </p:attrNameLst>
                                      </p:cBhvr>
                                      <p:tavLst>
                                        <p:tav tm="0">
                                          <p:val>
                                            <p:strVal val="#ppt_x"/>
                                          </p:val>
                                        </p:tav>
                                        <p:tav tm="100000">
                                          <p:val>
                                            <p:strVal val="#ppt_x"/>
                                          </p:val>
                                        </p:tav>
                                      </p:tavLst>
                                    </p:anim>
                                    <p:anim calcmode="lin" valueType="num">
                                      <p:cBhvr>
                                        <p:cTn id="67" dur="1000" fill="hold"/>
                                        <p:tgtEl>
                                          <p:spTgt spid="9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89" grpId="0"/>
      <p:bldP spid="90" grpId="0"/>
      <p:bldP spid="111" grpId="0"/>
    </p:bldLst>
  </p:timing>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矩形 1"/>
          <p:cNvSpPr/>
          <p:nvPr/>
        </p:nvSpPr>
        <p:spPr>
          <a:xfrm>
            <a:off x="526764" y="561875"/>
            <a:ext cx="496751" cy="49674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3199"/>
          </a:p>
        </p:txBody>
      </p:sp>
      <p:sp>
        <p:nvSpPr>
          <p:cNvPr id="3" name="矩形 2"/>
          <p:cNvSpPr/>
          <p:nvPr/>
        </p:nvSpPr>
        <p:spPr>
          <a:xfrm>
            <a:off x="771511" y="828227"/>
            <a:ext cx="331167" cy="33116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3199"/>
          </a:p>
        </p:txBody>
      </p:sp>
      <p:sp>
        <p:nvSpPr>
          <p:cNvPr id="4" name="TextBox 36"/>
          <p:cNvSpPr txBox="1"/>
          <p:nvPr/>
        </p:nvSpPr>
        <p:spPr>
          <a:xfrm>
            <a:off x="1198662" y="548680"/>
            <a:ext cx="2111685" cy="707794"/>
          </a:xfrm>
          <a:prstGeom prst="rect">
            <a:avLst/>
          </a:prstGeom>
          <a:noFill/>
        </p:spPr>
        <p:txBody>
          <a:bodyPr wrap="square" rtlCol="0">
            <a:spAutoFit/>
          </a:bodyPr>
          <a:lstStyle/>
          <a:p>
            <a:r>
              <a:rPr lang="zh-CN" altLang="en-US" sz="4000" b="1" spc="400" dirty="0">
                <a:solidFill>
                  <a:schemeClr val="accent1"/>
                </a:solidFill>
                <a:latin typeface="+mn-ea"/>
              </a:rPr>
              <a:t>目录页</a:t>
            </a:r>
          </a:p>
        </p:txBody>
      </p:sp>
      <p:grpSp>
        <p:nvGrpSpPr>
          <p:cNvPr id="7" name="组合 6"/>
          <p:cNvGrpSpPr/>
          <p:nvPr/>
        </p:nvGrpSpPr>
        <p:grpSpPr>
          <a:xfrm>
            <a:off x="4078982" y="1057733"/>
            <a:ext cx="4179397" cy="2463525"/>
            <a:chOff x="3900931" y="340045"/>
            <a:chExt cx="6445680" cy="3799375"/>
          </a:xfrm>
        </p:grpSpPr>
        <p:pic>
          <p:nvPicPr>
            <p:cNvPr id="5" name="图片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68859" y="340045"/>
              <a:ext cx="4977752" cy="3799375"/>
            </a:xfrm>
            <a:prstGeom prst="rect">
              <a:avLst/>
            </a:prstGeom>
          </p:spPr>
        </p:pic>
        <p:pic>
          <p:nvPicPr>
            <p:cNvPr id="6" name="图片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900931" y="1283124"/>
              <a:ext cx="2935859" cy="2856296"/>
            </a:xfrm>
            <a:prstGeom prst="rect">
              <a:avLst/>
            </a:prstGeom>
          </p:spPr>
        </p:pic>
      </p:grpSp>
      <p:sp>
        <p:nvSpPr>
          <p:cNvPr id="11" name="TextBox 8"/>
          <p:cNvSpPr txBox="1"/>
          <p:nvPr/>
        </p:nvSpPr>
        <p:spPr>
          <a:xfrm>
            <a:off x="3102281" y="3789040"/>
            <a:ext cx="5760640" cy="861770"/>
          </a:xfrm>
          <a:prstGeom prst="rect">
            <a:avLst/>
          </a:prstGeom>
          <a:noFill/>
        </p:spPr>
        <p:txBody>
          <a:bodyPr wrap="square" lIns="121917" tIns="60958" rIns="121917" bIns="60958" rtlCol="0">
            <a:spAutoFit/>
          </a:bodyPr>
          <a:lstStyle/>
          <a:p>
            <a:pPr algn="ctr"/>
            <a:r>
              <a:rPr lang="zh-CN" altLang="en-US" sz="4800" b="1" dirty="0">
                <a:solidFill>
                  <a:schemeClr val="accent1"/>
                </a:solidFill>
                <a:latin typeface="+mn-ea"/>
                <a:cs typeface="方正豪体简体" panose="03000509000000000000" pitchFamily="65" charset="-122"/>
              </a:rPr>
              <a:t>下</a:t>
            </a:r>
            <a:r>
              <a:rPr lang="zh-CN" altLang="en-US" sz="4800" b="1" dirty="0" smtClean="0">
                <a:solidFill>
                  <a:schemeClr val="accent1"/>
                </a:solidFill>
                <a:latin typeface="+mn-ea"/>
                <a:cs typeface="方正豪体简体" panose="03000509000000000000" pitchFamily="65" charset="-122"/>
              </a:rPr>
              <a:t>步工作计划安排</a:t>
            </a:r>
            <a:endParaRPr lang="zh-CN" altLang="en-US" sz="4800" b="1" dirty="0">
              <a:solidFill>
                <a:schemeClr val="accent1"/>
              </a:solidFill>
              <a:latin typeface="+mn-ea"/>
              <a:cs typeface="方正豪体简体" panose="03000509000000000000" pitchFamily="65" charset="-122"/>
            </a:endParaRPr>
          </a:p>
        </p:txBody>
      </p:sp>
      <p:cxnSp>
        <p:nvCxnSpPr>
          <p:cNvPr id="12" name="直接连接符 11"/>
          <p:cNvCxnSpPr/>
          <p:nvPr/>
        </p:nvCxnSpPr>
        <p:spPr>
          <a:xfrm>
            <a:off x="3729261" y="4674906"/>
            <a:ext cx="4803052" cy="0"/>
          </a:xfrm>
          <a:prstGeom prst="line">
            <a:avLst/>
          </a:prstGeom>
          <a:ln>
            <a:solidFill>
              <a:schemeClr val="tx1">
                <a:lumMod val="75000"/>
                <a:lumOff val="25000"/>
              </a:schemeClr>
            </a:solidFill>
            <a:prstDash val="dash"/>
          </a:ln>
        </p:spPr>
        <p:style>
          <a:lnRef idx="1">
            <a:schemeClr val="accent1"/>
          </a:lnRef>
          <a:fillRef idx="0">
            <a:schemeClr val="accent1"/>
          </a:fillRef>
          <a:effectRef idx="0">
            <a:schemeClr val="accent1"/>
          </a:effectRef>
          <a:fontRef idx="minor">
            <a:schemeClr val="tx1"/>
          </a:fontRef>
        </p:style>
      </p:cxnSp>
      <p:sp>
        <p:nvSpPr>
          <p:cNvPr id="13" name="文本框 12"/>
          <p:cNvSpPr txBox="1"/>
          <p:nvPr/>
        </p:nvSpPr>
        <p:spPr>
          <a:xfrm>
            <a:off x="3643953" y="4750010"/>
            <a:ext cx="4913341" cy="683260"/>
          </a:xfrm>
          <a:prstGeom prst="rect">
            <a:avLst/>
          </a:prstGeom>
          <a:noFill/>
        </p:spPr>
        <p:txBody>
          <a:bodyPr wrap="square" lIns="121917" tIns="60958" rIns="121917" bIns="60958">
            <a:spAutoFit/>
          </a:bodyPr>
          <a:lstStyle/>
          <a:p>
            <a:pPr algn="ctr" fontAlgn="base">
              <a:lnSpc>
                <a:spcPct val="130000"/>
              </a:lnSpc>
              <a:spcBef>
                <a:spcPct val="0"/>
              </a:spcBef>
              <a:spcAft>
                <a:spcPct val="0"/>
              </a:spcAft>
              <a:defRPr/>
            </a:pPr>
            <a:r>
              <a:rPr lang="zh-CN" altLang="en-US" sz="1400" dirty="0">
                <a:solidFill>
                  <a:schemeClr val="tx1">
                    <a:lumMod val="75000"/>
                    <a:lumOff val="25000"/>
                  </a:schemeClr>
                </a:solidFill>
                <a:latin typeface="等线"/>
              </a:rPr>
              <a:t>点击此处添加文本内容，如关键词、部分简单介绍等。点击此处添加文本内容，如关键词、部分简单介绍等</a:t>
            </a:r>
            <a:r>
              <a:rPr lang="zh-CN" altLang="en-US" sz="1400" dirty="0" smtClean="0">
                <a:solidFill>
                  <a:schemeClr val="tx1">
                    <a:lumMod val="75000"/>
                    <a:lumOff val="25000"/>
                  </a:schemeClr>
                </a:solidFill>
                <a:latin typeface="等线"/>
              </a:rPr>
              <a:t>。</a:t>
            </a:r>
            <a:endParaRPr lang="en-US" altLang="zh-CN" sz="1400" dirty="0">
              <a:solidFill>
                <a:schemeClr val="tx1">
                  <a:lumMod val="75000"/>
                  <a:lumOff val="25000"/>
                </a:schemeClr>
              </a:solidFill>
              <a:latin typeface="等线"/>
            </a:endParaRPr>
          </a:p>
        </p:txBody>
      </p:sp>
      <p:pic>
        <p:nvPicPr>
          <p:cNvPr id="14" name="图片 13"/>
          <p:cNvPicPr>
            <a:picLocks noChangeAspect="1"/>
          </p:cNvPicPr>
          <p:nvPr/>
        </p:nvPicPr>
        <p:blipFill>
          <a:blip r:embed="rId5" cstate="print">
            <a:extLst>
              <a:ext uri="{BEBA8EAE-BF5A-486C-A8C5-ECC9F3942E4B}">
                <a14:imgProps xmlns:a14="http://schemas.microsoft.com/office/drawing/2010/main">
                  <a14:imgLayer r:embed="rId6">
                    <a14:imgEffect>
                      <a14:brightnessContrast bright="20000"/>
                    </a14:imgEffect>
                  </a14:imgLayer>
                </a14:imgProps>
              </a:ext>
              <a:ext uri="{28A0092B-C50C-407E-A947-70E740481C1C}">
                <a14:useLocalDpi xmlns:a14="http://schemas.microsoft.com/office/drawing/2010/main" val="0"/>
              </a:ext>
            </a:extLst>
          </a:blip>
          <a:stretch>
            <a:fillRect/>
          </a:stretch>
        </p:blipFill>
        <p:spPr>
          <a:xfrm flipH="1">
            <a:off x="9911630" y="4770293"/>
            <a:ext cx="2132856" cy="2132856"/>
          </a:xfrm>
          <a:prstGeom prst="rect">
            <a:avLst/>
          </a:prstGeom>
        </p:spPr>
      </p:pic>
    </p:spTree>
    <p:extLst>
      <p:ext uri="{BB962C8B-B14F-4D97-AF65-F5344CB8AC3E}">
        <p14:creationId xmlns:p14="http://schemas.microsoft.com/office/powerpoint/2010/main" val="3258288534"/>
      </p:ext>
    </p:extLst>
  </p:cSld>
  <p:clrMapOvr>
    <a:masterClrMapping/>
  </p:clrMapOvr>
  <mc:AlternateContent xmlns:mc="http://schemas.openxmlformats.org/markup-compatibility/2006" xmlns:p14="http://schemas.microsoft.com/office/powerpoint/2010/main">
    <mc:Choice Requires="p14">
      <p:transition spd="slow" p14:dur="1600" advTm="0">
        <p14:conveyor dir="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down)">
                                      <p:cBhvr>
                                        <p:cTn id="7" dur="500"/>
                                        <p:tgtEl>
                                          <p:spTgt spid="14"/>
                                        </p:tgtEl>
                                      </p:cBhvr>
                                    </p:animEffect>
                                  </p:childTnLst>
                                </p:cTn>
                              </p:par>
                            </p:childTnLst>
                          </p:cTn>
                        </p:par>
                        <p:par>
                          <p:cTn id="8" fill="hold">
                            <p:stCondLst>
                              <p:cond delay="500"/>
                            </p:stCondLst>
                            <p:childTnLst>
                              <p:par>
                                <p:cTn id="9" presetID="4" presetClass="entr" presetSubtype="32"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box(out)">
                                      <p:cBhvr>
                                        <p:cTn id="11" dur="500"/>
                                        <p:tgtEl>
                                          <p:spTgt spid="2"/>
                                        </p:tgtEl>
                                      </p:cBhvr>
                                    </p:animEffect>
                                  </p:childTnLst>
                                </p:cTn>
                              </p:par>
                              <p:par>
                                <p:cTn id="12" presetID="4" presetClass="entr" presetSubtype="32" fill="hold" grpId="0" nodeType="with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box(out)">
                                      <p:cBhvr>
                                        <p:cTn id="14" dur="500"/>
                                        <p:tgtEl>
                                          <p:spTgt spid="3"/>
                                        </p:tgtEl>
                                      </p:cBhvr>
                                    </p:animEffect>
                                  </p:childTnLst>
                                </p:cTn>
                              </p:par>
                            </p:childTnLst>
                          </p:cTn>
                        </p:par>
                        <p:par>
                          <p:cTn id="15" fill="hold">
                            <p:stCondLst>
                              <p:cond delay="1000"/>
                            </p:stCondLst>
                            <p:childTnLst>
                              <p:par>
                                <p:cTn id="16" presetID="22" presetClass="entr" presetSubtype="8" fill="hold" grpId="0" nodeType="after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wipe(left)">
                                      <p:cBhvr>
                                        <p:cTn id="18" dur="500"/>
                                        <p:tgtEl>
                                          <p:spTgt spid="4"/>
                                        </p:tgtEl>
                                      </p:cBhvr>
                                    </p:animEffect>
                                  </p:childTnLst>
                                </p:cTn>
                              </p:par>
                            </p:childTnLst>
                          </p:cTn>
                        </p:par>
                        <p:par>
                          <p:cTn id="19" fill="hold">
                            <p:stCondLst>
                              <p:cond delay="1500"/>
                            </p:stCondLst>
                            <p:childTnLst>
                              <p:par>
                                <p:cTn id="20" presetID="42" presetClass="entr" presetSubtype="0" fill="hold" nodeType="after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fade">
                                      <p:cBhvr>
                                        <p:cTn id="22" dur="1000"/>
                                        <p:tgtEl>
                                          <p:spTgt spid="7"/>
                                        </p:tgtEl>
                                      </p:cBhvr>
                                    </p:animEffect>
                                    <p:anim calcmode="lin" valueType="num">
                                      <p:cBhvr>
                                        <p:cTn id="23" dur="1000" fill="hold"/>
                                        <p:tgtEl>
                                          <p:spTgt spid="7"/>
                                        </p:tgtEl>
                                        <p:attrNameLst>
                                          <p:attrName>ppt_x</p:attrName>
                                        </p:attrNameLst>
                                      </p:cBhvr>
                                      <p:tavLst>
                                        <p:tav tm="0">
                                          <p:val>
                                            <p:strVal val="#ppt_x"/>
                                          </p:val>
                                        </p:tav>
                                        <p:tav tm="100000">
                                          <p:val>
                                            <p:strVal val="#ppt_x"/>
                                          </p:val>
                                        </p:tav>
                                      </p:tavLst>
                                    </p:anim>
                                    <p:anim calcmode="lin" valueType="num">
                                      <p:cBhvr>
                                        <p:cTn id="24" dur="1000" fill="hold"/>
                                        <p:tgtEl>
                                          <p:spTgt spid="7"/>
                                        </p:tgtEl>
                                        <p:attrNameLst>
                                          <p:attrName>ppt_y</p:attrName>
                                        </p:attrNameLst>
                                      </p:cBhvr>
                                      <p:tavLst>
                                        <p:tav tm="0">
                                          <p:val>
                                            <p:strVal val="#ppt_y+.1"/>
                                          </p:val>
                                        </p:tav>
                                        <p:tav tm="100000">
                                          <p:val>
                                            <p:strVal val="#ppt_y"/>
                                          </p:val>
                                        </p:tav>
                                      </p:tavLst>
                                    </p:anim>
                                  </p:childTnLst>
                                </p:cTn>
                              </p:par>
                            </p:childTnLst>
                          </p:cTn>
                        </p:par>
                        <p:par>
                          <p:cTn id="25" fill="hold">
                            <p:stCondLst>
                              <p:cond delay="2500"/>
                            </p:stCondLst>
                            <p:childTnLst>
                              <p:par>
                                <p:cTn id="26" presetID="12" presetClass="entr" presetSubtype="4" fill="hold" grpId="0" nodeType="afterEffect">
                                  <p:stCondLst>
                                    <p:cond delay="0"/>
                                  </p:stCondLst>
                                  <p:iterate type="lt">
                                    <p:tmPct val="10000"/>
                                  </p:iterate>
                                  <p:childTnLst>
                                    <p:set>
                                      <p:cBhvr>
                                        <p:cTn id="27" dur="1" fill="hold">
                                          <p:stCondLst>
                                            <p:cond delay="0"/>
                                          </p:stCondLst>
                                        </p:cTn>
                                        <p:tgtEl>
                                          <p:spTgt spid="11"/>
                                        </p:tgtEl>
                                        <p:attrNameLst>
                                          <p:attrName>style.visibility</p:attrName>
                                        </p:attrNameLst>
                                      </p:cBhvr>
                                      <p:to>
                                        <p:strVal val="visible"/>
                                      </p:to>
                                    </p:set>
                                    <p:anim calcmode="lin" valueType="num">
                                      <p:cBhvr additive="base">
                                        <p:cTn id="28" dur="500"/>
                                        <p:tgtEl>
                                          <p:spTgt spid="11"/>
                                        </p:tgtEl>
                                        <p:attrNameLst>
                                          <p:attrName>ppt_y</p:attrName>
                                        </p:attrNameLst>
                                      </p:cBhvr>
                                      <p:tavLst>
                                        <p:tav tm="0">
                                          <p:val>
                                            <p:strVal val="#ppt_y+#ppt_h*1.125000"/>
                                          </p:val>
                                        </p:tav>
                                        <p:tav tm="100000">
                                          <p:val>
                                            <p:strVal val="#ppt_y"/>
                                          </p:val>
                                        </p:tav>
                                      </p:tavLst>
                                    </p:anim>
                                    <p:animEffect transition="in" filter="wipe(up)">
                                      <p:cBhvr>
                                        <p:cTn id="29" dur="500"/>
                                        <p:tgtEl>
                                          <p:spTgt spid="11"/>
                                        </p:tgtEl>
                                      </p:cBhvr>
                                    </p:animEffect>
                                  </p:childTnLst>
                                </p:cTn>
                              </p:par>
                            </p:childTnLst>
                          </p:cTn>
                        </p:par>
                        <p:par>
                          <p:cTn id="30" fill="hold">
                            <p:stCondLst>
                              <p:cond delay="3350"/>
                            </p:stCondLst>
                            <p:childTnLst>
                              <p:par>
                                <p:cTn id="31" presetID="22" presetClass="entr" presetSubtype="8" fill="hold" nodeType="afterEffect">
                                  <p:stCondLst>
                                    <p:cond delay="0"/>
                                  </p:stCondLst>
                                  <p:childTnLst>
                                    <p:set>
                                      <p:cBhvr>
                                        <p:cTn id="32" dur="1" fill="hold">
                                          <p:stCondLst>
                                            <p:cond delay="0"/>
                                          </p:stCondLst>
                                        </p:cTn>
                                        <p:tgtEl>
                                          <p:spTgt spid="12"/>
                                        </p:tgtEl>
                                        <p:attrNameLst>
                                          <p:attrName>style.visibility</p:attrName>
                                        </p:attrNameLst>
                                      </p:cBhvr>
                                      <p:to>
                                        <p:strVal val="visible"/>
                                      </p:to>
                                    </p:set>
                                    <p:animEffect transition="in" filter="wipe(left)">
                                      <p:cBhvr>
                                        <p:cTn id="33" dur="500"/>
                                        <p:tgtEl>
                                          <p:spTgt spid="12"/>
                                        </p:tgtEl>
                                      </p:cBhvr>
                                    </p:animEffect>
                                  </p:childTnLst>
                                </p:cTn>
                              </p:par>
                            </p:childTnLst>
                          </p:cTn>
                        </p:par>
                        <p:par>
                          <p:cTn id="34" fill="hold">
                            <p:stCondLst>
                              <p:cond delay="3850"/>
                            </p:stCondLst>
                            <p:childTnLst>
                              <p:par>
                                <p:cTn id="35" presetID="10" presetClass="entr" presetSubtype="0" fill="hold" grpId="0" nodeType="afterEffect">
                                  <p:stCondLst>
                                    <p:cond delay="0"/>
                                  </p:stCondLst>
                                  <p:iterate type="lt">
                                    <p:tmPct val="10000"/>
                                  </p:iterate>
                                  <p:childTnLst>
                                    <p:set>
                                      <p:cBhvr>
                                        <p:cTn id="36" dur="1" fill="hold">
                                          <p:stCondLst>
                                            <p:cond delay="0"/>
                                          </p:stCondLst>
                                        </p:cTn>
                                        <p:tgtEl>
                                          <p:spTgt spid="13"/>
                                        </p:tgtEl>
                                        <p:attrNameLst>
                                          <p:attrName>style.visibility</p:attrName>
                                        </p:attrNameLst>
                                      </p:cBhvr>
                                      <p:to>
                                        <p:strVal val="visible"/>
                                      </p:to>
                                    </p:set>
                                    <p:animEffect transition="in" filter="fade">
                                      <p:cBhvr>
                                        <p:cTn id="37" dur="25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p:bldP spid="11" grpId="0"/>
      <p:bldP spid="13" grpId="0"/>
    </p:bldLst>
  </p:timing>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文本框 15"/>
          <p:cNvSpPr txBox="1"/>
          <p:nvPr/>
        </p:nvSpPr>
        <p:spPr>
          <a:xfrm>
            <a:off x="191917" y="314907"/>
            <a:ext cx="4706914" cy="584640"/>
          </a:xfrm>
          <a:prstGeom prst="rect">
            <a:avLst/>
          </a:prstGeom>
          <a:noFill/>
        </p:spPr>
        <p:txBody>
          <a:bodyPr wrap="square" rtlCol="0">
            <a:spAutoFit/>
          </a:bodyPr>
          <a:lstStyle/>
          <a:p>
            <a:r>
              <a:rPr lang="zh-CN" altLang="en-US" sz="3199" b="1" dirty="0">
                <a:solidFill>
                  <a:schemeClr val="tx1">
                    <a:lumMod val="65000"/>
                    <a:lumOff val="35000"/>
                  </a:schemeClr>
                </a:solidFill>
                <a:latin typeface="方正尚酷简体" panose="03000509000000000000" pitchFamily="65" charset="-122"/>
                <a:ea typeface="方正尚酷简体" panose="03000509000000000000" pitchFamily="65" charset="-122"/>
              </a:rPr>
              <a:t>请在此输入文本标题</a:t>
            </a:r>
          </a:p>
        </p:txBody>
      </p:sp>
      <p:sp>
        <p:nvSpPr>
          <p:cNvPr id="3" name="矩形 2"/>
          <p:cNvSpPr/>
          <p:nvPr/>
        </p:nvSpPr>
        <p:spPr>
          <a:xfrm>
            <a:off x="1411" y="342820"/>
            <a:ext cx="171410" cy="57136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矩形 35"/>
          <p:cNvSpPr/>
          <p:nvPr/>
        </p:nvSpPr>
        <p:spPr>
          <a:xfrm>
            <a:off x="626106" y="959897"/>
            <a:ext cx="4967090" cy="2437836"/>
          </a:xfrm>
          <a:prstGeom prst="rect">
            <a:avLst/>
          </a:prstGeom>
          <a:blipFill>
            <a:blip r:embed="rId3"/>
            <a:stretch>
              <a:fillRect/>
            </a:stretch>
          </a:blipFill>
          <a:ln w="57150">
            <a:solidFill>
              <a:schemeClr val="bg1"/>
            </a:solidFill>
          </a:ln>
          <a:effectLst>
            <a:outerShdw blurRad="241300" dist="177800" dir="2700000" algn="tl"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矩形 36"/>
          <p:cNvSpPr/>
          <p:nvPr/>
        </p:nvSpPr>
        <p:spPr>
          <a:xfrm>
            <a:off x="626106" y="3702463"/>
            <a:ext cx="2300707" cy="233118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TextBox 124"/>
          <p:cNvSpPr txBox="1"/>
          <p:nvPr/>
        </p:nvSpPr>
        <p:spPr>
          <a:xfrm>
            <a:off x="702288" y="4428695"/>
            <a:ext cx="2148343" cy="1415440"/>
          </a:xfrm>
          <a:prstGeom prst="rect">
            <a:avLst/>
          </a:prstGeom>
          <a:noFill/>
        </p:spPr>
        <p:txBody>
          <a:bodyPr wrap="square" lIns="121889" tIns="60944" rIns="121889" bIns="60944" rtlCol="0">
            <a:spAutoFit/>
          </a:bodyPr>
          <a:lstStyle/>
          <a:p>
            <a:pPr algn="ctr" fontAlgn="base">
              <a:spcBef>
                <a:spcPct val="0"/>
              </a:spcBef>
              <a:spcAft>
                <a:spcPct val="0"/>
              </a:spcAft>
            </a:pPr>
            <a:r>
              <a:rPr lang="zh-CN" altLang="en-US" sz="1400" dirty="0">
                <a:solidFill>
                  <a:schemeClr val="bg1"/>
                </a:solidFill>
                <a:latin typeface="+mn-ea"/>
                <a:sym typeface="Gill Sans" charset="0"/>
              </a:rPr>
              <a:t>此处添加详细文本描述，建议与标题相关并符合整体语言风格，语言描述尽量简洁生动。尽量将每页幻灯片的字数控制在  </a:t>
            </a:r>
            <a:r>
              <a:rPr lang="en-US" altLang="zh-CN" sz="1400" dirty="0">
                <a:solidFill>
                  <a:schemeClr val="bg1"/>
                </a:solidFill>
                <a:latin typeface="+mn-ea"/>
                <a:sym typeface="Gill Sans" charset="0"/>
              </a:rPr>
              <a:t>200</a:t>
            </a:r>
            <a:r>
              <a:rPr lang="zh-CN" altLang="en-US" sz="1400" dirty="0">
                <a:solidFill>
                  <a:schemeClr val="bg1"/>
                </a:solidFill>
                <a:latin typeface="+mn-ea"/>
                <a:sym typeface="Gill Sans" charset="0"/>
              </a:rPr>
              <a:t>字以内</a:t>
            </a:r>
            <a:endParaRPr lang="en-US" altLang="zh-CN" sz="1400" dirty="0">
              <a:solidFill>
                <a:schemeClr val="bg1"/>
              </a:solidFill>
              <a:latin typeface="+mn-ea"/>
              <a:cs typeface="Lato Light" charset="0"/>
              <a:sym typeface="Lato Light" charset="0"/>
            </a:endParaRPr>
          </a:p>
        </p:txBody>
      </p:sp>
      <p:sp>
        <p:nvSpPr>
          <p:cNvPr id="39" name="文本框 38"/>
          <p:cNvSpPr txBox="1"/>
          <p:nvPr/>
        </p:nvSpPr>
        <p:spPr>
          <a:xfrm>
            <a:off x="898675" y="3905596"/>
            <a:ext cx="1755570" cy="523099"/>
          </a:xfrm>
          <a:prstGeom prst="rect">
            <a:avLst/>
          </a:prstGeom>
          <a:noFill/>
        </p:spPr>
        <p:txBody>
          <a:bodyPr wrap="square" rtlCol="0">
            <a:spAutoFit/>
          </a:bodyPr>
          <a:lstStyle/>
          <a:p>
            <a:pPr algn="ctr"/>
            <a:r>
              <a:rPr lang="zh-CN" altLang="en-US" sz="2799" b="1" dirty="0">
                <a:solidFill>
                  <a:schemeClr val="bg1"/>
                </a:solidFill>
                <a:latin typeface="+mj-ea"/>
                <a:ea typeface="+mj-ea"/>
              </a:rPr>
              <a:t>关键字</a:t>
            </a:r>
          </a:p>
        </p:txBody>
      </p:sp>
      <p:sp>
        <p:nvSpPr>
          <p:cNvPr id="40" name="矩形 39"/>
          <p:cNvSpPr/>
          <p:nvPr/>
        </p:nvSpPr>
        <p:spPr>
          <a:xfrm>
            <a:off x="3292489" y="3702463"/>
            <a:ext cx="2300707" cy="233118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TextBox 124"/>
          <p:cNvSpPr txBox="1"/>
          <p:nvPr/>
        </p:nvSpPr>
        <p:spPr>
          <a:xfrm>
            <a:off x="3444853" y="4428695"/>
            <a:ext cx="2148343" cy="1415440"/>
          </a:xfrm>
          <a:prstGeom prst="rect">
            <a:avLst/>
          </a:prstGeom>
          <a:noFill/>
        </p:spPr>
        <p:txBody>
          <a:bodyPr wrap="square" lIns="121889" tIns="60944" rIns="121889" bIns="60944" rtlCol="0">
            <a:spAutoFit/>
          </a:bodyPr>
          <a:lstStyle/>
          <a:p>
            <a:pPr algn="ctr" fontAlgn="base">
              <a:spcBef>
                <a:spcPct val="0"/>
              </a:spcBef>
              <a:spcAft>
                <a:spcPct val="0"/>
              </a:spcAft>
            </a:pPr>
            <a:r>
              <a:rPr lang="zh-CN" altLang="en-US" sz="1400" dirty="0">
                <a:solidFill>
                  <a:schemeClr val="bg1"/>
                </a:solidFill>
                <a:latin typeface="+mn-ea"/>
                <a:sym typeface="Gill Sans" charset="0"/>
              </a:rPr>
              <a:t>此处添加详细文本描述，建议与标题相关并符合整体语言风格，语言描述尽量简洁生动。尽量将每页幻灯片的字数控制在  </a:t>
            </a:r>
            <a:r>
              <a:rPr lang="en-US" altLang="zh-CN" sz="1400" dirty="0">
                <a:solidFill>
                  <a:schemeClr val="bg1"/>
                </a:solidFill>
                <a:latin typeface="+mn-ea"/>
                <a:sym typeface="Gill Sans" charset="0"/>
              </a:rPr>
              <a:t>200</a:t>
            </a:r>
            <a:r>
              <a:rPr lang="zh-CN" altLang="en-US" sz="1400" dirty="0">
                <a:solidFill>
                  <a:schemeClr val="bg1"/>
                </a:solidFill>
                <a:latin typeface="+mn-ea"/>
                <a:sym typeface="Gill Sans" charset="0"/>
              </a:rPr>
              <a:t>字以内</a:t>
            </a:r>
            <a:endParaRPr lang="en-US" altLang="zh-CN" sz="1400" dirty="0">
              <a:solidFill>
                <a:schemeClr val="bg1"/>
              </a:solidFill>
              <a:latin typeface="+mn-ea"/>
              <a:cs typeface="Lato Light" charset="0"/>
              <a:sym typeface="Lato Light" charset="0"/>
            </a:endParaRPr>
          </a:p>
        </p:txBody>
      </p:sp>
      <p:sp>
        <p:nvSpPr>
          <p:cNvPr id="42" name="文本框 41"/>
          <p:cNvSpPr txBox="1"/>
          <p:nvPr/>
        </p:nvSpPr>
        <p:spPr>
          <a:xfrm>
            <a:off x="3641240" y="3905596"/>
            <a:ext cx="1755570" cy="523099"/>
          </a:xfrm>
          <a:prstGeom prst="rect">
            <a:avLst/>
          </a:prstGeom>
          <a:noFill/>
        </p:spPr>
        <p:txBody>
          <a:bodyPr wrap="square" rtlCol="0">
            <a:spAutoFit/>
          </a:bodyPr>
          <a:lstStyle/>
          <a:p>
            <a:pPr algn="ctr"/>
            <a:r>
              <a:rPr lang="zh-CN" altLang="en-US" sz="2799" b="1" dirty="0">
                <a:solidFill>
                  <a:schemeClr val="bg1"/>
                </a:solidFill>
                <a:latin typeface="+mj-ea"/>
                <a:ea typeface="+mj-ea"/>
              </a:rPr>
              <a:t>关键字</a:t>
            </a:r>
          </a:p>
        </p:txBody>
      </p:sp>
      <p:sp>
        <p:nvSpPr>
          <p:cNvPr id="43" name="矩形 42"/>
          <p:cNvSpPr/>
          <p:nvPr/>
        </p:nvSpPr>
        <p:spPr>
          <a:xfrm>
            <a:off x="6492148" y="959897"/>
            <a:ext cx="4967090" cy="2437836"/>
          </a:xfrm>
          <a:prstGeom prst="rect">
            <a:avLst/>
          </a:prstGeom>
          <a:blipFill>
            <a:blip r:embed="rId4"/>
            <a:stretch>
              <a:fillRect/>
            </a:stretch>
          </a:blipFill>
          <a:ln w="57150">
            <a:solidFill>
              <a:schemeClr val="bg1"/>
            </a:solidFill>
          </a:ln>
          <a:effectLst>
            <a:outerShdw blurRad="241300" dist="177800" dir="2700000" algn="tl"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矩形 43"/>
          <p:cNvSpPr/>
          <p:nvPr/>
        </p:nvSpPr>
        <p:spPr>
          <a:xfrm>
            <a:off x="6492148" y="3702463"/>
            <a:ext cx="2300707" cy="233118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TextBox 124"/>
          <p:cNvSpPr txBox="1"/>
          <p:nvPr/>
        </p:nvSpPr>
        <p:spPr>
          <a:xfrm>
            <a:off x="6478599" y="4423576"/>
            <a:ext cx="2148343" cy="1415440"/>
          </a:xfrm>
          <a:prstGeom prst="rect">
            <a:avLst/>
          </a:prstGeom>
          <a:noFill/>
        </p:spPr>
        <p:txBody>
          <a:bodyPr wrap="square" lIns="121889" tIns="60944" rIns="121889" bIns="60944" rtlCol="0">
            <a:spAutoFit/>
          </a:bodyPr>
          <a:lstStyle/>
          <a:p>
            <a:pPr algn="ctr" fontAlgn="base">
              <a:spcBef>
                <a:spcPct val="0"/>
              </a:spcBef>
              <a:spcAft>
                <a:spcPct val="0"/>
              </a:spcAft>
            </a:pPr>
            <a:r>
              <a:rPr lang="zh-CN" altLang="en-US" sz="1400" dirty="0">
                <a:solidFill>
                  <a:schemeClr val="bg1"/>
                </a:solidFill>
                <a:latin typeface="+mn-ea"/>
                <a:sym typeface="Gill Sans" charset="0"/>
              </a:rPr>
              <a:t>此处添加详细文本描述，建议与标题相关并符合整体语言风格，语言描述尽量简洁生动。尽量将每页幻灯片的字数控制在  </a:t>
            </a:r>
            <a:r>
              <a:rPr lang="en-US" altLang="zh-CN" sz="1400" dirty="0">
                <a:solidFill>
                  <a:schemeClr val="bg1"/>
                </a:solidFill>
                <a:latin typeface="+mn-ea"/>
                <a:sym typeface="Gill Sans" charset="0"/>
              </a:rPr>
              <a:t>200</a:t>
            </a:r>
            <a:r>
              <a:rPr lang="zh-CN" altLang="en-US" sz="1400" dirty="0">
                <a:solidFill>
                  <a:schemeClr val="bg1"/>
                </a:solidFill>
                <a:latin typeface="+mn-ea"/>
                <a:sym typeface="Gill Sans" charset="0"/>
              </a:rPr>
              <a:t>字以内</a:t>
            </a:r>
            <a:endParaRPr lang="en-US" altLang="zh-CN" sz="1400" dirty="0">
              <a:solidFill>
                <a:schemeClr val="bg1"/>
              </a:solidFill>
              <a:latin typeface="+mn-ea"/>
              <a:cs typeface="Lato Light" charset="0"/>
              <a:sym typeface="Lato Light" charset="0"/>
            </a:endParaRPr>
          </a:p>
        </p:txBody>
      </p:sp>
      <p:sp>
        <p:nvSpPr>
          <p:cNvPr id="46" name="文本框 45"/>
          <p:cNvSpPr txBox="1"/>
          <p:nvPr/>
        </p:nvSpPr>
        <p:spPr>
          <a:xfrm>
            <a:off x="6674986" y="3900477"/>
            <a:ext cx="1755570" cy="523099"/>
          </a:xfrm>
          <a:prstGeom prst="rect">
            <a:avLst/>
          </a:prstGeom>
          <a:noFill/>
        </p:spPr>
        <p:txBody>
          <a:bodyPr wrap="square" rtlCol="0">
            <a:spAutoFit/>
          </a:bodyPr>
          <a:lstStyle/>
          <a:p>
            <a:pPr algn="ctr"/>
            <a:r>
              <a:rPr lang="zh-CN" altLang="en-US" sz="2799" b="1" dirty="0">
                <a:solidFill>
                  <a:schemeClr val="bg1"/>
                </a:solidFill>
                <a:latin typeface="+mj-ea"/>
                <a:ea typeface="+mj-ea"/>
              </a:rPr>
              <a:t>关键字</a:t>
            </a:r>
          </a:p>
        </p:txBody>
      </p:sp>
      <p:sp>
        <p:nvSpPr>
          <p:cNvPr id="47" name="矩形 46"/>
          <p:cNvSpPr/>
          <p:nvPr/>
        </p:nvSpPr>
        <p:spPr>
          <a:xfrm>
            <a:off x="9158531" y="3702463"/>
            <a:ext cx="2300707" cy="233118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TextBox 124"/>
          <p:cNvSpPr txBox="1"/>
          <p:nvPr/>
        </p:nvSpPr>
        <p:spPr>
          <a:xfrm>
            <a:off x="9221164" y="4423576"/>
            <a:ext cx="2148343" cy="1415440"/>
          </a:xfrm>
          <a:prstGeom prst="rect">
            <a:avLst/>
          </a:prstGeom>
          <a:noFill/>
        </p:spPr>
        <p:txBody>
          <a:bodyPr wrap="square" lIns="121889" tIns="60944" rIns="121889" bIns="60944" rtlCol="0">
            <a:spAutoFit/>
          </a:bodyPr>
          <a:lstStyle/>
          <a:p>
            <a:pPr algn="ctr" fontAlgn="base">
              <a:spcBef>
                <a:spcPct val="0"/>
              </a:spcBef>
              <a:spcAft>
                <a:spcPct val="0"/>
              </a:spcAft>
            </a:pPr>
            <a:r>
              <a:rPr lang="zh-CN" altLang="en-US" sz="1400" dirty="0">
                <a:solidFill>
                  <a:schemeClr val="bg1"/>
                </a:solidFill>
                <a:latin typeface="+mn-ea"/>
                <a:sym typeface="Gill Sans" charset="0"/>
              </a:rPr>
              <a:t>此处添加详细文本描述，建议与标题相关并符合整体语言风格，语言描述尽量简洁生动。尽量将每页幻灯片的字数控制在  </a:t>
            </a:r>
            <a:r>
              <a:rPr lang="en-US" altLang="zh-CN" sz="1400" dirty="0">
                <a:solidFill>
                  <a:schemeClr val="bg1"/>
                </a:solidFill>
                <a:latin typeface="+mn-ea"/>
                <a:sym typeface="Gill Sans" charset="0"/>
              </a:rPr>
              <a:t>200</a:t>
            </a:r>
            <a:r>
              <a:rPr lang="zh-CN" altLang="en-US" sz="1400" dirty="0">
                <a:solidFill>
                  <a:schemeClr val="bg1"/>
                </a:solidFill>
                <a:latin typeface="+mn-ea"/>
                <a:sym typeface="Gill Sans" charset="0"/>
              </a:rPr>
              <a:t>字以内</a:t>
            </a:r>
            <a:endParaRPr lang="en-US" altLang="zh-CN" sz="1400" dirty="0">
              <a:solidFill>
                <a:schemeClr val="bg1"/>
              </a:solidFill>
              <a:latin typeface="+mn-ea"/>
              <a:cs typeface="Lato Light" charset="0"/>
              <a:sym typeface="Lato Light" charset="0"/>
            </a:endParaRPr>
          </a:p>
        </p:txBody>
      </p:sp>
      <p:sp>
        <p:nvSpPr>
          <p:cNvPr id="49" name="文本框 48"/>
          <p:cNvSpPr txBox="1"/>
          <p:nvPr/>
        </p:nvSpPr>
        <p:spPr>
          <a:xfrm>
            <a:off x="9417551" y="3900477"/>
            <a:ext cx="1755570" cy="523099"/>
          </a:xfrm>
          <a:prstGeom prst="rect">
            <a:avLst/>
          </a:prstGeom>
          <a:noFill/>
        </p:spPr>
        <p:txBody>
          <a:bodyPr wrap="square" rtlCol="0">
            <a:spAutoFit/>
          </a:bodyPr>
          <a:lstStyle/>
          <a:p>
            <a:pPr algn="ctr"/>
            <a:r>
              <a:rPr lang="zh-CN" altLang="en-US" sz="2799" b="1" dirty="0">
                <a:solidFill>
                  <a:schemeClr val="bg1"/>
                </a:solidFill>
                <a:latin typeface="+mj-ea"/>
                <a:ea typeface="+mj-ea"/>
              </a:rPr>
              <a:t>关键字</a:t>
            </a:r>
          </a:p>
        </p:txBody>
      </p:sp>
    </p:spTree>
    <p:extLst>
      <p:ext uri="{BB962C8B-B14F-4D97-AF65-F5344CB8AC3E}">
        <p14:creationId xmlns:p14="http://schemas.microsoft.com/office/powerpoint/2010/main" val="3400521357"/>
      </p:ext>
    </p:extLst>
  </p:cSld>
  <p:clrMapOvr>
    <a:masterClrMapping/>
  </p:clrMapOvr>
  <mc:AlternateContent xmlns:mc="http://schemas.openxmlformats.org/markup-compatibility/2006" xmlns:p14="http://schemas.microsoft.com/office/powerpoint/2010/main">
    <mc:Choice Requires="p14">
      <p:transition spd="slow" p14:dur="1600" advTm="0">
        <p14:conveyor dir="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250"/>
                                        <p:tgtEl>
                                          <p:spTgt spid="3"/>
                                        </p:tgtEl>
                                      </p:cBhvr>
                                    </p:animEffect>
                                  </p:childTnLst>
                                </p:cTn>
                              </p:par>
                            </p:childTnLst>
                          </p:cTn>
                        </p:par>
                        <p:par>
                          <p:cTn id="8" fill="hold">
                            <p:stCondLst>
                              <p:cond delay="250"/>
                            </p:stCondLst>
                            <p:childTnLst>
                              <p:par>
                                <p:cTn id="9" presetID="53" presetClass="entr" presetSubtype="16" fill="hold" grpId="0" nodeType="afterEffect">
                                  <p:stCondLst>
                                    <p:cond delay="0"/>
                                  </p:stCondLst>
                                  <p:iterate type="lt">
                                    <p:tmPct val="10000"/>
                                  </p:iterate>
                                  <p:childTnLst>
                                    <p:set>
                                      <p:cBhvr>
                                        <p:cTn id="10" dur="1" fill="hold">
                                          <p:stCondLst>
                                            <p:cond delay="0"/>
                                          </p:stCondLst>
                                        </p:cTn>
                                        <p:tgtEl>
                                          <p:spTgt spid="2"/>
                                        </p:tgtEl>
                                        <p:attrNameLst>
                                          <p:attrName>style.visibility</p:attrName>
                                        </p:attrNameLst>
                                      </p:cBhvr>
                                      <p:to>
                                        <p:strVal val="visible"/>
                                      </p:to>
                                    </p:set>
                                    <p:anim calcmode="lin" valueType="num">
                                      <p:cBhvr>
                                        <p:cTn id="11" dur="500" fill="hold"/>
                                        <p:tgtEl>
                                          <p:spTgt spid="2"/>
                                        </p:tgtEl>
                                        <p:attrNameLst>
                                          <p:attrName>ppt_w</p:attrName>
                                        </p:attrNameLst>
                                      </p:cBhvr>
                                      <p:tavLst>
                                        <p:tav tm="0">
                                          <p:val>
                                            <p:fltVal val="0"/>
                                          </p:val>
                                        </p:tav>
                                        <p:tav tm="100000">
                                          <p:val>
                                            <p:strVal val="#ppt_w"/>
                                          </p:val>
                                        </p:tav>
                                      </p:tavLst>
                                    </p:anim>
                                    <p:anim calcmode="lin" valueType="num">
                                      <p:cBhvr>
                                        <p:cTn id="12" dur="500" fill="hold"/>
                                        <p:tgtEl>
                                          <p:spTgt spid="2"/>
                                        </p:tgtEl>
                                        <p:attrNameLst>
                                          <p:attrName>ppt_h</p:attrName>
                                        </p:attrNameLst>
                                      </p:cBhvr>
                                      <p:tavLst>
                                        <p:tav tm="0">
                                          <p:val>
                                            <p:fltVal val="0"/>
                                          </p:val>
                                        </p:tav>
                                        <p:tav tm="100000">
                                          <p:val>
                                            <p:strVal val="#ppt_h"/>
                                          </p:val>
                                        </p:tav>
                                      </p:tavLst>
                                    </p:anim>
                                    <p:animEffect transition="in" filter="fade">
                                      <p:cBhvr>
                                        <p:cTn id="13" dur="500"/>
                                        <p:tgtEl>
                                          <p:spTgt spid="2"/>
                                        </p:tgtEl>
                                      </p:cBhvr>
                                    </p:animEffect>
                                  </p:childTnLst>
                                </p:cTn>
                              </p:par>
                            </p:childTnLst>
                          </p:cTn>
                        </p:par>
                        <p:par>
                          <p:cTn id="14" fill="hold">
                            <p:stCondLst>
                              <p:cond delay="1150"/>
                            </p:stCondLst>
                            <p:childTnLst>
                              <p:par>
                                <p:cTn id="15" presetID="37" presetClass="entr" presetSubtype="0" fill="hold" grpId="0" nodeType="afterEffect">
                                  <p:stCondLst>
                                    <p:cond delay="0"/>
                                  </p:stCondLst>
                                  <p:childTnLst>
                                    <p:set>
                                      <p:cBhvr>
                                        <p:cTn id="16" dur="1" fill="hold">
                                          <p:stCondLst>
                                            <p:cond delay="0"/>
                                          </p:stCondLst>
                                        </p:cTn>
                                        <p:tgtEl>
                                          <p:spTgt spid="36"/>
                                        </p:tgtEl>
                                        <p:attrNameLst>
                                          <p:attrName>style.visibility</p:attrName>
                                        </p:attrNameLst>
                                      </p:cBhvr>
                                      <p:to>
                                        <p:strVal val="visible"/>
                                      </p:to>
                                    </p:set>
                                    <p:animEffect transition="in" filter="fade">
                                      <p:cBhvr>
                                        <p:cTn id="17" dur="1000"/>
                                        <p:tgtEl>
                                          <p:spTgt spid="36"/>
                                        </p:tgtEl>
                                      </p:cBhvr>
                                    </p:animEffect>
                                    <p:anim calcmode="lin" valueType="num">
                                      <p:cBhvr>
                                        <p:cTn id="18" dur="1000" fill="hold"/>
                                        <p:tgtEl>
                                          <p:spTgt spid="36"/>
                                        </p:tgtEl>
                                        <p:attrNameLst>
                                          <p:attrName>ppt_x</p:attrName>
                                        </p:attrNameLst>
                                      </p:cBhvr>
                                      <p:tavLst>
                                        <p:tav tm="0">
                                          <p:val>
                                            <p:strVal val="#ppt_x"/>
                                          </p:val>
                                        </p:tav>
                                        <p:tav tm="100000">
                                          <p:val>
                                            <p:strVal val="#ppt_x"/>
                                          </p:val>
                                        </p:tav>
                                      </p:tavLst>
                                    </p:anim>
                                    <p:anim calcmode="lin" valueType="num">
                                      <p:cBhvr>
                                        <p:cTn id="19" dur="900" decel="100000" fill="hold"/>
                                        <p:tgtEl>
                                          <p:spTgt spid="36"/>
                                        </p:tgtEl>
                                        <p:attrNameLst>
                                          <p:attrName>ppt_y</p:attrName>
                                        </p:attrNameLst>
                                      </p:cBhvr>
                                      <p:tavLst>
                                        <p:tav tm="0">
                                          <p:val>
                                            <p:strVal val="#ppt_y+1"/>
                                          </p:val>
                                        </p:tav>
                                        <p:tav tm="100000">
                                          <p:val>
                                            <p:strVal val="#ppt_y-.03"/>
                                          </p:val>
                                        </p:tav>
                                      </p:tavLst>
                                    </p:anim>
                                    <p:anim calcmode="lin" valueType="num">
                                      <p:cBhvr>
                                        <p:cTn id="20" dur="100" accel="100000" fill="hold">
                                          <p:stCondLst>
                                            <p:cond delay="900"/>
                                          </p:stCondLst>
                                        </p:cTn>
                                        <p:tgtEl>
                                          <p:spTgt spid="36"/>
                                        </p:tgtEl>
                                        <p:attrNameLst>
                                          <p:attrName>ppt_y</p:attrName>
                                        </p:attrNameLst>
                                      </p:cBhvr>
                                      <p:tavLst>
                                        <p:tav tm="0">
                                          <p:val>
                                            <p:strVal val="#ppt_y-.03"/>
                                          </p:val>
                                        </p:tav>
                                        <p:tav tm="100000">
                                          <p:val>
                                            <p:strVal val="#ppt_y"/>
                                          </p:val>
                                        </p:tav>
                                      </p:tavLst>
                                    </p:anim>
                                  </p:childTnLst>
                                </p:cTn>
                              </p:par>
                            </p:childTnLst>
                          </p:cTn>
                        </p:par>
                        <p:par>
                          <p:cTn id="21" fill="hold">
                            <p:stCondLst>
                              <p:cond delay="2150"/>
                            </p:stCondLst>
                            <p:childTnLst>
                              <p:par>
                                <p:cTn id="22" presetID="22" presetClass="entr" presetSubtype="4" fill="hold" grpId="0" nodeType="afterEffect">
                                  <p:stCondLst>
                                    <p:cond delay="0"/>
                                  </p:stCondLst>
                                  <p:childTnLst>
                                    <p:set>
                                      <p:cBhvr>
                                        <p:cTn id="23" dur="1" fill="hold">
                                          <p:stCondLst>
                                            <p:cond delay="0"/>
                                          </p:stCondLst>
                                        </p:cTn>
                                        <p:tgtEl>
                                          <p:spTgt spid="37"/>
                                        </p:tgtEl>
                                        <p:attrNameLst>
                                          <p:attrName>style.visibility</p:attrName>
                                        </p:attrNameLst>
                                      </p:cBhvr>
                                      <p:to>
                                        <p:strVal val="visible"/>
                                      </p:to>
                                    </p:set>
                                    <p:animEffect transition="in" filter="wipe(down)">
                                      <p:cBhvr>
                                        <p:cTn id="24" dur="500"/>
                                        <p:tgtEl>
                                          <p:spTgt spid="37"/>
                                        </p:tgtEl>
                                      </p:cBhvr>
                                    </p:animEffect>
                                  </p:childTnLst>
                                </p:cTn>
                              </p:par>
                            </p:childTnLst>
                          </p:cTn>
                        </p:par>
                        <p:par>
                          <p:cTn id="25" fill="hold">
                            <p:stCondLst>
                              <p:cond delay="2650"/>
                            </p:stCondLst>
                            <p:childTnLst>
                              <p:par>
                                <p:cTn id="26" presetID="10" presetClass="entr" presetSubtype="0" fill="hold" grpId="0" nodeType="afterEffect">
                                  <p:stCondLst>
                                    <p:cond delay="0"/>
                                  </p:stCondLst>
                                  <p:childTnLst>
                                    <p:set>
                                      <p:cBhvr>
                                        <p:cTn id="27" dur="1" fill="hold">
                                          <p:stCondLst>
                                            <p:cond delay="0"/>
                                          </p:stCondLst>
                                        </p:cTn>
                                        <p:tgtEl>
                                          <p:spTgt spid="39"/>
                                        </p:tgtEl>
                                        <p:attrNameLst>
                                          <p:attrName>style.visibility</p:attrName>
                                        </p:attrNameLst>
                                      </p:cBhvr>
                                      <p:to>
                                        <p:strVal val="visible"/>
                                      </p:to>
                                    </p:set>
                                    <p:animEffect transition="in" filter="fade">
                                      <p:cBhvr>
                                        <p:cTn id="28" dur="500"/>
                                        <p:tgtEl>
                                          <p:spTgt spid="39"/>
                                        </p:tgtEl>
                                      </p:cBhvr>
                                    </p:animEffect>
                                  </p:childTnLst>
                                </p:cTn>
                              </p:par>
                            </p:childTnLst>
                          </p:cTn>
                        </p:par>
                        <p:par>
                          <p:cTn id="29" fill="hold">
                            <p:stCondLst>
                              <p:cond delay="3150"/>
                            </p:stCondLst>
                            <p:childTnLst>
                              <p:par>
                                <p:cTn id="30" presetID="10" presetClass="entr" presetSubtype="0" fill="hold" grpId="0" nodeType="afterEffect">
                                  <p:stCondLst>
                                    <p:cond delay="0"/>
                                  </p:stCondLst>
                                  <p:iterate type="lt">
                                    <p:tmPct val="10000"/>
                                  </p:iterate>
                                  <p:childTnLst>
                                    <p:set>
                                      <p:cBhvr>
                                        <p:cTn id="31" dur="1" fill="hold">
                                          <p:stCondLst>
                                            <p:cond delay="0"/>
                                          </p:stCondLst>
                                        </p:cTn>
                                        <p:tgtEl>
                                          <p:spTgt spid="38"/>
                                        </p:tgtEl>
                                        <p:attrNameLst>
                                          <p:attrName>style.visibility</p:attrName>
                                        </p:attrNameLst>
                                      </p:cBhvr>
                                      <p:to>
                                        <p:strVal val="visible"/>
                                      </p:to>
                                    </p:set>
                                    <p:animEffect transition="in" filter="fade">
                                      <p:cBhvr>
                                        <p:cTn id="32" dur="250"/>
                                        <p:tgtEl>
                                          <p:spTgt spid="38"/>
                                        </p:tgtEl>
                                      </p:cBhvr>
                                    </p:animEffect>
                                  </p:childTnLst>
                                </p:cTn>
                              </p:par>
                            </p:childTnLst>
                          </p:cTn>
                        </p:par>
                        <p:par>
                          <p:cTn id="33" fill="hold">
                            <p:stCondLst>
                              <p:cond delay="4850"/>
                            </p:stCondLst>
                            <p:childTnLst>
                              <p:par>
                                <p:cTn id="34" presetID="22" presetClass="entr" presetSubtype="4" fill="hold" grpId="0" nodeType="afterEffect">
                                  <p:stCondLst>
                                    <p:cond delay="0"/>
                                  </p:stCondLst>
                                  <p:childTnLst>
                                    <p:set>
                                      <p:cBhvr>
                                        <p:cTn id="35" dur="1" fill="hold">
                                          <p:stCondLst>
                                            <p:cond delay="0"/>
                                          </p:stCondLst>
                                        </p:cTn>
                                        <p:tgtEl>
                                          <p:spTgt spid="40"/>
                                        </p:tgtEl>
                                        <p:attrNameLst>
                                          <p:attrName>style.visibility</p:attrName>
                                        </p:attrNameLst>
                                      </p:cBhvr>
                                      <p:to>
                                        <p:strVal val="visible"/>
                                      </p:to>
                                    </p:set>
                                    <p:animEffect transition="in" filter="wipe(down)">
                                      <p:cBhvr>
                                        <p:cTn id="36" dur="500"/>
                                        <p:tgtEl>
                                          <p:spTgt spid="40"/>
                                        </p:tgtEl>
                                      </p:cBhvr>
                                    </p:animEffect>
                                  </p:childTnLst>
                                </p:cTn>
                              </p:par>
                            </p:childTnLst>
                          </p:cTn>
                        </p:par>
                        <p:par>
                          <p:cTn id="37" fill="hold">
                            <p:stCondLst>
                              <p:cond delay="5350"/>
                            </p:stCondLst>
                            <p:childTnLst>
                              <p:par>
                                <p:cTn id="38" presetID="10" presetClass="entr" presetSubtype="0" fill="hold" grpId="0" nodeType="afterEffect">
                                  <p:stCondLst>
                                    <p:cond delay="0"/>
                                  </p:stCondLst>
                                  <p:childTnLst>
                                    <p:set>
                                      <p:cBhvr>
                                        <p:cTn id="39" dur="1" fill="hold">
                                          <p:stCondLst>
                                            <p:cond delay="0"/>
                                          </p:stCondLst>
                                        </p:cTn>
                                        <p:tgtEl>
                                          <p:spTgt spid="42"/>
                                        </p:tgtEl>
                                        <p:attrNameLst>
                                          <p:attrName>style.visibility</p:attrName>
                                        </p:attrNameLst>
                                      </p:cBhvr>
                                      <p:to>
                                        <p:strVal val="visible"/>
                                      </p:to>
                                    </p:set>
                                    <p:animEffect transition="in" filter="fade">
                                      <p:cBhvr>
                                        <p:cTn id="40" dur="500"/>
                                        <p:tgtEl>
                                          <p:spTgt spid="42"/>
                                        </p:tgtEl>
                                      </p:cBhvr>
                                    </p:animEffect>
                                  </p:childTnLst>
                                </p:cTn>
                              </p:par>
                            </p:childTnLst>
                          </p:cTn>
                        </p:par>
                        <p:par>
                          <p:cTn id="41" fill="hold">
                            <p:stCondLst>
                              <p:cond delay="5850"/>
                            </p:stCondLst>
                            <p:childTnLst>
                              <p:par>
                                <p:cTn id="42" presetID="10" presetClass="entr" presetSubtype="0" fill="hold" grpId="0" nodeType="afterEffect">
                                  <p:stCondLst>
                                    <p:cond delay="0"/>
                                  </p:stCondLst>
                                  <p:iterate type="lt">
                                    <p:tmPct val="10000"/>
                                  </p:iterate>
                                  <p:childTnLst>
                                    <p:set>
                                      <p:cBhvr>
                                        <p:cTn id="43" dur="1" fill="hold">
                                          <p:stCondLst>
                                            <p:cond delay="0"/>
                                          </p:stCondLst>
                                        </p:cTn>
                                        <p:tgtEl>
                                          <p:spTgt spid="41"/>
                                        </p:tgtEl>
                                        <p:attrNameLst>
                                          <p:attrName>style.visibility</p:attrName>
                                        </p:attrNameLst>
                                      </p:cBhvr>
                                      <p:to>
                                        <p:strVal val="visible"/>
                                      </p:to>
                                    </p:set>
                                    <p:animEffect transition="in" filter="fade">
                                      <p:cBhvr>
                                        <p:cTn id="44" dur="250"/>
                                        <p:tgtEl>
                                          <p:spTgt spid="41"/>
                                        </p:tgtEl>
                                      </p:cBhvr>
                                    </p:animEffect>
                                  </p:childTnLst>
                                </p:cTn>
                              </p:par>
                            </p:childTnLst>
                          </p:cTn>
                        </p:par>
                        <p:par>
                          <p:cTn id="45" fill="hold">
                            <p:stCondLst>
                              <p:cond delay="7550"/>
                            </p:stCondLst>
                            <p:childTnLst>
                              <p:par>
                                <p:cTn id="46" presetID="37" presetClass="entr" presetSubtype="0" fill="hold" grpId="0" nodeType="afterEffect">
                                  <p:stCondLst>
                                    <p:cond delay="0"/>
                                  </p:stCondLst>
                                  <p:childTnLst>
                                    <p:set>
                                      <p:cBhvr>
                                        <p:cTn id="47" dur="1" fill="hold">
                                          <p:stCondLst>
                                            <p:cond delay="0"/>
                                          </p:stCondLst>
                                        </p:cTn>
                                        <p:tgtEl>
                                          <p:spTgt spid="43"/>
                                        </p:tgtEl>
                                        <p:attrNameLst>
                                          <p:attrName>style.visibility</p:attrName>
                                        </p:attrNameLst>
                                      </p:cBhvr>
                                      <p:to>
                                        <p:strVal val="visible"/>
                                      </p:to>
                                    </p:set>
                                    <p:animEffect transition="in" filter="fade">
                                      <p:cBhvr>
                                        <p:cTn id="48" dur="1000"/>
                                        <p:tgtEl>
                                          <p:spTgt spid="43"/>
                                        </p:tgtEl>
                                      </p:cBhvr>
                                    </p:animEffect>
                                    <p:anim calcmode="lin" valueType="num">
                                      <p:cBhvr>
                                        <p:cTn id="49" dur="1000" fill="hold"/>
                                        <p:tgtEl>
                                          <p:spTgt spid="43"/>
                                        </p:tgtEl>
                                        <p:attrNameLst>
                                          <p:attrName>ppt_x</p:attrName>
                                        </p:attrNameLst>
                                      </p:cBhvr>
                                      <p:tavLst>
                                        <p:tav tm="0">
                                          <p:val>
                                            <p:strVal val="#ppt_x"/>
                                          </p:val>
                                        </p:tav>
                                        <p:tav tm="100000">
                                          <p:val>
                                            <p:strVal val="#ppt_x"/>
                                          </p:val>
                                        </p:tav>
                                      </p:tavLst>
                                    </p:anim>
                                    <p:anim calcmode="lin" valueType="num">
                                      <p:cBhvr>
                                        <p:cTn id="50" dur="900" decel="100000" fill="hold"/>
                                        <p:tgtEl>
                                          <p:spTgt spid="43"/>
                                        </p:tgtEl>
                                        <p:attrNameLst>
                                          <p:attrName>ppt_y</p:attrName>
                                        </p:attrNameLst>
                                      </p:cBhvr>
                                      <p:tavLst>
                                        <p:tav tm="0">
                                          <p:val>
                                            <p:strVal val="#ppt_y+1"/>
                                          </p:val>
                                        </p:tav>
                                        <p:tav tm="100000">
                                          <p:val>
                                            <p:strVal val="#ppt_y-.03"/>
                                          </p:val>
                                        </p:tav>
                                      </p:tavLst>
                                    </p:anim>
                                    <p:anim calcmode="lin" valueType="num">
                                      <p:cBhvr>
                                        <p:cTn id="51" dur="100" accel="100000" fill="hold">
                                          <p:stCondLst>
                                            <p:cond delay="900"/>
                                          </p:stCondLst>
                                        </p:cTn>
                                        <p:tgtEl>
                                          <p:spTgt spid="43"/>
                                        </p:tgtEl>
                                        <p:attrNameLst>
                                          <p:attrName>ppt_y</p:attrName>
                                        </p:attrNameLst>
                                      </p:cBhvr>
                                      <p:tavLst>
                                        <p:tav tm="0">
                                          <p:val>
                                            <p:strVal val="#ppt_y-.03"/>
                                          </p:val>
                                        </p:tav>
                                        <p:tav tm="100000">
                                          <p:val>
                                            <p:strVal val="#ppt_y"/>
                                          </p:val>
                                        </p:tav>
                                      </p:tavLst>
                                    </p:anim>
                                  </p:childTnLst>
                                </p:cTn>
                              </p:par>
                            </p:childTnLst>
                          </p:cTn>
                        </p:par>
                        <p:par>
                          <p:cTn id="52" fill="hold">
                            <p:stCondLst>
                              <p:cond delay="8550"/>
                            </p:stCondLst>
                            <p:childTnLst>
                              <p:par>
                                <p:cTn id="53" presetID="22" presetClass="entr" presetSubtype="4" fill="hold" grpId="0" nodeType="afterEffect">
                                  <p:stCondLst>
                                    <p:cond delay="0"/>
                                  </p:stCondLst>
                                  <p:childTnLst>
                                    <p:set>
                                      <p:cBhvr>
                                        <p:cTn id="54" dur="1" fill="hold">
                                          <p:stCondLst>
                                            <p:cond delay="0"/>
                                          </p:stCondLst>
                                        </p:cTn>
                                        <p:tgtEl>
                                          <p:spTgt spid="44"/>
                                        </p:tgtEl>
                                        <p:attrNameLst>
                                          <p:attrName>style.visibility</p:attrName>
                                        </p:attrNameLst>
                                      </p:cBhvr>
                                      <p:to>
                                        <p:strVal val="visible"/>
                                      </p:to>
                                    </p:set>
                                    <p:animEffect transition="in" filter="wipe(down)">
                                      <p:cBhvr>
                                        <p:cTn id="55" dur="500"/>
                                        <p:tgtEl>
                                          <p:spTgt spid="44"/>
                                        </p:tgtEl>
                                      </p:cBhvr>
                                    </p:animEffect>
                                  </p:childTnLst>
                                </p:cTn>
                              </p:par>
                            </p:childTnLst>
                          </p:cTn>
                        </p:par>
                        <p:par>
                          <p:cTn id="56" fill="hold">
                            <p:stCondLst>
                              <p:cond delay="9050"/>
                            </p:stCondLst>
                            <p:childTnLst>
                              <p:par>
                                <p:cTn id="57" presetID="10" presetClass="entr" presetSubtype="0" fill="hold" grpId="0" nodeType="afterEffect">
                                  <p:stCondLst>
                                    <p:cond delay="0"/>
                                  </p:stCondLst>
                                  <p:childTnLst>
                                    <p:set>
                                      <p:cBhvr>
                                        <p:cTn id="58" dur="1" fill="hold">
                                          <p:stCondLst>
                                            <p:cond delay="0"/>
                                          </p:stCondLst>
                                        </p:cTn>
                                        <p:tgtEl>
                                          <p:spTgt spid="46"/>
                                        </p:tgtEl>
                                        <p:attrNameLst>
                                          <p:attrName>style.visibility</p:attrName>
                                        </p:attrNameLst>
                                      </p:cBhvr>
                                      <p:to>
                                        <p:strVal val="visible"/>
                                      </p:to>
                                    </p:set>
                                    <p:animEffect transition="in" filter="fade">
                                      <p:cBhvr>
                                        <p:cTn id="59" dur="500"/>
                                        <p:tgtEl>
                                          <p:spTgt spid="46"/>
                                        </p:tgtEl>
                                      </p:cBhvr>
                                    </p:animEffect>
                                  </p:childTnLst>
                                </p:cTn>
                              </p:par>
                            </p:childTnLst>
                          </p:cTn>
                        </p:par>
                        <p:par>
                          <p:cTn id="60" fill="hold">
                            <p:stCondLst>
                              <p:cond delay="9550"/>
                            </p:stCondLst>
                            <p:childTnLst>
                              <p:par>
                                <p:cTn id="61" presetID="10" presetClass="entr" presetSubtype="0" fill="hold" grpId="0" nodeType="afterEffect">
                                  <p:stCondLst>
                                    <p:cond delay="0"/>
                                  </p:stCondLst>
                                  <p:iterate type="lt">
                                    <p:tmPct val="10000"/>
                                  </p:iterate>
                                  <p:childTnLst>
                                    <p:set>
                                      <p:cBhvr>
                                        <p:cTn id="62" dur="1" fill="hold">
                                          <p:stCondLst>
                                            <p:cond delay="0"/>
                                          </p:stCondLst>
                                        </p:cTn>
                                        <p:tgtEl>
                                          <p:spTgt spid="45"/>
                                        </p:tgtEl>
                                        <p:attrNameLst>
                                          <p:attrName>style.visibility</p:attrName>
                                        </p:attrNameLst>
                                      </p:cBhvr>
                                      <p:to>
                                        <p:strVal val="visible"/>
                                      </p:to>
                                    </p:set>
                                    <p:animEffect transition="in" filter="fade">
                                      <p:cBhvr>
                                        <p:cTn id="63" dur="250"/>
                                        <p:tgtEl>
                                          <p:spTgt spid="45"/>
                                        </p:tgtEl>
                                      </p:cBhvr>
                                    </p:animEffect>
                                  </p:childTnLst>
                                </p:cTn>
                              </p:par>
                            </p:childTnLst>
                          </p:cTn>
                        </p:par>
                        <p:par>
                          <p:cTn id="64" fill="hold">
                            <p:stCondLst>
                              <p:cond delay="11250"/>
                            </p:stCondLst>
                            <p:childTnLst>
                              <p:par>
                                <p:cTn id="65" presetID="22" presetClass="entr" presetSubtype="4" fill="hold" grpId="0" nodeType="afterEffect">
                                  <p:stCondLst>
                                    <p:cond delay="0"/>
                                  </p:stCondLst>
                                  <p:childTnLst>
                                    <p:set>
                                      <p:cBhvr>
                                        <p:cTn id="66" dur="1" fill="hold">
                                          <p:stCondLst>
                                            <p:cond delay="0"/>
                                          </p:stCondLst>
                                        </p:cTn>
                                        <p:tgtEl>
                                          <p:spTgt spid="47"/>
                                        </p:tgtEl>
                                        <p:attrNameLst>
                                          <p:attrName>style.visibility</p:attrName>
                                        </p:attrNameLst>
                                      </p:cBhvr>
                                      <p:to>
                                        <p:strVal val="visible"/>
                                      </p:to>
                                    </p:set>
                                    <p:animEffect transition="in" filter="wipe(down)">
                                      <p:cBhvr>
                                        <p:cTn id="67" dur="500"/>
                                        <p:tgtEl>
                                          <p:spTgt spid="47"/>
                                        </p:tgtEl>
                                      </p:cBhvr>
                                    </p:animEffect>
                                  </p:childTnLst>
                                </p:cTn>
                              </p:par>
                            </p:childTnLst>
                          </p:cTn>
                        </p:par>
                        <p:par>
                          <p:cTn id="68" fill="hold">
                            <p:stCondLst>
                              <p:cond delay="11750"/>
                            </p:stCondLst>
                            <p:childTnLst>
                              <p:par>
                                <p:cTn id="69" presetID="10" presetClass="entr" presetSubtype="0" fill="hold" grpId="0" nodeType="afterEffect">
                                  <p:stCondLst>
                                    <p:cond delay="0"/>
                                  </p:stCondLst>
                                  <p:childTnLst>
                                    <p:set>
                                      <p:cBhvr>
                                        <p:cTn id="70" dur="1" fill="hold">
                                          <p:stCondLst>
                                            <p:cond delay="0"/>
                                          </p:stCondLst>
                                        </p:cTn>
                                        <p:tgtEl>
                                          <p:spTgt spid="49"/>
                                        </p:tgtEl>
                                        <p:attrNameLst>
                                          <p:attrName>style.visibility</p:attrName>
                                        </p:attrNameLst>
                                      </p:cBhvr>
                                      <p:to>
                                        <p:strVal val="visible"/>
                                      </p:to>
                                    </p:set>
                                    <p:animEffect transition="in" filter="fade">
                                      <p:cBhvr>
                                        <p:cTn id="71" dur="500"/>
                                        <p:tgtEl>
                                          <p:spTgt spid="49"/>
                                        </p:tgtEl>
                                      </p:cBhvr>
                                    </p:animEffect>
                                  </p:childTnLst>
                                </p:cTn>
                              </p:par>
                            </p:childTnLst>
                          </p:cTn>
                        </p:par>
                        <p:par>
                          <p:cTn id="72" fill="hold">
                            <p:stCondLst>
                              <p:cond delay="12250"/>
                            </p:stCondLst>
                            <p:childTnLst>
                              <p:par>
                                <p:cTn id="73" presetID="10" presetClass="entr" presetSubtype="0" fill="hold" grpId="0" nodeType="afterEffect">
                                  <p:stCondLst>
                                    <p:cond delay="0"/>
                                  </p:stCondLst>
                                  <p:iterate type="lt">
                                    <p:tmPct val="10000"/>
                                  </p:iterate>
                                  <p:childTnLst>
                                    <p:set>
                                      <p:cBhvr>
                                        <p:cTn id="74" dur="1" fill="hold">
                                          <p:stCondLst>
                                            <p:cond delay="0"/>
                                          </p:stCondLst>
                                        </p:cTn>
                                        <p:tgtEl>
                                          <p:spTgt spid="48"/>
                                        </p:tgtEl>
                                        <p:attrNameLst>
                                          <p:attrName>style.visibility</p:attrName>
                                        </p:attrNameLst>
                                      </p:cBhvr>
                                      <p:to>
                                        <p:strVal val="visible"/>
                                      </p:to>
                                    </p:set>
                                    <p:animEffect transition="in" filter="fade">
                                      <p:cBhvr>
                                        <p:cTn id="75" dur="250"/>
                                        <p:tgtEl>
                                          <p:spTgt spid="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36" grpId="0" animBg="1"/>
      <p:bldP spid="37" grpId="0" animBg="1"/>
      <p:bldP spid="38" grpId="0"/>
      <p:bldP spid="39" grpId="0"/>
      <p:bldP spid="40" grpId="0" animBg="1"/>
      <p:bldP spid="41" grpId="0"/>
      <p:bldP spid="42" grpId="0"/>
      <p:bldP spid="43" grpId="0" animBg="1"/>
      <p:bldP spid="44" grpId="0" animBg="1"/>
      <p:bldP spid="45" grpId="0"/>
      <p:bldP spid="46" grpId="0"/>
      <p:bldP spid="47" grpId="0" animBg="1"/>
      <p:bldP spid="48" grpId="0"/>
      <p:bldP spid="49" grpId="0"/>
    </p:bldLst>
  </p:timing>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文本框 15"/>
          <p:cNvSpPr txBox="1"/>
          <p:nvPr/>
        </p:nvSpPr>
        <p:spPr>
          <a:xfrm>
            <a:off x="191917" y="314907"/>
            <a:ext cx="4706914" cy="584640"/>
          </a:xfrm>
          <a:prstGeom prst="rect">
            <a:avLst/>
          </a:prstGeom>
          <a:noFill/>
        </p:spPr>
        <p:txBody>
          <a:bodyPr wrap="square" rtlCol="0">
            <a:spAutoFit/>
          </a:bodyPr>
          <a:lstStyle/>
          <a:p>
            <a:r>
              <a:rPr lang="zh-CN" altLang="en-US" sz="3199" b="1" dirty="0">
                <a:solidFill>
                  <a:schemeClr val="tx1">
                    <a:lumMod val="65000"/>
                    <a:lumOff val="35000"/>
                  </a:schemeClr>
                </a:solidFill>
                <a:latin typeface="方正尚酷简体" panose="03000509000000000000" pitchFamily="65" charset="-122"/>
                <a:ea typeface="方正尚酷简体" panose="03000509000000000000" pitchFamily="65" charset="-122"/>
              </a:rPr>
              <a:t>请在此输入文本标题</a:t>
            </a:r>
          </a:p>
        </p:txBody>
      </p:sp>
      <p:sp>
        <p:nvSpPr>
          <p:cNvPr id="3" name="矩形 2"/>
          <p:cNvSpPr/>
          <p:nvPr/>
        </p:nvSpPr>
        <p:spPr>
          <a:xfrm>
            <a:off x="1411" y="342820"/>
            <a:ext cx="171410" cy="57136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椭圆 7"/>
          <p:cNvSpPr>
            <a:spLocks noChangeAspect="1"/>
          </p:cNvSpPr>
          <p:nvPr/>
        </p:nvSpPr>
        <p:spPr>
          <a:xfrm>
            <a:off x="816529" y="3011966"/>
            <a:ext cx="2087469" cy="2088225"/>
          </a:xfrm>
          <a:prstGeom prst="ellipse">
            <a:avLst/>
          </a:prstGeom>
          <a:solidFill>
            <a:schemeClr val="accent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121889" tIns="60944" rIns="121889" bIns="60944" rtlCol="0" anchor="ctr"/>
          <a:lstStyle/>
          <a:p>
            <a:pPr algn="ctr"/>
            <a:r>
              <a:rPr lang="zh-CN" altLang="en-US" sz="2100" dirty="0">
                <a:latin typeface="方正尚酷简体" panose="03000509000000000000" pitchFamily="65" charset="-122"/>
                <a:ea typeface="方正尚酷简体" panose="03000509000000000000" pitchFamily="65" charset="-122"/>
              </a:rPr>
              <a:t>添加文本标题</a:t>
            </a:r>
          </a:p>
        </p:txBody>
      </p:sp>
      <p:sp>
        <p:nvSpPr>
          <p:cNvPr id="9" name="椭圆 8"/>
          <p:cNvSpPr>
            <a:spLocks noChangeAspect="1"/>
          </p:cNvSpPr>
          <p:nvPr/>
        </p:nvSpPr>
        <p:spPr>
          <a:xfrm>
            <a:off x="2382131" y="3011966"/>
            <a:ext cx="2609336" cy="2610280"/>
          </a:xfrm>
          <a:prstGeom prst="ellipse">
            <a:avLst/>
          </a:prstGeom>
          <a:solidFill>
            <a:schemeClr val="accent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121889" tIns="60944" rIns="121889" bIns="60944" rtlCol="0" anchor="ctr"/>
          <a:lstStyle/>
          <a:p>
            <a:pPr algn="ctr"/>
            <a:r>
              <a:rPr lang="zh-CN" altLang="en-US" sz="2100" dirty="0">
                <a:latin typeface="方正尚酷简体" panose="03000509000000000000" pitchFamily="65" charset="-122"/>
                <a:ea typeface="方正尚酷简体" panose="03000509000000000000" pitchFamily="65" charset="-122"/>
              </a:rPr>
              <a:t>添加文本标题</a:t>
            </a:r>
          </a:p>
        </p:txBody>
      </p:sp>
      <p:sp>
        <p:nvSpPr>
          <p:cNvPr id="10" name="椭圆 9"/>
          <p:cNvSpPr>
            <a:spLocks noChangeAspect="1"/>
          </p:cNvSpPr>
          <p:nvPr/>
        </p:nvSpPr>
        <p:spPr>
          <a:xfrm>
            <a:off x="1599330" y="4317106"/>
            <a:ext cx="2087469" cy="2088225"/>
          </a:xfrm>
          <a:prstGeom prst="ellipse">
            <a:avLst/>
          </a:prstGeom>
          <a:solidFill>
            <a:schemeClr val="accent3"/>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121889" tIns="60944" rIns="121889" bIns="60944" rtlCol="0" anchor="ctr"/>
          <a:lstStyle/>
          <a:p>
            <a:pPr algn="ctr"/>
            <a:r>
              <a:rPr lang="zh-CN" altLang="en-US" sz="2100" dirty="0">
                <a:latin typeface="方正尚酷简体" panose="03000509000000000000" pitchFamily="65" charset="-122"/>
                <a:ea typeface="方正尚酷简体" panose="03000509000000000000" pitchFamily="65" charset="-122"/>
              </a:rPr>
              <a:t>添加文本标题</a:t>
            </a:r>
          </a:p>
        </p:txBody>
      </p:sp>
      <p:sp>
        <p:nvSpPr>
          <p:cNvPr id="11" name="文本框 7"/>
          <p:cNvSpPr txBox="1">
            <a:spLocks noChangeArrowheads="1"/>
          </p:cNvSpPr>
          <p:nvPr/>
        </p:nvSpPr>
        <p:spPr bwMode="auto">
          <a:xfrm>
            <a:off x="1127804" y="1525636"/>
            <a:ext cx="3982986" cy="1390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889" tIns="60944" rIns="121889" bIns="60944"/>
          <a:lstStyle>
            <a:lvl1pPr>
              <a:defRPr sz="3200">
                <a:solidFill>
                  <a:schemeClr val="tx1"/>
                </a:solidFill>
                <a:latin typeface="Arial Narrow" pitchFamily="34" charset="0"/>
                <a:ea typeface="微软雅黑" pitchFamily="34" charset="-122"/>
              </a:defRPr>
            </a:lvl1pPr>
            <a:lvl2pPr>
              <a:defRPr sz="2800">
                <a:solidFill>
                  <a:schemeClr val="tx1"/>
                </a:solidFill>
                <a:latin typeface="Arial Narrow" pitchFamily="34" charset="0"/>
                <a:ea typeface="微软雅黑" pitchFamily="34" charset="-122"/>
              </a:defRPr>
            </a:lvl2pPr>
            <a:lvl3pPr>
              <a:defRPr sz="2400">
                <a:solidFill>
                  <a:schemeClr val="tx1"/>
                </a:solidFill>
                <a:latin typeface="Arial Narrow" pitchFamily="34" charset="0"/>
                <a:ea typeface="微软雅黑" pitchFamily="34" charset="-122"/>
              </a:defRPr>
            </a:lvl3pPr>
            <a:lvl4pPr>
              <a:defRPr sz="2000">
                <a:solidFill>
                  <a:schemeClr val="tx1"/>
                </a:solidFill>
                <a:latin typeface="Arial Narrow" pitchFamily="34" charset="0"/>
                <a:ea typeface="微软雅黑" pitchFamily="34" charset="-122"/>
              </a:defRPr>
            </a:lvl4pPr>
            <a:lvl5pPr>
              <a:defRPr sz="2000">
                <a:solidFill>
                  <a:schemeClr val="tx1"/>
                </a:solidFill>
                <a:latin typeface="Arial Narrow" pitchFamily="34" charset="0"/>
                <a:ea typeface="微软雅黑" pitchFamily="34" charset="-122"/>
              </a:defRPr>
            </a:lvl5pPr>
            <a:lvl6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6pPr>
            <a:lvl7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7pPr>
            <a:lvl8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8pPr>
            <a:lvl9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9pPr>
          </a:lstStyle>
          <a:p>
            <a:pPr eaLnBrk="1" hangingPunct="1"/>
            <a:r>
              <a:rPr lang="zh-CN" altLang="en-US" sz="2100" dirty="0">
                <a:solidFill>
                  <a:schemeClr val="tx1">
                    <a:lumMod val="85000"/>
                    <a:lumOff val="15000"/>
                  </a:schemeClr>
                </a:solidFill>
                <a:latin typeface="+mn-ea"/>
                <a:ea typeface="+mn-ea"/>
              </a:rPr>
              <a:t>添加文本</a:t>
            </a:r>
            <a:endParaRPr lang="en-US" altLang="zh-CN" sz="2100" dirty="0">
              <a:solidFill>
                <a:schemeClr val="tx1">
                  <a:lumMod val="85000"/>
                  <a:lumOff val="15000"/>
                </a:schemeClr>
              </a:solidFill>
              <a:latin typeface="+mn-ea"/>
              <a:ea typeface="+mn-ea"/>
            </a:endParaRPr>
          </a:p>
          <a:p>
            <a:pPr>
              <a:lnSpc>
                <a:spcPct val="120000"/>
              </a:lnSpc>
              <a:spcBef>
                <a:spcPts val="400"/>
              </a:spcBef>
            </a:pPr>
            <a:r>
              <a:rPr lang="zh-CN" altLang="en-US" sz="1600" dirty="0">
                <a:solidFill>
                  <a:schemeClr val="tx1">
                    <a:lumMod val="85000"/>
                    <a:lumOff val="15000"/>
                  </a:schemeClr>
                </a:solidFill>
                <a:latin typeface="+mn-ea"/>
                <a:ea typeface="+mn-ea"/>
              </a:rPr>
              <a:t>单击此处添加说明文字单击此处添加说明文字单击此处添加说明文字。</a:t>
            </a:r>
          </a:p>
        </p:txBody>
      </p:sp>
      <p:sp>
        <p:nvSpPr>
          <p:cNvPr id="12" name="六边形 11"/>
          <p:cNvSpPr/>
          <p:nvPr/>
        </p:nvSpPr>
        <p:spPr>
          <a:xfrm rot="16200000">
            <a:off x="6230382" y="2109161"/>
            <a:ext cx="892629" cy="769229"/>
          </a:xfrm>
          <a:prstGeom prst="hexag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vert="eaVert" lIns="121889" tIns="60944" rIns="121889" bIns="60944" rtlCol="0" anchor="ctr"/>
          <a:lstStyle/>
          <a:p>
            <a:pPr algn="ctr"/>
            <a:r>
              <a:rPr lang="en-US" altLang="zh-CN" b="1" dirty="0"/>
              <a:t>01</a:t>
            </a:r>
            <a:endParaRPr lang="zh-CN" altLang="en-US" b="1" dirty="0"/>
          </a:p>
        </p:txBody>
      </p:sp>
      <p:sp>
        <p:nvSpPr>
          <p:cNvPr id="13" name="文本框 7"/>
          <p:cNvSpPr txBox="1">
            <a:spLocks noChangeArrowheads="1"/>
          </p:cNvSpPr>
          <p:nvPr/>
        </p:nvSpPr>
        <p:spPr bwMode="auto">
          <a:xfrm>
            <a:off x="7366634" y="1859838"/>
            <a:ext cx="3550716" cy="12678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889" tIns="60944" rIns="121889" bIns="60944"/>
          <a:lstStyle>
            <a:lvl1pPr>
              <a:defRPr sz="3200">
                <a:solidFill>
                  <a:schemeClr val="tx1"/>
                </a:solidFill>
                <a:latin typeface="Arial Narrow" pitchFamily="34" charset="0"/>
                <a:ea typeface="微软雅黑" pitchFamily="34" charset="-122"/>
              </a:defRPr>
            </a:lvl1pPr>
            <a:lvl2pPr>
              <a:defRPr sz="2800">
                <a:solidFill>
                  <a:schemeClr val="tx1"/>
                </a:solidFill>
                <a:latin typeface="Arial Narrow" pitchFamily="34" charset="0"/>
                <a:ea typeface="微软雅黑" pitchFamily="34" charset="-122"/>
              </a:defRPr>
            </a:lvl2pPr>
            <a:lvl3pPr>
              <a:defRPr sz="2400">
                <a:solidFill>
                  <a:schemeClr val="tx1"/>
                </a:solidFill>
                <a:latin typeface="Arial Narrow" pitchFamily="34" charset="0"/>
                <a:ea typeface="微软雅黑" pitchFamily="34" charset="-122"/>
              </a:defRPr>
            </a:lvl3pPr>
            <a:lvl4pPr>
              <a:defRPr sz="2000">
                <a:solidFill>
                  <a:schemeClr val="tx1"/>
                </a:solidFill>
                <a:latin typeface="Arial Narrow" pitchFamily="34" charset="0"/>
                <a:ea typeface="微软雅黑" pitchFamily="34" charset="-122"/>
              </a:defRPr>
            </a:lvl4pPr>
            <a:lvl5pPr>
              <a:defRPr sz="2000">
                <a:solidFill>
                  <a:schemeClr val="tx1"/>
                </a:solidFill>
                <a:latin typeface="Arial Narrow" pitchFamily="34" charset="0"/>
                <a:ea typeface="微软雅黑" pitchFamily="34" charset="-122"/>
              </a:defRPr>
            </a:lvl5pPr>
            <a:lvl6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6pPr>
            <a:lvl7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7pPr>
            <a:lvl8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8pPr>
            <a:lvl9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9pPr>
          </a:lstStyle>
          <a:p>
            <a:pPr eaLnBrk="1" hangingPunct="1"/>
            <a:r>
              <a:rPr lang="zh-CN" altLang="en-US" sz="1900" b="1" dirty="0">
                <a:solidFill>
                  <a:schemeClr val="tx1">
                    <a:lumMod val="85000"/>
                    <a:lumOff val="15000"/>
                  </a:schemeClr>
                </a:solidFill>
                <a:latin typeface="+mn-ea"/>
                <a:ea typeface="+mn-ea"/>
              </a:rPr>
              <a:t>添加文本信息</a:t>
            </a:r>
            <a:endParaRPr lang="en-US" altLang="zh-CN" sz="1900" b="1" dirty="0">
              <a:solidFill>
                <a:schemeClr val="tx1">
                  <a:lumMod val="85000"/>
                  <a:lumOff val="15000"/>
                </a:schemeClr>
              </a:solidFill>
              <a:latin typeface="+mn-ea"/>
              <a:ea typeface="+mn-ea"/>
            </a:endParaRPr>
          </a:p>
          <a:p>
            <a:pPr>
              <a:lnSpc>
                <a:spcPts val="1867"/>
              </a:lnSpc>
            </a:pPr>
            <a:r>
              <a:rPr lang="zh-CN" altLang="en-US" sz="1600" dirty="0">
                <a:solidFill>
                  <a:prstClr val="black">
                    <a:lumMod val="75000"/>
                  </a:prstClr>
                </a:solidFill>
                <a:latin typeface="+mn-ea"/>
                <a:ea typeface="+mn-ea"/>
              </a:rPr>
              <a:t>单击此处添加文字阐述，添加简短问题说明文字，具体说明文字在此处。单击此处添加文字阐述</a:t>
            </a:r>
            <a:endParaRPr lang="en-US" altLang="zh-CN" sz="1400" dirty="0">
              <a:solidFill>
                <a:schemeClr val="tx1">
                  <a:lumMod val="75000"/>
                  <a:lumOff val="25000"/>
                </a:schemeClr>
              </a:solidFill>
              <a:latin typeface="+mn-ea"/>
              <a:ea typeface="+mn-ea"/>
              <a:sym typeface="微软雅黑" pitchFamily="34" charset="-122"/>
            </a:endParaRPr>
          </a:p>
        </p:txBody>
      </p:sp>
      <p:sp>
        <p:nvSpPr>
          <p:cNvPr id="14" name="六边形 13"/>
          <p:cNvSpPr/>
          <p:nvPr/>
        </p:nvSpPr>
        <p:spPr>
          <a:xfrm rot="16200000">
            <a:off x="6194826" y="3683470"/>
            <a:ext cx="892629" cy="769229"/>
          </a:xfrm>
          <a:prstGeom prst="hexagon">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vert="eaVert" lIns="121889" tIns="60944" rIns="121889" bIns="60944" rtlCol="0" anchor="ctr"/>
          <a:lstStyle/>
          <a:p>
            <a:pPr algn="ctr"/>
            <a:r>
              <a:rPr lang="en-US" altLang="zh-CN" b="1" dirty="0"/>
              <a:t>02</a:t>
            </a:r>
            <a:endParaRPr lang="zh-CN" altLang="en-US" b="1" dirty="0"/>
          </a:p>
        </p:txBody>
      </p:sp>
      <p:sp>
        <p:nvSpPr>
          <p:cNvPr id="15" name="文本框 7"/>
          <p:cNvSpPr txBox="1">
            <a:spLocks noChangeArrowheads="1"/>
          </p:cNvSpPr>
          <p:nvPr/>
        </p:nvSpPr>
        <p:spPr bwMode="auto">
          <a:xfrm>
            <a:off x="7331080" y="3434149"/>
            <a:ext cx="3550716" cy="12678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889" tIns="60944" rIns="121889" bIns="60944"/>
          <a:lstStyle>
            <a:lvl1pPr>
              <a:defRPr sz="3200">
                <a:solidFill>
                  <a:schemeClr val="tx1"/>
                </a:solidFill>
                <a:latin typeface="Arial Narrow" pitchFamily="34" charset="0"/>
                <a:ea typeface="微软雅黑" pitchFamily="34" charset="-122"/>
              </a:defRPr>
            </a:lvl1pPr>
            <a:lvl2pPr>
              <a:defRPr sz="2800">
                <a:solidFill>
                  <a:schemeClr val="tx1"/>
                </a:solidFill>
                <a:latin typeface="Arial Narrow" pitchFamily="34" charset="0"/>
                <a:ea typeface="微软雅黑" pitchFamily="34" charset="-122"/>
              </a:defRPr>
            </a:lvl2pPr>
            <a:lvl3pPr>
              <a:defRPr sz="2400">
                <a:solidFill>
                  <a:schemeClr val="tx1"/>
                </a:solidFill>
                <a:latin typeface="Arial Narrow" pitchFamily="34" charset="0"/>
                <a:ea typeface="微软雅黑" pitchFamily="34" charset="-122"/>
              </a:defRPr>
            </a:lvl3pPr>
            <a:lvl4pPr>
              <a:defRPr sz="2000">
                <a:solidFill>
                  <a:schemeClr val="tx1"/>
                </a:solidFill>
                <a:latin typeface="Arial Narrow" pitchFamily="34" charset="0"/>
                <a:ea typeface="微软雅黑" pitchFamily="34" charset="-122"/>
              </a:defRPr>
            </a:lvl4pPr>
            <a:lvl5pPr>
              <a:defRPr sz="2000">
                <a:solidFill>
                  <a:schemeClr val="tx1"/>
                </a:solidFill>
                <a:latin typeface="Arial Narrow" pitchFamily="34" charset="0"/>
                <a:ea typeface="微软雅黑" pitchFamily="34" charset="-122"/>
              </a:defRPr>
            </a:lvl5pPr>
            <a:lvl6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6pPr>
            <a:lvl7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7pPr>
            <a:lvl8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8pPr>
            <a:lvl9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9pPr>
          </a:lstStyle>
          <a:p>
            <a:pPr eaLnBrk="1" hangingPunct="1"/>
            <a:r>
              <a:rPr lang="zh-CN" altLang="en-US" sz="1900" b="1" dirty="0">
                <a:solidFill>
                  <a:schemeClr val="tx1">
                    <a:lumMod val="85000"/>
                    <a:lumOff val="15000"/>
                  </a:schemeClr>
                </a:solidFill>
                <a:latin typeface="+mn-ea"/>
                <a:ea typeface="+mn-ea"/>
              </a:rPr>
              <a:t>添加文本信息</a:t>
            </a:r>
            <a:endParaRPr lang="en-US" altLang="zh-CN" sz="1900" b="1" dirty="0">
              <a:solidFill>
                <a:schemeClr val="tx1">
                  <a:lumMod val="85000"/>
                  <a:lumOff val="15000"/>
                </a:schemeClr>
              </a:solidFill>
              <a:latin typeface="+mn-ea"/>
              <a:ea typeface="+mn-ea"/>
            </a:endParaRPr>
          </a:p>
          <a:p>
            <a:pPr>
              <a:lnSpc>
                <a:spcPts val="1867"/>
              </a:lnSpc>
            </a:pPr>
            <a:r>
              <a:rPr lang="zh-CN" altLang="en-US" sz="1600" dirty="0">
                <a:solidFill>
                  <a:prstClr val="black">
                    <a:lumMod val="75000"/>
                  </a:prstClr>
                </a:solidFill>
                <a:latin typeface="+mn-ea"/>
                <a:ea typeface="+mn-ea"/>
              </a:rPr>
              <a:t>单击此处添加文字阐述，添加简短问题说明文字，具体说明文字在此处。单击此处添加文字阐述</a:t>
            </a:r>
            <a:endParaRPr lang="en-US" altLang="zh-CN" sz="1400" dirty="0">
              <a:solidFill>
                <a:schemeClr val="tx1">
                  <a:lumMod val="75000"/>
                  <a:lumOff val="25000"/>
                </a:schemeClr>
              </a:solidFill>
              <a:latin typeface="+mn-ea"/>
              <a:ea typeface="+mn-ea"/>
              <a:sym typeface="微软雅黑" pitchFamily="34" charset="-122"/>
            </a:endParaRPr>
          </a:p>
        </p:txBody>
      </p:sp>
      <p:sp>
        <p:nvSpPr>
          <p:cNvPr id="16" name="六边形 15"/>
          <p:cNvSpPr/>
          <p:nvPr/>
        </p:nvSpPr>
        <p:spPr>
          <a:xfrm rot="16200000">
            <a:off x="6194826" y="5257781"/>
            <a:ext cx="892629" cy="769229"/>
          </a:xfrm>
          <a:prstGeom prst="hexagon">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vert="eaVert" lIns="121889" tIns="60944" rIns="121889" bIns="60944" rtlCol="0" anchor="ctr"/>
          <a:lstStyle/>
          <a:p>
            <a:pPr algn="ctr"/>
            <a:r>
              <a:rPr lang="en-US" altLang="zh-CN" b="1" dirty="0"/>
              <a:t>03</a:t>
            </a:r>
            <a:endParaRPr lang="zh-CN" altLang="en-US" b="1" dirty="0"/>
          </a:p>
        </p:txBody>
      </p:sp>
      <p:sp>
        <p:nvSpPr>
          <p:cNvPr id="17" name="文本框 7"/>
          <p:cNvSpPr txBox="1">
            <a:spLocks noChangeArrowheads="1"/>
          </p:cNvSpPr>
          <p:nvPr/>
        </p:nvSpPr>
        <p:spPr bwMode="auto">
          <a:xfrm>
            <a:off x="7331080" y="5008461"/>
            <a:ext cx="3550716" cy="12678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889" tIns="60944" rIns="121889" bIns="60944"/>
          <a:lstStyle>
            <a:lvl1pPr>
              <a:defRPr sz="3200">
                <a:solidFill>
                  <a:schemeClr val="tx1"/>
                </a:solidFill>
                <a:latin typeface="Arial Narrow" pitchFamily="34" charset="0"/>
                <a:ea typeface="微软雅黑" pitchFamily="34" charset="-122"/>
              </a:defRPr>
            </a:lvl1pPr>
            <a:lvl2pPr>
              <a:defRPr sz="2800">
                <a:solidFill>
                  <a:schemeClr val="tx1"/>
                </a:solidFill>
                <a:latin typeface="Arial Narrow" pitchFamily="34" charset="0"/>
                <a:ea typeface="微软雅黑" pitchFamily="34" charset="-122"/>
              </a:defRPr>
            </a:lvl2pPr>
            <a:lvl3pPr>
              <a:defRPr sz="2400">
                <a:solidFill>
                  <a:schemeClr val="tx1"/>
                </a:solidFill>
                <a:latin typeface="Arial Narrow" pitchFamily="34" charset="0"/>
                <a:ea typeface="微软雅黑" pitchFamily="34" charset="-122"/>
              </a:defRPr>
            </a:lvl3pPr>
            <a:lvl4pPr>
              <a:defRPr sz="2000">
                <a:solidFill>
                  <a:schemeClr val="tx1"/>
                </a:solidFill>
                <a:latin typeface="Arial Narrow" pitchFamily="34" charset="0"/>
                <a:ea typeface="微软雅黑" pitchFamily="34" charset="-122"/>
              </a:defRPr>
            </a:lvl4pPr>
            <a:lvl5pPr>
              <a:defRPr sz="2000">
                <a:solidFill>
                  <a:schemeClr val="tx1"/>
                </a:solidFill>
                <a:latin typeface="Arial Narrow" pitchFamily="34" charset="0"/>
                <a:ea typeface="微软雅黑" pitchFamily="34" charset="-122"/>
              </a:defRPr>
            </a:lvl5pPr>
            <a:lvl6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6pPr>
            <a:lvl7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7pPr>
            <a:lvl8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8pPr>
            <a:lvl9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9pPr>
          </a:lstStyle>
          <a:p>
            <a:pPr eaLnBrk="1" hangingPunct="1"/>
            <a:r>
              <a:rPr lang="zh-CN" altLang="en-US" sz="1900" b="1" dirty="0">
                <a:solidFill>
                  <a:schemeClr val="tx1">
                    <a:lumMod val="85000"/>
                    <a:lumOff val="15000"/>
                  </a:schemeClr>
                </a:solidFill>
                <a:latin typeface="+mn-ea"/>
                <a:ea typeface="+mn-ea"/>
              </a:rPr>
              <a:t>添加文本信息</a:t>
            </a:r>
            <a:endParaRPr lang="en-US" altLang="zh-CN" sz="1900" b="1" dirty="0">
              <a:solidFill>
                <a:schemeClr val="tx1">
                  <a:lumMod val="85000"/>
                  <a:lumOff val="15000"/>
                </a:schemeClr>
              </a:solidFill>
              <a:latin typeface="+mn-ea"/>
              <a:ea typeface="+mn-ea"/>
            </a:endParaRPr>
          </a:p>
          <a:p>
            <a:pPr>
              <a:lnSpc>
                <a:spcPts val="1867"/>
              </a:lnSpc>
            </a:pPr>
            <a:r>
              <a:rPr lang="zh-CN" altLang="en-US" sz="1600" dirty="0">
                <a:solidFill>
                  <a:prstClr val="black">
                    <a:lumMod val="75000"/>
                  </a:prstClr>
                </a:solidFill>
                <a:latin typeface="+mn-ea"/>
                <a:ea typeface="+mn-ea"/>
              </a:rPr>
              <a:t>单击此处添加文字阐述，添加简短问题说明文字，具体说明文字在此处。单击此处添加文字阐述</a:t>
            </a:r>
            <a:endParaRPr lang="en-US" altLang="zh-CN" sz="1400" dirty="0">
              <a:solidFill>
                <a:schemeClr val="tx1">
                  <a:lumMod val="75000"/>
                  <a:lumOff val="25000"/>
                </a:schemeClr>
              </a:solidFill>
              <a:latin typeface="+mn-ea"/>
              <a:ea typeface="+mn-ea"/>
              <a:sym typeface="微软雅黑" pitchFamily="34" charset="-122"/>
            </a:endParaRPr>
          </a:p>
        </p:txBody>
      </p:sp>
    </p:spTree>
    <p:extLst>
      <p:ext uri="{BB962C8B-B14F-4D97-AF65-F5344CB8AC3E}">
        <p14:creationId xmlns:p14="http://schemas.microsoft.com/office/powerpoint/2010/main" val="4224782879"/>
      </p:ext>
    </p:extLst>
  </p:cSld>
  <p:clrMapOvr>
    <a:masterClrMapping/>
  </p:clrMapOvr>
  <mc:AlternateContent xmlns:mc="http://schemas.openxmlformats.org/markup-compatibility/2006" xmlns:p14="http://schemas.microsoft.com/office/powerpoint/2010/main">
    <mc:Choice Requires="p14">
      <p:transition spd="slow" p14:dur="1600" advTm="0">
        <p14:conveyor dir="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250"/>
                                        <p:tgtEl>
                                          <p:spTgt spid="3"/>
                                        </p:tgtEl>
                                      </p:cBhvr>
                                    </p:animEffect>
                                  </p:childTnLst>
                                </p:cTn>
                              </p:par>
                            </p:childTnLst>
                          </p:cTn>
                        </p:par>
                        <p:par>
                          <p:cTn id="8" fill="hold">
                            <p:stCondLst>
                              <p:cond delay="250"/>
                            </p:stCondLst>
                            <p:childTnLst>
                              <p:par>
                                <p:cTn id="9" presetID="53" presetClass="entr" presetSubtype="16" fill="hold" grpId="0" nodeType="afterEffect">
                                  <p:stCondLst>
                                    <p:cond delay="0"/>
                                  </p:stCondLst>
                                  <p:iterate type="lt">
                                    <p:tmPct val="10000"/>
                                  </p:iterate>
                                  <p:childTnLst>
                                    <p:set>
                                      <p:cBhvr>
                                        <p:cTn id="10" dur="1" fill="hold">
                                          <p:stCondLst>
                                            <p:cond delay="0"/>
                                          </p:stCondLst>
                                        </p:cTn>
                                        <p:tgtEl>
                                          <p:spTgt spid="2"/>
                                        </p:tgtEl>
                                        <p:attrNameLst>
                                          <p:attrName>style.visibility</p:attrName>
                                        </p:attrNameLst>
                                      </p:cBhvr>
                                      <p:to>
                                        <p:strVal val="visible"/>
                                      </p:to>
                                    </p:set>
                                    <p:anim calcmode="lin" valueType="num">
                                      <p:cBhvr>
                                        <p:cTn id="11" dur="500" fill="hold"/>
                                        <p:tgtEl>
                                          <p:spTgt spid="2"/>
                                        </p:tgtEl>
                                        <p:attrNameLst>
                                          <p:attrName>ppt_w</p:attrName>
                                        </p:attrNameLst>
                                      </p:cBhvr>
                                      <p:tavLst>
                                        <p:tav tm="0">
                                          <p:val>
                                            <p:fltVal val="0"/>
                                          </p:val>
                                        </p:tav>
                                        <p:tav tm="100000">
                                          <p:val>
                                            <p:strVal val="#ppt_w"/>
                                          </p:val>
                                        </p:tav>
                                      </p:tavLst>
                                    </p:anim>
                                    <p:anim calcmode="lin" valueType="num">
                                      <p:cBhvr>
                                        <p:cTn id="12" dur="500" fill="hold"/>
                                        <p:tgtEl>
                                          <p:spTgt spid="2"/>
                                        </p:tgtEl>
                                        <p:attrNameLst>
                                          <p:attrName>ppt_h</p:attrName>
                                        </p:attrNameLst>
                                      </p:cBhvr>
                                      <p:tavLst>
                                        <p:tav tm="0">
                                          <p:val>
                                            <p:fltVal val="0"/>
                                          </p:val>
                                        </p:tav>
                                        <p:tav tm="100000">
                                          <p:val>
                                            <p:strVal val="#ppt_h"/>
                                          </p:val>
                                        </p:tav>
                                      </p:tavLst>
                                    </p:anim>
                                    <p:animEffect transition="in" filter="fade">
                                      <p:cBhvr>
                                        <p:cTn id="13" dur="500"/>
                                        <p:tgtEl>
                                          <p:spTgt spid="2"/>
                                        </p:tgtEl>
                                      </p:cBhvr>
                                    </p:animEffect>
                                  </p:childTnLst>
                                </p:cTn>
                              </p:par>
                            </p:childTnLst>
                          </p:cTn>
                        </p:par>
                        <p:par>
                          <p:cTn id="14" fill="hold">
                            <p:stCondLst>
                              <p:cond delay="1150"/>
                            </p:stCondLst>
                            <p:childTnLst>
                              <p:par>
                                <p:cTn id="15" presetID="22" presetClass="entr" presetSubtype="8" fill="hold" grpId="0" nodeType="after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wipe(left)">
                                      <p:cBhvr>
                                        <p:cTn id="17" dur="750"/>
                                        <p:tgtEl>
                                          <p:spTgt spid="11"/>
                                        </p:tgtEl>
                                      </p:cBhvr>
                                    </p:animEffect>
                                  </p:childTnLst>
                                </p:cTn>
                              </p:par>
                            </p:childTnLst>
                          </p:cTn>
                        </p:par>
                        <p:par>
                          <p:cTn id="18" fill="hold">
                            <p:stCondLst>
                              <p:cond delay="1900"/>
                            </p:stCondLst>
                            <p:childTnLst>
                              <p:par>
                                <p:cTn id="19" presetID="53" presetClass="entr" presetSubtype="16" fill="hold" grpId="0" nodeType="afterEffect">
                                  <p:stCondLst>
                                    <p:cond delay="0"/>
                                  </p:stCondLst>
                                  <p:childTnLst>
                                    <p:set>
                                      <p:cBhvr>
                                        <p:cTn id="20" dur="1" fill="hold">
                                          <p:stCondLst>
                                            <p:cond delay="0"/>
                                          </p:stCondLst>
                                        </p:cTn>
                                        <p:tgtEl>
                                          <p:spTgt spid="8"/>
                                        </p:tgtEl>
                                        <p:attrNameLst>
                                          <p:attrName>style.visibility</p:attrName>
                                        </p:attrNameLst>
                                      </p:cBhvr>
                                      <p:to>
                                        <p:strVal val="visible"/>
                                      </p:to>
                                    </p:set>
                                    <p:anim calcmode="lin" valueType="num">
                                      <p:cBhvr>
                                        <p:cTn id="21" dur="500" fill="hold"/>
                                        <p:tgtEl>
                                          <p:spTgt spid="8"/>
                                        </p:tgtEl>
                                        <p:attrNameLst>
                                          <p:attrName>ppt_w</p:attrName>
                                        </p:attrNameLst>
                                      </p:cBhvr>
                                      <p:tavLst>
                                        <p:tav tm="0">
                                          <p:val>
                                            <p:fltVal val="0"/>
                                          </p:val>
                                        </p:tav>
                                        <p:tav tm="100000">
                                          <p:val>
                                            <p:strVal val="#ppt_w"/>
                                          </p:val>
                                        </p:tav>
                                      </p:tavLst>
                                    </p:anim>
                                    <p:anim calcmode="lin" valueType="num">
                                      <p:cBhvr>
                                        <p:cTn id="22" dur="500" fill="hold"/>
                                        <p:tgtEl>
                                          <p:spTgt spid="8"/>
                                        </p:tgtEl>
                                        <p:attrNameLst>
                                          <p:attrName>ppt_h</p:attrName>
                                        </p:attrNameLst>
                                      </p:cBhvr>
                                      <p:tavLst>
                                        <p:tav tm="0">
                                          <p:val>
                                            <p:fltVal val="0"/>
                                          </p:val>
                                        </p:tav>
                                        <p:tav tm="100000">
                                          <p:val>
                                            <p:strVal val="#ppt_h"/>
                                          </p:val>
                                        </p:tav>
                                      </p:tavLst>
                                    </p:anim>
                                    <p:animEffect transition="in" filter="fade">
                                      <p:cBhvr>
                                        <p:cTn id="23" dur="500"/>
                                        <p:tgtEl>
                                          <p:spTgt spid="8"/>
                                        </p:tgtEl>
                                      </p:cBhvr>
                                    </p:animEffect>
                                  </p:childTnLst>
                                </p:cTn>
                              </p:par>
                              <p:par>
                                <p:cTn id="24" presetID="53" presetClass="entr" presetSubtype="16" fill="hold" grpId="0" nodeType="withEffect">
                                  <p:stCondLst>
                                    <p:cond delay="0"/>
                                  </p:stCondLst>
                                  <p:childTnLst>
                                    <p:set>
                                      <p:cBhvr>
                                        <p:cTn id="25" dur="1" fill="hold">
                                          <p:stCondLst>
                                            <p:cond delay="0"/>
                                          </p:stCondLst>
                                        </p:cTn>
                                        <p:tgtEl>
                                          <p:spTgt spid="9"/>
                                        </p:tgtEl>
                                        <p:attrNameLst>
                                          <p:attrName>style.visibility</p:attrName>
                                        </p:attrNameLst>
                                      </p:cBhvr>
                                      <p:to>
                                        <p:strVal val="visible"/>
                                      </p:to>
                                    </p:set>
                                    <p:anim calcmode="lin" valueType="num">
                                      <p:cBhvr>
                                        <p:cTn id="26" dur="500" fill="hold"/>
                                        <p:tgtEl>
                                          <p:spTgt spid="9"/>
                                        </p:tgtEl>
                                        <p:attrNameLst>
                                          <p:attrName>ppt_w</p:attrName>
                                        </p:attrNameLst>
                                      </p:cBhvr>
                                      <p:tavLst>
                                        <p:tav tm="0">
                                          <p:val>
                                            <p:fltVal val="0"/>
                                          </p:val>
                                        </p:tav>
                                        <p:tav tm="100000">
                                          <p:val>
                                            <p:strVal val="#ppt_w"/>
                                          </p:val>
                                        </p:tav>
                                      </p:tavLst>
                                    </p:anim>
                                    <p:anim calcmode="lin" valueType="num">
                                      <p:cBhvr>
                                        <p:cTn id="27" dur="500" fill="hold"/>
                                        <p:tgtEl>
                                          <p:spTgt spid="9"/>
                                        </p:tgtEl>
                                        <p:attrNameLst>
                                          <p:attrName>ppt_h</p:attrName>
                                        </p:attrNameLst>
                                      </p:cBhvr>
                                      <p:tavLst>
                                        <p:tav tm="0">
                                          <p:val>
                                            <p:fltVal val="0"/>
                                          </p:val>
                                        </p:tav>
                                        <p:tav tm="100000">
                                          <p:val>
                                            <p:strVal val="#ppt_h"/>
                                          </p:val>
                                        </p:tav>
                                      </p:tavLst>
                                    </p:anim>
                                    <p:animEffect transition="in" filter="fade">
                                      <p:cBhvr>
                                        <p:cTn id="28" dur="500"/>
                                        <p:tgtEl>
                                          <p:spTgt spid="9"/>
                                        </p:tgtEl>
                                      </p:cBhvr>
                                    </p:animEffect>
                                  </p:childTnLst>
                                </p:cTn>
                              </p:par>
                              <p:par>
                                <p:cTn id="29" presetID="53" presetClass="entr" presetSubtype="16" fill="hold" grpId="0" nodeType="withEffect">
                                  <p:stCondLst>
                                    <p:cond delay="0"/>
                                  </p:stCondLst>
                                  <p:childTnLst>
                                    <p:set>
                                      <p:cBhvr>
                                        <p:cTn id="30" dur="1" fill="hold">
                                          <p:stCondLst>
                                            <p:cond delay="0"/>
                                          </p:stCondLst>
                                        </p:cTn>
                                        <p:tgtEl>
                                          <p:spTgt spid="10"/>
                                        </p:tgtEl>
                                        <p:attrNameLst>
                                          <p:attrName>style.visibility</p:attrName>
                                        </p:attrNameLst>
                                      </p:cBhvr>
                                      <p:to>
                                        <p:strVal val="visible"/>
                                      </p:to>
                                    </p:set>
                                    <p:anim calcmode="lin" valueType="num">
                                      <p:cBhvr>
                                        <p:cTn id="31" dur="500" fill="hold"/>
                                        <p:tgtEl>
                                          <p:spTgt spid="10"/>
                                        </p:tgtEl>
                                        <p:attrNameLst>
                                          <p:attrName>ppt_w</p:attrName>
                                        </p:attrNameLst>
                                      </p:cBhvr>
                                      <p:tavLst>
                                        <p:tav tm="0">
                                          <p:val>
                                            <p:fltVal val="0"/>
                                          </p:val>
                                        </p:tav>
                                        <p:tav tm="100000">
                                          <p:val>
                                            <p:strVal val="#ppt_w"/>
                                          </p:val>
                                        </p:tav>
                                      </p:tavLst>
                                    </p:anim>
                                    <p:anim calcmode="lin" valueType="num">
                                      <p:cBhvr>
                                        <p:cTn id="32" dur="500" fill="hold"/>
                                        <p:tgtEl>
                                          <p:spTgt spid="10"/>
                                        </p:tgtEl>
                                        <p:attrNameLst>
                                          <p:attrName>ppt_h</p:attrName>
                                        </p:attrNameLst>
                                      </p:cBhvr>
                                      <p:tavLst>
                                        <p:tav tm="0">
                                          <p:val>
                                            <p:fltVal val="0"/>
                                          </p:val>
                                        </p:tav>
                                        <p:tav tm="100000">
                                          <p:val>
                                            <p:strVal val="#ppt_h"/>
                                          </p:val>
                                        </p:tav>
                                      </p:tavLst>
                                    </p:anim>
                                    <p:animEffect transition="in" filter="fade">
                                      <p:cBhvr>
                                        <p:cTn id="33" dur="500"/>
                                        <p:tgtEl>
                                          <p:spTgt spid="10"/>
                                        </p:tgtEl>
                                      </p:cBhvr>
                                    </p:animEffect>
                                  </p:childTnLst>
                                </p:cTn>
                              </p:par>
                            </p:childTnLst>
                          </p:cTn>
                        </p:par>
                        <p:par>
                          <p:cTn id="34" fill="hold">
                            <p:stCondLst>
                              <p:cond delay="2400"/>
                            </p:stCondLst>
                            <p:childTnLst>
                              <p:par>
                                <p:cTn id="35" presetID="53" presetClass="entr" presetSubtype="16" fill="hold" grpId="0" nodeType="afterEffect">
                                  <p:stCondLst>
                                    <p:cond delay="0"/>
                                  </p:stCondLst>
                                  <p:childTnLst>
                                    <p:set>
                                      <p:cBhvr>
                                        <p:cTn id="36" dur="1" fill="hold">
                                          <p:stCondLst>
                                            <p:cond delay="0"/>
                                          </p:stCondLst>
                                        </p:cTn>
                                        <p:tgtEl>
                                          <p:spTgt spid="12"/>
                                        </p:tgtEl>
                                        <p:attrNameLst>
                                          <p:attrName>style.visibility</p:attrName>
                                        </p:attrNameLst>
                                      </p:cBhvr>
                                      <p:to>
                                        <p:strVal val="visible"/>
                                      </p:to>
                                    </p:set>
                                    <p:anim calcmode="lin" valueType="num">
                                      <p:cBhvr>
                                        <p:cTn id="37" dur="500" fill="hold"/>
                                        <p:tgtEl>
                                          <p:spTgt spid="12"/>
                                        </p:tgtEl>
                                        <p:attrNameLst>
                                          <p:attrName>ppt_w</p:attrName>
                                        </p:attrNameLst>
                                      </p:cBhvr>
                                      <p:tavLst>
                                        <p:tav tm="0">
                                          <p:val>
                                            <p:fltVal val="0"/>
                                          </p:val>
                                        </p:tav>
                                        <p:tav tm="100000">
                                          <p:val>
                                            <p:strVal val="#ppt_w"/>
                                          </p:val>
                                        </p:tav>
                                      </p:tavLst>
                                    </p:anim>
                                    <p:anim calcmode="lin" valueType="num">
                                      <p:cBhvr>
                                        <p:cTn id="38" dur="500" fill="hold"/>
                                        <p:tgtEl>
                                          <p:spTgt spid="12"/>
                                        </p:tgtEl>
                                        <p:attrNameLst>
                                          <p:attrName>ppt_h</p:attrName>
                                        </p:attrNameLst>
                                      </p:cBhvr>
                                      <p:tavLst>
                                        <p:tav tm="0">
                                          <p:val>
                                            <p:fltVal val="0"/>
                                          </p:val>
                                        </p:tav>
                                        <p:tav tm="100000">
                                          <p:val>
                                            <p:strVal val="#ppt_h"/>
                                          </p:val>
                                        </p:tav>
                                      </p:tavLst>
                                    </p:anim>
                                    <p:animEffect transition="in" filter="fade">
                                      <p:cBhvr>
                                        <p:cTn id="39" dur="500"/>
                                        <p:tgtEl>
                                          <p:spTgt spid="12"/>
                                        </p:tgtEl>
                                      </p:cBhvr>
                                    </p:animEffect>
                                  </p:childTnLst>
                                </p:cTn>
                              </p:par>
                            </p:childTnLst>
                          </p:cTn>
                        </p:par>
                        <p:par>
                          <p:cTn id="40" fill="hold">
                            <p:stCondLst>
                              <p:cond delay="2900"/>
                            </p:stCondLst>
                            <p:childTnLst>
                              <p:par>
                                <p:cTn id="41" presetID="22" presetClass="entr" presetSubtype="8" fill="hold" grpId="0" nodeType="afterEffect">
                                  <p:stCondLst>
                                    <p:cond delay="0"/>
                                  </p:stCondLst>
                                  <p:childTnLst>
                                    <p:set>
                                      <p:cBhvr>
                                        <p:cTn id="42" dur="1" fill="hold">
                                          <p:stCondLst>
                                            <p:cond delay="0"/>
                                          </p:stCondLst>
                                        </p:cTn>
                                        <p:tgtEl>
                                          <p:spTgt spid="13"/>
                                        </p:tgtEl>
                                        <p:attrNameLst>
                                          <p:attrName>style.visibility</p:attrName>
                                        </p:attrNameLst>
                                      </p:cBhvr>
                                      <p:to>
                                        <p:strVal val="visible"/>
                                      </p:to>
                                    </p:set>
                                    <p:animEffect transition="in" filter="wipe(left)">
                                      <p:cBhvr>
                                        <p:cTn id="43" dur="500"/>
                                        <p:tgtEl>
                                          <p:spTgt spid="13"/>
                                        </p:tgtEl>
                                      </p:cBhvr>
                                    </p:animEffect>
                                  </p:childTnLst>
                                </p:cTn>
                              </p:par>
                            </p:childTnLst>
                          </p:cTn>
                        </p:par>
                        <p:par>
                          <p:cTn id="44" fill="hold">
                            <p:stCondLst>
                              <p:cond delay="3400"/>
                            </p:stCondLst>
                            <p:childTnLst>
                              <p:par>
                                <p:cTn id="45" presetID="53" presetClass="entr" presetSubtype="16" fill="hold" grpId="0" nodeType="afterEffect">
                                  <p:stCondLst>
                                    <p:cond delay="0"/>
                                  </p:stCondLst>
                                  <p:childTnLst>
                                    <p:set>
                                      <p:cBhvr>
                                        <p:cTn id="46" dur="1" fill="hold">
                                          <p:stCondLst>
                                            <p:cond delay="0"/>
                                          </p:stCondLst>
                                        </p:cTn>
                                        <p:tgtEl>
                                          <p:spTgt spid="14"/>
                                        </p:tgtEl>
                                        <p:attrNameLst>
                                          <p:attrName>style.visibility</p:attrName>
                                        </p:attrNameLst>
                                      </p:cBhvr>
                                      <p:to>
                                        <p:strVal val="visible"/>
                                      </p:to>
                                    </p:set>
                                    <p:anim calcmode="lin" valueType="num">
                                      <p:cBhvr>
                                        <p:cTn id="47" dur="500" fill="hold"/>
                                        <p:tgtEl>
                                          <p:spTgt spid="14"/>
                                        </p:tgtEl>
                                        <p:attrNameLst>
                                          <p:attrName>ppt_w</p:attrName>
                                        </p:attrNameLst>
                                      </p:cBhvr>
                                      <p:tavLst>
                                        <p:tav tm="0">
                                          <p:val>
                                            <p:fltVal val="0"/>
                                          </p:val>
                                        </p:tav>
                                        <p:tav tm="100000">
                                          <p:val>
                                            <p:strVal val="#ppt_w"/>
                                          </p:val>
                                        </p:tav>
                                      </p:tavLst>
                                    </p:anim>
                                    <p:anim calcmode="lin" valueType="num">
                                      <p:cBhvr>
                                        <p:cTn id="48" dur="500" fill="hold"/>
                                        <p:tgtEl>
                                          <p:spTgt spid="14"/>
                                        </p:tgtEl>
                                        <p:attrNameLst>
                                          <p:attrName>ppt_h</p:attrName>
                                        </p:attrNameLst>
                                      </p:cBhvr>
                                      <p:tavLst>
                                        <p:tav tm="0">
                                          <p:val>
                                            <p:fltVal val="0"/>
                                          </p:val>
                                        </p:tav>
                                        <p:tav tm="100000">
                                          <p:val>
                                            <p:strVal val="#ppt_h"/>
                                          </p:val>
                                        </p:tav>
                                      </p:tavLst>
                                    </p:anim>
                                    <p:animEffect transition="in" filter="fade">
                                      <p:cBhvr>
                                        <p:cTn id="49" dur="500"/>
                                        <p:tgtEl>
                                          <p:spTgt spid="14"/>
                                        </p:tgtEl>
                                      </p:cBhvr>
                                    </p:animEffect>
                                  </p:childTnLst>
                                </p:cTn>
                              </p:par>
                            </p:childTnLst>
                          </p:cTn>
                        </p:par>
                        <p:par>
                          <p:cTn id="50" fill="hold">
                            <p:stCondLst>
                              <p:cond delay="3900"/>
                            </p:stCondLst>
                            <p:childTnLst>
                              <p:par>
                                <p:cTn id="51" presetID="22" presetClass="entr" presetSubtype="8" fill="hold" grpId="0" nodeType="afterEffect">
                                  <p:stCondLst>
                                    <p:cond delay="0"/>
                                  </p:stCondLst>
                                  <p:childTnLst>
                                    <p:set>
                                      <p:cBhvr>
                                        <p:cTn id="52" dur="1" fill="hold">
                                          <p:stCondLst>
                                            <p:cond delay="0"/>
                                          </p:stCondLst>
                                        </p:cTn>
                                        <p:tgtEl>
                                          <p:spTgt spid="15"/>
                                        </p:tgtEl>
                                        <p:attrNameLst>
                                          <p:attrName>style.visibility</p:attrName>
                                        </p:attrNameLst>
                                      </p:cBhvr>
                                      <p:to>
                                        <p:strVal val="visible"/>
                                      </p:to>
                                    </p:set>
                                    <p:animEffect transition="in" filter="wipe(left)">
                                      <p:cBhvr>
                                        <p:cTn id="53" dur="500"/>
                                        <p:tgtEl>
                                          <p:spTgt spid="15"/>
                                        </p:tgtEl>
                                      </p:cBhvr>
                                    </p:animEffect>
                                  </p:childTnLst>
                                </p:cTn>
                              </p:par>
                            </p:childTnLst>
                          </p:cTn>
                        </p:par>
                        <p:par>
                          <p:cTn id="54" fill="hold">
                            <p:stCondLst>
                              <p:cond delay="4400"/>
                            </p:stCondLst>
                            <p:childTnLst>
                              <p:par>
                                <p:cTn id="55" presetID="53" presetClass="entr" presetSubtype="16" fill="hold" grpId="0" nodeType="afterEffect">
                                  <p:stCondLst>
                                    <p:cond delay="0"/>
                                  </p:stCondLst>
                                  <p:childTnLst>
                                    <p:set>
                                      <p:cBhvr>
                                        <p:cTn id="56" dur="1" fill="hold">
                                          <p:stCondLst>
                                            <p:cond delay="0"/>
                                          </p:stCondLst>
                                        </p:cTn>
                                        <p:tgtEl>
                                          <p:spTgt spid="16"/>
                                        </p:tgtEl>
                                        <p:attrNameLst>
                                          <p:attrName>style.visibility</p:attrName>
                                        </p:attrNameLst>
                                      </p:cBhvr>
                                      <p:to>
                                        <p:strVal val="visible"/>
                                      </p:to>
                                    </p:set>
                                    <p:anim calcmode="lin" valueType="num">
                                      <p:cBhvr>
                                        <p:cTn id="57" dur="500" fill="hold"/>
                                        <p:tgtEl>
                                          <p:spTgt spid="16"/>
                                        </p:tgtEl>
                                        <p:attrNameLst>
                                          <p:attrName>ppt_w</p:attrName>
                                        </p:attrNameLst>
                                      </p:cBhvr>
                                      <p:tavLst>
                                        <p:tav tm="0">
                                          <p:val>
                                            <p:fltVal val="0"/>
                                          </p:val>
                                        </p:tav>
                                        <p:tav tm="100000">
                                          <p:val>
                                            <p:strVal val="#ppt_w"/>
                                          </p:val>
                                        </p:tav>
                                      </p:tavLst>
                                    </p:anim>
                                    <p:anim calcmode="lin" valueType="num">
                                      <p:cBhvr>
                                        <p:cTn id="58" dur="500" fill="hold"/>
                                        <p:tgtEl>
                                          <p:spTgt spid="16"/>
                                        </p:tgtEl>
                                        <p:attrNameLst>
                                          <p:attrName>ppt_h</p:attrName>
                                        </p:attrNameLst>
                                      </p:cBhvr>
                                      <p:tavLst>
                                        <p:tav tm="0">
                                          <p:val>
                                            <p:fltVal val="0"/>
                                          </p:val>
                                        </p:tav>
                                        <p:tav tm="100000">
                                          <p:val>
                                            <p:strVal val="#ppt_h"/>
                                          </p:val>
                                        </p:tav>
                                      </p:tavLst>
                                    </p:anim>
                                    <p:animEffect transition="in" filter="fade">
                                      <p:cBhvr>
                                        <p:cTn id="59" dur="500"/>
                                        <p:tgtEl>
                                          <p:spTgt spid="16"/>
                                        </p:tgtEl>
                                      </p:cBhvr>
                                    </p:animEffect>
                                  </p:childTnLst>
                                </p:cTn>
                              </p:par>
                            </p:childTnLst>
                          </p:cTn>
                        </p:par>
                        <p:par>
                          <p:cTn id="60" fill="hold">
                            <p:stCondLst>
                              <p:cond delay="4900"/>
                            </p:stCondLst>
                            <p:childTnLst>
                              <p:par>
                                <p:cTn id="61" presetID="22" presetClass="entr" presetSubtype="8" fill="hold" grpId="0" nodeType="afterEffect">
                                  <p:stCondLst>
                                    <p:cond delay="0"/>
                                  </p:stCondLst>
                                  <p:childTnLst>
                                    <p:set>
                                      <p:cBhvr>
                                        <p:cTn id="62" dur="1" fill="hold">
                                          <p:stCondLst>
                                            <p:cond delay="0"/>
                                          </p:stCondLst>
                                        </p:cTn>
                                        <p:tgtEl>
                                          <p:spTgt spid="17"/>
                                        </p:tgtEl>
                                        <p:attrNameLst>
                                          <p:attrName>style.visibility</p:attrName>
                                        </p:attrNameLst>
                                      </p:cBhvr>
                                      <p:to>
                                        <p:strVal val="visible"/>
                                      </p:to>
                                    </p:set>
                                    <p:animEffect transition="in" filter="wipe(left)">
                                      <p:cBhvr>
                                        <p:cTn id="63"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8" grpId="0" animBg="1"/>
      <p:bldP spid="9" grpId="0" animBg="1"/>
      <p:bldP spid="10" grpId="0" animBg="1"/>
      <p:bldP spid="11" grpId="0"/>
      <p:bldP spid="12" grpId="0" animBg="1"/>
      <p:bldP spid="13" grpId="0"/>
      <p:bldP spid="14" grpId="0" animBg="1"/>
      <p:bldP spid="15" grpId="0"/>
      <p:bldP spid="16" grpId="0" animBg="1"/>
      <p:bldP spid="17" grpId="0"/>
    </p:bldLst>
  </p:timing>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文本框 15"/>
          <p:cNvSpPr txBox="1"/>
          <p:nvPr/>
        </p:nvSpPr>
        <p:spPr>
          <a:xfrm>
            <a:off x="191917" y="314907"/>
            <a:ext cx="4706914" cy="584640"/>
          </a:xfrm>
          <a:prstGeom prst="rect">
            <a:avLst/>
          </a:prstGeom>
          <a:noFill/>
        </p:spPr>
        <p:txBody>
          <a:bodyPr wrap="square" rtlCol="0">
            <a:spAutoFit/>
          </a:bodyPr>
          <a:lstStyle/>
          <a:p>
            <a:r>
              <a:rPr lang="zh-CN" altLang="en-US" sz="3199" b="1" dirty="0">
                <a:solidFill>
                  <a:schemeClr val="tx1">
                    <a:lumMod val="65000"/>
                    <a:lumOff val="35000"/>
                  </a:schemeClr>
                </a:solidFill>
                <a:latin typeface="方正尚酷简体" panose="03000509000000000000" pitchFamily="65" charset="-122"/>
                <a:ea typeface="方正尚酷简体" panose="03000509000000000000" pitchFamily="65" charset="-122"/>
              </a:rPr>
              <a:t>请在此输入文本标题</a:t>
            </a:r>
          </a:p>
        </p:txBody>
      </p:sp>
      <p:sp>
        <p:nvSpPr>
          <p:cNvPr id="3" name="矩形 2"/>
          <p:cNvSpPr/>
          <p:nvPr/>
        </p:nvSpPr>
        <p:spPr>
          <a:xfrm>
            <a:off x="1411" y="342820"/>
            <a:ext cx="171410" cy="57136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1" name="Group 58"/>
          <p:cNvGrpSpPr/>
          <p:nvPr/>
        </p:nvGrpSpPr>
        <p:grpSpPr>
          <a:xfrm>
            <a:off x="2034978" y="2061165"/>
            <a:ext cx="2895024" cy="1252920"/>
            <a:chOff x="7174424" y="1391504"/>
            <a:chExt cx="2172053" cy="939690"/>
          </a:xfrm>
        </p:grpSpPr>
        <p:sp>
          <p:nvSpPr>
            <p:cNvPr id="32" name="TextBox 52"/>
            <p:cNvSpPr txBox="1"/>
            <p:nvPr/>
          </p:nvSpPr>
          <p:spPr>
            <a:xfrm>
              <a:off x="7174425" y="1600394"/>
              <a:ext cx="2172052" cy="730800"/>
            </a:xfrm>
            <a:prstGeom prst="rect">
              <a:avLst/>
            </a:prstGeom>
            <a:noFill/>
          </p:spPr>
          <p:txBody>
            <a:bodyPr wrap="square" lIns="0" tIns="0" rIns="0" bIns="0" rtlCol="0">
              <a:spAutoFit/>
            </a:bodyPr>
            <a:lstStyle/>
            <a:p>
              <a:pPr>
                <a:lnSpc>
                  <a:spcPts val="1867"/>
                </a:lnSpc>
              </a:pPr>
              <a:r>
                <a:rPr lang="zh-CN" altLang="en-US" sz="1400" dirty="0">
                  <a:solidFill>
                    <a:schemeClr val="tx1">
                      <a:lumMod val="85000"/>
                      <a:lumOff val="15000"/>
                    </a:schemeClr>
                  </a:solidFill>
                  <a:latin typeface="时尚中黑简体"/>
                </a:rPr>
                <a:t>单击此处添加文字阐述，添加简短问题说明文字，具体说明文字在此处。单击此处添加文字阐述，添加简短问题说明文字，具体说明文字在此处</a:t>
              </a:r>
              <a:endParaRPr lang="en-US" altLang="zh-CN" sz="1200" dirty="0">
                <a:solidFill>
                  <a:schemeClr val="tx1">
                    <a:lumMod val="85000"/>
                    <a:lumOff val="15000"/>
                  </a:schemeClr>
                </a:solidFill>
                <a:latin typeface="时尚中黑简体"/>
                <a:sym typeface="微软雅黑" pitchFamily="34" charset="-122"/>
              </a:endParaRPr>
            </a:p>
          </p:txBody>
        </p:sp>
        <p:sp>
          <p:nvSpPr>
            <p:cNvPr id="33" name="Rectangle 53"/>
            <p:cNvSpPr/>
            <p:nvPr/>
          </p:nvSpPr>
          <p:spPr>
            <a:xfrm>
              <a:off x="7174424" y="1391504"/>
              <a:ext cx="1103811" cy="219240"/>
            </a:xfrm>
            <a:prstGeom prst="rect">
              <a:avLst/>
            </a:prstGeom>
          </p:spPr>
          <p:txBody>
            <a:bodyPr wrap="none" lIns="0" tIns="0" rIns="0" bIns="0">
              <a:spAutoFit/>
            </a:bodyPr>
            <a:lstStyle/>
            <a:p>
              <a:pPr lvl="0"/>
              <a:r>
                <a:rPr lang="zh-CN" altLang="en-US" sz="1900" b="1" dirty="0">
                  <a:solidFill>
                    <a:schemeClr val="tx1">
                      <a:lumMod val="85000"/>
                      <a:lumOff val="15000"/>
                    </a:schemeClr>
                  </a:solidFill>
                  <a:latin typeface="Franklin Gothic Medium"/>
                </a:rPr>
                <a:t>添加文本标题</a:t>
              </a:r>
              <a:endParaRPr lang="en-US" altLang="zh-CN" sz="1900" b="1" dirty="0">
                <a:solidFill>
                  <a:schemeClr val="tx1">
                    <a:lumMod val="85000"/>
                    <a:lumOff val="15000"/>
                  </a:schemeClr>
                </a:solidFill>
                <a:latin typeface="Franklin Gothic Medium"/>
              </a:endParaRPr>
            </a:p>
          </p:txBody>
        </p:sp>
      </p:grpSp>
      <p:grpSp>
        <p:nvGrpSpPr>
          <p:cNvPr id="34" name="Group 57"/>
          <p:cNvGrpSpPr/>
          <p:nvPr/>
        </p:nvGrpSpPr>
        <p:grpSpPr>
          <a:xfrm>
            <a:off x="1175940" y="2130092"/>
            <a:ext cx="781565" cy="786992"/>
            <a:chOff x="4224222" y="1313404"/>
            <a:chExt cx="686686" cy="691203"/>
          </a:xfrm>
        </p:grpSpPr>
        <p:sp>
          <p:nvSpPr>
            <p:cNvPr id="35" name="Oval 7"/>
            <p:cNvSpPr>
              <a:spLocks noChangeArrowheads="1"/>
            </p:cNvSpPr>
            <p:nvPr/>
          </p:nvSpPr>
          <p:spPr bwMode="auto">
            <a:xfrm>
              <a:off x="4224222" y="1313404"/>
              <a:ext cx="686686" cy="691203"/>
            </a:xfrm>
            <a:prstGeom prst="ellipse">
              <a:avLst/>
            </a:prstGeom>
            <a:solidFill>
              <a:schemeClr val="accent1"/>
            </a:solidFill>
            <a:ln w="9525">
              <a:noFill/>
              <a:round/>
              <a:headEnd/>
              <a:tailEnd/>
            </a:ln>
          </p:spPr>
          <p:txBody>
            <a:bodyPr vert="horz" wrap="square" lIns="91419" tIns="45709" rIns="91419" bIns="45709" numCol="1" anchor="t" anchorCtr="0" compatLnSpc="1">
              <a:prstTxWarp prst="textNoShape">
                <a:avLst/>
              </a:prstTxWarp>
            </a:bodyPr>
            <a:lstStyle/>
            <a:p>
              <a:endParaRPr lang="en-US" dirty="0"/>
            </a:p>
          </p:txBody>
        </p:sp>
        <p:sp>
          <p:nvSpPr>
            <p:cNvPr id="36" name="Freeform 166"/>
            <p:cNvSpPr>
              <a:spLocks noEditPoints="1"/>
            </p:cNvSpPr>
            <p:nvPr/>
          </p:nvSpPr>
          <p:spPr bwMode="auto">
            <a:xfrm>
              <a:off x="4379050" y="1469104"/>
              <a:ext cx="377030" cy="379802"/>
            </a:xfrm>
            <a:custGeom>
              <a:avLst/>
              <a:gdLst/>
              <a:ahLst/>
              <a:cxnLst>
                <a:cxn ang="0">
                  <a:pos x="1" y="42"/>
                </a:cxn>
                <a:cxn ang="0">
                  <a:pos x="1" y="40"/>
                </a:cxn>
                <a:cxn ang="0">
                  <a:pos x="14" y="41"/>
                </a:cxn>
                <a:cxn ang="0">
                  <a:pos x="30" y="19"/>
                </a:cxn>
                <a:cxn ang="0">
                  <a:pos x="17" y="8"/>
                </a:cxn>
                <a:cxn ang="0">
                  <a:pos x="9" y="14"/>
                </a:cxn>
                <a:cxn ang="0">
                  <a:pos x="9" y="19"/>
                </a:cxn>
                <a:cxn ang="0">
                  <a:pos x="18" y="39"/>
                </a:cxn>
                <a:cxn ang="0">
                  <a:pos x="4" y="24"/>
                </a:cxn>
                <a:cxn ang="0">
                  <a:pos x="4" y="9"/>
                </a:cxn>
                <a:cxn ang="0">
                  <a:pos x="17" y="0"/>
                </a:cxn>
                <a:cxn ang="0">
                  <a:pos x="37" y="16"/>
                </a:cxn>
                <a:cxn ang="0">
                  <a:pos x="30" y="19"/>
                </a:cxn>
                <a:cxn ang="0">
                  <a:pos x="6" y="58"/>
                </a:cxn>
                <a:cxn ang="0">
                  <a:pos x="5" y="56"/>
                </a:cxn>
                <a:cxn ang="0">
                  <a:pos x="16" y="46"/>
                </a:cxn>
                <a:cxn ang="0">
                  <a:pos x="7" y="58"/>
                </a:cxn>
                <a:cxn ang="0">
                  <a:pos x="22" y="63"/>
                </a:cxn>
                <a:cxn ang="0">
                  <a:pos x="20" y="49"/>
                </a:cxn>
                <a:cxn ang="0">
                  <a:pos x="23" y="49"/>
                </a:cxn>
                <a:cxn ang="0">
                  <a:pos x="59" y="54"/>
                </a:cxn>
                <a:cxn ang="0">
                  <a:pos x="46" y="62"/>
                </a:cxn>
                <a:cxn ang="0">
                  <a:pos x="25" y="46"/>
                </a:cxn>
                <a:cxn ang="0">
                  <a:pos x="33" y="43"/>
                </a:cxn>
                <a:cxn ang="0">
                  <a:pos x="48" y="54"/>
                </a:cxn>
                <a:cxn ang="0">
                  <a:pos x="55" y="46"/>
                </a:cxn>
                <a:cxn ang="0">
                  <a:pos x="44" y="33"/>
                </a:cxn>
                <a:cxn ang="0">
                  <a:pos x="46" y="25"/>
                </a:cxn>
                <a:cxn ang="0">
                  <a:pos x="62" y="46"/>
                </a:cxn>
                <a:cxn ang="0">
                  <a:pos x="42" y="13"/>
                </a:cxn>
                <a:cxn ang="0">
                  <a:pos x="40" y="13"/>
                </a:cxn>
                <a:cxn ang="0">
                  <a:pos x="41" y="0"/>
                </a:cxn>
                <a:cxn ang="0">
                  <a:pos x="42" y="13"/>
                </a:cxn>
                <a:cxn ang="0">
                  <a:pos x="47" y="17"/>
                </a:cxn>
                <a:cxn ang="0">
                  <a:pos x="46" y="15"/>
                </a:cxn>
                <a:cxn ang="0">
                  <a:pos x="58" y="5"/>
                </a:cxn>
                <a:cxn ang="0">
                  <a:pos x="48" y="16"/>
                </a:cxn>
                <a:cxn ang="0">
                  <a:pos x="50" y="23"/>
                </a:cxn>
                <a:cxn ang="0">
                  <a:pos x="50" y="20"/>
                </a:cxn>
                <a:cxn ang="0">
                  <a:pos x="63" y="22"/>
                </a:cxn>
              </a:cxnLst>
              <a:rect l="0" t="0" r="r" b="b"/>
              <a:pathLst>
                <a:path w="63" h="63">
                  <a:moveTo>
                    <a:pt x="13" y="42"/>
                  </a:moveTo>
                  <a:cubicBezTo>
                    <a:pt x="1" y="42"/>
                    <a:pt x="1" y="42"/>
                    <a:pt x="1" y="42"/>
                  </a:cubicBezTo>
                  <a:cubicBezTo>
                    <a:pt x="0" y="42"/>
                    <a:pt x="0" y="42"/>
                    <a:pt x="0" y="41"/>
                  </a:cubicBezTo>
                  <a:cubicBezTo>
                    <a:pt x="0" y="40"/>
                    <a:pt x="0" y="40"/>
                    <a:pt x="1" y="40"/>
                  </a:cubicBezTo>
                  <a:cubicBezTo>
                    <a:pt x="13" y="40"/>
                    <a:pt x="13" y="40"/>
                    <a:pt x="13" y="40"/>
                  </a:cubicBezTo>
                  <a:cubicBezTo>
                    <a:pt x="14" y="40"/>
                    <a:pt x="14" y="40"/>
                    <a:pt x="14" y="41"/>
                  </a:cubicBezTo>
                  <a:cubicBezTo>
                    <a:pt x="14" y="42"/>
                    <a:pt x="14" y="42"/>
                    <a:pt x="13" y="42"/>
                  </a:cubicBezTo>
                  <a:close/>
                  <a:moveTo>
                    <a:pt x="30" y="19"/>
                  </a:moveTo>
                  <a:cubicBezTo>
                    <a:pt x="19" y="9"/>
                    <a:pt x="19" y="9"/>
                    <a:pt x="19" y="9"/>
                  </a:cubicBezTo>
                  <a:cubicBezTo>
                    <a:pt x="19" y="8"/>
                    <a:pt x="18" y="8"/>
                    <a:pt x="17" y="8"/>
                  </a:cubicBezTo>
                  <a:cubicBezTo>
                    <a:pt x="16" y="8"/>
                    <a:pt x="15" y="8"/>
                    <a:pt x="14" y="9"/>
                  </a:cubicBezTo>
                  <a:cubicBezTo>
                    <a:pt x="9" y="14"/>
                    <a:pt x="9" y="14"/>
                    <a:pt x="9" y="14"/>
                  </a:cubicBezTo>
                  <a:cubicBezTo>
                    <a:pt x="8" y="15"/>
                    <a:pt x="8" y="16"/>
                    <a:pt x="8" y="17"/>
                  </a:cubicBezTo>
                  <a:cubicBezTo>
                    <a:pt x="8" y="18"/>
                    <a:pt x="8" y="19"/>
                    <a:pt x="9" y="19"/>
                  </a:cubicBezTo>
                  <a:cubicBezTo>
                    <a:pt x="19" y="30"/>
                    <a:pt x="19" y="30"/>
                    <a:pt x="19" y="30"/>
                  </a:cubicBezTo>
                  <a:cubicBezTo>
                    <a:pt x="18" y="39"/>
                    <a:pt x="18" y="39"/>
                    <a:pt x="18" y="39"/>
                  </a:cubicBezTo>
                  <a:cubicBezTo>
                    <a:pt x="18" y="38"/>
                    <a:pt x="17" y="38"/>
                    <a:pt x="16" y="37"/>
                  </a:cubicBezTo>
                  <a:cubicBezTo>
                    <a:pt x="4" y="24"/>
                    <a:pt x="4" y="24"/>
                    <a:pt x="4" y="24"/>
                  </a:cubicBezTo>
                  <a:cubicBezTo>
                    <a:pt x="2" y="22"/>
                    <a:pt x="0" y="20"/>
                    <a:pt x="0" y="17"/>
                  </a:cubicBezTo>
                  <a:cubicBezTo>
                    <a:pt x="0" y="14"/>
                    <a:pt x="2" y="11"/>
                    <a:pt x="4" y="9"/>
                  </a:cubicBezTo>
                  <a:cubicBezTo>
                    <a:pt x="9" y="3"/>
                    <a:pt x="9" y="3"/>
                    <a:pt x="9" y="3"/>
                  </a:cubicBezTo>
                  <a:cubicBezTo>
                    <a:pt x="11" y="1"/>
                    <a:pt x="14" y="0"/>
                    <a:pt x="17" y="0"/>
                  </a:cubicBezTo>
                  <a:cubicBezTo>
                    <a:pt x="20" y="0"/>
                    <a:pt x="23" y="1"/>
                    <a:pt x="25" y="4"/>
                  </a:cubicBezTo>
                  <a:cubicBezTo>
                    <a:pt x="37" y="16"/>
                    <a:pt x="37" y="16"/>
                    <a:pt x="37" y="16"/>
                  </a:cubicBezTo>
                  <a:cubicBezTo>
                    <a:pt x="38" y="17"/>
                    <a:pt x="38" y="18"/>
                    <a:pt x="39" y="18"/>
                  </a:cubicBezTo>
                  <a:lnTo>
                    <a:pt x="30" y="19"/>
                  </a:lnTo>
                  <a:close/>
                  <a:moveTo>
                    <a:pt x="7" y="58"/>
                  </a:moveTo>
                  <a:cubicBezTo>
                    <a:pt x="6" y="58"/>
                    <a:pt x="6" y="58"/>
                    <a:pt x="6" y="58"/>
                  </a:cubicBezTo>
                  <a:cubicBezTo>
                    <a:pt x="6" y="58"/>
                    <a:pt x="5" y="58"/>
                    <a:pt x="5" y="58"/>
                  </a:cubicBezTo>
                  <a:cubicBezTo>
                    <a:pt x="5" y="57"/>
                    <a:pt x="5" y="56"/>
                    <a:pt x="5" y="56"/>
                  </a:cubicBezTo>
                  <a:cubicBezTo>
                    <a:pt x="15" y="46"/>
                    <a:pt x="15" y="46"/>
                    <a:pt x="15" y="46"/>
                  </a:cubicBezTo>
                  <a:cubicBezTo>
                    <a:pt x="15" y="46"/>
                    <a:pt x="16" y="46"/>
                    <a:pt x="16" y="46"/>
                  </a:cubicBezTo>
                  <a:cubicBezTo>
                    <a:pt x="17" y="47"/>
                    <a:pt x="17" y="47"/>
                    <a:pt x="16" y="48"/>
                  </a:cubicBezTo>
                  <a:lnTo>
                    <a:pt x="7" y="58"/>
                  </a:lnTo>
                  <a:close/>
                  <a:moveTo>
                    <a:pt x="23" y="62"/>
                  </a:moveTo>
                  <a:cubicBezTo>
                    <a:pt x="23" y="62"/>
                    <a:pt x="22" y="63"/>
                    <a:pt x="22" y="63"/>
                  </a:cubicBezTo>
                  <a:cubicBezTo>
                    <a:pt x="21" y="63"/>
                    <a:pt x="20" y="62"/>
                    <a:pt x="20" y="62"/>
                  </a:cubicBezTo>
                  <a:cubicBezTo>
                    <a:pt x="20" y="49"/>
                    <a:pt x="20" y="49"/>
                    <a:pt x="20" y="49"/>
                  </a:cubicBezTo>
                  <a:cubicBezTo>
                    <a:pt x="20" y="49"/>
                    <a:pt x="21" y="48"/>
                    <a:pt x="22" y="48"/>
                  </a:cubicBezTo>
                  <a:cubicBezTo>
                    <a:pt x="22" y="48"/>
                    <a:pt x="23" y="49"/>
                    <a:pt x="23" y="49"/>
                  </a:cubicBezTo>
                  <a:lnTo>
                    <a:pt x="23" y="62"/>
                  </a:lnTo>
                  <a:close/>
                  <a:moveTo>
                    <a:pt x="59" y="54"/>
                  </a:moveTo>
                  <a:cubicBezTo>
                    <a:pt x="54" y="59"/>
                    <a:pt x="54" y="59"/>
                    <a:pt x="54" y="59"/>
                  </a:cubicBezTo>
                  <a:cubicBezTo>
                    <a:pt x="51" y="61"/>
                    <a:pt x="49" y="62"/>
                    <a:pt x="46" y="62"/>
                  </a:cubicBezTo>
                  <a:cubicBezTo>
                    <a:pt x="43" y="62"/>
                    <a:pt x="40" y="61"/>
                    <a:pt x="38" y="59"/>
                  </a:cubicBezTo>
                  <a:cubicBezTo>
                    <a:pt x="25" y="46"/>
                    <a:pt x="25" y="46"/>
                    <a:pt x="25" y="46"/>
                  </a:cubicBezTo>
                  <a:cubicBezTo>
                    <a:pt x="25" y="46"/>
                    <a:pt x="24" y="45"/>
                    <a:pt x="24" y="44"/>
                  </a:cubicBezTo>
                  <a:cubicBezTo>
                    <a:pt x="33" y="43"/>
                    <a:pt x="33" y="43"/>
                    <a:pt x="33" y="43"/>
                  </a:cubicBezTo>
                  <a:cubicBezTo>
                    <a:pt x="43" y="54"/>
                    <a:pt x="43" y="54"/>
                    <a:pt x="43" y="54"/>
                  </a:cubicBezTo>
                  <a:cubicBezTo>
                    <a:pt x="45" y="55"/>
                    <a:pt x="47" y="55"/>
                    <a:pt x="48" y="54"/>
                  </a:cubicBezTo>
                  <a:cubicBezTo>
                    <a:pt x="54" y="48"/>
                    <a:pt x="54" y="48"/>
                    <a:pt x="54" y="48"/>
                  </a:cubicBezTo>
                  <a:cubicBezTo>
                    <a:pt x="55" y="48"/>
                    <a:pt x="55" y="47"/>
                    <a:pt x="55" y="46"/>
                  </a:cubicBezTo>
                  <a:cubicBezTo>
                    <a:pt x="55" y="45"/>
                    <a:pt x="55" y="44"/>
                    <a:pt x="54" y="43"/>
                  </a:cubicBezTo>
                  <a:cubicBezTo>
                    <a:pt x="44" y="33"/>
                    <a:pt x="44" y="33"/>
                    <a:pt x="44" y="33"/>
                  </a:cubicBezTo>
                  <a:cubicBezTo>
                    <a:pt x="44" y="24"/>
                    <a:pt x="44" y="24"/>
                    <a:pt x="44" y="24"/>
                  </a:cubicBezTo>
                  <a:cubicBezTo>
                    <a:pt x="45" y="24"/>
                    <a:pt x="46" y="25"/>
                    <a:pt x="46" y="25"/>
                  </a:cubicBezTo>
                  <a:cubicBezTo>
                    <a:pt x="59" y="38"/>
                    <a:pt x="59" y="38"/>
                    <a:pt x="59" y="38"/>
                  </a:cubicBezTo>
                  <a:cubicBezTo>
                    <a:pt x="61" y="40"/>
                    <a:pt x="62" y="43"/>
                    <a:pt x="62" y="46"/>
                  </a:cubicBezTo>
                  <a:cubicBezTo>
                    <a:pt x="62" y="49"/>
                    <a:pt x="61" y="52"/>
                    <a:pt x="59" y="54"/>
                  </a:cubicBezTo>
                  <a:close/>
                  <a:moveTo>
                    <a:pt x="42" y="13"/>
                  </a:moveTo>
                  <a:cubicBezTo>
                    <a:pt x="42" y="14"/>
                    <a:pt x="42" y="14"/>
                    <a:pt x="41" y="14"/>
                  </a:cubicBezTo>
                  <a:cubicBezTo>
                    <a:pt x="40" y="14"/>
                    <a:pt x="40" y="14"/>
                    <a:pt x="40" y="13"/>
                  </a:cubicBezTo>
                  <a:cubicBezTo>
                    <a:pt x="40" y="1"/>
                    <a:pt x="40" y="1"/>
                    <a:pt x="40" y="1"/>
                  </a:cubicBezTo>
                  <a:cubicBezTo>
                    <a:pt x="40" y="0"/>
                    <a:pt x="40" y="0"/>
                    <a:pt x="41" y="0"/>
                  </a:cubicBezTo>
                  <a:cubicBezTo>
                    <a:pt x="42" y="0"/>
                    <a:pt x="42" y="0"/>
                    <a:pt x="42" y="1"/>
                  </a:cubicBezTo>
                  <a:lnTo>
                    <a:pt x="42" y="13"/>
                  </a:lnTo>
                  <a:close/>
                  <a:moveTo>
                    <a:pt x="48" y="16"/>
                  </a:moveTo>
                  <a:cubicBezTo>
                    <a:pt x="48" y="17"/>
                    <a:pt x="47" y="17"/>
                    <a:pt x="47" y="17"/>
                  </a:cubicBezTo>
                  <a:cubicBezTo>
                    <a:pt x="47" y="17"/>
                    <a:pt x="47" y="17"/>
                    <a:pt x="46" y="16"/>
                  </a:cubicBezTo>
                  <a:cubicBezTo>
                    <a:pt x="46" y="16"/>
                    <a:pt x="46" y="15"/>
                    <a:pt x="46" y="15"/>
                  </a:cubicBezTo>
                  <a:cubicBezTo>
                    <a:pt x="56" y="5"/>
                    <a:pt x="56" y="5"/>
                    <a:pt x="56" y="5"/>
                  </a:cubicBezTo>
                  <a:cubicBezTo>
                    <a:pt x="56" y="4"/>
                    <a:pt x="57" y="4"/>
                    <a:pt x="58" y="5"/>
                  </a:cubicBezTo>
                  <a:cubicBezTo>
                    <a:pt x="58" y="5"/>
                    <a:pt x="58" y="6"/>
                    <a:pt x="58" y="7"/>
                  </a:cubicBezTo>
                  <a:lnTo>
                    <a:pt x="48" y="16"/>
                  </a:lnTo>
                  <a:close/>
                  <a:moveTo>
                    <a:pt x="62" y="23"/>
                  </a:moveTo>
                  <a:cubicBezTo>
                    <a:pt x="50" y="23"/>
                    <a:pt x="50" y="23"/>
                    <a:pt x="50" y="23"/>
                  </a:cubicBezTo>
                  <a:cubicBezTo>
                    <a:pt x="49" y="23"/>
                    <a:pt x="48" y="22"/>
                    <a:pt x="48" y="22"/>
                  </a:cubicBezTo>
                  <a:cubicBezTo>
                    <a:pt x="48" y="21"/>
                    <a:pt x="49" y="20"/>
                    <a:pt x="50" y="20"/>
                  </a:cubicBezTo>
                  <a:cubicBezTo>
                    <a:pt x="62" y="20"/>
                    <a:pt x="62" y="20"/>
                    <a:pt x="62" y="20"/>
                  </a:cubicBezTo>
                  <a:cubicBezTo>
                    <a:pt x="62" y="20"/>
                    <a:pt x="63" y="21"/>
                    <a:pt x="63" y="22"/>
                  </a:cubicBezTo>
                  <a:cubicBezTo>
                    <a:pt x="63" y="22"/>
                    <a:pt x="62" y="23"/>
                    <a:pt x="62" y="23"/>
                  </a:cubicBezTo>
                  <a:close/>
                </a:path>
              </a:pathLst>
            </a:custGeom>
            <a:solidFill>
              <a:schemeClr val="bg1"/>
            </a:solidFill>
            <a:ln w="9525">
              <a:noFill/>
              <a:round/>
              <a:headEnd/>
              <a:tailEnd/>
            </a:ln>
          </p:spPr>
          <p:txBody>
            <a:bodyPr vert="horz" wrap="square" lIns="91419" tIns="45709" rIns="91419" bIns="45709" numCol="1" anchor="t" anchorCtr="0" compatLnSpc="1">
              <a:prstTxWarp prst="textNoShape">
                <a:avLst/>
              </a:prstTxWarp>
            </a:bodyPr>
            <a:lstStyle/>
            <a:p>
              <a:endParaRPr lang="en-US" dirty="0"/>
            </a:p>
          </p:txBody>
        </p:sp>
      </p:grpSp>
      <p:grpSp>
        <p:nvGrpSpPr>
          <p:cNvPr id="37" name="Group 60"/>
          <p:cNvGrpSpPr/>
          <p:nvPr/>
        </p:nvGrpSpPr>
        <p:grpSpPr>
          <a:xfrm>
            <a:off x="10783267" y="2204656"/>
            <a:ext cx="783281" cy="781849"/>
            <a:chOff x="5061496" y="2167244"/>
            <a:chExt cx="688192" cy="686686"/>
          </a:xfrm>
        </p:grpSpPr>
        <p:sp>
          <p:nvSpPr>
            <p:cNvPr id="38" name="Oval 9"/>
            <p:cNvSpPr>
              <a:spLocks noChangeArrowheads="1"/>
            </p:cNvSpPr>
            <p:nvPr/>
          </p:nvSpPr>
          <p:spPr bwMode="auto">
            <a:xfrm>
              <a:off x="5061496" y="2167244"/>
              <a:ext cx="688192" cy="686686"/>
            </a:xfrm>
            <a:prstGeom prst="ellipse">
              <a:avLst/>
            </a:prstGeom>
            <a:solidFill>
              <a:schemeClr val="accent3"/>
            </a:solidFill>
            <a:ln w="9525">
              <a:noFill/>
              <a:round/>
              <a:headEnd/>
              <a:tailEnd/>
            </a:ln>
          </p:spPr>
          <p:txBody>
            <a:bodyPr vert="horz" wrap="square" lIns="91419" tIns="45709" rIns="91419" bIns="45709" numCol="1" anchor="t" anchorCtr="0" compatLnSpc="1">
              <a:prstTxWarp prst="textNoShape">
                <a:avLst/>
              </a:prstTxWarp>
            </a:bodyPr>
            <a:lstStyle/>
            <a:p>
              <a:endParaRPr lang="en-US" dirty="0"/>
            </a:p>
          </p:txBody>
        </p:sp>
        <p:sp>
          <p:nvSpPr>
            <p:cNvPr id="39" name="Freeform 40"/>
            <p:cNvSpPr>
              <a:spLocks noEditPoints="1"/>
            </p:cNvSpPr>
            <p:nvPr/>
          </p:nvSpPr>
          <p:spPr bwMode="auto">
            <a:xfrm>
              <a:off x="5225925" y="2329599"/>
              <a:ext cx="359334" cy="361976"/>
            </a:xfrm>
            <a:custGeom>
              <a:avLst/>
              <a:gdLst/>
              <a:ahLst/>
              <a:cxnLst>
                <a:cxn ang="0">
                  <a:pos x="63" y="43"/>
                </a:cxn>
                <a:cxn ang="0">
                  <a:pos x="60" y="48"/>
                </a:cxn>
                <a:cxn ang="0">
                  <a:pos x="34" y="62"/>
                </a:cxn>
                <a:cxn ang="0">
                  <a:pos x="31" y="63"/>
                </a:cxn>
                <a:cxn ang="0">
                  <a:pos x="29" y="62"/>
                </a:cxn>
                <a:cxn ang="0">
                  <a:pos x="2" y="48"/>
                </a:cxn>
                <a:cxn ang="0">
                  <a:pos x="0" y="43"/>
                </a:cxn>
                <a:cxn ang="0">
                  <a:pos x="0" y="14"/>
                </a:cxn>
                <a:cxn ang="0">
                  <a:pos x="3" y="10"/>
                </a:cxn>
                <a:cxn ang="0">
                  <a:pos x="30" y="0"/>
                </a:cxn>
                <a:cxn ang="0">
                  <a:pos x="31" y="0"/>
                </a:cxn>
                <a:cxn ang="0">
                  <a:pos x="33" y="0"/>
                </a:cxn>
                <a:cxn ang="0">
                  <a:pos x="60" y="10"/>
                </a:cxn>
                <a:cxn ang="0">
                  <a:pos x="63" y="14"/>
                </a:cxn>
                <a:cxn ang="0">
                  <a:pos x="63" y="43"/>
                </a:cxn>
                <a:cxn ang="0">
                  <a:pos x="58" y="14"/>
                </a:cxn>
                <a:cxn ang="0">
                  <a:pos x="31" y="4"/>
                </a:cxn>
                <a:cxn ang="0">
                  <a:pos x="5" y="14"/>
                </a:cxn>
                <a:cxn ang="0">
                  <a:pos x="31" y="24"/>
                </a:cxn>
                <a:cxn ang="0">
                  <a:pos x="58" y="14"/>
                </a:cxn>
                <a:cxn ang="0">
                  <a:pos x="58" y="43"/>
                </a:cxn>
                <a:cxn ang="0">
                  <a:pos x="58" y="19"/>
                </a:cxn>
                <a:cxn ang="0">
                  <a:pos x="34" y="28"/>
                </a:cxn>
                <a:cxn ang="0">
                  <a:pos x="34" y="57"/>
                </a:cxn>
                <a:cxn ang="0">
                  <a:pos x="58" y="43"/>
                </a:cxn>
              </a:cxnLst>
              <a:rect l="0" t="0" r="r" b="b"/>
              <a:pathLst>
                <a:path w="63" h="63">
                  <a:moveTo>
                    <a:pt x="63" y="43"/>
                  </a:moveTo>
                  <a:cubicBezTo>
                    <a:pt x="63" y="45"/>
                    <a:pt x="62" y="47"/>
                    <a:pt x="60" y="48"/>
                  </a:cubicBezTo>
                  <a:cubicBezTo>
                    <a:pt x="34" y="62"/>
                    <a:pt x="34" y="62"/>
                    <a:pt x="34" y="62"/>
                  </a:cubicBezTo>
                  <a:cubicBezTo>
                    <a:pt x="33" y="63"/>
                    <a:pt x="32" y="63"/>
                    <a:pt x="31" y="63"/>
                  </a:cubicBezTo>
                  <a:cubicBezTo>
                    <a:pt x="31" y="63"/>
                    <a:pt x="30" y="63"/>
                    <a:pt x="29" y="62"/>
                  </a:cubicBezTo>
                  <a:cubicBezTo>
                    <a:pt x="2" y="48"/>
                    <a:pt x="2" y="48"/>
                    <a:pt x="2" y="48"/>
                  </a:cubicBezTo>
                  <a:cubicBezTo>
                    <a:pt x="1" y="47"/>
                    <a:pt x="0" y="45"/>
                    <a:pt x="0" y="43"/>
                  </a:cubicBezTo>
                  <a:cubicBezTo>
                    <a:pt x="0" y="14"/>
                    <a:pt x="0" y="14"/>
                    <a:pt x="0" y="14"/>
                  </a:cubicBezTo>
                  <a:cubicBezTo>
                    <a:pt x="0" y="12"/>
                    <a:pt x="1" y="10"/>
                    <a:pt x="3" y="10"/>
                  </a:cubicBezTo>
                  <a:cubicBezTo>
                    <a:pt x="30" y="0"/>
                    <a:pt x="30" y="0"/>
                    <a:pt x="30" y="0"/>
                  </a:cubicBezTo>
                  <a:cubicBezTo>
                    <a:pt x="30" y="0"/>
                    <a:pt x="31" y="0"/>
                    <a:pt x="31" y="0"/>
                  </a:cubicBezTo>
                  <a:cubicBezTo>
                    <a:pt x="32" y="0"/>
                    <a:pt x="32" y="0"/>
                    <a:pt x="33" y="0"/>
                  </a:cubicBezTo>
                  <a:cubicBezTo>
                    <a:pt x="60" y="10"/>
                    <a:pt x="60" y="10"/>
                    <a:pt x="60" y="10"/>
                  </a:cubicBezTo>
                  <a:cubicBezTo>
                    <a:pt x="62" y="10"/>
                    <a:pt x="63" y="12"/>
                    <a:pt x="63" y="14"/>
                  </a:cubicBezTo>
                  <a:lnTo>
                    <a:pt x="63" y="43"/>
                  </a:lnTo>
                  <a:close/>
                  <a:moveTo>
                    <a:pt x="58" y="14"/>
                  </a:moveTo>
                  <a:cubicBezTo>
                    <a:pt x="31" y="4"/>
                    <a:pt x="31" y="4"/>
                    <a:pt x="31" y="4"/>
                  </a:cubicBezTo>
                  <a:cubicBezTo>
                    <a:pt x="5" y="14"/>
                    <a:pt x="5" y="14"/>
                    <a:pt x="5" y="14"/>
                  </a:cubicBezTo>
                  <a:cubicBezTo>
                    <a:pt x="31" y="24"/>
                    <a:pt x="31" y="24"/>
                    <a:pt x="31" y="24"/>
                  </a:cubicBezTo>
                  <a:lnTo>
                    <a:pt x="58" y="14"/>
                  </a:lnTo>
                  <a:close/>
                  <a:moveTo>
                    <a:pt x="58" y="43"/>
                  </a:moveTo>
                  <a:cubicBezTo>
                    <a:pt x="58" y="19"/>
                    <a:pt x="58" y="19"/>
                    <a:pt x="58" y="19"/>
                  </a:cubicBezTo>
                  <a:cubicBezTo>
                    <a:pt x="34" y="28"/>
                    <a:pt x="34" y="28"/>
                    <a:pt x="34" y="28"/>
                  </a:cubicBezTo>
                  <a:cubicBezTo>
                    <a:pt x="34" y="57"/>
                    <a:pt x="34" y="57"/>
                    <a:pt x="34" y="57"/>
                  </a:cubicBezTo>
                  <a:lnTo>
                    <a:pt x="58" y="43"/>
                  </a:lnTo>
                  <a:close/>
                </a:path>
              </a:pathLst>
            </a:custGeom>
            <a:solidFill>
              <a:schemeClr val="bg1"/>
            </a:solidFill>
            <a:ln w="9525">
              <a:noFill/>
              <a:round/>
              <a:headEnd/>
              <a:tailEnd/>
            </a:ln>
          </p:spPr>
          <p:txBody>
            <a:bodyPr vert="horz" wrap="square" lIns="91419" tIns="45709" rIns="91419" bIns="45709" numCol="1" anchor="t" anchorCtr="0" compatLnSpc="1">
              <a:prstTxWarp prst="textNoShape">
                <a:avLst/>
              </a:prstTxWarp>
            </a:bodyPr>
            <a:lstStyle/>
            <a:p>
              <a:endParaRPr lang="en-US" dirty="0"/>
            </a:p>
          </p:txBody>
        </p:sp>
      </p:grpSp>
      <p:grpSp>
        <p:nvGrpSpPr>
          <p:cNvPr id="63" name="Group 72"/>
          <p:cNvGrpSpPr/>
          <p:nvPr/>
        </p:nvGrpSpPr>
        <p:grpSpPr>
          <a:xfrm>
            <a:off x="10417220" y="4516843"/>
            <a:ext cx="781565" cy="786992"/>
            <a:chOff x="2545155" y="2990965"/>
            <a:chExt cx="686686" cy="691203"/>
          </a:xfrm>
        </p:grpSpPr>
        <p:sp>
          <p:nvSpPr>
            <p:cNvPr id="64" name="Oval 8"/>
            <p:cNvSpPr>
              <a:spLocks noChangeArrowheads="1"/>
            </p:cNvSpPr>
            <p:nvPr/>
          </p:nvSpPr>
          <p:spPr bwMode="auto">
            <a:xfrm>
              <a:off x="2545155" y="2990965"/>
              <a:ext cx="686686" cy="691203"/>
            </a:xfrm>
            <a:prstGeom prst="ellipse">
              <a:avLst/>
            </a:prstGeom>
            <a:solidFill>
              <a:schemeClr val="accent4"/>
            </a:solidFill>
            <a:ln w="9525">
              <a:noFill/>
              <a:round/>
              <a:headEnd/>
              <a:tailEnd/>
            </a:ln>
          </p:spPr>
          <p:txBody>
            <a:bodyPr vert="horz" wrap="square" lIns="91419" tIns="45709" rIns="91419" bIns="45709" numCol="1" anchor="t" anchorCtr="0" compatLnSpc="1">
              <a:prstTxWarp prst="textNoShape">
                <a:avLst/>
              </a:prstTxWarp>
            </a:bodyPr>
            <a:lstStyle/>
            <a:p>
              <a:endParaRPr lang="en-US" dirty="0"/>
            </a:p>
          </p:txBody>
        </p:sp>
        <p:sp>
          <p:nvSpPr>
            <p:cNvPr id="65" name="Freeform 107"/>
            <p:cNvSpPr>
              <a:spLocks noEditPoints="1"/>
            </p:cNvSpPr>
            <p:nvPr/>
          </p:nvSpPr>
          <p:spPr bwMode="auto">
            <a:xfrm>
              <a:off x="2707700" y="3153204"/>
              <a:ext cx="361596" cy="366725"/>
            </a:xfrm>
            <a:custGeom>
              <a:avLst/>
              <a:gdLst/>
              <a:ahLst/>
              <a:cxnLst>
                <a:cxn ang="0">
                  <a:pos x="64" y="14"/>
                </a:cxn>
                <a:cxn ang="0">
                  <a:pos x="12" y="65"/>
                </a:cxn>
                <a:cxn ang="0">
                  <a:pos x="10" y="66"/>
                </a:cxn>
                <a:cxn ang="0">
                  <a:pos x="8" y="65"/>
                </a:cxn>
                <a:cxn ang="0">
                  <a:pos x="0" y="57"/>
                </a:cxn>
                <a:cxn ang="0">
                  <a:pos x="0" y="56"/>
                </a:cxn>
                <a:cxn ang="0">
                  <a:pos x="0" y="54"/>
                </a:cxn>
                <a:cxn ang="0">
                  <a:pos x="52" y="2"/>
                </a:cxn>
                <a:cxn ang="0">
                  <a:pos x="54" y="1"/>
                </a:cxn>
                <a:cxn ang="0">
                  <a:pos x="56" y="2"/>
                </a:cxn>
                <a:cxn ang="0">
                  <a:pos x="64" y="10"/>
                </a:cxn>
                <a:cxn ang="0">
                  <a:pos x="64" y="12"/>
                </a:cxn>
                <a:cxn ang="0">
                  <a:pos x="64" y="14"/>
                </a:cxn>
                <a:cxn ang="0">
                  <a:pos x="14" y="5"/>
                </a:cxn>
                <a:cxn ang="0">
                  <a:pos x="10" y="7"/>
                </a:cxn>
                <a:cxn ang="0">
                  <a:pos x="9" y="11"/>
                </a:cxn>
                <a:cxn ang="0">
                  <a:pos x="8" y="7"/>
                </a:cxn>
                <a:cxn ang="0">
                  <a:pos x="4" y="5"/>
                </a:cxn>
                <a:cxn ang="0">
                  <a:pos x="8" y="4"/>
                </a:cxn>
                <a:cxn ang="0">
                  <a:pos x="9" y="0"/>
                </a:cxn>
                <a:cxn ang="0">
                  <a:pos x="10" y="4"/>
                </a:cxn>
                <a:cxn ang="0">
                  <a:pos x="14" y="5"/>
                </a:cxn>
                <a:cxn ang="0">
                  <a:pos x="32" y="13"/>
                </a:cxn>
                <a:cxn ang="0">
                  <a:pos x="24" y="16"/>
                </a:cxn>
                <a:cxn ang="0">
                  <a:pos x="22" y="23"/>
                </a:cxn>
                <a:cxn ang="0">
                  <a:pos x="19" y="16"/>
                </a:cxn>
                <a:cxn ang="0">
                  <a:pos x="11" y="13"/>
                </a:cxn>
                <a:cxn ang="0">
                  <a:pos x="19" y="11"/>
                </a:cxn>
                <a:cxn ang="0">
                  <a:pos x="22" y="3"/>
                </a:cxn>
                <a:cxn ang="0">
                  <a:pos x="24" y="11"/>
                </a:cxn>
                <a:cxn ang="0">
                  <a:pos x="32" y="13"/>
                </a:cxn>
                <a:cxn ang="0">
                  <a:pos x="40" y="5"/>
                </a:cxn>
                <a:cxn ang="0">
                  <a:pos x="36" y="7"/>
                </a:cxn>
                <a:cxn ang="0">
                  <a:pos x="34" y="11"/>
                </a:cxn>
                <a:cxn ang="0">
                  <a:pos x="33" y="7"/>
                </a:cxn>
                <a:cxn ang="0">
                  <a:pos x="29" y="5"/>
                </a:cxn>
                <a:cxn ang="0">
                  <a:pos x="33" y="4"/>
                </a:cxn>
                <a:cxn ang="0">
                  <a:pos x="34" y="0"/>
                </a:cxn>
                <a:cxn ang="0">
                  <a:pos x="36" y="4"/>
                </a:cxn>
                <a:cxn ang="0">
                  <a:pos x="40" y="5"/>
                </a:cxn>
                <a:cxn ang="0">
                  <a:pos x="58" y="12"/>
                </a:cxn>
                <a:cxn ang="0">
                  <a:pos x="54" y="8"/>
                </a:cxn>
                <a:cxn ang="0">
                  <a:pos x="42" y="19"/>
                </a:cxn>
                <a:cxn ang="0">
                  <a:pos x="46" y="24"/>
                </a:cxn>
                <a:cxn ang="0">
                  <a:pos x="58" y="12"/>
                </a:cxn>
                <a:cxn ang="0">
                  <a:pos x="65" y="31"/>
                </a:cxn>
                <a:cxn ang="0">
                  <a:pos x="61" y="32"/>
                </a:cxn>
                <a:cxn ang="0">
                  <a:pos x="60" y="36"/>
                </a:cxn>
                <a:cxn ang="0">
                  <a:pos x="59" y="32"/>
                </a:cxn>
                <a:cxn ang="0">
                  <a:pos x="55" y="31"/>
                </a:cxn>
                <a:cxn ang="0">
                  <a:pos x="59" y="30"/>
                </a:cxn>
                <a:cxn ang="0">
                  <a:pos x="60" y="26"/>
                </a:cxn>
                <a:cxn ang="0">
                  <a:pos x="61" y="30"/>
                </a:cxn>
                <a:cxn ang="0">
                  <a:pos x="65" y="31"/>
                </a:cxn>
              </a:cxnLst>
              <a:rect l="0" t="0" r="r" b="b"/>
              <a:pathLst>
                <a:path w="65" h="66">
                  <a:moveTo>
                    <a:pt x="64" y="14"/>
                  </a:moveTo>
                  <a:cubicBezTo>
                    <a:pt x="12" y="65"/>
                    <a:pt x="12" y="65"/>
                    <a:pt x="12" y="65"/>
                  </a:cubicBezTo>
                  <a:cubicBezTo>
                    <a:pt x="11" y="66"/>
                    <a:pt x="11" y="66"/>
                    <a:pt x="10" y="66"/>
                  </a:cubicBezTo>
                  <a:cubicBezTo>
                    <a:pt x="9" y="66"/>
                    <a:pt x="9" y="66"/>
                    <a:pt x="8" y="65"/>
                  </a:cubicBezTo>
                  <a:cubicBezTo>
                    <a:pt x="0" y="57"/>
                    <a:pt x="0" y="57"/>
                    <a:pt x="0" y="57"/>
                  </a:cubicBezTo>
                  <a:cubicBezTo>
                    <a:pt x="0" y="57"/>
                    <a:pt x="0" y="56"/>
                    <a:pt x="0" y="56"/>
                  </a:cubicBezTo>
                  <a:cubicBezTo>
                    <a:pt x="0" y="55"/>
                    <a:pt x="0" y="54"/>
                    <a:pt x="0" y="54"/>
                  </a:cubicBezTo>
                  <a:cubicBezTo>
                    <a:pt x="52" y="2"/>
                    <a:pt x="52" y="2"/>
                    <a:pt x="52" y="2"/>
                  </a:cubicBezTo>
                  <a:cubicBezTo>
                    <a:pt x="52" y="2"/>
                    <a:pt x="53" y="1"/>
                    <a:pt x="54" y="1"/>
                  </a:cubicBezTo>
                  <a:cubicBezTo>
                    <a:pt x="54" y="1"/>
                    <a:pt x="55" y="2"/>
                    <a:pt x="56" y="2"/>
                  </a:cubicBezTo>
                  <a:cubicBezTo>
                    <a:pt x="64" y="10"/>
                    <a:pt x="64" y="10"/>
                    <a:pt x="64" y="10"/>
                  </a:cubicBezTo>
                  <a:cubicBezTo>
                    <a:pt x="64" y="11"/>
                    <a:pt x="64" y="11"/>
                    <a:pt x="64" y="12"/>
                  </a:cubicBezTo>
                  <a:cubicBezTo>
                    <a:pt x="64" y="13"/>
                    <a:pt x="64" y="13"/>
                    <a:pt x="64" y="14"/>
                  </a:cubicBezTo>
                  <a:close/>
                  <a:moveTo>
                    <a:pt x="14" y="5"/>
                  </a:moveTo>
                  <a:cubicBezTo>
                    <a:pt x="10" y="7"/>
                    <a:pt x="10" y="7"/>
                    <a:pt x="10" y="7"/>
                  </a:cubicBezTo>
                  <a:cubicBezTo>
                    <a:pt x="9" y="11"/>
                    <a:pt x="9" y="11"/>
                    <a:pt x="9" y="11"/>
                  </a:cubicBezTo>
                  <a:cubicBezTo>
                    <a:pt x="8" y="7"/>
                    <a:pt x="8" y="7"/>
                    <a:pt x="8" y="7"/>
                  </a:cubicBezTo>
                  <a:cubicBezTo>
                    <a:pt x="4" y="5"/>
                    <a:pt x="4" y="5"/>
                    <a:pt x="4" y="5"/>
                  </a:cubicBezTo>
                  <a:cubicBezTo>
                    <a:pt x="8" y="4"/>
                    <a:pt x="8" y="4"/>
                    <a:pt x="8" y="4"/>
                  </a:cubicBezTo>
                  <a:cubicBezTo>
                    <a:pt x="9" y="0"/>
                    <a:pt x="9" y="0"/>
                    <a:pt x="9" y="0"/>
                  </a:cubicBezTo>
                  <a:cubicBezTo>
                    <a:pt x="10" y="4"/>
                    <a:pt x="10" y="4"/>
                    <a:pt x="10" y="4"/>
                  </a:cubicBezTo>
                  <a:lnTo>
                    <a:pt x="14" y="5"/>
                  </a:lnTo>
                  <a:close/>
                  <a:moveTo>
                    <a:pt x="32" y="13"/>
                  </a:moveTo>
                  <a:cubicBezTo>
                    <a:pt x="24" y="16"/>
                    <a:pt x="24" y="16"/>
                    <a:pt x="24" y="16"/>
                  </a:cubicBezTo>
                  <a:cubicBezTo>
                    <a:pt x="22" y="23"/>
                    <a:pt x="22" y="23"/>
                    <a:pt x="22" y="23"/>
                  </a:cubicBezTo>
                  <a:cubicBezTo>
                    <a:pt x="19" y="16"/>
                    <a:pt x="19" y="16"/>
                    <a:pt x="19" y="16"/>
                  </a:cubicBezTo>
                  <a:cubicBezTo>
                    <a:pt x="11" y="13"/>
                    <a:pt x="11" y="13"/>
                    <a:pt x="11" y="13"/>
                  </a:cubicBezTo>
                  <a:cubicBezTo>
                    <a:pt x="19" y="11"/>
                    <a:pt x="19" y="11"/>
                    <a:pt x="19" y="11"/>
                  </a:cubicBezTo>
                  <a:cubicBezTo>
                    <a:pt x="22" y="3"/>
                    <a:pt x="22" y="3"/>
                    <a:pt x="22" y="3"/>
                  </a:cubicBezTo>
                  <a:cubicBezTo>
                    <a:pt x="24" y="11"/>
                    <a:pt x="24" y="11"/>
                    <a:pt x="24" y="11"/>
                  </a:cubicBezTo>
                  <a:lnTo>
                    <a:pt x="32" y="13"/>
                  </a:lnTo>
                  <a:close/>
                  <a:moveTo>
                    <a:pt x="40" y="5"/>
                  </a:moveTo>
                  <a:cubicBezTo>
                    <a:pt x="36" y="7"/>
                    <a:pt x="36" y="7"/>
                    <a:pt x="36" y="7"/>
                  </a:cubicBezTo>
                  <a:cubicBezTo>
                    <a:pt x="34" y="11"/>
                    <a:pt x="34" y="11"/>
                    <a:pt x="34" y="11"/>
                  </a:cubicBezTo>
                  <a:cubicBezTo>
                    <a:pt x="33" y="7"/>
                    <a:pt x="33" y="7"/>
                    <a:pt x="33" y="7"/>
                  </a:cubicBezTo>
                  <a:cubicBezTo>
                    <a:pt x="29" y="5"/>
                    <a:pt x="29" y="5"/>
                    <a:pt x="29" y="5"/>
                  </a:cubicBezTo>
                  <a:cubicBezTo>
                    <a:pt x="33" y="4"/>
                    <a:pt x="33" y="4"/>
                    <a:pt x="33" y="4"/>
                  </a:cubicBezTo>
                  <a:cubicBezTo>
                    <a:pt x="34" y="0"/>
                    <a:pt x="34" y="0"/>
                    <a:pt x="34" y="0"/>
                  </a:cubicBezTo>
                  <a:cubicBezTo>
                    <a:pt x="36" y="4"/>
                    <a:pt x="36" y="4"/>
                    <a:pt x="36" y="4"/>
                  </a:cubicBezTo>
                  <a:lnTo>
                    <a:pt x="40" y="5"/>
                  </a:lnTo>
                  <a:close/>
                  <a:moveTo>
                    <a:pt x="58" y="12"/>
                  </a:moveTo>
                  <a:cubicBezTo>
                    <a:pt x="54" y="8"/>
                    <a:pt x="54" y="8"/>
                    <a:pt x="54" y="8"/>
                  </a:cubicBezTo>
                  <a:cubicBezTo>
                    <a:pt x="42" y="19"/>
                    <a:pt x="42" y="19"/>
                    <a:pt x="42" y="19"/>
                  </a:cubicBezTo>
                  <a:cubicBezTo>
                    <a:pt x="46" y="24"/>
                    <a:pt x="46" y="24"/>
                    <a:pt x="46" y="24"/>
                  </a:cubicBezTo>
                  <a:lnTo>
                    <a:pt x="58" y="12"/>
                  </a:lnTo>
                  <a:close/>
                  <a:moveTo>
                    <a:pt x="65" y="31"/>
                  </a:moveTo>
                  <a:cubicBezTo>
                    <a:pt x="61" y="32"/>
                    <a:pt x="61" y="32"/>
                    <a:pt x="61" y="32"/>
                  </a:cubicBezTo>
                  <a:cubicBezTo>
                    <a:pt x="60" y="36"/>
                    <a:pt x="60" y="36"/>
                    <a:pt x="60" y="36"/>
                  </a:cubicBezTo>
                  <a:cubicBezTo>
                    <a:pt x="59" y="32"/>
                    <a:pt x="59" y="32"/>
                    <a:pt x="59" y="32"/>
                  </a:cubicBezTo>
                  <a:cubicBezTo>
                    <a:pt x="55" y="31"/>
                    <a:pt x="55" y="31"/>
                    <a:pt x="55" y="31"/>
                  </a:cubicBezTo>
                  <a:cubicBezTo>
                    <a:pt x="59" y="30"/>
                    <a:pt x="59" y="30"/>
                    <a:pt x="59" y="30"/>
                  </a:cubicBezTo>
                  <a:cubicBezTo>
                    <a:pt x="60" y="26"/>
                    <a:pt x="60" y="26"/>
                    <a:pt x="60" y="26"/>
                  </a:cubicBezTo>
                  <a:cubicBezTo>
                    <a:pt x="61" y="30"/>
                    <a:pt x="61" y="30"/>
                    <a:pt x="61" y="30"/>
                  </a:cubicBezTo>
                  <a:lnTo>
                    <a:pt x="65" y="31"/>
                  </a:lnTo>
                  <a:close/>
                </a:path>
              </a:pathLst>
            </a:custGeom>
            <a:solidFill>
              <a:schemeClr val="bg1"/>
            </a:solidFill>
            <a:ln w="9525">
              <a:noFill/>
              <a:round/>
              <a:headEnd/>
              <a:tailEnd/>
            </a:ln>
          </p:spPr>
          <p:txBody>
            <a:bodyPr vert="horz" wrap="square" lIns="91419" tIns="45709" rIns="91419" bIns="45709" numCol="1" anchor="t" anchorCtr="0" compatLnSpc="1">
              <a:prstTxWarp prst="textNoShape">
                <a:avLst/>
              </a:prstTxWarp>
            </a:bodyPr>
            <a:lstStyle/>
            <a:p>
              <a:endParaRPr lang="en-US" dirty="0"/>
            </a:p>
          </p:txBody>
        </p:sp>
      </p:grpSp>
      <p:grpSp>
        <p:nvGrpSpPr>
          <p:cNvPr id="66" name="Group 89"/>
          <p:cNvGrpSpPr/>
          <p:nvPr/>
        </p:nvGrpSpPr>
        <p:grpSpPr>
          <a:xfrm>
            <a:off x="743992" y="4516843"/>
            <a:ext cx="784993" cy="786992"/>
            <a:chOff x="5053967" y="3864381"/>
            <a:chExt cx="689697" cy="691203"/>
          </a:xfrm>
        </p:grpSpPr>
        <p:sp>
          <p:nvSpPr>
            <p:cNvPr id="67" name="Oval 12"/>
            <p:cNvSpPr>
              <a:spLocks noChangeArrowheads="1"/>
            </p:cNvSpPr>
            <p:nvPr/>
          </p:nvSpPr>
          <p:spPr bwMode="auto">
            <a:xfrm>
              <a:off x="5053967" y="3864381"/>
              <a:ext cx="689697" cy="691203"/>
            </a:xfrm>
            <a:prstGeom prst="ellipse">
              <a:avLst/>
            </a:prstGeom>
            <a:solidFill>
              <a:schemeClr val="accent2"/>
            </a:solidFill>
            <a:ln w="9525">
              <a:noFill/>
              <a:round/>
              <a:headEnd/>
              <a:tailEnd/>
            </a:ln>
          </p:spPr>
          <p:txBody>
            <a:bodyPr vert="horz" wrap="square" lIns="91419" tIns="45709" rIns="91419" bIns="45709" numCol="1" anchor="t" anchorCtr="0" compatLnSpc="1">
              <a:prstTxWarp prst="textNoShape">
                <a:avLst/>
              </a:prstTxWarp>
            </a:bodyPr>
            <a:lstStyle/>
            <a:p>
              <a:endParaRPr lang="en-US" dirty="0"/>
            </a:p>
          </p:txBody>
        </p:sp>
        <p:sp>
          <p:nvSpPr>
            <p:cNvPr id="68" name="Freeform 137"/>
            <p:cNvSpPr>
              <a:spLocks noEditPoints="1"/>
            </p:cNvSpPr>
            <p:nvPr/>
          </p:nvSpPr>
          <p:spPr bwMode="auto">
            <a:xfrm>
              <a:off x="5233992" y="4041203"/>
              <a:ext cx="329647" cy="337558"/>
            </a:xfrm>
            <a:custGeom>
              <a:avLst/>
              <a:gdLst/>
              <a:ahLst/>
              <a:cxnLst>
                <a:cxn ang="0">
                  <a:pos x="46" y="30"/>
                </a:cxn>
                <a:cxn ang="0">
                  <a:pos x="39" y="36"/>
                </a:cxn>
                <a:cxn ang="0">
                  <a:pos x="39" y="50"/>
                </a:cxn>
                <a:cxn ang="0">
                  <a:pos x="38" y="50"/>
                </a:cxn>
                <a:cxn ang="0">
                  <a:pos x="24" y="58"/>
                </a:cxn>
                <a:cxn ang="0">
                  <a:pos x="24" y="59"/>
                </a:cxn>
                <a:cxn ang="0">
                  <a:pos x="23" y="58"/>
                </a:cxn>
                <a:cxn ang="0">
                  <a:pos x="21" y="56"/>
                </a:cxn>
                <a:cxn ang="0">
                  <a:pos x="21" y="55"/>
                </a:cxn>
                <a:cxn ang="0">
                  <a:pos x="24" y="45"/>
                </a:cxn>
                <a:cxn ang="0">
                  <a:pos x="14" y="35"/>
                </a:cxn>
                <a:cxn ang="0">
                  <a:pos x="4" y="38"/>
                </a:cxn>
                <a:cxn ang="0">
                  <a:pos x="3" y="38"/>
                </a:cxn>
                <a:cxn ang="0">
                  <a:pos x="3" y="38"/>
                </a:cxn>
                <a:cxn ang="0">
                  <a:pos x="0" y="35"/>
                </a:cxn>
                <a:cxn ang="0">
                  <a:pos x="0" y="34"/>
                </a:cxn>
                <a:cxn ang="0">
                  <a:pos x="8" y="20"/>
                </a:cxn>
                <a:cxn ang="0">
                  <a:pos x="9" y="20"/>
                </a:cxn>
                <a:cxn ang="0">
                  <a:pos x="23" y="19"/>
                </a:cxn>
                <a:cxn ang="0">
                  <a:pos x="29" y="12"/>
                </a:cxn>
                <a:cxn ang="0">
                  <a:pos x="57" y="0"/>
                </a:cxn>
                <a:cxn ang="0">
                  <a:pos x="58" y="1"/>
                </a:cxn>
                <a:cxn ang="0">
                  <a:pos x="46" y="30"/>
                </a:cxn>
                <a:cxn ang="0">
                  <a:pos x="47" y="8"/>
                </a:cxn>
                <a:cxn ang="0">
                  <a:pos x="43" y="12"/>
                </a:cxn>
                <a:cxn ang="0">
                  <a:pos x="47" y="15"/>
                </a:cxn>
                <a:cxn ang="0">
                  <a:pos x="50" y="12"/>
                </a:cxn>
                <a:cxn ang="0">
                  <a:pos x="47" y="8"/>
                </a:cxn>
              </a:cxnLst>
              <a:rect l="0" t="0" r="r" b="b"/>
              <a:pathLst>
                <a:path w="58" h="59">
                  <a:moveTo>
                    <a:pt x="46" y="30"/>
                  </a:moveTo>
                  <a:cubicBezTo>
                    <a:pt x="44" y="32"/>
                    <a:pt x="42" y="34"/>
                    <a:pt x="39" y="36"/>
                  </a:cubicBezTo>
                  <a:cubicBezTo>
                    <a:pt x="39" y="50"/>
                    <a:pt x="39" y="50"/>
                    <a:pt x="39" y="50"/>
                  </a:cubicBezTo>
                  <a:cubicBezTo>
                    <a:pt x="39" y="50"/>
                    <a:pt x="39" y="50"/>
                    <a:pt x="38" y="50"/>
                  </a:cubicBezTo>
                  <a:cubicBezTo>
                    <a:pt x="24" y="58"/>
                    <a:pt x="24" y="58"/>
                    <a:pt x="24" y="58"/>
                  </a:cubicBezTo>
                  <a:cubicBezTo>
                    <a:pt x="24" y="59"/>
                    <a:pt x="24" y="59"/>
                    <a:pt x="24" y="59"/>
                  </a:cubicBezTo>
                  <a:cubicBezTo>
                    <a:pt x="24" y="59"/>
                    <a:pt x="23" y="58"/>
                    <a:pt x="23" y="58"/>
                  </a:cubicBezTo>
                  <a:cubicBezTo>
                    <a:pt x="21" y="56"/>
                    <a:pt x="21" y="56"/>
                    <a:pt x="21" y="56"/>
                  </a:cubicBezTo>
                  <a:cubicBezTo>
                    <a:pt x="21" y="56"/>
                    <a:pt x="20" y="55"/>
                    <a:pt x="21" y="55"/>
                  </a:cubicBezTo>
                  <a:cubicBezTo>
                    <a:pt x="24" y="45"/>
                    <a:pt x="24" y="45"/>
                    <a:pt x="24" y="45"/>
                  </a:cubicBezTo>
                  <a:cubicBezTo>
                    <a:pt x="14" y="35"/>
                    <a:pt x="14" y="35"/>
                    <a:pt x="14" y="35"/>
                  </a:cubicBezTo>
                  <a:cubicBezTo>
                    <a:pt x="4" y="38"/>
                    <a:pt x="4" y="38"/>
                    <a:pt x="4" y="38"/>
                  </a:cubicBezTo>
                  <a:cubicBezTo>
                    <a:pt x="4" y="38"/>
                    <a:pt x="3" y="38"/>
                    <a:pt x="3" y="38"/>
                  </a:cubicBezTo>
                  <a:cubicBezTo>
                    <a:pt x="3" y="38"/>
                    <a:pt x="3" y="38"/>
                    <a:pt x="3" y="38"/>
                  </a:cubicBezTo>
                  <a:cubicBezTo>
                    <a:pt x="0" y="35"/>
                    <a:pt x="0" y="35"/>
                    <a:pt x="0" y="35"/>
                  </a:cubicBezTo>
                  <a:cubicBezTo>
                    <a:pt x="0" y="35"/>
                    <a:pt x="0" y="34"/>
                    <a:pt x="0" y="34"/>
                  </a:cubicBezTo>
                  <a:cubicBezTo>
                    <a:pt x="8" y="20"/>
                    <a:pt x="8" y="20"/>
                    <a:pt x="8" y="20"/>
                  </a:cubicBezTo>
                  <a:cubicBezTo>
                    <a:pt x="8" y="20"/>
                    <a:pt x="9" y="20"/>
                    <a:pt x="9" y="20"/>
                  </a:cubicBezTo>
                  <a:cubicBezTo>
                    <a:pt x="23" y="19"/>
                    <a:pt x="23" y="19"/>
                    <a:pt x="23" y="19"/>
                  </a:cubicBezTo>
                  <a:cubicBezTo>
                    <a:pt x="25" y="17"/>
                    <a:pt x="27" y="14"/>
                    <a:pt x="29" y="12"/>
                  </a:cubicBezTo>
                  <a:cubicBezTo>
                    <a:pt x="38" y="3"/>
                    <a:pt x="45" y="0"/>
                    <a:pt x="57" y="0"/>
                  </a:cubicBezTo>
                  <a:cubicBezTo>
                    <a:pt x="58" y="0"/>
                    <a:pt x="58" y="1"/>
                    <a:pt x="58" y="1"/>
                  </a:cubicBezTo>
                  <a:cubicBezTo>
                    <a:pt x="58" y="13"/>
                    <a:pt x="55" y="21"/>
                    <a:pt x="46" y="30"/>
                  </a:cubicBezTo>
                  <a:close/>
                  <a:moveTo>
                    <a:pt x="47" y="8"/>
                  </a:moveTo>
                  <a:cubicBezTo>
                    <a:pt x="45" y="8"/>
                    <a:pt x="43" y="10"/>
                    <a:pt x="43" y="12"/>
                  </a:cubicBezTo>
                  <a:cubicBezTo>
                    <a:pt x="43" y="14"/>
                    <a:pt x="45" y="15"/>
                    <a:pt x="47" y="15"/>
                  </a:cubicBezTo>
                  <a:cubicBezTo>
                    <a:pt x="49" y="15"/>
                    <a:pt x="50" y="14"/>
                    <a:pt x="50" y="12"/>
                  </a:cubicBezTo>
                  <a:cubicBezTo>
                    <a:pt x="50" y="10"/>
                    <a:pt x="49" y="8"/>
                    <a:pt x="47" y="8"/>
                  </a:cubicBezTo>
                  <a:close/>
                </a:path>
              </a:pathLst>
            </a:custGeom>
            <a:solidFill>
              <a:schemeClr val="bg1"/>
            </a:solidFill>
            <a:ln w="9525">
              <a:noFill/>
              <a:round/>
              <a:headEnd/>
              <a:tailEnd/>
            </a:ln>
          </p:spPr>
          <p:txBody>
            <a:bodyPr vert="horz" wrap="square" lIns="91419" tIns="45709" rIns="91419" bIns="45709" numCol="1" anchor="t" anchorCtr="0" compatLnSpc="1">
              <a:prstTxWarp prst="textNoShape">
                <a:avLst/>
              </a:prstTxWarp>
            </a:bodyPr>
            <a:lstStyle/>
            <a:p>
              <a:endParaRPr lang="en-US" dirty="0"/>
            </a:p>
          </p:txBody>
        </p:sp>
      </p:grpSp>
      <p:grpSp>
        <p:nvGrpSpPr>
          <p:cNvPr id="69" name="Group 64"/>
          <p:cNvGrpSpPr/>
          <p:nvPr/>
        </p:nvGrpSpPr>
        <p:grpSpPr>
          <a:xfrm rot="19223737">
            <a:off x="4746291" y="2890778"/>
            <a:ext cx="2387080" cy="2387944"/>
            <a:chOff x="3274424" y="1575559"/>
            <a:chExt cx="2253978" cy="2253978"/>
          </a:xfrm>
        </p:grpSpPr>
        <p:sp>
          <p:nvSpPr>
            <p:cNvPr id="70" name="Oval 57"/>
            <p:cNvSpPr/>
            <p:nvPr/>
          </p:nvSpPr>
          <p:spPr>
            <a:xfrm>
              <a:off x="3274424" y="1575559"/>
              <a:ext cx="2253978" cy="2253978"/>
            </a:xfrm>
            <a:prstGeom prst="ellipse">
              <a:avLst/>
            </a:prstGeom>
            <a:solidFill>
              <a:schemeClr val="accent1"/>
            </a:solidFill>
            <a:ln>
              <a:noFill/>
            </a:ln>
            <a:scene3d>
              <a:camera prst="isometricTopUp">
                <a:rot lat="21594000" lon="20400000" rev="0"/>
              </a:camera>
              <a:lightRig rig="threePt" dir="t"/>
            </a:scene3d>
            <a:sp3d extrusionH="381000">
              <a:bevelT w="0" h="0" prst="convex"/>
              <a:extrusionClr>
                <a:schemeClr val="accent1"/>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1" name="Oval 60"/>
            <p:cNvSpPr/>
            <p:nvPr/>
          </p:nvSpPr>
          <p:spPr>
            <a:xfrm>
              <a:off x="3558434" y="1859569"/>
              <a:ext cx="1685959" cy="1685959"/>
            </a:xfrm>
            <a:prstGeom prst="ellipse">
              <a:avLst/>
            </a:prstGeom>
            <a:solidFill>
              <a:schemeClr val="bg1"/>
            </a:solidFill>
            <a:ln>
              <a:noFill/>
            </a:ln>
            <a:scene3d>
              <a:camera prst="isometricTopUp">
                <a:rot lat="21594000" lon="20400000" rev="0"/>
              </a:camera>
              <a:lightRig rig="threePt" dir="t"/>
            </a:scene3d>
            <a:sp3d>
              <a:bevelT w="0" h="0" prst="convex"/>
              <a:extrusionClr>
                <a:schemeClr val="bg1"/>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2" name="Oval 61"/>
            <p:cNvSpPr/>
            <p:nvPr/>
          </p:nvSpPr>
          <p:spPr>
            <a:xfrm>
              <a:off x="3809122" y="2110257"/>
              <a:ext cx="1184583" cy="1184583"/>
            </a:xfrm>
            <a:prstGeom prst="ellipse">
              <a:avLst/>
            </a:prstGeom>
            <a:solidFill>
              <a:schemeClr val="accent2"/>
            </a:solidFill>
            <a:ln>
              <a:noFill/>
            </a:ln>
            <a:scene3d>
              <a:camera prst="isometricTopUp">
                <a:rot lat="21594000" lon="20400000" rev="0"/>
              </a:camera>
              <a:lightRig rig="threePt" dir="t"/>
            </a:scene3d>
            <a:sp3d>
              <a:bevelT w="0" h="0" prst="convex"/>
              <a:extrusionClr>
                <a:schemeClr val="bg1"/>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3" name="Oval 62"/>
            <p:cNvSpPr/>
            <p:nvPr/>
          </p:nvSpPr>
          <p:spPr>
            <a:xfrm>
              <a:off x="3970688" y="2271823"/>
              <a:ext cx="861450" cy="861450"/>
            </a:xfrm>
            <a:prstGeom prst="ellipse">
              <a:avLst/>
            </a:prstGeom>
            <a:solidFill>
              <a:schemeClr val="bg1"/>
            </a:solidFill>
            <a:ln>
              <a:noFill/>
            </a:ln>
            <a:scene3d>
              <a:camera prst="isometricTopUp">
                <a:rot lat="21594000" lon="20400000" rev="0"/>
              </a:camera>
              <a:lightRig rig="threePt" dir="t"/>
            </a:scene3d>
            <a:sp3d>
              <a:bevelT w="0" h="0" prst="convex"/>
              <a:extrusionClr>
                <a:schemeClr val="bg1"/>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74" name="Group 86"/>
          <p:cNvGrpSpPr/>
          <p:nvPr/>
        </p:nvGrpSpPr>
        <p:grpSpPr>
          <a:xfrm rot="8404606">
            <a:off x="5620217" y="2870129"/>
            <a:ext cx="2209231" cy="1207350"/>
            <a:chOff x="3990975" y="2525713"/>
            <a:chExt cx="1697038" cy="927100"/>
          </a:xfrm>
        </p:grpSpPr>
        <p:sp>
          <p:nvSpPr>
            <p:cNvPr id="75" name="Freeform 17"/>
            <p:cNvSpPr>
              <a:spLocks/>
            </p:cNvSpPr>
            <p:nvPr/>
          </p:nvSpPr>
          <p:spPr bwMode="auto">
            <a:xfrm>
              <a:off x="4016375" y="2970213"/>
              <a:ext cx="363538" cy="330200"/>
            </a:xfrm>
            <a:custGeom>
              <a:avLst/>
              <a:gdLst/>
              <a:ahLst/>
              <a:cxnLst>
                <a:cxn ang="0">
                  <a:pos x="236" y="0"/>
                </a:cxn>
                <a:cxn ang="0">
                  <a:pos x="271" y="128"/>
                </a:cxn>
                <a:cxn ang="0">
                  <a:pos x="236" y="0"/>
                </a:cxn>
              </a:cxnLst>
              <a:rect l="0" t="0" r="r" b="b"/>
              <a:pathLst>
                <a:path w="271" h="245">
                  <a:moveTo>
                    <a:pt x="236" y="0"/>
                  </a:moveTo>
                  <a:cubicBezTo>
                    <a:pt x="23" y="81"/>
                    <a:pt x="0" y="245"/>
                    <a:pt x="271" y="128"/>
                  </a:cubicBezTo>
                  <a:lnTo>
                    <a:pt x="236" y="0"/>
                  </a:lnTo>
                  <a:close/>
                </a:path>
              </a:pathLst>
            </a:custGeom>
            <a:solidFill>
              <a:schemeClr val="accent1">
                <a:lumMod val="75000"/>
              </a:schemeClr>
            </a:solidFill>
            <a:ln w="9525">
              <a:noFill/>
              <a:round/>
              <a:headEnd/>
              <a:tailEnd/>
            </a:ln>
          </p:spPr>
          <p:txBody>
            <a:bodyPr vert="horz" wrap="square" lIns="91419" tIns="45709" rIns="91419" bIns="45709" numCol="1" anchor="t" anchorCtr="0" compatLnSpc="1">
              <a:prstTxWarp prst="textNoShape">
                <a:avLst/>
              </a:prstTxWarp>
            </a:bodyPr>
            <a:lstStyle/>
            <a:p>
              <a:endParaRPr lang="en-US" dirty="0"/>
            </a:p>
          </p:txBody>
        </p:sp>
        <p:sp>
          <p:nvSpPr>
            <p:cNvPr id="76" name="Freeform 18"/>
            <p:cNvSpPr>
              <a:spLocks/>
            </p:cNvSpPr>
            <p:nvPr/>
          </p:nvSpPr>
          <p:spPr bwMode="auto">
            <a:xfrm>
              <a:off x="3990975" y="2651125"/>
              <a:ext cx="404813" cy="327025"/>
            </a:xfrm>
            <a:custGeom>
              <a:avLst/>
              <a:gdLst/>
              <a:ahLst/>
              <a:cxnLst>
                <a:cxn ang="0">
                  <a:pos x="255" y="244"/>
                </a:cxn>
                <a:cxn ang="0">
                  <a:pos x="302" y="121"/>
                </a:cxn>
                <a:cxn ang="0">
                  <a:pos x="255" y="244"/>
                </a:cxn>
              </a:cxnLst>
              <a:rect l="0" t="0" r="r" b="b"/>
              <a:pathLst>
                <a:path w="302" h="244">
                  <a:moveTo>
                    <a:pt x="255" y="244"/>
                  </a:moveTo>
                  <a:cubicBezTo>
                    <a:pt x="0" y="106"/>
                    <a:pt x="50" y="0"/>
                    <a:pt x="302" y="121"/>
                  </a:cubicBezTo>
                  <a:lnTo>
                    <a:pt x="255" y="244"/>
                  </a:lnTo>
                  <a:close/>
                </a:path>
              </a:pathLst>
            </a:custGeom>
            <a:solidFill>
              <a:schemeClr val="accent1"/>
            </a:solidFill>
            <a:ln w="9525">
              <a:noFill/>
              <a:round/>
              <a:headEnd/>
              <a:tailEnd/>
            </a:ln>
          </p:spPr>
          <p:txBody>
            <a:bodyPr vert="horz" wrap="square" lIns="91419" tIns="45709" rIns="91419" bIns="45709" numCol="1" anchor="t" anchorCtr="0" compatLnSpc="1">
              <a:prstTxWarp prst="textNoShape">
                <a:avLst/>
              </a:prstTxWarp>
            </a:bodyPr>
            <a:lstStyle/>
            <a:p>
              <a:endParaRPr lang="en-US" dirty="0"/>
            </a:p>
          </p:txBody>
        </p:sp>
        <p:sp>
          <p:nvSpPr>
            <p:cNvPr id="77" name="Freeform 19"/>
            <p:cNvSpPr>
              <a:spLocks/>
            </p:cNvSpPr>
            <p:nvPr/>
          </p:nvSpPr>
          <p:spPr bwMode="auto">
            <a:xfrm>
              <a:off x="5297488" y="3011488"/>
              <a:ext cx="390525" cy="41275"/>
            </a:xfrm>
            <a:custGeom>
              <a:avLst/>
              <a:gdLst/>
              <a:ahLst/>
              <a:cxnLst>
                <a:cxn ang="0">
                  <a:pos x="73" y="2"/>
                </a:cxn>
                <a:cxn ang="0">
                  <a:pos x="0" y="8"/>
                </a:cxn>
                <a:cxn ang="0">
                  <a:pos x="72" y="21"/>
                </a:cxn>
                <a:cxn ang="0">
                  <a:pos x="291" y="27"/>
                </a:cxn>
                <a:cxn ang="0">
                  <a:pos x="292" y="24"/>
                </a:cxn>
                <a:cxn ang="0">
                  <a:pos x="73" y="2"/>
                </a:cxn>
              </a:cxnLst>
              <a:rect l="0" t="0" r="r" b="b"/>
              <a:pathLst>
                <a:path w="292" h="30">
                  <a:moveTo>
                    <a:pt x="73" y="2"/>
                  </a:moveTo>
                  <a:cubicBezTo>
                    <a:pt x="33" y="0"/>
                    <a:pt x="1" y="2"/>
                    <a:pt x="0" y="8"/>
                  </a:cubicBezTo>
                  <a:cubicBezTo>
                    <a:pt x="0" y="13"/>
                    <a:pt x="32" y="19"/>
                    <a:pt x="72" y="21"/>
                  </a:cubicBezTo>
                  <a:cubicBezTo>
                    <a:pt x="100" y="22"/>
                    <a:pt x="279" y="30"/>
                    <a:pt x="291" y="27"/>
                  </a:cubicBezTo>
                  <a:cubicBezTo>
                    <a:pt x="292" y="26"/>
                    <a:pt x="292" y="26"/>
                    <a:pt x="292" y="24"/>
                  </a:cubicBezTo>
                  <a:cubicBezTo>
                    <a:pt x="280" y="21"/>
                    <a:pt x="101" y="3"/>
                    <a:pt x="73" y="2"/>
                  </a:cubicBezTo>
                  <a:close/>
                </a:path>
              </a:pathLst>
            </a:custGeom>
            <a:solidFill>
              <a:schemeClr val="accent1">
                <a:lumMod val="50000"/>
              </a:schemeClr>
            </a:solidFill>
            <a:ln w="9525">
              <a:noFill/>
              <a:round/>
              <a:headEnd/>
              <a:tailEnd/>
            </a:ln>
          </p:spPr>
          <p:txBody>
            <a:bodyPr vert="horz" wrap="square" lIns="91419" tIns="45709" rIns="91419" bIns="45709" numCol="1" anchor="t" anchorCtr="0" compatLnSpc="1">
              <a:prstTxWarp prst="textNoShape">
                <a:avLst/>
              </a:prstTxWarp>
            </a:bodyPr>
            <a:lstStyle/>
            <a:p>
              <a:endParaRPr lang="en-US" dirty="0"/>
            </a:p>
          </p:txBody>
        </p:sp>
        <p:sp>
          <p:nvSpPr>
            <p:cNvPr id="78" name="Freeform 21"/>
            <p:cNvSpPr>
              <a:spLocks/>
            </p:cNvSpPr>
            <p:nvPr/>
          </p:nvSpPr>
          <p:spPr bwMode="auto">
            <a:xfrm>
              <a:off x="4333875" y="2951163"/>
              <a:ext cx="1028700" cy="134938"/>
            </a:xfrm>
            <a:custGeom>
              <a:avLst/>
              <a:gdLst/>
              <a:ahLst/>
              <a:cxnLst>
                <a:cxn ang="0">
                  <a:pos x="768" y="10"/>
                </a:cxn>
                <a:cxn ang="0">
                  <a:pos x="0" y="9"/>
                </a:cxn>
                <a:cxn ang="0">
                  <a:pos x="0" y="26"/>
                </a:cxn>
                <a:cxn ang="0">
                  <a:pos x="763" y="100"/>
                </a:cxn>
                <a:cxn ang="0">
                  <a:pos x="768" y="10"/>
                </a:cxn>
              </a:cxnLst>
              <a:rect l="0" t="0" r="r" b="b"/>
              <a:pathLst>
                <a:path w="768" h="100">
                  <a:moveTo>
                    <a:pt x="768" y="10"/>
                  </a:moveTo>
                  <a:cubicBezTo>
                    <a:pt x="512" y="0"/>
                    <a:pt x="257" y="0"/>
                    <a:pt x="0" y="9"/>
                  </a:cubicBezTo>
                  <a:cubicBezTo>
                    <a:pt x="0" y="26"/>
                    <a:pt x="0" y="26"/>
                    <a:pt x="0" y="26"/>
                  </a:cubicBezTo>
                  <a:cubicBezTo>
                    <a:pt x="254" y="60"/>
                    <a:pt x="508" y="85"/>
                    <a:pt x="763" y="100"/>
                  </a:cubicBezTo>
                  <a:lnTo>
                    <a:pt x="768" y="10"/>
                  </a:lnTo>
                  <a:close/>
                </a:path>
              </a:pathLst>
            </a:custGeom>
            <a:solidFill>
              <a:schemeClr val="bg1">
                <a:lumMod val="95000"/>
              </a:schemeClr>
            </a:solidFill>
            <a:ln w="9525">
              <a:noFill/>
              <a:round/>
              <a:headEnd/>
              <a:tailEnd/>
            </a:ln>
          </p:spPr>
          <p:txBody>
            <a:bodyPr vert="horz" wrap="square" lIns="91419" tIns="45709" rIns="91419" bIns="45709" numCol="1" anchor="t" anchorCtr="0" compatLnSpc="1">
              <a:prstTxWarp prst="textNoShape">
                <a:avLst/>
              </a:prstTxWarp>
            </a:bodyPr>
            <a:lstStyle/>
            <a:p>
              <a:endParaRPr lang="en-US" dirty="0"/>
            </a:p>
          </p:txBody>
        </p:sp>
        <p:sp>
          <p:nvSpPr>
            <p:cNvPr id="79" name="Freeform 22"/>
            <p:cNvSpPr>
              <a:spLocks/>
            </p:cNvSpPr>
            <p:nvPr/>
          </p:nvSpPr>
          <p:spPr bwMode="auto">
            <a:xfrm>
              <a:off x="5111750" y="2957513"/>
              <a:ext cx="307975" cy="128588"/>
            </a:xfrm>
            <a:custGeom>
              <a:avLst/>
              <a:gdLst/>
              <a:ahLst/>
              <a:cxnLst>
                <a:cxn ang="0">
                  <a:pos x="187" y="5"/>
                </a:cxn>
                <a:cxn ang="0">
                  <a:pos x="10" y="0"/>
                </a:cxn>
                <a:cxn ang="0">
                  <a:pos x="0" y="82"/>
                </a:cxn>
                <a:cxn ang="0">
                  <a:pos x="182" y="95"/>
                </a:cxn>
                <a:cxn ang="0">
                  <a:pos x="187" y="5"/>
                </a:cxn>
              </a:cxnLst>
              <a:rect l="0" t="0" r="r" b="b"/>
              <a:pathLst>
                <a:path w="230" h="95">
                  <a:moveTo>
                    <a:pt x="187" y="5"/>
                  </a:moveTo>
                  <a:cubicBezTo>
                    <a:pt x="10" y="0"/>
                    <a:pt x="10" y="0"/>
                    <a:pt x="10" y="0"/>
                  </a:cubicBezTo>
                  <a:cubicBezTo>
                    <a:pt x="44" y="14"/>
                    <a:pt x="40" y="66"/>
                    <a:pt x="0" y="82"/>
                  </a:cubicBezTo>
                  <a:cubicBezTo>
                    <a:pt x="182" y="95"/>
                    <a:pt x="182" y="95"/>
                    <a:pt x="182" y="95"/>
                  </a:cubicBezTo>
                  <a:cubicBezTo>
                    <a:pt x="230" y="85"/>
                    <a:pt x="228" y="17"/>
                    <a:pt x="187" y="5"/>
                  </a:cubicBezTo>
                  <a:close/>
                </a:path>
              </a:pathLst>
            </a:custGeom>
            <a:solidFill>
              <a:schemeClr val="accent1">
                <a:lumMod val="50000"/>
              </a:schemeClr>
            </a:solidFill>
            <a:ln w="9525">
              <a:noFill/>
              <a:round/>
              <a:headEnd/>
              <a:tailEnd/>
            </a:ln>
          </p:spPr>
          <p:txBody>
            <a:bodyPr vert="horz" wrap="square" lIns="91419" tIns="45709" rIns="91419" bIns="45709" numCol="1" anchor="t" anchorCtr="0" compatLnSpc="1">
              <a:prstTxWarp prst="textNoShape">
                <a:avLst/>
              </a:prstTxWarp>
            </a:bodyPr>
            <a:lstStyle/>
            <a:p>
              <a:endParaRPr lang="en-US" dirty="0"/>
            </a:p>
          </p:txBody>
        </p:sp>
        <p:sp>
          <p:nvSpPr>
            <p:cNvPr id="80" name="Freeform 23"/>
            <p:cNvSpPr>
              <a:spLocks/>
            </p:cNvSpPr>
            <p:nvPr/>
          </p:nvSpPr>
          <p:spPr bwMode="auto">
            <a:xfrm>
              <a:off x="4324350" y="2525713"/>
              <a:ext cx="420688" cy="466725"/>
            </a:xfrm>
            <a:custGeom>
              <a:avLst/>
              <a:gdLst/>
              <a:ahLst/>
              <a:cxnLst>
                <a:cxn ang="0">
                  <a:pos x="314" y="348"/>
                </a:cxn>
                <a:cxn ang="0">
                  <a:pos x="0" y="334"/>
                </a:cxn>
                <a:cxn ang="0">
                  <a:pos x="314" y="348"/>
                </a:cxn>
              </a:cxnLst>
              <a:rect l="0" t="0" r="r" b="b"/>
              <a:pathLst>
                <a:path w="314" h="348">
                  <a:moveTo>
                    <a:pt x="314" y="348"/>
                  </a:moveTo>
                  <a:cubicBezTo>
                    <a:pt x="0" y="334"/>
                    <a:pt x="0" y="334"/>
                    <a:pt x="0" y="334"/>
                  </a:cubicBezTo>
                  <a:cubicBezTo>
                    <a:pt x="78" y="44"/>
                    <a:pt x="280" y="0"/>
                    <a:pt x="314" y="348"/>
                  </a:cubicBezTo>
                  <a:close/>
                </a:path>
              </a:pathLst>
            </a:custGeom>
            <a:solidFill>
              <a:schemeClr val="accent1">
                <a:lumMod val="50000"/>
              </a:schemeClr>
            </a:solidFill>
            <a:ln w="9525">
              <a:noFill/>
              <a:round/>
              <a:headEnd/>
              <a:tailEnd/>
            </a:ln>
          </p:spPr>
          <p:txBody>
            <a:bodyPr vert="horz" wrap="square" lIns="91419" tIns="45709" rIns="91419" bIns="45709" numCol="1" anchor="t" anchorCtr="0" compatLnSpc="1">
              <a:prstTxWarp prst="textNoShape">
                <a:avLst/>
              </a:prstTxWarp>
            </a:bodyPr>
            <a:lstStyle/>
            <a:p>
              <a:endParaRPr lang="en-US" dirty="0"/>
            </a:p>
          </p:txBody>
        </p:sp>
        <p:sp>
          <p:nvSpPr>
            <p:cNvPr id="81" name="Freeform 24"/>
            <p:cNvSpPr>
              <a:spLocks/>
            </p:cNvSpPr>
            <p:nvPr/>
          </p:nvSpPr>
          <p:spPr bwMode="auto">
            <a:xfrm>
              <a:off x="4324350" y="2974975"/>
              <a:ext cx="420688" cy="477838"/>
            </a:xfrm>
            <a:custGeom>
              <a:avLst/>
              <a:gdLst/>
              <a:ahLst/>
              <a:cxnLst>
                <a:cxn ang="0">
                  <a:pos x="314" y="14"/>
                </a:cxn>
                <a:cxn ang="0">
                  <a:pos x="0" y="0"/>
                </a:cxn>
                <a:cxn ang="0">
                  <a:pos x="314" y="14"/>
                </a:cxn>
              </a:cxnLst>
              <a:rect l="0" t="0" r="r" b="b"/>
              <a:pathLst>
                <a:path w="314" h="356">
                  <a:moveTo>
                    <a:pt x="314" y="14"/>
                  </a:moveTo>
                  <a:cubicBezTo>
                    <a:pt x="0" y="0"/>
                    <a:pt x="0" y="0"/>
                    <a:pt x="0" y="0"/>
                  </a:cubicBezTo>
                  <a:cubicBezTo>
                    <a:pt x="49" y="296"/>
                    <a:pt x="247" y="356"/>
                    <a:pt x="314" y="14"/>
                  </a:cubicBezTo>
                  <a:close/>
                </a:path>
              </a:pathLst>
            </a:custGeom>
            <a:solidFill>
              <a:schemeClr val="accent1"/>
            </a:solidFill>
            <a:ln w="9525">
              <a:noFill/>
              <a:round/>
              <a:headEnd/>
              <a:tailEnd/>
            </a:ln>
          </p:spPr>
          <p:txBody>
            <a:bodyPr vert="horz" wrap="square" lIns="91419" tIns="45709" rIns="91419" bIns="45709" numCol="1" anchor="t" anchorCtr="0" compatLnSpc="1">
              <a:prstTxWarp prst="textNoShape">
                <a:avLst/>
              </a:prstTxWarp>
            </a:bodyPr>
            <a:lstStyle/>
            <a:p>
              <a:endParaRPr lang="en-US" dirty="0"/>
            </a:p>
          </p:txBody>
        </p:sp>
      </p:grpSp>
      <p:grpSp>
        <p:nvGrpSpPr>
          <p:cNvPr id="82" name="Group 58"/>
          <p:cNvGrpSpPr/>
          <p:nvPr/>
        </p:nvGrpSpPr>
        <p:grpSpPr>
          <a:xfrm>
            <a:off x="1604743" y="4447913"/>
            <a:ext cx="2895024" cy="1252922"/>
            <a:chOff x="7174424" y="1391504"/>
            <a:chExt cx="2172053" cy="939692"/>
          </a:xfrm>
        </p:grpSpPr>
        <p:sp>
          <p:nvSpPr>
            <p:cNvPr id="83" name="TextBox 67"/>
            <p:cNvSpPr txBox="1"/>
            <p:nvPr/>
          </p:nvSpPr>
          <p:spPr>
            <a:xfrm>
              <a:off x="7174425" y="1600395"/>
              <a:ext cx="2172052" cy="730801"/>
            </a:xfrm>
            <a:prstGeom prst="rect">
              <a:avLst/>
            </a:prstGeom>
            <a:noFill/>
          </p:spPr>
          <p:txBody>
            <a:bodyPr wrap="square" lIns="0" tIns="0" rIns="0" bIns="0" rtlCol="0">
              <a:spAutoFit/>
            </a:bodyPr>
            <a:lstStyle/>
            <a:p>
              <a:pPr>
                <a:lnSpc>
                  <a:spcPts val="1867"/>
                </a:lnSpc>
              </a:pPr>
              <a:r>
                <a:rPr lang="zh-CN" altLang="en-US" sz="1400" dirty="0">
                  <a:solidFill>
                    <a:schemeClr val="tx1">
                      <a:lumMod val="85000"/>
                      <a:lumOff val="15000"/>
                    </a:schemeClr>
                  </a:solidFill>
                  <a:latin typeface="时尚中黑简体"/>
                </a:rPr>
                <a:t>单击此处添加文字阐述，添加简短问题说明文字，具体说明文字在此处。单击此处添加文字阐述，添加简短问题说明文字，具体说明文字在此处</a:t>
              </a:r>
              <a:endParaRPr lang="en-US" altLang="zh-CN" sz="1200" dirty="0">
                <a:solidFill>
                  <a:schemeClr val="tx1">
                    <a:lumMod val="85000"/>
                    <a:lumOff val="15000"/>
                  </a:schemeClr>
                </a:solidFill>
                <a:latin typeface="时尚中黑简体"/>
                <a:sym typeface="微软雅黑" pitchFamily="34" charset="-122"/>
              </a:endParaRPr>
            </a:p>
          </p:txBody>
        </p:sp>
        <p:sp>
          <p:nvSpPr>
            <p:cNvPr id="84" name="Rectangle 69"/>
            <p:cNvSpPr/>
            <p:nvPr/>
          </p:nvSpPr>
          <p:spPr>
            <a:xfrm>
              <a:off x="7174424" y="1391504"/>
              <a:ext cx="1103811" cy="219240"/>
            </a:xfrm>
            <a:prstGeom prst="rect">
              <a:avLst/>
            </a:prstGeom>
          </p:spPr>
          <p:txBody>
            <a:bodyPr wrap="none" lIns="0" tIns="0" rIns="0" bIns="0">
              <a:spAutoFit/>
            </a:bodyPr>
            <a:lstStyle/>
            <a:p>
              <a:r>
                <a:rPr lang="zh-CN" altLang="en-US" sz="1900" b="1" dirty="0">
                  <a:solidFill>
                    <a:schemeClr val="tx1">
                      <a:lumMod val="85000"/>
                      <a:lumOff val="15000"/>
                    </a:schemeClr>
                  </a:solidFill>
                </a:rPr>
                <a:t>添加文本标题</a:t>
              </a:r>
              <a:endParaRPr lang="en-US" sz="1900" b="1" dirty="0">
                <a:solidFill>
                  <a:schemeClr val="tx1">
                    <a:lumMod val="85000"/>
                    <a:lumOff val="15000"/>
                  </a:schemeClr>
                </a:solidFill>
              </a:endParaRPr>
            </a:p>
          </p:txBody>
        </p:sp>
      </p:grpSp>
      <p:grpSp>
        <p:nvGrpSpPr>
          <p:cNvPr id="85" name="Group 58"/>
          <p:cNvGrpSpPr/>
          <p:nvPr/>
        </p:nvGrpSpPr>
        <p:grpSpPr>
          <a:xfrm>
            <a:off x="7734099" y="2133157"/>
            <a:ext cx="2895023" cy="1398569"/>
            <a:chOff x="7174425" y="1391504"/>
            <a:chExt cx="2172052" cy="1048927"/>
          </a:xfrm>
        </p:grpSpPr>
        <p:sp>
          <p:nvSpPr>
            <p:cNvPr id="86" name="TextBox 72"/>
            <p:cNvSpPr txBox="1"/>
            <p:nvPr/>
          </p:nvSpPr>
          <p:spPr>
            <a:xfrm>
              <a:off x="7174425" y="1600395"/>
              <a:ext cx="2172052" cy="840036"/>
            </a:xfrm>
            <a:prstGeom prst="rect">
              <a:avLst/>
            </a:prstGeom>
            <a:noFill/>
          </p:spPr>
          <p:txBody>
            <a:bodyPr wrap="square" lIns="0" tIns="0" rIns="0" bIns="0" rtlCol="0">
              <a:spAutoFit/>
            </a:bodyPr>
            <a:lstStyle/>
            <a:p>
              <a:pPr algn="r" defTabSz="1218926">
                <a:spcBef>
                  <a:spcPct val="20000"/>
                </a:spcBef>
                <a:defRPr/>
              </a:pPr>
              <a:r>
                <a:rPr lang="zh-CN" altLang="en-US" sz="1400" dirty="0">
                  <a:solidFill>
                    <a:schemeClr val="tx1">
                      <a:lumMod val="85000"/>
                      <a:lumOff val="15000"/>
                    </a:schemeClr>
                  </a:solidFill>
                  <a:latin typeface="时尚中黑简体"/>
                </a:rPr>
                <a:t>单击此处添加文字阐述，添加简短问题说明文字，具体说明文字在此处。单击此处添加文字阐述，添加简短问题说明文字，具体说明文字在此处</a:t>
              </a:r>
              <a:endParaRPr lang="en-US" altLang="zh-CN" sz="1200" dirty="0">
                <a:solidFill>
                  <a:schemeClr val="tx1">
                    <a:lumMod val="85000"/>
                    <a:lumOff val="15000"/>
                  </a:schemeClr>
                </a:solidFill>
                <a:latin typeface="时尚中黑简体"/>
                <a:sym typeface="微软雅黑" pitchFamily="34" charset="-122"/>
              </a:endParaRPr>
            </a:p>
            <a:p>
              <a:pPr algn="r" defTabSz="1218926">
                <a:spcBef>
                  <a:spcPct val="20000"/>
                </a:spcBef>
                <a:defRPr/>
              </a:pPr>
              <a:r>
                <a:rPr lang="en-US" sz="1400" dirty="0">
                  <a:solidFill>
                    <a:schemeClr val="tx1">
                      <a:lumMod val="50000"/>
                      <a:lumOff val="50000"/>
                    </a:schemeClr>
                  </a:solidFill>
                </a:rPr>
                <a:t>.</a:t>
              </a:r>
              <a:endParaRPr lang="en-US" sz="1400" dirty="0">
                <a:solidFill>
                  <a:schemeClr val="tx1">
                    <a:lumMod val="65000"/>
                    <a:lumOff val="35000"/>
                  </a:schemeClr>
                </a:solidFill>
              </a:endParaRPr>
            </a:p>
          </p:txBody>
        </p:sp>
        <p:sp>
          <p:nvSpPr>
            <p:cNvPr id="87" name="Rectangle 73"/>
            <p:cNvSpPr/>
            <p:nvPr/>
          </p:nvSpPr>
          <p:spPr>
            <a:xfrm>
              <a:off x="8181681" y="1391504"/>
              <a:ext cx="1103811" cy="219240"/>
            </a:xfrm>
            <a:prstGeom prst="rect">
              <a:avLst/>
            </a:prstGeom>
          </p:spPr>
          <p:txBody>
            <a:bodyPr wrap="none" lIns="0" tIns="0" rIns="0" bIns="0">
              <a:spAutoFit/>
            </a:bodyPr>
            <a:lstStyle/>
            <a:p>
              <a:pPr lvl="0"/>
              <a:r>
                <a:rPr lang="zh-CN" altLang="en-US" sz="1900" b="1" dirty="0">
                  <a:solidFill>
                    <a:schemeClr val="tx1">
                      <a:lumMod val="85000"/>
                      <a:lumOff val="15000"/>
                    </a:schemeClr>
                  </a:solidFill>
                  <a:latin typeface="Franklin Gothic Medium"/>
                </a:rPr>
                <a:t>添加文本标题</a:t>
              </a:r>
              <a:endParaRPr lang="en-US" altLang="zh-CN" sz="1900" b="1" dirty="0">
                <a:solidFill>
                  <a:schemeClr val="tx1">
                    <a:lumMod val="85000"/>
                    <a:lumOff val="15000"/>
                  </a:schemeClr>
                </a:solidFill>
                <a:latin typeface="Franklin Gothic Medium"/>
              </a:endParaRPr>
            </a:p>
          </p:txBody>
        </p:sp>
      </p:grpSp>
      <p:grpSp>
        <p:nvGrpSpPr>
          <p:cNvPr id="88" name="Group 58"/>
          <p:cNvGrpSpPr/>
          <p:nvPr/>
        </p:nvGrpSpPr>
        <p:grpSpPr>
          <a:xfrm>
            <a:off x="7367195" y="4447913"/>
            <a:ext cx="2895023" cy="1252922"/>
            <a:chOff x="7174425" y="1391504"/>
            <a:chExt cx="2172052" cy="939692"/>
          </a:xfrm>
        </p:grpSpPr>
        <p:sp>
          <p:nvSpPr>
            <p:cNvPr id="89" name="TextBox 79"/>
            <p:cNvSpPr txBox="1"/>
            <p:nvPr/>
          </p:nvSpPr>
          <p:spPr>
            <a:xfrm>
              <a:off x="7174425" y="1600395"/>
              <a:ext cx="2172052" cy="730801"/>
            </a:xfrm>
            <a:prstGeom prst="rect">
              <a:avLst/>
            </a:prstGeom>
            <a:noFill/>
          </p:spPr>
          <p:txBody>
            <a:bodyPr wrap="square" lIns="0" tIns="0" rIns="0" bIns="0" rtlCol="0">
              <a:spAutoFit/>
            </a:bodyPr>
            <a:lstStyle/>
            <a:p>
              <a:pPr algn="r">
                <a:lnSpc>
                  <a:spcPts val="1867"/>
                </a:lnSpc>
              </a:pPr>
              <a:r>
                <a:rPr lang="zh-CN" altLang="en-US" sz="1400" dirty="0">
                  <a:solidFill>
                    <a:schemeClr val="tx1">
                      <a:lumMod val="85000"/>
                      <a:lumOff val="15000"/>
                    </a:schemeClr>
                  </a:solidFill>
                  <a:latin typeface="时尚中黑简体"/>
                </a:rPr>
                <a:t>单击此处添加文字阐述，添加简短问题说明文字，具体说明文字在此处。单击此处添加文字阐述，添加简短问题说明文字，具体说明文字在此处</a:t>
              </a:r>
              <a:endParaRPr lang="en-US" altLang="zh-CN" sz="1200" dirty="0">
                <a:solidFill>
                  <a:schemeClr val="tx1">
                    <a:lumMod val="85000"/>
                    <a:lumOff val="15000"/>
                  </a:schemeClr>
                </a:solidFill>
                <a:latin typeface="时尚中黑简体"/>
                <a:sym typeface="微软雅黑" pitchFamily="34" charset="-122"/>
              </a:endParaRPr>
            </a:p>
          </p:txBody>
        </p:sp>
        <p:sp>
          <p:nvSpPr>
            <p:cNvPr id="90" name="Rectangle 84"/>
            <p:cNvSpPr/>
            <p:nvPr/>
          </p:nvSpPr>
          <p:spPr>
            <a:xfrm>
              <a:off x="8181681" y="1391504"/>
              <a:ext cx="1103811" cy="219240"/>
            </a:xfrm>
            <a:prstGeom prst="rect">
              <a:avLst/>
            </a:prstGeom>
          </p:spPr>
          <p:txBody>
            <a:bodyPr wrap="none" lIns="0" tIns="0" rIns="0" bIns="0">
              <a:spAutoFit/>
            </a:bodyPr>
            <a:lstStyle/>
            <a:p>
              <a:pPr lvl="0"/>
              <a:r>
                <a:rPr lang="zh-CN" altLang="en-US" sz="1900" b="1" dirty="0">
                  <a:solidFill>
                    <a:schemeClr val="tx1">
                      <a:lumMod val="85000"/>
                      <a:lumOff val="15000"/>
                    </a:schemeClr>
                  </a:solidFill>
                  <a:latin typeface="Franklin Gothic Medium"/>
                </a:rPr>
                <a:t>添加文本标题</a:t>
              </a:r>
              <a:endParaRPr lang="en-US" altLang="zh-CN" sz="1900" b="1" dirty="0">
                <a:solidFill>
                  <a:schemeClr val="tx1">
                    <a:lumMod val="85000"/>
                    <a:lumOff val="15000"/>
                  </a:schemeClr>
                </a:solidFill>
                <a:latin typeface="Franklin Gothic Medium"/>
              </a:endParaRPr>
            </a:p>
          </p:txBody>
        </p:sp>
      </p:grpSp>
    </p:spTree>
    <p:extLst>
      <p:ext uri="{BB962C8B-B14F-4D97-AF65-F5344CB8AC3E}">
        <p14:creationId xmlns:p14="http://schemas.microsoft.com/office/powerpoint/2010/main" val="2508190725"/>
      </p:ext>
    </p:extLst>
  </p:cSld>
  <p:clrMapOvr>
    <a:masterClrMapping/>
  </p:clrMapOvr>
  <mc:AlternateContent xmlns:mc="http://schemas.openxmlformats.org/markup-compatibility/2006" xmlns:p14="http://schemas.microsoft.com/office/powerpoint/2010/main">
    <mc:Choice Requires="p14">
      <p:transition spd="slow" p14:dur="1600" advTm="0">
        <p14:conveyor dir="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250"/>
                                        <p:tgtEl>
                                          <p:spTgt spid="3"/>
                                        </p:tgtEl>
                                      </p:cBhvr>
                                    </p:animEffect>
                                  </p:childTnLst>
                                </p:cTn>
                              </p:par>
                            </p:childTnLst>
                          </p:cTn>
                        </p:par>
                        <p:par>
                          <p:cTn id="8" fill="hold">
                            <p:stCondLst>
                              <p:cond delay="250"/>
                            </p:stCondLst>
                            <p:childTnLst>
                              <p:par>
                                <p:cTn id="9" presetID="53" presetClass="entr" presetSubtype="16" fill="hold" grpId="0" nodeType="afterEffect">
                                  <p:stCondLst>
                                    <p:cond delay="0"/>
                                  </p:stCondLst>
                                  <p:iterate type="lt">
                                    <p:tmPct val="10000"/>
                                  </p:iterate>
                                  <p:childTnLst>
                                    <p:set>
                                      <p:cBhvr>
                                        <p:cTn id="10" dur="1" fill="hold">
                                          <p:stCondLst>
                                            <p:cond delay="0"/>
                                          </p:stCondLst>
                                        </p:cTn>
                                        <p:tgtEl>
                                          <p:spTgt spid="2"/>
                                        </p:tgtEl>
                                        <p:attrNameLst>
                                          <p:attrName>style.visibility</p:attrName>
                                        </p:attrNameLst>
                                      </p:cBhvr>
                                      <p:to>
                                        <p:strVal val="visible"/>
                                      </p:to>
                                    </p:set>
                                    <p:anim calcmode="lin" valueType="num">
                                      <p:cBhvr>
                                        <p:cTn id="11" dur="500" fill="hold"/>
                                        <p:tgtEl>
                                          <p:spTgt spid="2"/>
                                        </p:tgtEl>
                                        <p:attrNameLst>
                                          <p:attrName>ppt_w</p:attrName>
                                        </p:attrNameLst>
                                      </p:cBhvr>
                                      <p:tavLst>
                                        <p:tav tm="0">
                                          <p:val>
                                            <p:fltVal val="0"/>
                                          </p:val>
                                        </p:tav>
                                        <p:tav tm="100000">
                                          <p:val>
                                            <p:strVal val="#ppt_w"/>
                                          </p:val>
                                        </p:tav>
                                      </p:tavLst>
                                    </p:anim>
                                    <p:anim calcmode="lin" valueType="num">
                                      <p:cBhvr>
                                        <p:cTn id="12" dur="500" fill="hold"/>
                                        <p:tgtEl>
                                          <p:spTgt spid="2"/>
                                        </p:tgtEl>
                                        <p:attrNameLst>
                                          <p:attrName>ppt_h</p:attrName>
                                        </p:attrNameLst>
                                      </p:cBhvr>
                                      <p:tavLst>
                                        <p:tav tm="0">
                                          <p:val>
                                            <p:fltVal val="0"/>
                                          </p:val>
                                        </p:tav>
                                        <p:tav tm="100000">
                                          <p:val>
                                            <p:strVal val="#ppt_h"/>
                                          </p:val>
                                        </p:tav>
                                      </p:tavLst>
                                    </p:anim>
                                    <p:animEffect transition="in" filter="fade">
                                      <p:cBhvr>
                                        <p:cTn id="13" dur="500"/>
                                        <p:tgtEl>
                                          <p:spTgt spid="2"/>
                                        </p:tgtEl>
                                      </p:cBhvr>
                                    </p:animEffect>
                                  </p:childTnLst>
                                </p:cTn>
                              </p:par>
                            </p:childTnLst>
                          </p:cTn>
                        </p:par>
                        <p:par>
                          <p:cTn id="14" fill="hold">
                            <p:stCondLst>
                              <p:cond delay="1150"/>
                            </p:stCondLst>
                            <p:childTnLst>
                              <p:par>
                                <p:cTn id="15" presetID="2" presetClass="entr" presetSubtype="4" accel="50000" decel="50000" fill="hold" nodeType="afterEffect">
                                  <p:stCondLst>
                                    <p:cond delay="0"/>
                                  </p:stCondLst>
                                  <p:iterate type="lt">
                                    <p:tmPct val="0"/>
                                  </p:iterate>
                                  <p:childTnLst>
                                    <p:set>
                                      <p:cBhvr>
                                        <p:cTn id="16" dur="1" fill="hold">
                                          <p:stCondLst>
                                            <p:cond delay="0"/>
                                          </p:stCondLst>
                                        </p:cTn>
                                        <p:tgtEl>
                                          <p:spTgt spid="69"/>
                                        </p:tgtEl>
                                        <p:attrNameLst>
                                          <p:attrName>style.visibility</p:attrName>
                                        </p:attrNameLst>
                                      </p:cBhvr>
                                      <p:to>
                                        <p:strVal val="visible"/>
                                      </p:to>
                                    </p:set>
                                    <p:anim calcmode="lin" valueType="num">
                                      <p:cBhvr additive="base">
                                        <p:cTn id="17" dur="500" fill="hold"/>
                                        <p:tgtEl>
                                          <p:spTgt spid="69"/>
                                        </p:tgtEl>
                                        <p:attrNameLst>
                                          <p:attrName>ppt_x</p:attrName>
                                        </p:attrNameLst>
                                      </p:cBhvr>
                                      <p:tavLst>
                                        <p:tav tm="0">
                                          <p:val>
                                            <p:strVal val="#ppt_x"/>
                                          </p:val>
                                        </p:tav>
                                        <p:tav tm="100000">
                                          <p:val>
                                            <p:strVal val="#ppt_x"/>
                                          </p:val>
                                        </p:tav>
                                      </p:tavLst>
                                    </p:anim>
                                    <p:anim calcmode="lin" valueType="num">
                                      <p:cBhvr additive="base">
                                        <p:cTn id="18" dur="500" fill="hold"/>
                                        <p:tgtEl>
                                          <p:spTgt spid="69"/>
                                        </p:tgtEl>
                                        <p:attrNameLst>
                                          <p:attrName>ppt_y</p:attrName>
                                        </p:attrNameLst>
                                      </p:cBhvr>
                                      <p:tavLst>
                                        <p:tav tm="0">
                                          <p:val>
                                            <p:strVal val="1+#ppt_h/2"/>
                                          </p:val>
                                        </p:tav>
                                        <p:tav tm="100000">
                                          <p:val>
                                            <p:strVal val="#ppt_y"/>
                                          </p:val>
                                        </p:tav>
                                      </p:tavLst>
                                    </p:anim>
                                  </p:childTnLst>
                                </p:cTn>
                              </p:par>
                            </p:childTnLst>
                          </p:cTn>
                        </p:par>
                        <p:par>
                          <p:cTn id="19" fill="hold">
                            <p:stCondLst>
                              <p:cond delay="1650"/>
                            </p:stCondLst>
                            <p:childTnLst>
                              <p:par>
                                <p:cTn id="20" presetID="2" presetClass="entr" presetSubtype="3" accel="50000" decel="50000" fill="hold" nodeType="afterEffect">
                                  <p:stCondLst>
                                    <p:cond delay="0"/>
                                  </p:stCondLst>
                                  <p:childTnLst>
                                    <p:set>
                                      <p:cBhvr>
                                        <p:cTn id="21" dur="1" fill="hold">
                                          <p:stCondLst>
                                            <p:cond delay="0"/>
                                          </p:stCondLst>
                                        </p:cTn>
                                        <p:tgtEl>
                                          <p:spTgt spid="74"/>
                                        </p:tgtEl>
                                        <p:attrNameLst>
                                          <p:attrName>style.visibility</p:attrName>
                                        </p:attrNameLst>
                                      </p:cBhvr>
                                      <p:to>
                                        <p:strVal val="visible"/>
                                      </p:to>
                                    </p:set>
                                    <p:anim calcmode="lin" valueType="num">
                                      <p:cBhvr additive="base">
                                        <p:cTn id="22" dur="500" fill="hold"/>
                                        <p:tgtEl>
                                          <p:spTgt spid="74"/>
                                        </p:tgtEl>
                                        <p:attrNameLst>
                                          <p:attrName>ppt_x</p:attrName>
                                        </p:attrNameLst>
                                      </p:cBhvr>
                                      <p:tavLst>
                                        <p:tav tm="0">
                                          <p:val>
                                            <p:strVal val="1+#ppt_w/2"/>
                                          </p:val>
                                        </p:tav>
                                        <p:tav tm="100000">
                                          <p:val>
                                            <p:strVal val="#ppt_x"/>
                                          </p:val>
                                        </p:tav>
                                      </p:tavLst>
                                    </p:anim>
                                    <p:anim calcmode="lin" valueType="num">
                                      <p:cBhvr additive="base">
                                        <p:cTn id="23" dur="500" fill="hold"/>
                                        <p:tgtEl>
                                          <p:spTgt spid="74"/>
                                        </p:tgtEl>
                                        <p:attrNameLst>
                                          <p:attrName>ppt_y</p:attrName>
                                        </p:attrNameLst>
                                      </p:cBhvr>
                                      <p:tavLst>
                                        <p:tav tm="0">
                                          <p:val>
                                            <p:strVal val="0-#ppt_h/2"/>
                                          </p:val>
                                        </p:tav>
                                        <p:tav tm="100000">
                                          <p:val>
                                            <p:strVal val="#ppt_y"/>
                                          </p:val>
                                        </p:tav>
                                      </p:tavLst>
                                    </p:anim>
                                  </p:childTnLst>
                                </p:cTn>
                              </p:par>
                            </p:childTnLst>
                          </p:cTn>
                        </p:par>
                        <p:par>
                          <p:cTn id="24" fill="hold">
                            <p:stCondLst>
                              <p:cond delay="2150"/>
                            </p:stCondLst>
                            <p:childTnLst>
                              <p:par>
                                <p:cTn id="25" presetID="26" presetClass="emph" presetSubtype="0" fill="hold" nodeType="afterEffect">
                                  <p:stCondLst>
                                    <p:cond delay="0"/>
                                  </p:stCondLst>
                                  <p:iterate type="lt">
                                    <p:tmPct val="0"/>
                                  </p:iterate>
                                  <p:childTnLst>
                                    <p:animEffect transition="out" filter="fade">
                                      <p:cBhvr>
                                        <p:cTn id="26" dur="500" tmFilter="0, 0; .2, .5; .8, .5; 1, 0"/>
                                        <p:tgtEl>
                                          <p:spTgt spid="69"/>
                                        </p:tgtEl>
                                      </p:cBhvr>
                                    </p:animEffect>
                                    <p:animScale>
                                      <p:cBhvr>
                                        <p:cTn id="27" dur="250" autoRev="1" fill="hold"/>
                                        <p:tgtEl>
                                          <p:spTgt spid="69"/>
                                        </p:tgtEl>
                                      </p:cBhvr>
                                      <p:by x="105000" y="105000"/>
                                    </p:animScale>
                                  </p:childTnLst>
                                </p:cTn>
                              </p:par>
                            </p:childTnLst>
                          </p:cTn>
                        </p:par>
                        <p:par>
                          <p:cTn id="28" fill="hold">
                            <p:stCondLst>
                              <p:cond delay="2650"/>
                            </p:stCondLst>
                            <p:childTnLst>
                              <p:par>
                                <p:cTn id="29" presetID="53" presetClass="entr" presetSubtype="0" fill="hold" nodeType="afterEffect">
                                  <p:stCondLst>
                                    <p:cond delay="0"/>
                                  </p:stCondLst>
                                  <p:childTnLst>
                                    <p:set>
                                      <p:cBhvr>
                                        <p:cTn id="30" dur="1" fill="hold">
                                          <p:stCondLst>
                                            <p:cond delay="0"/>
                                          </p:stCondLst>
                                        </p:cTn>
                                        <p:tgtEl>
                                          <p:spTgt spid="34"/>
                                        </p:tgtEl>
                                        <p:attrNameLst>
                                          <p:attrName>style.visibility</p:attrName>
                                        </p:attrNameLst>
                                      </p:cBhvr>
                                      <p:to>
                                        <p:strVal val="visible"/>
                                      </p:to>
                                    </p:set>
                                    <p:anim calcmode="lin" valueType="num">
                                      <p:cBhvr>
                                        <p:cTn id="31" dur="500" fill="hold"/>
                                        <p:tgtEl>
                                          <p:spTgt spid="34"/>
                                        </p:tgtEl>
                                        <p:attrNameLst>
                                          <p:attrName>ppt_w</p:attrName>
                                        </p:attrNameLst>
                                      </p:cBhvr>
                                      <p:tavLst>
                                        <p:tav tm="0">
                                          <p:val>
                                            <p:fltVal val="0"/>
                                          </p:val>
                                        </p:tav>
                                        <p:tav tm="100000">
                                          <p:val>
                                            <p:strVal val="#ppt_w"/>
                                          </p:val>
                                        </p:tav>
                                      </p:tavLst>
                                    </p:anim>
                                    <p:anim calcmode="lin" valueType="num">
                                      <p:cBhvr>
                                        <p:cTn id="32" dur="500" fill="hold"/>
                                        <p:tgtEl>
                                          <p:spTgt spid="34"/>
                                        </p:tgtEl>
                                        <p:attrNameLst>
                                          <p:attrName>ppt_h</p:attrName>
                                        </p:attrNameLst>
                                      </p:cBhvr>
                                      <p:tavLst>
                                        <p:tav tm="0">
                                          <p:val>
                                            <p:fltVal val="0"/>
                                          </p:val>
                                        </p:tav>
                                        <p:tav tm="100000">
                                          <p:val>
                                            <p:strVal val="#ppt_h"/>
                                          </p:val>
                                        </p:tav>
                                      </p:tavLst>
                                    </p:anim>
                                    <p:animEffect transition="in" filter="fade">
                                      <p:cBhvr>
                                        <p:cTn id="33" dur="500"/>
                                        <p:tgtEl>
                                          <p:spTgt spid="34"/>
                                        </p:tgtEl>
                                      </p:cBhvr>
                                    </p:animEffect>
                                  </p:childTnLst>
                                </p:cTn>
                              </p:par>
                            </p:childTnLst>
                          </p:cTn>
                        </p:par>
                        <p:par>
                          <p:cTn id="34" fill="hold">
                            <p:stCondLst>
                              <p:cond delay="3150"/>
                            </p:stCondLst>
                            <p:childTnLst>
                              <p:par>
                                <p:cTn id="35" presetID="22" presetClass="entr" presetSubtype="8" fill="hold" nodeType="afterEffect">
                                  <p:stCondLst>
                                    <p:cond delay="0"/>
                                  </p:stCondLst>
                                  <p:childTnLst>
                                    <p:set>
                                      <p:cBhvr>
                                        <p:cTn id="36" dur="1" fill="hold">
                                          <p:stCondLst>
                                            <p:cond delay="0"/>
                                          </p:stCondLst>
                                        </p:cTn>
                                        <p:tgtEl>
                                          <p:spTgt spid="31"/>
                                        </p:tgtEl>
                                        <p:attrNameLst>
                                          <p:attrName>style.visibility</p:attrName>
                                        </p:attrNameLst>
                                      </p:cBhvr>
                                      <p:to>
                                        <p:strVal val="visible"/>
                                      </p:to>
                                    </p:set>
                                    <p:animEffect transition="in" filter="wipe(left)">
                                      <p:cBhvr>
                                        <p:cTn id="37" dur="500"/>
                                        <p:tgtEl>
                                          <p:spTgt spid="31"/>
                                        </p:tgtEl>
                                      </p:cBhvr>
                                    </p:animEffect>
                                  </p:childTnLst>
                                </p:cTn>
                              </p:par>
                            </p:childTnLst>
                          </p:cTn>
                        </p:par>
                        <p:par>
                          <p:cTn id="38" fill="hold">
                            <p:stCondLst>
                              <p:cond delay="3650"/>
                            </p:stCondLst>
                            <p:childTnLst>
                              <p:par>
                                <p:cTn id="39" presetID="53" presetClass="entr" presetSubtype="0" fill="hold" nodeType="afterEffect">
                                  <p:stCondLst>
                                    <p:cond delay="0"/>
                                  </p:stCondLst>
                                  <p:childTnLst>
                                    <p:set>
                                      <p:cBhvr>
                                        <p:cTn id="40" dur="1" fill="hold">
                                          <p:stCondLst>
                                            <p:cond delay="0"/>
                                          </p:stCondLst>
                                        </p:cTn>
                                        <p:tgtEl>
                                          <p:spTgt spid="66"/>
                                        </p:tgtEl>
                                        <p:attrNameLst>
                                          <p:attrName>style.visibility</p:attrName>
                                        </p:attrNameLst>
                                      </p:cBhvr>
                                      <p:to>
                                        <p:strVal val="visible"/>
                                      </p:to>
                                    </p:set>
                                    <p:anim calcmode="lin" valueType="num">
                                      <p:cBhvr>
                                        <p:cTn id="41" dur="500" fill="hold"/>
                                        <p:tgtEl>
                                          <p:spTgt spid="66"/>
                                        </p:tgtEl>
                                        <p:attrNameLst>
                                          <p:attrName>ppt_w</p:attrName>
                                        </p:attrNameLst>
                                      </p:cBhvr>
                                      <p:tavLst>
                                        <p:tav tm="0">
                                          <p:val>
                                            <p:fltVal val="0"/>
                                          </p:val>
                                        </p:tav>
                                        <p:tav tm="100000">
                                          <p:val>
                                            <p:strVal val="#ppt_w"/>
                                          </p:val>
                                        </p:tav>
                                      </p:tavLst>
                                    </p:anim>
                                    <p:anim calcmode="lin" valueType="num">
                                      <p:cBhvr>
                                        <p:cTn id="42" dur="500" fill="hold"/>
                                        <p:tgtEl>
                                          <p:spTgt spid="66"/>
                                        </p:tgtEl>
                                        <p:attrNameLst>
                                          <p:attrName>ppt_h</p:attrName>
                                        </p:attrNameLst>
                                      </p:cBhvr>
                                      <p:tavLst>
                                        <p:tav tm="0">
                                          <p:val>
                                            <p:fltVal val="0"/>
                                          </p:val>
                                        </p:tav>
                                        <p:tav tm="100000">
                                          <p:val>
                                            <p:strVal val="#ppt_h"/>
                                          </p:val>
                                        </p:tav>
                                      </p:tavLst>
                                    </p:anim>
                                    <p:animEffect transition="in" filter="fade">
                                      <p:cBhvr>
                                        <p:cTn id="43" dur="500"/>
                                        <p:tgtEl>
                                          <p:spTgt spid="66"/>
                                        </p:tgtEl>
                                      </p:cBhvr>
                                    </p:animEffect>
                                  </p:childTnLst>
                                </p:cTn>
                              </p:par>
                            </p:childTnLst>
                          </p:cTn>
                        </p:par>
                        <p:par>
                          <p:cTn id="44" fill="hold">
                            <p:stCondLst>
                              <p:cond delay="4150"/>
                            </p:stCondLst>
                            <p:childTnLst>
                              <p:par>
                                <p:cTn id="45" presetID="22" presetClass="entr" presetSubtype="8" fill="hold" nodeType="afterEffect">
                                  <p:stCondLst>
                                    <p:cond delay="0"/>
                                  </p:stCondLst>
                                  <p:childTnLst>
                                    <p:set>
                                      <p:cBhvr>
                                        <p:cTn id="46" dur="1" fill="hold">
                                          <p:stCondLst>
                                            <p:cond delay="0"/>
                                          </p:stCondLst>
                                        </p:cTn>
                                        <p:tgtEl>
                                          <p:spTgt spid="82"/>
                                        </p:tgtEl>
                                        <p:attrNameLst>
                                          <p:attrName>style.visibility</p:attrName>
                                        </p:attrNameLst>
                                      </p:cBhvr>
                                      <p:to>
                                        <p:strVal val="visible"/>
                                      </p:to>
                                    </p:set>
                                    <p:animEffect transition="in" filter="wipe(left)">
                                      <p:cBhvr>
                                        <p:cTn id="47" dur="500"/>
                                        <p:tgtEl>
                                          <p:spTgt spid="82"/>
                                        </p:tgtEl>
                                      </p:cBhvr>
                                    </p:animEffect>
                                  </p:childTnLst>
                                </p:cTn>
                              </p:par>
                            </p:childTnLst>
                          </p:cTn>
                        </p:par>
                        <p:par>
                          <p:cTn id="48" fill="hold">
                            <p:stCondLst>
                              <p:cond delay="4650"/>
                            </p:stCondLst>
                            <p:childTnLst>
                              <p:par>
                                <p:cTn id="49" presetID="53" presetClass="entr" presetSubtype="0" fill="hold" nodeType="afterEffect">
                                  <p:stCondLst>
                                    <p:cond delay="0"/>
                                  </p:stCondLst>
                                  <p:childTnLst>
                                    <p:set>
                                      <p:cBhvr>
                                        <p:cTn id="50" dur="1" fill="hold">
                                          <p:stCondLst>
                                            <p:cond delay="0"/>
                                          </p:stCondLst>
                                        </p:cTn>
                                        <p:tgtEl>
                                          <p:spTgt spid="37"/>
                                        </p:tgtEl>
                                        <p:attrNameLst>
                                          <p:attrName>style.visibility</p:attrName>
                                        </p:attrNameLst>
                                      </p:cBhvr>
                                      <p:to>
                                        <p:strVal val="visible"/>
                                      </p:to>
                                    </p:set>
                                    <p:anim calcmode="lin" valueType="num">
                                      <p:cBhvr>
                                        <p:cTn id="51" dur="500" fill="hold"/>
                                        <p:tgtEl>
                                          <p:spTgt spid="37"/>
                                        </p:tgtEl>
                                        <p:attrNameLst>
                                          <p:attrName>ppt_w</p:attrName>
                                        </p:attrNameLst>
                                      </p:cBhvr>
                                      <p:tavLst>
                                        <p:tav tm="0">
                                          <p:val>
                                            <p:fltVal val="0"/>
                                          </p:val>
                                        </p:tav>
                                        <p:tav tm="100000">
                                          <p:val>
                                            <p:strVal val="#ppt_w"/>
                                          </p:val>
                                        </p:tav>
                                      </p:tavLst>
                                    </p:anim>
                                    <p:anim calcmode="lin" valueType="num">
                                      <p:cBhvr>
                                        <p:cTn id="52" dur="500" fill="hold"/>
                                        <p:tgtEl>
                                          <p:spTgt spid="37"/>
                                        </p:tgtEl>
                                        <p:attrNameLst>
                                          <p:attrName>ppt_h</p:attrName>
                                        </p:attrNameLst>
                                      </p:cBhvr>
                                      <p:tavLst>
                                        <p:tav tm="0">
                                          <p:val>
                                            <p:fltVal val="0"/>
                                          </p:val>
                                        </p:tav>
                                        <p:tav tm="100000">
                                          <p:val>
                                            <p:strVal val="#ppt_h"/>
                                          </p:val>
                                        </p:tav>
                                      </p:tavLst>
                                    </p:anim>
                                    <p:animEffect transition="in" filter="fade">
                                      <p:cBhvr>
                                        <p:cTn id="53" dur="500"/>
                                        <p:tgtEl>
                                          <p:spTgt spid="37"/>
                                        </p:tgtEl>
                                      </p:cBhvr>
                                    </p:animEffect>
                                  </p:childTnLst>
                                </p:cTn>
                              </p:par>
                            </p:childTnLst>
                          </p:cTn>
                        </p:par>
                        <p:par>
                          <p:cTn id="54" fill="hold">
                            <p:stCondLst>
                              <p:cond delay="5150"/>
                            </p:stCondLst>
                            <p:childTnLst>
                              <p:par>
                                <p:cTn id="55" presetID="22" presetClass="entr" presetSubtype="2" fill="hold" nodeType="afterEffect">
                                  <p:stCondLst>
                                    <p:cond delay="0"/>
                                  </p:stCondLst>
                                  <p:childTnLst>
                                    <p:set>
                                      <p:cBhvr>
                                        <p:cTn id="56" dur="1" fill="hold">
                                          <p:stCondLst>
                                            <p:cond delay="0"/>
                                          </p:stCondLst>
                                        </p:cTn>
                                        <p:tgtEl>
                                          <p:spTgt spid="85"/>
                                        </p:tgtEl>
                                        <p:attrNameLst>
                                          <p:attrName>style.visibility</p:attrName>
                                        </p:attrNameLst>
                                      </p:cBhvr>
                                      <p:to>
                                        <p:strVal val="visible"/>
                                      </p:to>
                                    </p:set>
                                    <p:animEffect transition="in" filter="wipe(right)">
                                      <p:cBhvr>
                                        <p:cTn id="57" dur="500"/>
                                        <p:tgtEl>
                                          <p:spTgt spid="85"/>
                                        </p:tgtEl>
                                      </p:cBhvr>
                                    </p:animEffect>
                                  </p:childTnLst>
                                </p:cTn>
                              </p:par>
                            </p:childTnLst>
                          </p:cTn>
                        </p:par>
                        <p:par>
                          <p:cTn id="58" fill="hold">
                            <p:stCondLst>
                              <p:cond delay="5650"/>
                            </p:stCondLst>
                            <p:childTnLst>
                              <p:par>
                                <p:cTn id="59" presetID="53" presetClass="entr" presetSubtype="0" fill="hold" nodeType="afterEffect">
                                  <p:stCondLst>
                                    <p:cond delay="0"/>
                                  </p:stCondLst>
                                  <p:childTnLst>
                                    <p:set>
                                      <p:cBhvr>
                                        <p:cTn id="60" dur="1" fill="hold">
                                          <p:stCondLst>
                                            <p:cond delay="0"/>
                                          </p:stCondLst>
                                        </p:cTn>
                                        <p:tgtEl>
                                          <p:spTgt spid="63"/>
                                        </p:tgtEl>
                                        <p:attrNameLst>
                                          <p:attrName>style.visibility</p:attrName>
                                        </p:attrNameLst>
                                      </p:cBhvr>
                                      <p:to>
                                        <p:strVal val="visible"/>
                                      </p:to>
                                    </p:set>
                                    <p:anim calcmode="lin" valueType="num">
                                      <p:cBhvr>
                                        <p:cTn id="61" dur="500" fill="hold"/>
                                        <p:tgtEl>
                                          <p:spTgt spid="63"/>
                                        </p:tgtEl>
                                        <p:attrNameLst>
                                          <p:attrName>ppt_w</p:attrName>
                                        </p:attrNameLst>
                                      </p:cBhvr>
                                      <p:tavLst>
                                        <p:tav tm="0">
                                          <p:val>
                                            <p:fltVal val="0"/>
                                          </p:val>
                                        </p:tav>
                                        <p:tav tm="100000">
                                          <p:val>
                                            <p:strVal val="#ppt_w"/>
                                          </p:val>
                                        </p:tav>
                                      </p:tavLst>
                                    </p:anim>
                                    <p:anim calcmode="lin" valueType="num">
                                      <p:cBhvr>
                                        <p:cTn id="62" dur="500" fill="hold"/>
                                        <p:tgtEl>
                                          <p:spTgt spid="63"/>
                                        </p:tgtEl>
                                        <p:attrNameLst>
                                          <p:attrName>ppt_h</p:attrName>
                                        </p:attrNameLst>
                                      </p:cBhvr>
                                      <p:tavLst>
                                        <p:tav tm="0">
                                          <p:val>
                                            <p:fltVal val="0"/>
                                          </p:val>
                                        </p:tav>
                                        <p:tav tm="100000">
                                          <p:val>
                                            <p:strVal val="#ppt_h"/>
                                          </p:val>
                                        </p:tav>
                                      </p:tavLst>
                                    </p:anim>
                                    <p:animEffect transition="in" filter="fade">
                                      <p:cBhvr>
                                        <p:cTn id="63" dur="500"/>
                                        <p:tgtEl>
                                          <p:spTgt spid="63"/>
                                        </p:tgtEl>
                                      </p:cBhvr>
                                    </p:animEffect>
                                  </p:childTnLst>
                                </p:cTn>
                              </p:par>
                            </p:childTnLst>
                          </p:cTn>
                        </p:par>
                        <p:par>
                          <p:cTn id="64" fill="hold">
                            <p:stCondLst>
                              <p:cond delay="6150"/>
                            </p:stCondLst>
                            <p:childTnLst>
                              <p:par>
                                <p:cTn id="65" presetID="22" presetClass="entr" presetSubtype="2" fill="hold" nodeType="afterEffect">
                                  <p:stCondLst>
                                    <p:cond delay="0"/>
                                  </p:stCondLst>
                                  <p:childTnLst>
                                    <p:set>
                                      <p:cBhvr>
                                        <p:cTn id="66" dur="1" fill="hold">
                                          <p:stCondLst>
                                            <p:cond delay="0"/>
                                          </p:stCondLst>
                                        </p:cTn>
                                        <p:tgtEl>
                                          <p:spTgt spid="88"/>
                                        </p:tgtEl>
                                        <p:attrNameLst>
                                          <p:attrName>style.visibility</p:attrName>
                                        </p:attrNameLst>
                                      </p:cBhvr>
                                      <p:to>
                                        <p:strVal val="visible"/>
                                      </p:to>
                                    </p:set>
                                    <p:animEffect transition="in" filter="wipe(right)">
                                      <p:cBhvr>
                                        <p:cTn id="67" dur="500"/>
                                        <p:tgtEl>
                                          <p:spTgt spid="8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Lst>
  </p:timing>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 name="图片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68859" y="340045"/>
            <a:ext cx="4977752" cy="3799375"/>
          </a:xfrm>
          <a:prstGeom prst="rect">
            <a:avLst/>
          </a:prstGeom>
        </p:spPr>
      </p:pic>
      <p:pic>
        <p:nvPicPr>
          <p:cNvPr id="4" name="图片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900931" y="1283124"/>
            <a:ext cx="2935859" cy="2856296"/>
          </a:xfrm>
          <a:prstGeom prst="rect">
            <a:avLst/>
          </a:prstGeom>
        </p:spPr>
      </p:pic>
      <p:pic>
        <p:nvPicPr>
          <p:cNvPr id="2" name="图片 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564436" y="663811"/>
            <a:ext cx="2930648" cy="3151844"/>
          </a:xfrm>
          <a:prstGeom prst="rect">
            <a:avLst/>
          </a:prstGeom>
        </p:spPr>
      </p:pic>
      <p:sp>
        <p:nvSpPr>
          <p:cNvPr id="6" name="文本框 15"/>
          <p:cNvSpPr txBox="1"/>
          <p:nvPr/>
        </p:nvSpPr>
        <p:spPr>
          <a:xfrm>
            <a:off x="1623860" y="4509120"/>
            <a:ext cx="9439898" cy="1892806"/>
          </a:xfrm>
          <a:prstGeom prst="rect">
            <a:avLst/>
          </a:prstGeom>
          <a:noFill/>
        </p:spPr>
        <p:txBody>
          <a:bodyPr wrap="square" lIns="121901" tIns="60950" rIns="121901" bIns="60950" rtlCol="0">
            <a:spAutoFit/>
          </a:bodyPr>
          <a:lstStyle/>
          <a:p>
            <a:pPr lvl="0" algn="ctr">
              <a:spcBef>
                <a:spcPct val="0"/>
              </a:spcBef>
            </a:pPr>
            <a:r>
              <a:rPr lang="zh-CN" altLang="en-US" sz="11500" b="1" spc="400" dirty="0" smtClean="0">
                <a:solidFill>
                  <a:schemeClr val="accent1"/>
                </a:solidFill>
                <a:latin typeface="+mn-ea"/>
                <a:cs typeface="Arial" panose="020B0604020202020204" pitchFamily="34" charset="0"/>
              </a:rPr>
              <a:t>感谢聆听！</a:t>
            </a:r>
            <a:endParaRPr lang="zh-CN" altLang="en-US" sz="11500" b="1" spc="400" dirty="0">
              <a:solidFill>
                <a:schemeClr val="accent1"/>
              </a:solidFill>
              <a:latin typeface="+mn-ea"/>
              <a:cs typeface="Arial" panose="020B0604020202020204" pitchFamily="34" charset="0"/>
            </a:endParaRPr>
          </a:p>
        </p:txBody>
      </p:sp>
    </p:spTree>
    <p:extLst>
      <p:ext uri="{BB962C8B-B14F-4D97-AF65-F5344CB8AC3E}">
        <p14:creationId xmlns:p14="http://schemas.microsoft.com/office/powerpoint/2010/main" val="436180684"/>
      </p:ext>
    </p:extLst>
  </p:cSld>
  <p:clrMapOvr>
    <a:masterClrMapping/>
  </p:clrMapOvr>
  <mc:AlternateContent xmlns:mc="http://schemas.openxmlformats.org/markup-compatibility/2006" xmlns:p14="http://schemas.microsoft.com/office/powerpoint/2010/main">
    <mc:Choice Requires="p14">
      <p:transition spd="slow" p14:dur="1600" advTm="0">
        <p14:conveyor dir="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750" fill="hold"/>
                                        <p:tgtEl>
                                          <p:spTgt spid="2"/>
                                        </p:tgtEl>
                                        <p:attrNameLst>
                                          <p:attrName>ppt_x</p:attrName>
                                        </p:attrNameLst>
                                      </p:cBhvr>
                                      <p:tavLst>
                                        <p:tav tm="0">
                                          <p:val>
                                            <p:strVal val="#ppt_x"/>
                                          </p:val>
                                        </p:tav>
                                        <p:tav tm="100000">
                                          <p:val>
                                            <p:strVal val="#ppt_x"/>
                                          </p:val>
                                        </p:tav>
                                      </p:tavLst>
                                    </p:anim>
                                    <p:anim calcmode="lin" valueType="num">
                                      <p:cBhvr additive="base">
                                        <p:cTn id="8" dur="750" fill="hold"/>
                                        <p:tgtEl>
                                          <p:spTgt spid="2"/>
                                        </p:tgtEl>
                                        <p:attrNameLst>
                                          <p:attrName>ppt_y</p:attrName>
                                        </p:attrNameLst>
                                      </p:cBhvr>
                                      <p:tavLst>
                                        <p:tav tm="0">
                                          <p:val>
                                            <p:strVal val="1+#ppt_h/2"/>
                                          </p:val>
                                        </p:tav>
                                        <p:tav tm="100000">
                                          <p:val>
                                            <p:strVal val="#ppt_y"/>
                                          </p:val>
                                        </p:tav>
                                      </p:tavLst>
                                    </p:anim>
                                  </p:childTnLst>
                                </p:cTn>
                              </p:par>
                            </p:childTnLst>
                          </p:cTn>
                        </p:par>
                        <p:par>
                          <p:cTn id="9" fill="hold">
                            <p:stCondLst>
                              <p:cond delay="750"/>
                            </p:stCondLst>
                            <p:childTnLst>
                              <p:par>
                                <p:cTn id="10" presetID="12" presetClass="entr" presetSubtype="8" fill="hold" nodeType="after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750"/>
                                        <p:tgtEl>
                                          <p:spTgt spid="4"/>
                                        </p:tgtEl>
                                        <p:attrNameLst>
                                          <p:attrName>ppt_x</p:attrName>
                                        </p:attrNameLst>
                                      </p:cBhvr>
                                      <p:tavLst>
                                        <p:tav tm="0">
                                          <p:val>
                                            <p:strVal val="#ppt_x-#ppt_w*1.125000"/>
                                          </p:val>
                                        </p:tav>
                                        <p:tav tm="100000">
                                          <p:val>
                                            <p:strVal val="#ppt_x"/>
                                          </p:val>
                                        </p:tav>
                                      </p:tavLst>
                                    </p:anim>
                                    <p:animEffect transition="in" filter="wipe(right)">
                                      <p:cBhvr>
                                        <p:cTn id="13" dur="750"/>
                                        <p:tgtEl>
                                          <p:spTgt spid="4"/>
                                        </p:tgtEl>
                                      </p:cBhvr>
                                    </p:animEffect>
                                  </p:childTnLst>
                                </p:cTn>
                              </p:par>
                            </p:childTnLst>
                          </p:cTn>
                        </p:par>
                        <p:par>
                          <p:cTn id="14" fill="hold">
                            <p:stCondLst>
                              <p:cond delay="1500"/>
                            </p:stCondLst>
                            <p:childTnLst>
                              <p:par>
                                <p:cTn id="15" presetID="22" presetClass="entr" presetSubtype="8" fill="hold" nodeType="after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wipe(left)">
                                      <p:cBhvr>
                                        <p:cTn id="17" dur="750"/>
                                        <p:tgtEl>
                                          <p:spTgt spid="3"/>
                                        </p:tgtEl>
                                      </p:cBhvr>
                                    </p:animEffect>
                                  </p:childTnLst>
                                </p:cTn>
                              </p:par>
                            </p:childTnLst>
                          </p:cTn>
                        </p:par>
                        <p:par>
                          <p:cTn id="18" fill="hold">
                            <p:stCondLst>
                              <p:cond delay="2250"/>
                            </p:stCondLst>
                            <p:childTnLst>
                              <p:par>
                                <p:cTn id="19" presetID="50" presetClass="entr" presetSubtype="0" decel="100000" fill="hold" grpId="0" nodeType="afterEffect">
                                  <p:stCondLst>
                                    <p:cond delay="0"/>
                                  </p:stCondLst>
                                  <p:iterate type="lt">
                                    <p:tmPct val="10000"/>
                                  </p:iterate>
                                  <p:childTnLst>
                                    <p:set>
                                      <p:cBhvr>
                                        <p:cTn id="20" dur="1" fill="hold">
                                          <p:stCondLst>
                                            <p:cond delay="0"/>
                                          </p:stCondLst>
                                        </p:cTn>
                                        <p:tgtEl>
                                          <p:spTgt spid="6"/>
                                        </p:tgtEl>
                                        <p:attrNameLst>
                                          <p:attrName>style.visibility</p:attrName>
                                        </p:attrNameLst>
                                      </p:cBhvr>
                                      <p:to>
                                        <p:strVal val="visible"/>
                                      </p:to>
                                    </p:set>
                                    <p:anim calcmode="lin" valueType="num">
                                      <p:cBhvr>
                                        <p:cTn id="21" dur="1000" fill="hold"/>
                                        <p:tgtEl>
                                          <p:spTgt spid="6"/>
                                        </p:tgtEl>
                                        <p:attrNameLst>
                                          <p:attrName>ppt_w</p:attrName>
                                        </p:attrNameLst>
                                      </p:cBhvr>
                                      <p:tavLst>
                                        <p:tav tm="0">
                                          <p:val>
                                            <p:strVal val="#ppt_w+.3"/>
                                          </p:val>
                                        </p:tav>
                                        <p:tav tm="100000">
                                          <p:val>
                                            <p:strVal val="#ppt_w"/>
                                          </p:val>
                                        </p:tav>
                                      </p:tavLst>
                                    </p:anim>
                                    <p:anim calcmode="lin" valueType="num">
                                      <p:cBhvr>
                                        <p:cTn id="22" dur="1000" fill="hold"/>
                                        <p:tgtEl>
                                          <p:spTgt spid="6"/>
                                        </p:tgtEl>
                                        <p:attrNameLst>
                                          <p:attrName>ppt_h</p:attrName>
                                        </p:attrNameLst>
                                      </p:cBhvr>
                                      <p:tavLst>
                                        <p:tav tm="0">
                                          <p:val>
                                            <p:strVal val="#ppt_h"/>
                                          </p:val>
                                        </p:tav>
                                        <p:tav tm="100000">
                                          <p:val>
                                            <p:strVal val="#ppt_h"/>
                                          </p:val>
                                        </p:tav>
                                      </p:tavLst>
                                    </p:anim>
                                    <p:animEffect transition="in" filter="fade">
                                      <p:cBhvr>
                                        <p:cTn id="23"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1657影视"/>
  <p:tag name="ISPRING_RESOURCE_PATHS_HASH_PRESENTER" val="fce7158df356be74790efb73034277f0806f"/>
</p:tagLst>
</file>

<file path=ppt/tags/tag2.xml><?xml version="1.0" encoding="utf-8"?>
<p:tagLst xmlns:a="http://schemas.openxmlformats.org/drawingml/2006/main" xmlns:r="http://schemas.openxmlformats.org/officeDocument/2006/relationships" xmlns:p="http://schemas.openxmlformats.org/presentationml/2006/main">
  <p:tag name="MH" val="20151104112100"/>
  <p:tag name="MH_LIBRARY" val="GRAPHIC"/>
  <p:tag name="MH_TYPE" val="Text"/>
  <p:tag name="MH_ORDER" val="1"/>
</p:tagLst>
</file>

<file path=ppt/tags/tag3.xml><?xml version="1.0" encoding="utf-8"?>
<p:tagLst xmlns:a="http://schemas.openxmlformats.org/drawingml/2006/main" xmlns:r="http://schemas.openxmlformats.org/officeDocument/2006/relationships" xmlns:p="http://schemas.openxmlformats.org/presentationml/2006/main">
  <p:tag name="MH" val="20151104112100"/>
  <p:tag name="MH_LIBRARY" val="GRAPHIC"/>
  <p:tag name="MH_TYPE" val="Text"/>
  <p:tag name="MH_ORDER" val="1"/>
</p:tagLst>
</file>

<file path=ppt/tags/tag4.xml><?xml version="1.0" encoding="utf-8"?>
<p:tagLst xmlns:a="http://schemas.openxmlformats.org/drawingml/2006/main" xmlns:r="http://schemas.openxmlformats.org/officeDocument/2006/relationships" xmlns:p="http://schemas.openxmlformats.org/presentationml/2006/main">
  <p:tag name="MH" val="20151104112100"/>
  <p:tag name="MH_LIBRARY" val="GRAPHIC"/>
  <p:tag name="MH_TYPE" val="Text"/>
  <p:tag name="MH_ORDER" val="1"/>
</p:tagLst>
</file>

<file path=ppt/tags/tag5.xml><?xml version="1.0" encoding="utf-8"?>
<p:tagLst xmlns:a="http://schemas.openxmlformats.org/drawingml/2006/main" xmlns:r="http://schemas.openxmlformats.org/officeDocument/2006/relationships" xmlns:p="http://schemas.openxmlformats.org/presentationml/2006/main">
  <p:tag name="MH" val="20151104112100"/>
  <p:tag name="MH_LIBRARY" val="GRAPHIC"/>
  <p:tag name="MH_TYPE" val="Text"/>
  <p:tag name="MH_ORDER" val="1"/>
</p:tagLst>
</file>

<file path=ppt/tags/tag6.xml><?xml version="1.0" encoding="utf-8"?>
<p:tagLst xmlns:a="http://schemas.openxmlformats.org/drawingml/2006/main" xmlns:r="http://schemas.openxmlformats.org/officeDocument/2006/relationships" xmlns:p="http://schemas.openxmlformats.org/presentationml/2006/main">
  <p:tag name="MH" val="20151104112100"/>
  <p:tag name="MH_LIBRARY" val="GRAPHIC"/>
  <p:tag name="MH_TYPE" val="Text"/>
  <p:tag name="MH_ORDER" val="1"/>
</p:tagLst>
</file>

<file path=ppt/tags/tag7.xml><?xml version="1.0" encoding="utf-8"?>
<p:tagLst xmlns:a="http://schemas.openxmlformats.org/drawingml/2006/main" xmlns:r="http://schemas.openxmlformats.org/officeDocument/2006/relationships" xmlns:p="http://schemas.openxmlformats.org/presentationml/2006/main">
  <p:tag name="MH" val="20151104112100"/>
  <p:tag name="MH_LIBRARY" val="GRAPHIC"/>
  <p:tag name="MH_TYPE" val="Text"/>
  <p:tag name="MH_ORDER" val="1"/>
</p:tagLst>
</file>

<file path=ppt/tags/tag8.xml><?xml version="1.0" encoding="utf-8"?>
<p:tagLst xmlns:a="http://schemas.openxmlformats.org/drawingml/2006/main" xmlns:r="http://schemas.openxmlformats.org/officeDocument/2006/relationships" xmlns:p="http://schemas.openxmlformats.org/presentationml/2006/main">
  <p:tag name="MH" val="20151104112100"/>
  <p:tag name="MH_LIBRARY" val="GRAPHIC"/>
  <p:tag name="MH_TYPE" val="Text"/>
  <p:tag name="MH_ORDER" val="1"/>
</p:tagLst>
</file>

<file path=ppt/tags/tag9.xml><?xml version="1.0" encoding="utf-8"?>
<p:tagLst xmlns:a="http://schemas.openxmlformats.org/drawingml/2006/main" xmlns:r="http://schemas.openxmlformats.org/officeDocument/2006/relationships" xmlns:p="http://schemas.openxmlformats.org/presentationml/2006/main">
  <p:tag name="MH" val="20151104112100"/>
  <p:tag name="MH_LIBRARY" val="GRAPHIC"/>
  <p:tag name="MH_TYPE" val="Text"/>
  <p:tag name="MH_ORDER" val="1"/>
</p:tagLst>
</file>

<file path=ppt/tags/tag10.xml><?xml version="1.0" encoding="utf-8"?>
<p:tagLst xmlns:a="http://schemas.openxmlformats.org/drawingml/2006/main" xmlns:r="http://schemas.openxmlformats.org/officeDocument/2006/relationships" xmlns:p="http://schemas.openxmlformats.org/presentationml/2006/main">
  <p:tag name="MH" val="20151104112100"/>
  <p:tag name="MH_LIBRARY" val="GRAPHIC"/>
  <p:tag name="MH_TYPE" val="Text"/>
  <p:tag name="MH_ORDER" val="1"/>
</p:tagLst>
</file>

<file path=ppt/tags/tag11.xml><?xml version="1.0" encoding="utf-8"?>
<p:tagLst xmlns:a="http://schemas.openxmlformats.org/drawingml/2006/main" xmlns:r="http://schemas.openxmlformats.org/officeDocument/2006/relationships" xmlns:p="http://schemas.openxmlformats.org/presentationml/2006/main">
  <p:tag name="MH" val="20151104112100"/>
  <p:tag name="MH_LIBRARY" val="GRAPHIC"/>
  <p:tag name="MH_TYPE" val="Text"/>
  <p:tag name="MH_ORDER" val="1"/>
</p:tagLst>
</file>

<file path=ppt/tags/tag12.xml><?xml version="1.0" encoding="utf-8"?>
<p:tagLst xmlns:a="http://schemas.openxmlformats.org/drawingml/2006/main" xmlns:r="http://schemas.openxmlformats.org/officeDocument/2006/relationships" xmlns:p="http://schemas.openxmlformats.org/presentationml/2006/main">
  <p:tag name="MH" val="20151104112100"/>
  <p:tag name="MH_LIBRARY" val="GRAPHIC"/>
  <p:tag name="MH_TYPE" val="Text"/>
  <p:tag name="MH_ORDER" val="1"/>
</p:tagLst>
</file>

<file path=ppt/tags/tag13.xml><?xml version="1.0" encoding="utf-8"?>
<p:tagLst xmlns:a="http://schemas.openxmlformats.org/drawingml/2006/main" xmlns:r="http://schemas.openxmlformats.org/officeDocument/2006/relationships" xmlns:p="http://schemas.openxmlformats.org/presentationml/2006/main">
  <p:tag name="MH" val="20151104112100"/>
  <p:tag name="MH_LIBRARY" val="GRAPHIC"/>
  <p:tag name="MH_TYPE" val="Text"/>
  <p:tag name="MH_ORDER" val="1"/>
</p:tagLst>
</file>

<file path=ppt/tags/tag14.xml><?xml version="1.0" encoding="utf-8"?>
<p:tagLst xmlns:a="http://schemas.openxmlformats.org/drawingml/2006/main" xmlns:r="http://schemas.openxmlformats.org/officeDocument/2006/relationships" xmlns:p="http://schemas.openxmlformats.org/presentationml/2006/main">
  <p:tag name="MH" val="20151104112100"/>
  <p:tag name="MH_LIBRARY" val="GRAPHIC"/>
  <p:tag name="MH_TYPE" val="Text"/>
  <p:tag name="MH_ORDER" val="1"/>
</p:tagLst>
</file>

<file path=ppt/tags/tag15.xml><?xml version="1.0" encoding="utf-8"?>
<p:tagLst xmlns:a="http://schemas.openxmlformats.org/drawingml/2006/main" xmlns:r="http://schemas.openxmlformats.org/officeDocument/2006/relationships" xmlns:p="http://schemas.openxmlformats.org/presentationml/2006/main">
  <p:tag name="MH" val="20151104112100"/>
  <p:tag name="MH_LIBRARY" val="GRAPHIC"/>
  <p:tag name="MH_TYPE" val="Text"/>
  <p:tag name="MH_ORDER" val="1"/>
</p:tagLst>
</file>

<file path=ppt/tags/tag16.xml><?xml version="1.0" encoding="utf-8"?>
<p:tagLst xmlns:a="http://schemas.openxmlformats.org/drawingml/2006/main" xmlns:r="http://schemas.openxmlformats.org/officeDocument/2006/relationships" xmlns:p="http://schemas.openxmlformats.org/presentationml/2006/main">
  <p:tag name="MH" val="20151104112100"/>
  <p:tag name="MH_LIBRARY" val="GRAPHIC"/>
  <p:tag name="MH_TYPE" val="Text"/>
  <p:tag name="MH_ORDER" val="1"/>
</p:tagLst>
</file>

<file path=ppt/tags/tag17.xml><?xml version="1.0" encoding="utf-8"?>
<p:tagLst xmlns:a="http://schemas.openxmlformats.org/drawingml/2006/main" xmlns:r="http://schemas.openxmlformats.org/officeDocument/2006/relationships" xmlns:p="http://schemas.openxmlformats.org/presentationml/2006/main">
  <p:tag name="MH" val="20151104112100"/>
  <p:tag name="MH_LIBRARY" val="GRAPHIC"/>
  <p:tag name="MH_TYPE" val="Text"/>
  <p:tag name="MH_ORDER" val="1"/>
</p:tagLst>
</file>

<file path=ppt/theme/theme1.xml><?xml version="1.0" encoding="utf-8"?>
<a:theme xmlns:a="http://schemas.openxmlformats.org/drawingml/2006/main" name="Office 主题">
  <a:themeElements>
    <a:clrScheme name="自定义 131">
      <a:dk1>
        <a:sysClr val="windowText" lastClr="000000"/>
      </a:dk1>
      <a:lt1>
        <a:sysClr val="window" lastClr="FFFFFF"/>
      </a:lt1>
      <a:dk2>
        <a:srgbClr val="534949"/>
      </a:dk2>
      <a:lt2>
        <a:srgbClr val="CCD1B9"/>
      </a:lt2>
      <a:accent1>
        <a:srgbClr val="C66951"/>
      </a:accent1>
      <a:accent2>
        <a:srgbClr val="595959"/>
      </a:accent2>
      <a:accent3>
        <a:srgbClr val="C66951"/>
      </a:accent3>
      <a:accent4>
        <a:srgbClr val="595959"/>
      </a:accent4>
      <a:accent5>
        <a:srgbClr val="C66951"/>
      </a:accent5>
      <a:accent6>
        <a:srgbClr val="595959"/>
      </a:accent6>
      <a:hlink>
        <a:srgbClr val="CC9900"/>
      </a:hlink>
      <a:folHlink>
        <a:srgbClr val="C0C0C0"/>
      </a:folHlink>
    </a:clrScheme>
    <a:fontScheme name="自定义 16">
      <a:majorFont>
        <a:latin typeface="Franklin Gothic Medium"/>
        <a:ea typeface="方正尚酷简体"/>
        <a:cs typeface=""/>
      </a:majorFont>
      <a:minorFont>
        <a:latin typeface="Franklin Gothic Book"/>
        <a:ea typeface="方正尚酷简体"/>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Office Theme</Template>
  <TotalTime>3653</TotalTime>
  <Words>1872</Words>
  <Application>Microsoft Office PowerPoint</Application>
  <PresentationFormat>自定义</PresentationFormat>
  <Paragraphs>208</Paragraphs>
  <Slides>22</Slides>
  <Notes>22</Notes>
  <HiddenSlides>0</HiddenSlides>
  <MMClips>1</MMClips>
  <ScaleCrop>false</ScaleCrop>
  <HeadingPairs>
    <vt:vector size="4" baseType="variant">
      <vt:variant>
        <vt:lpstr>主题</vt:lpstr>
      </vt:variant>
      <vt:variant>
        <vt:i4>1</vt:i4>
      </vt:variant>
      <vt:variant>
        <vt:lpstr>幻灯片标题</vt:lpstr>
      </vt:variant>
      <vt:variant>
        <vt:i4>22</vt:i4>
      </vt:variant>
    </vt:vector>
  </HeadingPairs>
  <TitlesOfParts>
    <vt:vector size="23" baseType="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微软中国</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1657影视</dc:title>
  <dc:creator>微软用户</dc:creator>
  <cp:lastModifiedBy>拉普耶鲁</cp:lastModifiedBy>
  <cp:revision>267</cp:revision>
  <dcterms:created xsi:type="dcterms:W3CDTF">2016-02-27T06:48:32Z</dcterms:created>
  <dcterms:modified xsi:type="dcterms:W3CDTF">2018-05-22T02:50:31Z</dcterms:modified>
</cp:coreProperties>
</file>