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3"/>
  </p:sldMasterIdLst>
  <p:notesMasterIdLst>
    <p:notesMasterId r:id="rId16"/>
  </p:notesMasterIdLst>
  <p:sldIdLst>
    <p:sldId id="276" r:id="rId4"/>
    <p:sldId id="3503" r:id="rId5"/>
    <p:sldId id="3529" r:id="rId6"/>
    <p:sldId id="277" r:id="rId7"/>
    <p:sldId id="3531" r:id="rId8"/>
    <p:sldId id="3530" r:id="rId9"/>
    <p:sldId id="3533" r:id="rId10"/>
    <p:sldId id="3532" r:id="rId11"/>
    <p:sldId id="3534" r:id="rId12"/>
    <p:sldId id="3535" r:id="rId13"/>
    <p:sldId id="3536" r:id="rId14"/>
    <p:sldId id="264" r:id="rId15"/>
    <p:sldId id="3505" r:id="rId17"/>
    <p:sldId id="274" r:id="rId18"/>
    <p:sldId id="3537" r:id="rId19"/>
    <p:sldId id="3510" r:id="rId20"/>
    <p:sldId id="265" r:id="rId21"/>
    <p:sldId id="259" r:id="rId22"/>
    <p:sldId id="3539" r:id="rId23"/>
    <p:sldId id="3538" r:id="rId24"/>
  </p:sldIdLst>
  <p:sldSz cx="12192000" cy="6858000"/>
  <p:notesSz cx="6858000" cy="9144000"/>
  <p:embeddedFontLst>
    <p:embeddedFont>
      <p:font typeface="微软雅黑" panose="020B0503020204020204" charset="-122"/>
      <p:regular r:id="rId28"/>
    </p:embeddedFont>
    <p:embeddedFont>
      <p:font typeface="刘炳森隶书" panose="02010600010101010101" charset="-122"/>
      <p:regular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A8EE"/>
    <a:srgbClr val="F26534"/>
    <a:srgbClr val="78E8FC"/>
    <a:srgbClr val="FF8E84"/>
    <a:srgbClr val="D4F07F"/>
    <a:srgbClr val="9E5280"/>
    <a:srgbClr val="FEC67C"/>
    <a:srgbClr val="601B5D"/>
    <a:srgbClr val="9E5281"/>
    <a:srgbClr val="C1D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37" autoAdjust="0"/>
    <p:restoredTop sz="94660" autoAdjust="0"/>
  </p:normalViewPr>
  <p:slideViewPr>
    <p:cSldViewPr snapToGrid="0">
      <p:cViewPr>
        <p:scale>
          <a:sx n="66" d="100"/>
          <a:sy n="66" d="100"/>
        </p:scale>
        <p:origin x="11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8C6F3-6D33-4CC4-BAD5-6ECD3148F2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C989-DEAC-41B7-946D-DA1B0F170E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5433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245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245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3472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245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528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1408113"/>
            <a:ext cx="12192000" cy="29749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784276" y="2070300"/>
            <a:ext cx="2750769" cy="1390557"/>
          </a:xfrm>
          <a:custGeom>
            <a:avLst/>
            <a:gdLst>
              <a:gd name="connsiteX0" fmla="*/ 492855 w 2750769"/>
              <a:gd name="connsiteY0" fmla="*/ 0 h 1390557"/>
              <a:gd name="connsiteX1" fmla="*/ 2750769 w 2750769"/>
              <a:gd name="connsiteY1" fmla="*/ 0 h 1390557"/>
              <a:gd name="connsiteX2" fmla="*/ 2257914 w 2750769"/>
              <a:gd name="connsiteY2" fmla="*/ 1390557 h 1390557"/>
              <a:gd name="connsiteX3" fmla="*/ 0 w 2750769"/>
              <a:gd name="connsiteY3" fmla="*/ 1390557 h 13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769" h="1390557">
                <a:moveTo>
                  <a:pt x="492855" y="0"/>
                </a:moveTo>
                <a:lnTo>
                  <a:pt x="2750769" y="0"/>
                </a:lnTo>
                <a:lnTo>
                  <a:pt x="2257914" y="1390557"/>
                </a:lnTo>
                <a:lnTo>
                  <a:pt x="0" y="13905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819626" y="2070299"/>
            <a:ext cx="2750769" cy="1390557"/>
          </a:xfrm>
          <a:custGeom>
            <a:avLst/>
            <a:gdLst>
              <a:gd name="connsiteX0" fmla="*/ 492855 w 2750769"/>
              <a:gd name="connsiteY0" fmla="*/ 0 h 1390557"/>
              <a:gd name="connsiteX1" fmla="*/ 2750769 w 2750769"/>
              <a:gd name="connsiteY1" fmla="*/ 0 h 1390557"/>
              <a:gd name="connsiteX2" fmla="*/ 2257914 w 2750769"/>
              <a:gd name="connsiteY2" fmla="*/ 1390557 h 1390557"/>
              <a:gd name="connsiteX3" fmla="*/ 0 w 2750769"/>
              <a:gd name="connsiteY3" fmla="*/ 1390557 h 13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769" h="1390557">
                <a:moveTo>
                  <a:pt x="492855" y="0"/>
                </a:moveTo>
                <a:lnTo>
                  <a:pt x="2750769" y="0"/>
                </a:lnTo>
                <a:lnTo>
                  <a:pt x="2257914" y="1390557"/>
                </a:lnTo>
                <a:lnTo>
                  <a:pt x="0" y="13905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7884637" y="2070299"/>
            <a:ext cx="2750769" cy="1390557"/>
          </a:xfrm>
          <a:custGeom>
            <a:avLst/>
            <a:gdLst>
              <a:gd name="connsiteX0" fmla="*/ 492855 w 2750769"/>
              <a:gd name="connsiteY0" fmla="*/ 0 h 1390557"/>
              <a:gd name="connsiteX1" fmla="*/ 2750769 w 2750769"/>
              <a:gd name="connsiteY1" fmla="*/ 0 h 1390557"/>
              <a:gd name="connsiteX2" fmla="*/ 2257914 w 2750769"/>
              <a:gd name="connsiteY2" fmla="*/ 1390557 h 1390557"/>
              <a:gd name="connsiteX3" fmla="*/ 0 w 2750769"/>
              <a:gd name="connsiteY3" fmla="*/ 1390557 h 13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769" h="1390557">
                <a:moveTo>
                  <a:pt x="492855" y="0"/>
                </a:moveTo>
                <a:lnTo>
                  <a:pt x="2750769" y="0"/>
                </a:lnTo>
                <a:lnTo>
                  <a:pt x="2257914" y="1390557"/>
                </a:lnTo>
                <a:lnTo>
                  <a:pt x="0" y="13905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5433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245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245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3472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245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352800" cy="6858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1408113"/>
            <a:ext cx="12192000" cy="29749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784276" y="2070300"/>
            <a:ext cx="2750769" cy="1390557"/>
          </a:xfrm>
          <a:custGeom>
            <a:avLst/>
            <a:gdLst>
              <a:gd name="connsiteX0" fmla="*/ 492855 w 2750769"/>
              <a:gd name="connsiteY0" fmla="*/ 0 h 1390557"/>
              <a:gd name="connsiteX1" fmla="*/ 2750769 w 2750769"/>
              <a:gd name="connsiteY1" fmla="*/ 0 h 1390557"/>
              <a:gd name="connsiteX2" fmla="*/ 2257914 w 2750769"/>
              <a:gd name="connsiteY2" fmla="*/ 1390557 h 1390557"/>
              <a:gd name="connsiteX3" fmla="*/ 0 w 2750769"/>
              <a:gd name="connsiteY3" fmla="*/ 1390557 h 13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769" h="1390557">
                <a:moveTo>
                  <a:pt x="492855" y="0"/>
                </a:moveTo>
                <a:lnTo>
                  <a:pt x="2750769" y="0"/>
                </a:lnTo>
                <a:lnTo>
                  <a:pt x="2257914" y="1390557"/>
                </a:lnTo>
                <a:lnTo>
                  <a:pt x="0" y="13905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819626" y="2070299"/>
            <a:ext cx="2750769" cy="1390557"/>
          </a:xfrm>
          <a:custGeom>
            <a:avLst/>
            <a:gdLst>
              <a:gd name="connsiteX0" fmla="*/ 492855 w 2750769"/>
              <a:gd name="connsiteY0" fmla="*/ 0 h 1390557"/>
              <a:gd name="connsiteX1" fmla="*/ 2750769 w 2750769"/>
              <a:gd name="connsiteY1" fmla="*/ 0 h 1390557"/>
              <a:gd name="connsiteX2" fmla="*/ 2257914 w 2750769"/>
              <a:gd name="connsiteY2" fmla="*/ 1390557 h 1390557"/>
              <a:gd name="connsiteX3" fmla="*/ 0 w 2750769"/>
              <a:gd name="connsiteY3" fmla="*/ 1390557 h 13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769" h="1390557">
                <a:moveTo>
                  <a:pt x="492855" y="0"/>
                </a:moveTo>
                <a:lnTo>
                  <a:pt x="2750769" y="0"/>
                </a:lnTo>
                <a:lnTo>
                  <a:pt x="2257914" y="1390557"/>
                </a:lnTo>
                <a:lnTo>
                  <a:pt x="0" y="13905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7884637" y="2070299"/>
            <a:ext cx="2750769" cy="1390557"/>
          </a:xfrm>
          <a:custGeom>
            <a:avLst/>
            <a:gdLst>
              <a:gd name="connsiteX0" fmla="*/ 492855 w 2750769"/>
              <a:gd name="connsiteY0" fmla="*/ 0 h 1390557"/>
              <a:gd name="connsiteX1" fmla="*/ 2750769 w 2750769"/>
              <a:gd name="connsiteY1" fmla="*/ 0 h 1390557"/>
              <a:gd name="connsiteX2" fmla="*/ 2257914 w 2750769"/>
              <a:gd name="connsiteY2" fmla="*/ 1390557 h 1390557"/>
              <a:gd name="connsiteX3" fmla="*/ 0 w 2750769"/>
              <a:gd name="connsiteY3" fmla="*/ 1390557 h 13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769" h="1390557">
                <a:moveTo>
                  <a:pt x="492855" y="0"/>
                </a:moveTo>
                <a:lnTo>
                  <a:pt x="2750769" y="0"/>
                </a:lnTo>
                <a:lnTo>
                  <a:pt x="2257914" y="1390557"/>
                </a:lnTo>
                <a:lnTo>
                  <a:pt x="0" y="13905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 userDrawn="1"/>
        </p:nvPicPr>
        <p:blipFill>
          <a:blip r:embed="rId15"/>
          <a:srcRect l="1293" t="58022" r="15111" b="4070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 userDrawn="1"/>
        </p:nvPicPr>
        <p:blipFill>
          <a:blip r:embed="rId15"/>
          <a:srcRect l="1293" t="58022" r="15111" b="4070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b="57540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  <p:sp>
        <p:nvSpPr>
          <p:cNvPr id="9" name="Freeform: Shape 32"/>
          <p:cNvSpPr/>
          <p:nvPr/>
        </p:nvSpPr>
        <p:spPr>
          <a:xfrm rot="2700000">
            <a:off x="4855067" y="513453"/>
            <a:ext cx="2479744" cy="247974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1206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23471" y="5762254"/>
            <a:ext cx="39420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PPTCN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悠扬婉转充满希望的钢琴乐配乐音频_编号343582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250.000000" out="25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32500" y="-1337338"/>
            <a:ext cx="609600" cy="609600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5148580" y="1154430"/>
            <a:ext cx="211328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7200" spc="-150" dirty="0">
                <a:solidFill>
                  <a:srgbClr val="601B5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j-cs"/>
              </a:rPr>
              <a:t>2020</a:t>
            </a:r>
            <a:endParaRPr lang="zh-CN" altLang="en-US" sz="7200" spc="-150" dirty="0">
              <a:solidFill>
                <a:srgbClr val="601B5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j-cs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082928" y="2718810"/>
            <a:ext cx="765995" cy="290497"/>
            <a:chOff x="9199375" y="2268597"/>
            <a:chExt cx="765995" cy="290497"/>
          </a:xfrm>
          <a:solidFill>
            <a:schemeClr val="accent2"/>
          </a:solidFill>
        </p:grpSpPr>
        <p:sp>
          <p:nvSpPr>
            <p:cNvPr id="101" name="任意多边形: 形状 100"/>
            <p:cNvSpPr/>
            <p:nvPr userDrawn="1"/>
          </p:nvSpPr>
          <p:spPr>
            <a:xfrm>
              <a:off x="9199375" y="2268597"/>
              <a:ext cx="229340" cy="290497"/>
            </a:xfrm>
            <a:custGeom>
              <a:avLst/>
              <a:gdLst>
                <a:gd name="connsiteX0" fmla="*/ 383297 w 595798"/>
                <a:gd name="connsiteY0" fmla="*/ 383297 h 754677"/>
                <a:gd name="connsiteX1" fmla="*/ 0 w 595798"/>
                <a:gd name="connsiteY1" fmla="*/ 766594 h 754677"/>
                <a:gd name="connsiteX2" fmla="*/ 226403 w 595798"/>
                <a:gd name="connsiteY2" fmla="*/ 766594 h 754677"/>
                <a:gd name="connsiteX3" fmla="*/ 609700 w 595798"/>
                <a:gd name="connsiteY3" fmla="*/ 383297 h 754677"/>
                <a:gd name="connsiteX4" fmla="*/ 226403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3297" y="383297"/>
                  </a:moveTo>
                  <a:lnTo>
                    <a:pt x="0" y="766594"/>
                  </a:lnTo>
                  <a:lnTo>
                    <a:pt x="226403" y="766594"/>
                  </a:lnTo>
                  <a:lnTo>
                    <a:pt x="609700" y="383297"/>
                  </a:lnTo>
                  <a:lnTo>
                    <a:pt x="2264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2" name="任意多边形: 形状 101"/>
            <p:cNvSpPr/>
            <p:nvPr userDrawn="1"/>
          </p:nvSpPr>
          <p:spPr>
            <a:xfrm>
              <a:off x="9378260" y="2268597"/>
              <a:ext cx="229340" cy="290497"/>
            </a:xfrm>
            <a:custGeom>
              <a:avLst/>
              <a:gdLst>
                <a:gd name="connsiteX0" fmla="*/ 383297 w 595798"/>
                <a:gd name="connsiteY0" fmla="*/ 383297 h 754677"/>
                <a:gd name="connsiteX1" fmla="*/ 0 w 595798"/>
                <a:gd name="connsiteY1" fmla="*/ 766594 h 754677"/>
                <a:gd name="connsiteX2" fmla="*/ 226404 w 595798"/>
                <a:gd name="connsiteY2" fmla="*/ 766594 h 754677"/>
                <a:gd name="connsiteX3" fmla="*/ 609700 w 595798"/>
                <a:gd name="connsiteY3" fmla="*/ 383297 h 754677"/>
                <a:gd name="connsiteX4" fmla="*/ 226404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3297" y="383297"/>
                  </a:moveTo>
                  <a:lnTo>
                    <a:pt x="0" y="766594"/>
                  </a:lnTo>
                  <a:lnTo>
                    <a:pt x="226404" y="766594"/>
                  </a:lnTo>
                  <a:lnTo>
                    <a:pt x="609700" y="383297"/>
                  </a:lnTo>
                  <a:lnTo>
                    <a:pt x="22640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3" name="任意多边形: 形状 102"/>
            <p:cNvSpPr/>
            <p:nvPr userDrawn="1"/>
          </p:nvSpPr>
          <p:spPr>
            <a:xfrm>
              <a:off x="9557145" y="2268597"/>
              <a:ext cx="229340" cy="290497"/>
            </a:xfrm>
            <a:custGeom>
              <a:avLst/>
              <a:gdLst>
                <a:gd name="connsiteX0" fmla="*/ 383297 w 595798"/>
                <a:gd name="connsiteY0" fmla="*/ 383297 h 754677"/>
                <a:gd name="connsiteX1" fmla="*/ 0 w 595798"/>
                <a:gd name="connsiteY1" fmla="*/ 766594 h 754677"/>
                <a:gd name="connsiteX2" fmla="*/ 226403 w 595798"/>
                <a:gd name="connsiteY2" fmla="*/ 766594 h 754677"/>
                <a:gd name="connsiteX3" fmla="*/ 607714 w 595798"/>
                <a:gd name="connsiteY3" fmla="*/ 383297 h 754677"/>
                <a:gd name="connsiteX4" fmla="*/ 226403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3297" y="383297"/>
                  </a:moveTo>
                  <a:lnTo>
                    <a:pt x="0" y="766594"/>
                  </a:lnTo>
                  <a:lnTo>
                    <a:pt x="226403" y="766594"/>
                  </a:lnTo>
                  <a:lnTo>
                    <a:pt x="607714" y="383297"/>
                  </a:lnTo>
                  <a:lnTo>
                    <a:pt x="2264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4" name="任意多边形: 形状 103"/>
            <p:cNvSpPr/>
            <p:nvPr userDrawn="1"/>
          </p:nvSpPr>
          <p:spPr>
            <a:xfrm>
              <a:off x="9736030" y="2268597"/>
              <a:ext cx="229340" cy="290497"/>
            </a:xfrm>
            <a:custGeom>
              <a:avLst/>
              <a:gdLst>
                <a:gd name="connsiteX0" fmla="*/ 381311 w 595798"/>
                <a:gd name="connsiteY0" fmla="*/ 383297 h 754677"/>
                <a:gd name="connsiteX1" fmla="*/ 0 w 595798"/>
                <a:gd name="connsiteY1" fmla="*/ 766594 h 754677"/>
                <a:gd name="connsiteX2" fmla="*/ 224417 w 595798"/>
                <a:gd name="connsiteY2" fmla="*/ 766594 h 754677"/>
                <a:gd name="connsiteX3" fmla="*/ 607714 w 595798"/>
                <a:gd name="connsiteY3" fmla="*/ 383297 h 754677"/>
                <a:gd name="connsiteX4" fmla="*/ 224417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1311" y="383297"/>
                  </a:moveTo>
                  <a:lnTo>
                    <a:pt x="0" y="766594"/>
                  </a:lnTo>
                  <a:lnTo>
                    <a:pt x="224417" y="766594"/>
                  </a:lnTo>
                  <a:lnTo>
                    <a:pt x="607714" y="383297"/>
                  </a:lnTo>
                  <a:lnTo>
                    <a:pt x="22441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78135" y="3507105"/>
            <a:ext cx="10435593" cy="2085242"/>
            <a:chOff x="2571" y="5702"/>
            <a:chExt cx="13813" cy="2760"/>
          </a:xfrm>
        </p:grpSpPr>
        <p:sp>
          <p:nvSpPr>
            <p:cNvPr id="109" name="标题 3"/>
            <p:cNvSpPr txBox="1"/>
            <p:nvPr/>
          </p:nvSpPr>
          <p:spPr>
            <a:xfrm>
              <a:off x="2571" y="5702"/>
              <a:ext cx="13813" cy="27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zh-CN" altLang="en-US" sz="7200" spc="-15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rPr>
                <a:t>销售制度培训</a:t>
              </a:r>
              <a:r>
                <a:rPr lang="zh-CN" altLang="en-US" sz="7200" spc="-300" dirty="0">
                  <a:solidFill>
                    <a:schemeClr val="accent3"/>
                  </a:solidFill>
                  <a:latin typeface="+mj-ea"/>
                  <a:sym typeface="+mn-ea"/>
                </a:rPr>
                <a:t>通用</a:t>
              </a:r>
              <a:r>
                <a:rPr lang="en-US" altLang="zh-CN" sz="7200" spc="-300" dirty="0">
                  <a:solidFill>
                    <a:schemeClr val="accent3"/>
                  </a:solidFill>
                  <a:latin typeface="+mj-ea"/>
                  <a:sym typeface="+mn-ea"/>
                </a:rPr>
                <a:t>PPT</a:t>
              </a:r>
              <a:r>
                <a:rPr lang="zh-CN" altLang="en-US" sz="7200" spc="-300" dirty="0">
                  <a:solidFill>
                    <a:schemeClr val="accent3"/>
                  </a:solidFill>
                  <a:latin typeface="+mj-ea"/>
                  <a:sym typeface="+mn-ea"/>
                </a:rPr>
                <a:t>模板</a:t>
              </a:r>
              <a:endParaRPr lang="zh-CN" altLang="en-US" sz="7200" spc="-300" dirty="0">
                <a:solidFill>
                  <a:schemeClr val="accent3"/>
                </a:solidFill>
                <a:latin typeface="+mj-ea"/>
              </a:endParaRPr>
            </a:p>
            <a:p>
              <a:pPr algn="r"/>
              <a:endParaRPr lang="zh-CN" altLang="en-US" sz="7200" spc="-15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标题 3"/>
            <p:cNvSpPr txBox="1"/>
            <p:nvPr/>
          </p:nvSpPr>
          <p:spPr>
            <a:xfrm>
              <a:off x="5107" y="7426"/>
              <a:ext cx="6691" cy="7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altLang="zh-CN" sz="3200" dirty="0"/>
                <a:t>STANDARD TEMPLATE</a:t>
              </a:r>
              <a:endParaRPr lang="en-US" altLang="zh-CN" sz="3200" dirty="0"/>
            </a:p>
          </p:txBody>
        </p:sp>
        <p:cxnSp>
          <p:nvCxnSpPr>
            <p:cNvPr id="112" name="直接连接符 111"/>
            <p:cNvCxnSpPr/>
            <p:nvPr/>
          </p:nvCxnSpPr>
          <p:spPr>
            <a:xfrm>
              <a:off x="5923" y="8343"/>
              <a:ext cx="691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96" grpId="0"/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直接连接符 43"/>
          <p:cNvCxnSpPr/>
          <p:nvPr/>
        </p:nvCxnSpPr>
        <p:spPr>
          <a:xfrm>
            <a:off x="660400" y="3632200"/>
            <a:ext cx="5400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ṣḷîdê"/>
          <p:cNvSpPr/>
          <p:nvPr/>
        </p:nvSpPr>
        <p:spPr>
          <a:xfrm>
            <a:off x="7809865" y="1128395"/>
            <a:ext cx="3329940" cy="5008245"/>
          </a:xfrm>
          <a:prstGeom prst="rect">
            <a:avLst/>
          </a:prstGeom>
          <a:blipFill rotWithShape="1">
            <a:blip r:embed="rId1"/>
            <a:stretch>
              <a:fillRect b="-10000"/>
            </a:stretch>
          </a:blipFill>
          <a:ln w="28575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28" name="Freeform: Shape 32"/>
          <p:cNvSpPr/>
          <p:nvPr/>
        </p:nvSpPr>
        <p:spPr>
          <a:xfrm rot="2700000">
            <a:off x="5948984" y="2467028"/>
            <a:ext cx="2479744" cy="247974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1206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03578" y="3278670"/>
            <a:ext cx="283923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CONTENTS</a:t>
            </a:r>
            <a:endParaRPr lang="en-US" altLang="zh-CN" sz="4000" b="1" dirty="0">
              <a:solidFill>
                <a:schemeClr val="accent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46" name="îṡlíďé"/>
          <p:cNvGrpSpPr/>
          <p:nvPr/>
        </p:nvGrpSpPr>
        <p:grpSpPr>
          <a:xfrm>
            <a:off x="1422603" y="3323175"/>
            <a:ext cx="497734" cy="497734"/>
            <a:chOff x="660400" y="2096245"/>
            <a:chExt cx="497734" cy="497734"/>
          </a:xfrm>
        </p:grpSpPr>
        <p:sp>
          <p:nvSpPr>
            <p:cNvPr id="47" name="ïṩ1íḍè"/>
            <p:cNvSpPr/>
            <p:nvPr/>
          </p:nvSpPr>
          <p:spPr>
            <a:xfrm>
              <a:off x="660400" y="2096245"/>
              <a:ext cx="497734" cy="497734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íšļîḑê"/>
            <p:cNvSpPr/>
            <p:nvPr/>
          </p:nvSpPr>
          <p:spPr>
            <a:xfrm>
              <a:off x="779848" y="2227680"/>
              <a:ext cx="258838" cy="234864"/>
            </a:xfrm>
            <a:custGeom>
              <a:avLst/>
              <a:gdLst>
                <a:gd name="connsiteX0" fmla="*/ 116112 w 607919"/>
                <a:gd name="connsiteY0" fmla="*/ 473652 h 551610"/>
                <a:gd name="connsiteX1" fmla="*/ 118901 w 607919"/>
                <a:gd name="connsiteY1" fmla="*/ 480423 h 551610"/>
                <a:gd name="connsiteX2" fmla="*/ 118901 w 607919"/>
                <a:gd name="connsiteY2" fmla="*/ 551610 h 551610"/>
                <a:gd name="connsiteX3" fmla="*/ 55604 w 607919"/>
                <a:gd name="connsiteY3" fmla="*/ 551610 h 551610"/>
                <a:gd name="connsiteX4" fmla="*/ 55604 w 607919"/>
                <a:gd name="connsiteY4" fmla="*/ 540851 h 551610"/>
                <a:gd name="connsiteX5" fmla="*/ 65255 w 607919"/>
                <a:gd name="connsiteY5" fmla="*/ 520583 h 551610"/>
                <a:gd name="connsiteX6" fmla="*/ 83555 w 607919"/>
                <a:gd name="connsiteY6" fmla="*/ 502317 h 551610"/>
                <a:gd name="connsiteX7" fmla="*/ 109375 w 607919"/>
                <a:gd name="connsiteY7" fmla="*/ 476545 h 551610"/>
                <a:gd name="connsiteX8" fmla="*/ 116112 w 607919"/>
                <a:gd name="connsiteY8" fmla="*/ 473652 h 551610"/>
                <a:gd name="connsiteX9" fmla="*/ 199155 w 607919"/>
                <a:gd name="connsiteY9" fmla="*/ 390799 h 551610"/>
                <a:gd name="connsiteX10" fmla="*/ 201956 w 607919"/>
                <a:gd name="connsiteY10" fmla="*/ 397632 h 551610"/>
                <a:gd name="connsiteX11" fmla="*/ 201956 w 607919"/>
                <a:gd name="connsiteY11" fmla="*/ 551610 h 551610"/>
                <a:gd name="connsiteX12" fmla="*/ 145363 w 607919"/>
                <a:gd name="connsiteY12" fmla="*/ 551610 h 551610"/>
                <a:gd name="connsiteX13" fmla="*/ 145363 w 607919"/>
                <a:gd name="connsiteY13" fmla="*/ 454170 h 551610"/>
                <a:gd name="connsiteX14" fmla="*/ 154879 w 607919"/>
                <a:gd name="connsiteY14" fmla="*/ 431030 h 551610"/>
                <a:gd name="connsiteX15" fmla="*/ 192315 w 607919"/>
                <a:gd name="connsiteY15" fmla="*/ 393630 h 551610"/>
                <a:gd name="connsiteX16" fmla="*/ 199155 w 607919"/>
                <a:gd name="connsiteY16" fmla="*/ 390799 h 551610"/>
                <a:gd name="connsiteX17" fmla="*/ 231082 w 607919"/>
                <a:gd name="connsiteY17" fmla="*/ 388245 h 551610"/>
                <a:gd name="connsiteX18" fmla="*/ 237930 w 607919"/>
                <a:gd name="connsiteY18" fmla="*/ 391091 h 551610"/>
                <a:gd name="connsiteX19" fmla="*/ 266763 w 607919"/>
                <a:gd name="connsiteY19" fmla="*/ 419867 h 551610"/>
                <a:gd name="connsiteX20" fmla="*/ 275915 w 607919"/>
                <a:gd name="connsiteY20" fmla="*/ 428875 h 551610"/>
                <a:gd name="connsiteX21" fmla="*/ 284941 w 607919"/>
                <a:gd name="connsiteY21" fmla="*/ 451520 h 551610"/>
                <a:gd name="connsiteX22" fmla="*/ 284941 w 607919"/>
                <a:gd name="connsiteY22" fmla="*/ 551610 h 551610"/>
                <a:gd name="connsiteX23" fmla="*/ 228277 w 607919"/>
                <a:gd name="connsiteY23" fmla="*/ 551610 h 551610"/>
                <a:gd name="connsiteX24" fmla="*/ 228277 w 607919"/>
                <a:gd name="connsiteY24" fmla="*/ 394969 h 551610"/>
                <a:gd name="connsiteX25" fmla="*/ 231082 w 607919"/>
                <a:gd name="connsiteY25" fmla="*/ 388245 h 551610"/>
                <a:gd name="connsiteX26" fmla="*/ 365148 w 607919"/>
                <a:gd name="connsiteY26" fmla="*/ 381336 h 551610"/>
                <a:gd name="connsiteX27" fmla="*/ 367997 w 607919"/>
                <a:gd name="connsiteY27" fmla="*/ 388122 h 551610"/>
                <a:gd name="connsiteX28" fmla="*/ 367997 w 607919"/>
                <a:gd name="connsiteY28" fmla="*/ 551610 h 551610"/>
                <a:gd name="connsiteX29" fmla="*/ 311262 w 607919"/>
                <a:gd name="connsiteY29" fmla="*/ 551610 h 551610"/>
                <a:gd name="connsiteX30" fmla="*/ 311262 w 607919"/>
                <a:gd name="connsiteY30" fmla="*/ 444661 h 551610"/>
                <a:gd name="connsiteX31" fmla="*/ 316898 w 607919"/>
                <a:gd name="connsiteY31" fmla="*/ 425523 h 551610"/>
                <a:gd name="connsiteX32" fmla="*/ 322534 w 607919"/>
                <a:gd name="connsiteY32" fmla="*/ 419894 h 551610"/>
                <a:gd name="connsiteX33" fmla="*/ 358353 w 607919"/>
                <a:gd name="connsiteY33" fmla="*/ 384120 h 551610"/>
                <a:gd name="connsiteX34" fmla="*/ 365148 w 607919"/>
                <a:gd name="connsiteY34" fmla="*/ 381336 h 551610"/>
                <a:gd name="connsiteX35" fmla="*/ 448177 w 607919"/>
                <a:gd name="connsiteY35" fmla="*/ 298352 h 551610"/>
                <a:gd name="connsiteX36" fmla="*/ 450982 w 607919"/>
                <a:gd name="connsiteY36" fmla="*/ 305139 h 551610"/>
                <a:gd name="connsiteX37" fmla="*/ 450982 w 607919"/>
                <a:gd name="connsiteY37" fmla="*/ 551610 h 551610"/>
                <a:gd name="connsiteX38" fmla="*/ 394318 w 607919"/>
                <a:gd name="connsiteY38" fmla="*/ 551610 h 551610"/>
                <a:gd name="connsiteX39" fmla="*/ 394318 w 607919"/>
                <a:gd name="connsiteY39" fmla="*/ 361815 h 551610"/>
                <a:gd name="connsiteX40" fmla="*/ 403846 w 607919"/>
                <a:gd name="connsiteY40" fmla="*/ 338669 h 551610"/>
                <a:gd name="connsiteX41" fmla="*/ 441329 w 607919"/>
                <a:gd name="connsiteY41" fmla="*/ 301136 h 551610"/>
                <a:gd name="connsiteX42" fmla="*/ 448177 w 607919"/>
                <a:gd name="connsiteY42" fmla="*/ 298352 h 551610"/>
                <a:gd name="connsiteX43" fmla="*/ 527085 w 607919"/>
                <a:gd name="connsiteY43" fmla="*/ 219452 h 551610"/>
                <a:gd name="connsiteX44" fmla="*/ 529874 w 607919"/>
                <a:gd name="connsiteY44" fmla="*/ 226177 h 551610"/>
                <a:gd name="connsiteX45" fmla="*/ 529874 w 607919"/>
                <a:gd name="connsiteY45" fmla="*/ 551610 h 551610"/>
                <a:gd name="connsiteX46" fmla="*/ 477232 w 607919"/>
                <a:gd name="connsiteY46" fmla="*/ 551610 h 551610"/>
                <a:gd name="connsiteX47" fmla="*/ 477232 w 607919"/>
                <a:gd name="connsiteY47" fmla="*/ 278727 h 551610"/>
                <a:gd name="connsiteX48" fmla="*/ 486883 w 607919"/>
                <a:gd name="connsiteY48" fmla="*/ 255580 h 551610"/>
                <a:gd name="connsiteX49" fmla="*/ 520348 w 607919"/>
                <a:gd name="connsiteY49" fmla="*/ 222298 h 551610"/>
                <a:gd name="connsiteX50" fmla="*/ 527085 w 607919"/>
                <a:gd name="connsiteY50" fmla="*/ 219452 h 551610"/>
                <a:gd name="connsiteX51" fmla="*/ 387769 w 607919"/>
                <a:gd name="connsiteY51" fmla="*/ 0 h 551610"/>
                <a:gd name="connsiteX52" fmla="*/ 580729 w 607919"/>
                <a:gd name="connsiteY52" fmla="*/ 0 h 551610"/>
                <a:gd name="connsiteX53" fmla="*/ 607919 w 607919"/>
                <a:gd name="connsiteY53" fmla="*/ 26022 h 551610"/>
                <a:gd name="connsiteX54" fmla="*/ 607919 w 607919"/>
                <a:gd name="connsiteY54" fmla="*/ 219812 h 551610"/>
                <a:gd name="connsiteX55" fmla="*/ 598271 w 607919"/>
                <a:gd name="connsiteY55" fmla="*/ 223815 h 551610"/>
                <a:gd name="connsiteX56" fmla="*/ 530610 w 607919"/>
                <a:gd name="connsiteY56" fmla="*/ 156258 h 551610"/>
                <a:gd name="connsiteX57" fmla="*/ 304320 w 607919"/>
                <a:gd name="connsiteY57" fmla="*/ 382325 h 551610"/>
                <a:gd name="connsiteX58" fmla="*/ 285024 w 607919"/>
                <a:gd name="connsiteY58" fmla="*/ 382325 h 551610"/>
                <a:gd name="connsiteX59" fmla="*/ 216360 w 607919"/>
                <a:gd name="connsiteY59" fmla="*/ 313767 h 551610"/>
                <a:gd name="connsiteX60" fmla="*/ 94068 w 607919"/>
                <a:gd name="connsiteY60" fmla="*/ 435996 h 551610"/>
                <a:gd name="connsiteX61" fmla="*/ 17260 w 607919"/>
                <a:gd name="connsiteY61" fmla="*/ 435996 h 551610"/>
                <a:gd name="connsiteX62" fmla="*/ 15882 w 607919"/>
                <a:gd name="connsiteY62" fmla="*/ 434745 h 551610"/>
                <a:gd name="connsiteX63" fmla="*/ 15882 w 607919"/>
                <a:gd name="connsiteY63" fmla="*/ 358055 h 551610"/>
                <a:gd name="connsiteX64" fmla="*/ 206837 w 607919"/>
                <a:gd name="connsiteY64" fmla="*/ 167267 h 551610"/>
                <a:gd name="connsiteX65" fmla="*/ 226008 w 607919"/>
                <a:gd name="connsiteY65" fmla="*/ 167267 h 551610"/>
                <a:gd name="connsiteX66" fmla="*/ 294672 w 607919"/>
                <a:gd name="connsiteY66" fmla="*/ 235701 h 551610"/>
                <a:gd name="connsiteX67" fmla="*/ 424481 w 607919"/>
                <a:gd name="connsiteY67" fmla="*/ 105965 h 551610"/>
                <a:gd name="connsiteX68" fmla="*/ 452423 w 607919"/>
                <a:gd name="connsiteY68" fmla="*/ 78192 h 551610"/>
                <a:gd name="connsiteX69" fmla="*/ 383885 w 607919"/>
                <a:gd name="connsiteY69" fmla="*/ 9633 h 551610"/>
                <a:gd name="connsiteX70" fmla="*/ 387769 w 607919"/>
                <a:gd name="connsiteY70" fmla="*/ 0 h 55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7919" h="551610">
                  <a:moveTo>
                    <a:pt x="116112" y="473652"/>
                  </a:moveTo>
                  <a:cubicBezTo>
                    <a:pt x="117836" y="474356"/>
                    <a:pt x="118901" y="476670"/>
                    <a:pt x="118901" y="480423"/>
                  </a:cubicBezTo>
                  <a:lnTo>
                    <a:pt x="118901" y="551610"/>
                  </a:lnTo>
                  <a:lnTo>
                    <a:pt x="55604" y="551610"/>
                  </a:lnTo>
                  <a:lnTo>
                    <a:pt x="55604" y="540851"/>
                  </a:lnTo>
                  <a:cubicBezTo>
                    <a:pt x="55604" y="534971"/>
                    <a:pt x="59991" y="525838"/>
                    <a:pt x="65255" y="520583"/>
                  </a:cubicBezTo>
                  <a:lnTo>
                    <a:pt x="83555" y="502317"/>
                  </a:lnTo>
                  <a:lnTo>
                    <a:pt x="109375" y="476545"/>
                  </a:lnTo>
                  <a:cubicBezTo>
                    <a:pt x="112007" y="473855"/>
                    <a:pt x="114389" y="472948"/>
                    <a:pt x="116112" y="473652"/>
                  </a:cubicBezTo>
                  <a:close/>
                  <a:moveTo>
                    <a:pt x="199155" y="390799"/>
                  </a:moveTo>
                  <a:cubicBezTo>
                    <a:pt x="200892" y="391534"/>
                    <a:pt x="201956" y="393880"/>
                    <a:pt x="201956" y="397632"/>
                  </a:cubicBezTo>
                  <a:lnTo>
                    <a:pt x="201956" y="551610"/>
                  </a:lnTo>
                  <a:lnTo>
                    <a:pt x="145363" y="551610"/>
                  </a:lnTo>
                  <a:lnTo>
                    <a:pt x="145363" y="454170"/>
                  </a:lnTo>
                  <a:cubicBezTo>
                    <a:pt x="145363" y="446665"/>
                    <a:pt x="149620" y="436283"/>
                    <a:pt x="154879" y="431030"/>
                  </a:cubicBezTo>
                  <a:lnTo>
                    <a:pt x="192315" y="393630"/>
                  </a:lnTo>
                  <a:cubicBezTo>
                    <a:pt x="195007" y="390941"/>
                    <a:pt x="197417" y="390065"/>
                    <a:pt x="199155" y="390799"/>
                  </a:cubicBezTo>
                  <a:close/>
                  <a:moveTo>
                    <a:pt x="231082" y="388245"/>
                  </a:moveTo>
                  <a:cubicBezTo>
                    <a:pt x="232822" y="387525"/>
                    <a:pt x="235235" y="388401"/>
                    <a:pt x="237930" y="391091"/>
                  </a:cubicBezTo>
                  <a:lnTo>
                    <a:pt x="266763" y="419867"/>
                  </a:lnTo>
                  <a:lnTo>
                    <a:pt x="275915" y="428875"/>
                  </a:lnTo>
                  <a:cubicBezTo>
                    <a:pt x="280929" y="433879"/>
                    <a:pt x="284941" y="444013"/>
                    <a:pt x="284941" y="451520"/>
                  </a:cubicBezTo>
                  <a:lnTo>
                    <a:pt x="284941" y="551610"/>
                  </a:lnTo>
                  <a:lnTo>
                    <a:pt x="228277" y="551610"/>
                  </a:lnTo>
                  <a:lnTo>
                    <a:pt x="228277" y="394969"/>
                  </a:lnTo>
                  <a:cubicBezTo>
                    <a:pt x="228277" y="391278"/>
                    <a:pt x="229343" y="388964"/>
                    <a:pt x="231082" y="388245"/>
                  </a:cubicBezTo>
                  <a:close/>
                  <a:moveTo>
                    <a:pt x="365148" y="381336"/>
                  </a:moveTo>
                  <a:cubicBezTo>
                    <a:pt x="366901" y="382055"/>
                    <a:pt x="367997" y="384370"/>
                    <a:pt x="367997" y="388122"/>
                  </a:cubicBezTo>
                  <a:lnTo>
                    <a:pt x="367997" y="551610"/>
                  </a:lnTo>
                  <a:lnTo>
                    <a:pt x="311262" y="551610"/>
                  </a:lnTo>
                  <a:lnTo>
                    <a:pt x="311262" y="444661"/>
                  </a:lnTo>
                  <a:cubicBezTo>
                    <a:pt x="311262" y="437156"/>
                    <a:pt x="313767" y="428650"/>
                    <a:pt x="316898" y="425523"/>
                  </a:cubicBezTo>
                  <a:cubicBezTo>
                    <a:pt x="320029" y="422396"/>
                    <a:pt x="322534" y="419894"/>
                    <a:pt x="322534" y="419894"/>
                  </a:cubicBezTo>
                  <a:lnTo>
                    <a:pt x="358353" y="384120"/>
                  </a:lnTo>
                  <a:cubicBezTo>
                    <a:pt x="360983" y="381493"/>
                    <a:pt x="363394" y="380617"/>
                    <a:pt x="365148" y="381336"/>
                  </a:cubicBezTo>
                  <a:close/>
                  <a:moveTo>
                    <a:pt x="448177" y="298352"/>
                  </a:moveTo>
                  <a:cubicBezTo>
                    <a:pt x="449916" y="299071"/>
                    <a:pt x="450982" y="301386"/>
                    <a:pt x="450982" y="305139"/>
                  </a:cubicBezTo>
                  <a:lnTo>
                    <a:pt x="450982" y="551610"/>
                  </a:lnTo>
                  <a:lnTo>
                    <a:pt x="394318" y="551610"/>
                  </a:lnTo>
                  <a:lnTo>
                    <a:pt x="394318" y="361815"/>
                  </a:lnTo>
                  <a:cubicBezTo>
                    <a:pt x="394318" y="354308"/>
                    <a:pt x="398580" y="343924"/>
                    <a:pt x="403846" y="338669"/>
                  </a:cubicBezTo>
                  <a:lnTo>
                    <a:pt x="441329" y="301136"/>
                  </a:lnTo>
                  <a:cubicBezTo>
                    <a:pt x="444024" y="298508"/>
                    <a:pt x="446438" y="297633"/>
                    <a:pt x="448177" y="298352"/>
                  </a:cubicBezTo>
                  <a:close/>
                  <a:moveTo>
                    <a:pt x="527085" y="219452"/>
                  </a:moveTo>
                  <a:cubicBezTo>
                    <a:pt x="528809" y="220171"/>
                    <a:pt x="529874" y="222486"/>
                    <a:pt x="529874" y="226177"/>
                  </a:cubicBezTo>
                  <a:lnTo>
                    <a:pt x="529874" y="551610"/>
                  </a:lnTo>
                  <a:lnTo>
                    <a:pt x="477232" y="551610"/>
                  </a:lnTo>
                  <a:lnTo>
                    <a:pt x="477232" y="278727"/>
                  </a:lnTo>
                  <a:cubicBezTo>
                    <a:pt x="477232" y="271345"/>
                    <a:pt x="481494" y="260960"/>
                    <a:pt x="486883" y="255580"/>
                  </a:cubicBezTo>
                  <a:lnTo>
                    <a:pt x="520348" y="222298"/>
                  </a:lnTo>
                  <a:cubicBezTo>
                    <a:pt x="522980" y="219608"/>
                    <a:pt x="525362" y="218732"/>
                    <a:pt x="527085" y="219452"/>
                  </a:cubicBezTo>
                  <a:close/>
                  <a:moveTo>
                    <a:pt x="387769" y="0"/>
                  </a:moveTo>
                  <a:lnTo>
                    <a:pt x="580729" y="0"/>
                  </a:lnTo>
                  <a:cubicBezTo>
                    <a:pt x="594512" y="0"/>
                    <a:pt x="607919" y="12135"/>
                    <a:pt x="607919" y="26022"/>
                  </a:cubicBezTo>
                  <a:lnTo>
                    <a:pt x="607919" y="219812"/>
                  </a:lnTo>
                  <a:cubicBezTo>
                    <a:pt x="607919" y="227318"/>
                    <a:pt x="603534" y="229070"/>
                    <a:pt x="598271" y="223815"/>
                  </a:cubicBezTo>
                  <a:lnTo>
                    <a:pt x="530610" y="156258"/>
                  </a:lnTo>
                  <a:lnTo>
                    <a:pt x="304320" y="382325"/>
                  </a:lnTo>
                  <a:cubicBezTo>
                    <a:pt x="298932" y="387580"/>
                    <a:pt x="290412" y="387580"/>
                    <a:pt x="285024" y="382325"/>
                  </a:cubicBezTo>
                  <a:lnTo>
                    <a:pt x="216360" y="313767"/>
                  </a:lnTo>
                  <a:lnTo>
                    <a:pt x="94068" y="435996"/>
                  </a:lnTo>
                  <a:cubicBezTo>
                    <a:pt x="72767" y="457264"/>
                    <a:pt x="38435" y="457264"/>
                    <a:pt x="17260" y="435996"/>
                  </a:cubicBezTo>
                  <a:lnTo>
                    <a:pt x="15882" y="434745"/>
                  </a:lnTo>
                  <a:cubicBezTo>
                    <a:pt x="-5294" y="413477"/>
                    <a:pt x="-5294" y="379198"/>
                    <a:pt x="15882" y="358055"/>
                  </a:cubicBezTo>
                  <a:lnTo>
                    <a:pt x="206837" y="167267"/>
                  </a:lnTo>
                  <a:cubicBezTo>
                    <a:pt x="212100" y="161888"/>
                    <a:pt x="220745" y="161888"/>
                    <a:pt x="226008" y="167267"/>
                  </a:cubicBezTo>
                  <a:lnTo>
                    <a:pt x="294672" y="235701"/>
                  </a:lnTo>
                  <a:lnTo>
                    <a:pt x="424481" y="105965"/>
                  </a:lnTo>
                  <a:lnTo>
                    <a:pt x="452423" y="78192"/>
                  </a:lnTo>
                  <a:lnTo>
                    <a:pt x="383885" y="9633"/>
                  </a:lnTo>
                  <a:cubicBezTo>
                    <a:pt x="378497" y="4379"/>
                    <a:pt x="380376" y="0"/>
                    <a:pt x="387769" y="0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9" name="îṡlíďé"/>
          <p:cNvGrpSpPr/>
          <p:nvPr/>
        </p:nvGrpSpPr>
        <p:grpSpPr>
          <a:xfrm>
            <a:off x="3543359" y="3323175"/>
            <a:ext cx="497734" cy="497734"/>
            <a:chOff x="660400" y="2096245"/>
            <a:chExt cx="497734" cy="497734"/>
          </a:xfrm>
        </p:grpSpPr>
        <p:sp>
          <p:nvSpPr>
            <p:cNvPr id="70" name="ïṩ1íḍè"/>
            <p:cNvSpPr/>
            <p:nvPr/>
          </p:nvSpPr>
          <p:spPr>
            <a:xfrm>
              <a:off x="660400" y="2096245"/>
              <a:ext cx="497734" cy="497734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/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íšļîḑê"/>
            <p:cNvSpPr/>
            <p:nvPr/>
          </p:nvSpPr>
          <p:spPr>
            <a:xfrm>
              <a:off x="779848" y="2251153"/>
              <a:ext cx="258838" cy="187916"/>
            </a:xfrm>
            <a:custGeom>
              <a:avLst/>
              <a:gdLst>
                <a:gd name="connsiteX0" fmla="*/ 467299 w 608627"/>
                <a:gd name="connsiteY0" fmla="*/ 61262 h 441863"/>
                <a:gd name="connsiteX1" fmla="*/ 467299 w 608627"/>
                <a:gd name="connsiteY1" fmla="*/ 88065 h 441863"/>
                <a:gd name="connsiteX2" fmla="*/ 440549 w 608627"/>
                <a:gd name="connsiteY2" fmla="*/ 88065 h 441863"/>
                <a:gd name="connsiteX3" fmla="*/ 440549 w 608627"/>
                <a:gd name="connsiteY3" fmla="*/ 108704 h 441863"/>
                <a:gd name="connsiteX4" fmla="*/ 467299 w 608627"/>
                <a:gd name="connsiteY4" fmla="*/ 108704 h 441863"/>
                <a:gd name="connsiteX5" fmla="*/ 467299 w 608627"/>
                <a:gd name="connsiteY5" fmla="*/ 135508 h 441863"/>
                <a:gd name="connsiteX6" fmla="*/ 488064 w 608627"/>
                <a:gd name="connsiteY6" fmla="*/ 135508 h 441863"/>
                <a:gd name="connsiteX7" fmla="*/ 488064 w 608627"/>
                <a:gd name="connsiteY7" fmla="*/ 108704 h 441863"/>
                <a:gd name="connsiteX8" fmla="*/ 514814 w 608627"/>
                <a:gd name="connsiteY8" fmla="*/ 108704 h 441863"/>
                <a:gd name="connsiteX9" fmla="*/ 514814 w 608627"/>
                <a:gd name="connsiteY9" fmla="*/ 88065 h 441863"/>
                <a:gd name="connsiteX10" fmla="*/ 488064 w 608627"/>
                <a:gd name="connsiteY10" fmla="*/ 88065 h 441863"/>
                <a:gd name="connsiteX11" fmla="*/ 488064 w 608627"/>
                <a:gd name="connsiteY11" fmla="*/ 61262 h 441863"/>
                <a:gd name="connsiteX12" fmla="*/ 436901 w 608627"/>
                <a:gd name="connsiteY12" fmla="*/ 8309 h 441863"/>
                <a:gd name="connsiteX13" fmla="*/ 518555 w 608627"/>
                <a:gd name="connsiteY13" fmla="*/ 8309 h 441863"/>
                <a:gd name="connsiteX14" fmla="*/ 608627 w 608627"/>
                <a:gd name="connsiteY14" fmla="*/ 98245 h 441863"/>
                <a:gd name="connsiteX15" fmla="*/ 518555 w 608627"/>
                <a:gd name="connsiteY15" fmla="*/ 188180 h 441863"/>
                <a:gd name="connsiteX16" fmla="*/ 457478 w 608627"/>
                <a:gd name="connsiteY16" fmla="*/ 188180 h 441863"/>
                <a:gd name="connsiteX17" fmla="*/ 416043 w 608627"/>
                <a:gd name="connsiteY17" fmla="*/ 229459 h 441863"/>
                <a:gd name="connsiteX18" fmla="*/ 408467 w 608627"/>
                <a:gd name="connsiteY18" fmla="*/ 226377 h 441863"/>
                <a:gd name="connsiteX19" fmla="*/ 408467 w 608627"/>
                <a:gd name="connsiteY19" fmla="*/ 183511 h 441863"/>
                <a:gd name="connsiteX20" fmla="*/ 346829 w 608627"/>
                <a:gd name="connsiteY20" fmla="*/ 98245 h 441863"/>
                <a:gd name="connsiteX21" fmla="*/ 436901 w 608627"/>
                <a:gd name="connsiteY21" fmla="*/ 8309 h 441863"/>
                <a:gd name="connsiteX22" fmla="*/ 206408 w 608627"/>
                <a:gd name="connsiteY22" fmla="*/ 368 h 441863"/>
                <a:gd name="connsiteX23" fmla="*/ 256349 w 608627"/>
                <a:gd name="connsiteY23" fmla="*/ 10919 h 441863"/>
                <a:gd name="connsiteX24" fmla="*/ 280666 w 608627"/>
                <a:gd name="connsiteY24" fmla="*/ 33611 h 441863"/>
                <a:gd name="connsiteX25" fmla="*/ 307507 w 608627"/>
                <a:gd name="connsiteY25" fmla="*/ 118492 h 441863"/>
                <a:gd name="connsiteX26" fmla="*/ 305730 w 608627"/>
                <a:gd name="connsiteY26" fmla="*/ 126149 h 441863"/>
                <a:gd name="connsiteX27" fmla="*/ 312838 w 608627"/>
                <a:gd name="connsiteY27" fmla="*/ 161820 h 441863"/>
                <a:gd name="connsiteX28" fmla="*/ 295536 w 608627"/>
                <a:gd name="connsiteY28" fmla="*/ 191888 h 441863"/>
                <a:gd name="connsiteX29" fmla="*/ 283471 w 608627"/>
                <a:gd name="connsiteY29" fmla="*/ 224944 h 441863"/>
                <a:gd name="connsiteX30" fmla="*/ 283471 w 608627"/>
                <a:gd name="connsiteY30" fmla="*/ 266311 h 441863"/>
                <a:gd name="connsiteX31" fmla="*/ 285529 w 608627"/>
                <a:gd name="connsiteY31" fmla="*/ 269766 h 441863"/>
                <a:gd name="connsiteX32" fmla="*/ 410383 w 608627"/>
                <a:gd name="connsiteY32" fmla="*/ 349698 h 441863"/>
                <a:gd name="connsiteX33" fmla="*/ 425721 w 608627"/>
                <a:gd name="connsiteY33" fmla="*/ 382007 h 441863"/>
                <a:gd name="connsiteX34" fmla="*/ 425721 w 608627"/>
                <a:gd name="connsiteY34" fmla="*/ 441863 h 441863"/>
                <a:gd name="connsiteX35" fmla="*/ 240824 w 608627"/>
                <a:gd name="connsiteY35" fmla="*/ 441863 h 441863"/>
                <a:gd name="connsiteX36" fmla="*/ 222587 w 608627"/>
                <a:gd name="connsiteY36" fmla="*/ 358569 h 441863"/>
                <a:gd name="connsiteX37" fmla="*/ 212861 w 608627"/>
                <a:gd name="connsiteY37" fmla="*/ 304689 h 441863"/>
                <a:gd name="connsiteX38" fmla="*/ 203134 w 608627"/>
                <a:gd name="connsiteY38" fmla="*/ 358569 h 441863"/>
                <a:gd name="connsiteX39" fmla="*/ 184897 w 608627"/>
                <a:gd name="connsiteY39" fmla="*/ 441863 h 441863"/>
                <a:gd name="connsiteX40" fmla="*/ 0 w 608627"/>
                <a:gd name="connsiteY40" fmla="*/ 441863 h 441863"/>
                <a:gd name="connsiteX41" fmla="*/ 0 w 608627"/>
                <a:gd name="connsiteY41" fmla="*/ 382007 h 441863"/>
                <a:gd name="connsiteX42" fmla="*/ 15245 w 608627"/>
                <a:gd name="connsiteY42" fmla="*/ 349325 h 441863"/>
                <a:gd name="connsiteX43" fmla="*/ 140006 w 608627"/>
                <a:gd name="connsiteY43" fmla="*/ 269392 h 441863"/>
                <a:gd name="connsiteX44" fmla="*/ 142157 w 608627"/>
                <a:gd name="connsiteY44" fmla="*/ 265937 h 441863"/>
                <a:gd name="connsiteX45" fmla="*/ 142157 w 608627"/>
                <a:gd name="connsiteY45" fmla="*/ 224757 h 441863"/>
                <a:gd name="connsiteX46" fmla="*/ 130092 w 608627"/>
                <a:gd name="connsiteY46" fmla="*/ 191608 h 441863"/>
                <a:gd name="connsiteX47" fmla="*/ 112697 w 608627"/>
                <a:gd name="connsiteY47" fmla="*/ 161633 h 441863"/>
                <a:gd name="connsiteX48" fmla="*/ 119430 w 608627"/>
                <a:gd name="connsiteY48" fmla="*/ 125962 h 441863"/>
                <a:gd name="connsiteX49" fmla="*/ 117747 w 608627"/>
                <a:gd name="connsiteY49" fmla="*/ 118399 h 441863"/>
                <a:gd name="connsiteX50" fmla="*/ 117466 w 608627"/>
                <a:gd name="connsiteY50" fmla="*/ 76658 h 441863"/>
                <a:gd name="connsiteX51" fmla="*/ 141876 w 608627"/>
                <a:gd name="connsiteY51" fmla="*/ 33984 h 441863"/>
                <a:gd name="connsiteX52" fmla="*/ 164509 w 608627"/>
                <a:gd name="connsiteY52" fmla="*/ 15308 h 441863"/>
                <a:gd name="connsiteX53" fmla="*/ 186393 w 608627"/>
                <a:gd name="connsiteY53" fmla="*/ 4103 h 441863"/>
                <a:gd name="connsiteX54" fmla="*/ 206408 w 608627"/>
                <a:gd name="connsiteY54" fmla="*/ 368 h 44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08627" h="441863">
                  <a:moveTo>
                    <a:pt x="467299" y="61262"/>
                  </a:moveTo>
                  <a:lnTo>
                    <a:pt x="467299" y="88065"/>
                  </a:lnTo>
                  <a:lnTo>
                    <a:pt x="440549" y="88065"/>
                  </a:lnTo>
                  <a:lnTo>
                    <a:pt x="440549" y="108704"/>
                  </a:lnTo>
                  <a:lnTo>
                    <a:pt x="467299" y="108704"/>
                  </a:lnTo>
                  <a:lnTo>
                    <a:pt x="467299" y="135508"/>
                  </a:lnTo>
                  <a:lnTo>
                    <a:pt x="488064" y="135508"/>
                  </a:lnTo>
                  <a:lnTo>
                    <a:pt x="488064" y="108704"/>
                  </a:lnTo>
                  <a:lnTo>
                    <a:pt x="514814" y="108704"/>
                  </a:lnTo>
                  <a:lnTo>
                    <a:pt x="514814" y="88065"/>
                  </a:lnTo>
                  <a:lnTo>
                    <a:pt x="488064" y="88065"/>
                  </a:lnTo>
                  <a:lnTo>
                    <a:pt x="488064" y="61262"/>
                  </a:lnTo>
                  <a:close/>
                  <a:moveTo>
                    <a:pt x="436901" y="8309"/>
                  </a:moveTo>
                  <a:lnTo>
                    <a:pt x="518555" y="8309"/>
                  </a:lnTo>
                  <a:cubicBezTo>
                    <a:pt x="568315" y="8309"/>
                    <a:pt x="608627" y="48654"/>
                    <a:pt x="608627" y="98245"/>
                  </a:cubicBezTo>
                  <a:cubicBezTo>
                    <a:pt x="608627" y="147929"/>
                    <a:pt x="568315" y="188180"/>
                    <a:pt x="518555" y="188180"/>
                  </a:cubicBezTo>
                  <a:lnTo>
                    <a:pt x="457478" y="188180"/>
                  </a:lnTo>
                  <a:lnTo>
                    <a:pt x="416043" y="229459"/>
                  </a:lnTo>
                  <a:cubicBezTo>
                    <a:pt x="413331" y="232354"/>
                    <a:pt x="408467" y="230393"/>
                    <a:pt x="408467" y="226377"/>
                  </a:cubicBezTo>
                  <a:lnTo>
                    <a:pt x="408467" y="183511"/>
                  </a:lnTo>
                  <a:cubicBezTo>
                    <a:pt x="372644" y="171557"/>
                    <a:pt x="346829" y="137936"/>
                    <a:pt x="346829" y="98245"/>
                  </a:cubicBezTo>
                  <a:cubicBezTo>
                    <a:pt x="346829" y="48561"/>
                    <a:pt x="387142" y="8309"/>
                    <a:pt x="436901" y="8309"/>
                  </a:cubicBezTo>
                  <a:close/>
                  <a:moveTo>
                    <a:pt x="206408" y="368"/>
                  </a:moveTo>
                  <a:cubicBezTo>
                    <a:pt x="228105" y="-1500"/>
                    <a:pt x="244565" y="4009"/>
                    <a:pt x="256349" y="10919"/>
                  </a:cubicBezTo>
                  <a:cubicBezTo>
                    <a:pt x="273932" y="20818"/>
                    <a:pt x="280666" y="33611"/>
                    <a:pt x="280666" y="33611"/>
                  </a:cubicBezTo>
                  <a:cubicBezTo>
                    <a:pt x="280666" y="33611"/>
                    <a:pt x="321255" y="36505"/>
                    <a:pt x="307507" y="118492"/>
                  </a:cubicBezTo>
                  <a:cubicBezTo>
                    <a:pt x="307133" y="121013"/>
                    <a:pt x="306478" y="123628"/>
                    <a:pt x="305730" y="126149"/>
                  </a:cubicBezTo>
                  <a:cubicBezTo>
                    <a:pt x="313399" y="126149"/>
                    <a:pt x="321349" y="132125"/>
                    <a:pt x="312838" y="161820"/>
                  </a:cubicBezTo>
                  <a:cubicBezTo>
                    <a:pt x="306291" y="184978"/>
                    <a:pt x="300119" y="191514"/>
                    <a:pt x="295536" y="191888"/>
                  </a:cubicBezTo>
                  <a:cubicBezTo>
                    <a:pt x="293946" y="202440"/>
                    <a:pt x="289831" y="214019"/>
                    <a:pt x="283471" y="224944"/>
                  </a:cubicBezTo>
                  <a:lnTo>
                    <a:pt x="283471" y="266311"/>
                  </a:lnTo>
                  <a:cubicBezTo>
                    <a:pt x="283471" y="267805"/>
                    <a:pt x="284220" y="269205"/>
                    <a:pt x="285529" y="269766"/>
                  </a:cubicBezTo>
                  <a:cubicBezTo>
                    <a:pt x="297500" y="275555"/>
                    <a:pt x="356139" y="305156"/>
                    <a:pt x="410383" y="349698"/>
                  </a:cubicBezTo>
                  <a:cubicBezTo>
                    <a:pt x="420110" y="357729"/>
                    <a:pt x="425628" y="369775"/>
                    <a:pt x="425721" y="382007"/>
                  </a:cubicBezTo>
                  <a:lnTo>
                    <a:pt x="425721" y="441863"/>
                  </a:lnTo>
                  <a:lnTo>
                    <a:pt x="240824" y="441863"/>
                  </a:lnTo>
                  <a:lnTo>
                    <a:pt x="222587" y="358569"/>
                  </a:lnTo>
                  <a:cubicBezTo>
                    <a:pt x="259342" y="307117"/>
                    <a:pt x="219688" y="304689"/>
                    <a:pt x="212861" y="304689"/>
                  </a:cubicBezTo>
                  <a:cubicBezTo>
                    <a:pt x="205846" y="304689"/>
                    <a:pt x="166192" y="307117"/>
                    <a:pt x="203134" y="358569"/>
                  </a:cubicBezTo>
                  <a:lnTo>
                    <a:pt x="184897" y="441863"/>
                  </a:lnTo>
                  <a:lnTo>
                    <a:pt x="0" y="441863"/>
                  </a:lnTo>
                  <a:lnTo>
                    <a:pt x="0" y="382007"/>
                  </a:lnTo>
                  <a:cubicBezTo>
                    <a:pt x="0" y="369401"/>
                    <a:pt x="5518" y="357355"/>
                    <a:pt x="15245" y="349325"/>
                  </a:cubicBezTo>
                  <a:cubicBezTo>
                    <a:pt x="69582" y="304783"/>
                    <a:pt x="128222" y="275275"/>
                    <a:pt x="140006" y="269392"/>
                  </a:cubicBezTo>
                  <a:cubicBezTo>
                    <a:pt x="141315" y="268832"/>
                    <a:pt x="142157" y="267431"/>
                    <a:pt x="142157" y="265937"/>
                  </a:cubicBezTo>
                  <a:lnTo>
                    <a:pt x="142157" y="224757"/>
                  </a:lnTo>
                  <a:cubicBezTo>
                    <a:pt x="135797" y="213645"/>
                    <a:pt x="131682" y="202066"/>
                    <a:pt x="130092" y="191608"/>
                  </a:cubicBezTo>
                  <a:cubicBezTo>
                    <a:pt x="125416" y="191234"/>
                    <a:pt x="119337" y="184791"/>
                    <a:pt x="112697" y="161633"/>
                  </a:cubicBezTo>
                  <a:cubicBezTo>
                    <a:pt x="104373" y="132312"/>
                    <a:pt x="111855" y="126149"/>
                    <a:pt x="119430" y="125962"/>
                  </a:cubicBezTo>
                  <a:cubicBezTo>
                    <a:pt x="118869" y="123534"/>
                    <a:pt x="118215" y="120920"/>
                    <a:pt x="117747" y="118399"/>
                  </a:cubicBezTo>
                  <a:cubicBezTo>
                    <a:pt x="114754" y="103551"/>
                    <a:pt x="114006" y="89918"/>
                    <a:pt x="117466" y="76658"/>
                  </a:cubicBezTo>
                  <a:cubicBezTo>
                    <a:pt x="121675" y="59010"/>
                    <a:pt x="131214" y="44909"/>
                    <a:pt x="141876" y="33984"/>
                  </a:cubicBezTo>
                  <a:cubicBezTo>
                    <a:pt x="148610" y="26794"/>
                    <a:pt x="156372" y="20444"/>
                    <a:pt x="164509" y="15308"/>
                  </a:cubicBezTo>
                  <a:cubicBezTo>
                    <a:pt x="171056" y="10733"/>
                    <a:pt x="178444" y="6811"/>
                    <a:pt x="186393" y="4103"/>
                  </a:cubicBezTo>
                  <a:cubicBezTo>
                    <a:pt x="192660" y="2142"/>
                    <a:pt x="199393" y="741"/>
                    <a:pt x="206408" y="368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32500" lnSpcReduction="2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6" name="işlîďè"/>
          <p:cNvGrpSpPr/>
          <p:nvPr/>
        </p:nvGrpSpPr>
        <p:grpSpPr>
          <a:xfrm>
            <a:off x="2482981" y="3323175"/>
            <a:ext cx="497734" cy="497734"/>
            <a:chOff x="660400" y="2096245"/>
            <a:chExt cx="497734" cy="497734"/>
          </a:xfrm>
        </p:grpSpPr>
        <p:sp>
          <p:nvSpPr>
            <p:cNvPr id="67" name="íṣļiḑè"/>
            <p:cNvSpPr/>
            <p:nvPr/>
          </p:nvSpPr>
          <p:spPr>
            <a:xfrm>
              <a:off x="660400" y="2096245"/>
              <a:ext cx="497734" cy="49773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/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ïṥḷîdè"/>
            <p:cNvSpPr/>
            <p:nvPr/>
          </p:nvSpPr>
          <p:spPr>
            <a:xfrm>
              <a:off x="783884" y="2215693"/>
              <a:ext cx="250764" cy="258838"/>
            </a:xfrm>
            <a:custGeom>
              <a:avLst/>
              <a:gdLst>
                <a:gd name="connsiteX0" fmla="*/ 30442 w 587386"/>
                <a:gd name="connsiteY0" fmla="*/ 464744 h 606298"/>
                <a:gd name="connsiteX1" fmla="*/ 556855 w 587386"/>
                <a:gd name="connsiteY1" fmla="*/ 464744 h 606298"/>
                <a:gd name="connsiteX2" fmla="*/ 587386 w 587386"/>
                <a:gd name="connsiteY2" fmla="*/ 495223 h 606298"/>
                <a:gd name="connsiteX3" fmla="*/ 587386 w 587386"/>
                <a:gd name="connsiteY3" fmla="*/ 575908 h 606298"/>
                <a:gd name="connsiteX4" fmla="*/ 556855 w 587386"/>
                <a:gd name="connsiteY4" fmla="*/ 606298 h 606298"/>
                <a:gd name="connsiteX5" fmla="*/ 30442 w 587386"/>
                <a:gd name="connsiteY5" fmla="*/ 606298 h 606298"/>
                <a:gd name="connsiteX6" fmla="*/ 0 w 587386"/>
                <a:gd name="connsiteY6" fmla="*/ 575908 h 606298"/>
                <a:gd name="connsiteX7" fmla="*/ 0 w 587386"/>
                <a:gd name="connsiteY7" fmla="*/ 495223 h 606298"/>
                <a:gd name="connsiteX8" fmla="*/ 30442 w 587386"/>
                <a:gd name="connsiteY8" fmla="*/ 464744 h 606298"/>
                <a:gd name="connsiteX9" fmla="*/ 445513 w 587386"/>
                <a:gd name="connsiteY9" fmla="*/ 0 h 606298"/>
                <a:gd name="connsiteX10" fmla="*/ 482450 w 587386"/>
                <a:gd name="connsiteY10" fmla="*/ 16976 h 606298"/>
                <a:gd name="connsiteX11" fmla="*/ 570744 w 587386"/>
                <a:gd name="connsiteY11" fmla="*/ 131630 h 606298"/>
                <a:gd name="connsiteX12" fmla="*/ 575729 w 587386"/>
                <a:gd name="connsiteY12" fmla="*/ 156783 h 606298"/>
                <a:gd name="connsiteX13" fmla="*/ 553833 w 587386"/>
                <a:gd name="connsiteY13" fmla="*/ 171537 h 606298"/>
                <a:gd name="connsiteX14" fmla="*/ 516451 w 587386"/>
                <a:gd name="connsiteY14" fmla="*/ 171537 h 606298"/>
                <a:gd name="connsiteX15" fmla="*/ 516451 w 587386"/>
                <a:gd name="connsiteY15" fmla="*/ 393913 h 606298"/>
                <a:gd name="connsiteX16" fmla="*/ 485921 w 587386"/>
                <a:gd name="connsiteY16" fmla="*/ 424310 h 606298"/>
                <a:gd name="connsiteX17" fmla="*/ 405104 w 587386"/>
                <a:gd name="connsiteY17" fmla="*/ 424310 h 606298"/>
                <a:gd name="connsiteX18" fmla="*/ 374663 w 587386"/>
                <a:gd name="connsiteY18" fmla="*/ 393913 h 606298"/>
                <a:gd name="connsiteX19" fmla="*/ 374663 w 587386"/>
                <a:gd name="connsiteY19" fmla="*/ 171537 h 606298"/>
                <a:gd name="connsiteX20" fmla="*/ 337726 w 587386"/>
                <a:gd name="connsiteY20" fmla="*/ 171537 h 606298"/>
                <a:gd name="connsiteX21" fmla="*/ 315652 w 587386"/>
                <a:gd name="connsiteY21" fmla="*/ 156605 h 606298"/>
                <a:gd name="connsiteX22" fmla="*/ 320637 w 587386"/>
                <a:gd name="connsiteY22" fmla="*/ 131275 h 606298"/>
                <a:gd name="connsiteX23" fmla="*/ 408308 w 587386"/>
                <a:gd name="connsiteY23" fmla="*/ 17332 h 606298"/>
                <a:gd name="connsiteX24" fmla="*/ 445513 w 587386"/>
                <a:gd name="connsiteY24" fmla="*/ 0 h 606298"/>
                <a:gd name="connsiteX25" fmla="*/ 141818 w 587386"/>
                <a:gd name="connsiteY25" fmla="*/ 0 h 606298"/>
                <a:gd name="connsiteX26" fmla="*/ 178666 w 587386"/>
                <a:gd name="connsiteY26" fmla="*/ 16976 h 606298"/>
                <a:gd name="connsiteX27" fmla="*/ 266960 w 587386"/>
                <a:gd name="connsiteY27" fmla="*/ 131630 h 606298"/>
                <a:gd name="connsiteX28" fmla="*/ 271945 w 587386"/>
                <a:gd name="connsiteY28" fmla="*/ 156783 h 606298"/>
                <a:gd name="connsiteX29" fmla="*/ 250049 w 587386"/>
                <a:gd name="connsiteY29" fmla="*/ 171537 h 606298"/>
                <a:gd name="connsiteX30" fmla="*/ 212667 w 587386"/>
                <a:gd name="connsiteY30" fmla="*/ 171537 h 606298"/>
                <a:gd name="connsiteX31" fmla="*/ 212667 w 587386"/>
                <a:gd name="connsiteY31" fmla="*/ 393913 h 606298"/>
                <a:gd name="connsiteX32" fmla="*/ 182226 w 587386"/>
                <a:gd name="connsiteY32" fmla="*/ 424310 h 606298"/>
                <a:gd name="connsiteX33" fmla="*/ 101320 w 587386"/>
                <a:gd name="connsiteY33" fmla="*/ 424310 h 606298"/>
                <a:gd name="connsiteX34" fmla="*/ 70879 w 587386"/>
                <a:gd name="connsiteY34" fmla="*/ 393913 h 606298"/>
                <a:gd name="connsiteX35" fmla="*/ 70879 w 587386"/>
                <a:gd name="connsiteY35" fmla="*/ 171537 h 606298"/>
                <a:gd name="connsiteX36" fmla="*/ 33942 w 587386"/>
                <a:gd name="connsiteY36" fmla="*/ 171537 h 606298"/>
                <a:gd name="connsiteX37" fmla="*/ 11957 w 587386"/>
                <a:gd name="connsiteY37" fmla="*/ 156605 h 606298"/>
                <a:gd name="connsiteX38" fmla="*/ 16942 w 587386"/>
                <a:gd name="connsiteY38" fmla="*/ 131275 h 606298"/>
                <a:gd name="connsiteX39" fmla="*/ 104524 w 587386"/>
                <a:gd name="connsiteY39" fmla="*/ 17332 h 606298"/>
                <a:gd name="connsiteX40" fmla="*/ 141818 w 587386"/>
                <a:gd name="connsiteY40" fmla="*/ 0 h 60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87386" h="606298">
                  <a:moveTo>
                    <a:pt x="30442" y="464744"/>
                  </a:moveTo>
                  <a:lnTo>
                    <a:pt x="556855" y="464744"/>
                  </a:lnTo>
                  <a:cubicBezTo>
                    <a:pt x="573678" y="464744"/>
                    <a:pt x="587386" y="478429"/>
                    <a:pt x="587386" y="495223"/>
                  </a:cubicBezTo>
                  <a:lnTo>
                    <a:pt x="587386" y="575908"/>
                  </a:lnTo>
                  <a:cubicBezTo>
                    <a:pt x="587386" y="592702"/>
                    <a:pt x="573678" y="606298"/>
                    <a:pt x="556855" y="606298"/>
                  </a:cubicBezTo>
                  <a:lnTo>
                    <a:pt x="30442" y="606298"/>
                  </a:lnTo>
                  <a:cubicBezTo>
                    <a:pt x="13619" y="606298"/>
                    <a:pt x="0" y="592702"/>
                    <a:pt x="0" y="575908"/>
                  </a:cubicBezTo>
                  <a:lnTo>
                    <a:pt x="0" y="495223"/>
                  </a:lnTo>
                  <a:cubicBezTo>
                    <a:pt x="0" y="478429"/>
                    <a:pt x="13619" y="464744"/>
                    <a:pt x="30442" y="464744"/>
                  </a:cubicBezTo>
                  <a:close/>
                  <a:moveTo>
                    <a:pt x="445513" y="0"/>
                  </a:moveTo>
                  <a:cubicBezTo>
                    <a:pt x="459754" y="0"/>
                    <a:pt x="473193" y="6133"/>
                    <a:pt x="482450" y="16976"/>
                  </a:cubicBezTo>
                  <a:lnTo>
                    <a:pt x="570744" y="131630"/>
                  </a:lnTo>
                  <a:cubicBezTo>
                    <a:pt x="577242" y="138296"/>
                    <a:pt x="579200" y="148073"/>
                    <a:pt x="575729" y="156783"/>
                  </a:cubicBezTo>
                  <a:cubicBezTo>
                    <a:pt x="572080" y="165760"/>
                    <a:pt x="563535" y="171537"/>
                    <a:pt x="553833" y="171537"/>
                  </a:cubicBezTo>
                  <a:lnTo>
                    <a:pt x="516451" y="171537"/>
                  </a:lnTo>
                  <a:lnTo>
                    <a:pt x="516451" y="393913"/>
                  </a:lnTo>
                  <a:cubicBezTo>
                    <a:pt x="516451" y="410712"/>
                    <a:pt x="502744" y="424310"/>
                    <a:pt x="485921" y="424310"/>
                  </a:cubicBezTo>
                  <a:lnTo>
                    <a:pt x="405104" y="424310"/>
                  </a:lnTo>
                  <a:cubicBezTo>
                    <a:pt x="388281" y="424310"/>
                    <a:pt x="374663" y="410712"/>
                    <a:pt x="374663" y="393913"/>
                  </a:cubicBezTo>
                  <a:lnTo>
                    <a:pt x="374663" y="171537"/>
                  </a:lnTo>
                  <a:lnTo>
                    <a:pt x="337726" y="171537"/>
                  </a:lnTo>
                  <a:cubicBezTo>
                    <a:pt x="327935" y="171537"/>
                    <a:pt x="319302" y="165671"/>
                    <a:pt x="315652" y="156605"/>
                  </a:cubicBezTo>
                  <a:cubicBezTo>
                    <a:pt x="312181" y="147895"/>
                    <a:pt x="314139" y="138030"/>
                    <a:pt x="320637" y="131275"/>
                  </a:cubicBezTo>
                  <a:lnTo>
                    <a:pt x="408308" y="17332"/>
                  </a:lnTo>
                  <a:cubicBezTo>
                    <a:pt x="417832" y="6133"/>
                    <a:pt x="431360" y="0"/>
                    <a:pt x="445513" y="0"/>
                  </a:cubicBezTo>
                  <a:close/>
                  <a:moveTo>
                    <a:pt x="141818" y="0"/>
                  </a:moveTo>
                  <a:cubicBezTo>
                    <a:pt x="155970" y="0"/>
                    <a:pt x="169409" y="6133"/>
                    <a:pt x="178666" y="16976"/>
                  </a:cubicBezTo>
                  <a:lnTo>
                    <a:pt x="266960" y="131630"/>
                  </a:lnTo>
                  <a:cubicBezTo>
                    <a:pt x="273458" y="138296"/>
                    <a:pt x="275416" y="148073"/>
                    <a:pt x="271945" y="156783"/>
                  </a:cubicBezTo>
                  <a:cubicBezTo>
                    <a:pt x="268384" y="165760"/>
                    <a:pt x="259751" y="171537"/>
                    <a:pt x="250049" y="171537"/>
                  </a:cubicBezTo>
                  <a:lnTo>
                    <a:pt x="212667" y="171537"/>
                  </a:lnTo>
                  <a:lnTo>
                    <a:pt x="212667" y="393913"/>
                  </a:lnTo>
                  <a:cubicBezTo>
                    <a:pt x="212667" y="410712"/>
                    <a:pt x="198960" y="424310"/>
                    <a:pt x="182226" y="424310"/>
                  </a:cubicBezTo>
                  <a:lnTo>
                    <a:pt x="101320" y="424310"/>
                  </a:lnTo>
                  <a:cubicBezTo>
                    <a:pt x="84586" y="424310"/>
                    <a:pt x="70879" y="410712"/>
                    <a:pt x="70879" y="393913"/>
                  </a:cubicBezTo>
                  <a:lnTo>
                    <a:pt x="70879" y="171537"/>
                  </a:lnTo>
                  <a:lnTo>
                    <a:pt x="33942" y="171537"/>
                  </a:lnTo>
                  <a:cubicBezTo>
                    <a:pt x="24240" y="171537"/>
                    <a:pt x="15518" y="165671"/>
                    <a:pt x="11957" y="156605"/>
                  </a:cubicBezTo>
                  <a:cubicBezTo>
                    <a:pt x="8397" y="147895"/>
                    <a:pt x="10355" y="138030"/>
                    <a:pt x="16942" y="131275"/>
                  </a:cubicBezTo>
                  <a:lnTo>
                    <a:pt x="104524" y="17332"/>
                  </a:lnTo>
                  <a:cubicBezTo>
                    <a:pt x="114137" y="6133"/>
                    <a:pt x="127576" y="0"/>
                    <a:pt x="141818" y="0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62500" lnSpcReduction="2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2" name="işlîďè"/>
          <p:cNvGrpSpPr/>
          <p:nvPr/>
        </p:nvGrpSpPr>
        <p:grpSpPr>
          <a:xfrm>
            <a:off x="4603738" y="3323175"/>
            <a:ext cx="497734" cy="497734"/>
            <a:chOff x="660400" y="2096245"/>
            <a:chExt cx="497734" cy="497734"/>
          </a:xfrm>
        </p:grpSpPr>
        <p:sp>
          <p:nvSpPr>
            <p:cNvPr id="73" name="íṣļiḑè"/>
            <p:cNvSpPr/>
            <p:nvPr/>
          </p:nvSpPr>
          <p:spPr>
            <a:xfrm>
              <a:off x="660400" y="2096245"/>
              <a:ext cx="497734" cy="49773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/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ïṥḷîdè"/>
            <p:cNvSpPr/>
            <p:nvPr/>
          </p:nvSpPr>
          <p:spPr>
            <a:xfrm>
              <a:off x="779848" y="2215947"/>
              <a:ext cx="258838" cy="258328"/>
            </a:xfrm>
            <a:custGeom>
              <a:avLst/>
              <a:gdLst>
                <a:gd name="connsiteX0" fmla="*/ 373364 w 608838"/>
                <a:gd name="connsiteY0" fmla="*/ 414474 h 607639"/>
                <a:gd name="connsiteX1" fmla="*/ 373364 w 608838"/>
                <a:gd name="connsiteY1" fmla="*/ 461833 h 607639"/>
                <a:gd name="connsiteX2" fmla="*/ 399854 w 608838"/>
                <a:gd name="connsiteY2" fmla="*/ 447365 h 607639"/>
                <a:gd name="connsiteX3" fmla="*/ 235475 w 608838"/>
                <a:gd name="connsiteY3" fmla="*/ 414474 h 607639"/>
                <a:gd name="connsiteX4" fmla="*/ 208984 w 608838"/>
                <a:gd name="connsiteY4" fmla="*/ 447365 h 607639"/>
                <a:gd name="connsiteX5" fmla="*/ 235475 w 608838"/>
                <a:gd name="connsiteY5" fmla="*/ 461833 h 607639"/>
                <a:gd name="connsiteX6" fmla="*/ 304419 w 608838"/>
                <a:gd name="connsiteY6" fmla="*/ 174508 h 607639"/>
                <a:gd name="connsiteX7" fmla="*/ 371668 w 608838"/>
                <a:gd name="connsiteY7" fmla="*/ 241687 h 607639"/>
                <a:gd name="connsiteX8" fmla="*/ 304419 w 608838"/>
                <a:gd name="connsiteY8" fmla="*/ 308866 h 607639"/>
                <a:gd name="connsiteX9" fmla="*/ 237170 w 608838"/>
                <a:gd name="connsiteY9" fmla="*/ 241687 h 607639"/>
                <a:gd name="connsiteX10" fmla="*/ 304419 w 608838"/>
                <a:gd name="connsiteY10" fmla="*/ 174508 h 607639"/>
                <a:gd name="connsiteX11" fmla="*/ 304419 w 608838"/>
                <a:gd name="connsiteY11" fmla="*/ 131452 h 607639"/>
                <a:gd name="connsiteX12" fmla="*/ 131776 w 608838"/>
                <a:gd name="connsiteY12" fmla="*/ 303820 h 607639"/>
                <a:gd name="connsiteX13" fmla="*/ 168568 w 608838"/>
                <a:gd name="connsiteY13" fmla="*/ 410179 h 607639"/>
                <a:gd name="connsiteX14" fmla="*/ 231626 w 608838"/>
                <a:gd name="connsiteY14" fmla="*/ 329251 h 607639"/>
                <a:gd name="connsiteX15" fmla="*/ 254720 w 608838"/>
                <a:gd name="connsiteY15" fmla="*/ 317157 h 607639"/>
                <a:gd name="connsiteX16" fmla="*/ 354005 w 608838"/>
                <a:gd name="connsiteY16" fmla="*/ 317157 h 607639"/>
                <a:gd name="connsiteX17" fmla="*/ 377326 w 608838"/>
                <a:gd name="connsiteY17" fmla="*/ 329364 h 607639"/>
                <a:gd name="connsiteX18" fmla="*/ 440157 w 608838"/>
                <a:gd name="connsiteY18" fmla="*/ 410179 h 607639"/>
                <a:gd name="connsiteX19" fmla="*/ 477063 w 608838"/>
                <a:gd name="connsiteY19" fmla="*/ 303820 h 607639"/>
                <a:gd name="connsiteX20" fmla="*/ 304419 w 608838"/>
                <a:gd name="connsiteY20" fmla="*/ 131452 h 607639"/>
                <a:gd name="connsiteX21" fmla="*/ 273400 w 608838"/>
                <a:gd name="connsiteY21" fmla="*/ 0 h 607639"/>
                <a:gd name="connsiteX22" fmla="*/ 338042 w 608838"/>
                <a:gd name="connsiteY22" fmla="*/ 0 h 607639"/>
                <a:gd name="connsiteX23" fmla="*/ 370420 w 608838"/>
                <a:gd name="connsiteY23" fmla="*/ 28709 h 607639"/>
                <a:gd name="connsiteX24" fmla="*/ 374269 w 608838"/>
                <a:gd name="connsiteY24" fmla="*/ 62392 h 607639"/>
                <a:gd name="connsiteX25" fmla="*/ 428610 w 608838"/>
                <a:gd name="connsiteY25" fmla="*/ 85110 h 607639"/>
                <a:gd name="connsiteX26" fmla="*/ 454534 w 608838"/>
                <a:gd name="connsiteY26" fmla="*/ 64539 h 607639"/>
                <a:gd name="connsiteX27" fmla="*/ 474799 w 608838"/>
                <a:gd name="connsiteY27" fmla="*/ 57531 h 607639"/>
                <a:gd name="connsiteX28" fmla="*/ 497780 w 608838"/>
                <a:gd name="connsiteY28" fmla="*/ 67026 h 607639"/>
                <a:gd name="connsiteX29" fmla="*/ 543403 w 608838"/>
                <a:gd name="connsiteY29" fmla="*/ 112576 h 607639"/>
                <a:gd name="connsiteX30" fmla="*/ 545894 w 608838"/>
                <a:gd name="connsiteY30" fmla="*/ 155753 h 607639"/>
                <a:gd name="connsiteX31" fmla="*/ 524611 w 608838"/>
                <a:gd name="connsiteY31" fmla="*/ 182540 h 607639"/>
                <a:gd name="connsiteX32" fmla="*/ 545441 w 608838"/>
                <a:gd name="connsiteY32" fmla="*/ 233742 h 607639"/>
                <a:gd name="connsiteX33" fmla="*/ 579970 w 608838"/>
                <a:gd name="connsiteY33" fmla="*/ 237811 h 607639"/>
                <a:gd name="connsiteX34" fmla="*/ 608838 w 608838"/>
                <a:gd name="connsiteY34" fmla="*/ 270024 h 607639"/>
                <a:gd name="connsiteX35" fmla="*/ 608838 w 608838"/>
                <a:gd name="connsiteY35" fmla="*/ 334676 h 607639"/>
                <a:gd name="connsiteX36" fmla="*/ 579970 w 608838"/>
                <a:gd name="connsiteY36" fmla="*/ 366889 h 607639"/>
                <a:gd name="connsiteX37" fmla="*/ 544875 w 608838"/>
                <a:gd name="connsiteY37" fmla="*/ 370958 h 607639"/>
                <a:gd name="connsiteX38" fmla="*/ 523139 w 608838"/>
                <a:gd name="connsiteY38" fmla="*/ 422838 h 607639"/>
                <a:gd name="connsiteX39" fmla="*/ 546007 w 608838"/>
                <a:gd name="connsiteY39" fmla="*/ 451773 h 607639"/>
                <a:gd name="connsiteX40" fmla="*/ 543517 w 608838"/>
                <a:gd name="connsiteY40" fmla="*/ 494950 h 607639"/>
                <a:gd name="connsiteX41" fmla="*/ 497780 w 608838"/>
                <a:gd name="connsiteY41" fmla="*/ 540613 h 607639"/>
                <a:gd name="connsiteX42" fmla="*/ 474799 w 608838"/>
                <a:gd name="connsiteY42" fmla="*/ 550108 h 607639"/>
                <a:gd name="connsiteX43" fmla="*/ 454534 w 608838"/>
                <a:gd name="connsiteY43" fmla="*/ 543100 h 607639"/>
                <a:gd name="connsiteX44" fmla="*/ 425100 w 608838"/>
                <a:gd name="connsiteY44" fmla="*/ 519816 h 607639"/>
                <a:gd name="connsiteX45" fmla="*/ 372118 w 608838"/>
                <a:gd name="connsiteY45" fmla="*/ 541178 h 607639"/>
                <a:gd name="connsiteX46" fmla="*/ 367816 w 608838"/>
                <a:gd name="connsiteY46" fmla="*/ 578930 h 607639"/>
                <a:gd name="connsiteX47" fmla="*/ 335439 w 608838"/>
                <a:gd name="connsiteY47" fmla="*/ 607639 h 607639"/>
                <a:gd name="connsiteX48" fmla="*/ 270796 w 608838"/>
                <a:gd name="connsiteY48" fmla="*/ 607639 h 607639"/>
                <a:gd name="connsiteX49" fmla="*/ 238418 w 608838"/>
                <a:gd name="connsiteY49" fmla="*/ 578930 h 607639"/>
                <a:gd name="connsiteX50" fmla="*/ 233890 w 608838"/>
                <a:gd name="connsiteY50" fmla="*/ 539596 h 607639"/>
                <a:gd name="connsiteX51" fmla="*/ 184871 w 608838"/>
                <a:gd name="connsiteY51" fmla="*/ 518799 h 607639"/>
                <a:gd name="connsiteX52" fmla="*/ 154304 w 608838"/>
                <a:gd name="connsiteY52" fmla="*/ 542987 h 607639"/>
                <a:gd name="connsiteX53" fmla="*/ 134040 w 608838"/>
                <a:gd name="connsiteY53" fmla="*/ 549995 h 607639"/>
                <a:gd name="connsiteX54" fmla="*/ 111058 w 608838"/>
                <a:gd name="connsiteY54" fmla="*/ 540500 h 607639"/>
                <a:gd name="connsiteX55" fmla="*/ 65322 w 608838"/>
                <a:gd name="connsiteY55" fmla="*/ 494837 h 607639"/>
                <a:gd name="connsiteX56" fmla="*/ 62831 w 608838"/>
                <a:gd name="connsiteY56" fmla="*/ 451660 h 607639"/>
                <a:gd name="connsiteX57" fmla="*/ 87284 w 608838"/>
                <a:gd name="connsiteY57" fmla="*/ 420917 h 607639"/>
                <a:gd name="connsiteX58" fmla="*/ 67473 w 608838"/>
                <a:gd name="connsiteY58" fmla="*/ 374123 h 607639"/>
                <a:gd name="connsiteX59" fmla="*/ 28869 w 608838"/>
                <a:gd name="connsiteY59" fmla="*/ 369602 h 607639"/>
                <a:gd name="connsiteX60" fmla="*/ 0 w 608838"/>
                <a:gd name="connsiteY60" fmla="*/ 337389 h 607639"/>
                <a:gd name="connsiteX61" fmla="*/ 0 w 608838"/>
                <a:gd name="connsiteY61" fmla="*/ 272737 h 607639"/>
                <a:gd name="connsiteX62" fmla="*/ 28869 w 608838"/>
                <a:gd name="connsiteY62" fmla="*/ 240524 h 607639"/>
                <a:gd name="connsiteX63" fmla="*/ 65209 w 608838"/>
                <a:gd name="connsiteY63" fmla="*/ 236342 h 607639"/>
                <a:gd name="connsiteX64" fmla="*/ 85699 w 608838"/>
                <a:gd name="connsiteY64" fmla="*/ 184575 h 607639"/>
                <a:gd name="connsiteX65" fmla="*/ 62831 w 608838"/>
                <a:gd name="connsiteY65" fmla="*/ 155866 h 607639"/>
                <a:gd name="connsiteX66" fmla="*/ 65322 w 608838"/>
                <a:gd name="connsiteY66" fmla="*/ 112576 h 607639"/>
                <a:gd name="connsiteX67" fmla="*/ 111058 w 608838"/>
                <a:gd name="connsiteY67" fmla="*/ 67026 h 607639"/>
                <a:gd name="connsiteX68" fmla="*/ 134040 w 608838"/>
                <a:gd name="connsiteY68" fmla="*/ 57531 h 607639"/>
                <a:gd name="connsiteX69" fmla="*/ 154304 w 608838"/>
                <a:gd name="connsiteY69" fmla="*/ 64539 h 607639"/>
                <a:gd name="connsiteX70" fmla="*/ 181361 w 608838"/>
                <a:gd name="connsiteY70" fmla="*/ 85901 h 607639"/>
                <a:gd name="connsiteX71" fmla="*/ 237173 w 608838"/>
                <a:gd name="connsiteY71" fmla="*/ 62392 h 607639"/>
                <a:gd name="connsiteX72" fmla="*/ 241022 w 608838"/>
                <a:gd name="connsiteY72" fmla="*/ 28709 h 607639"/>
                <a:gd name="connsiteX73" fmla="*/ 273400 w 608838"/>
                <a:gd name="connsiteY73" fmla="*/ 0 h 60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08838" h="607639">
                  <a:moveTo>
                    <a:pt x="373364" y="414474"/>
                  </a:moveTo>
                  <a:lnTo>
                    <a:pt x="373364" y="461833"/>
                  </a:lnTo>
                  <a:cubicBezTo>
                    <a:pt x="382647" y="457764"/>
                    <a:pt x="391477" y="452904"/>
                    <a:pt x="399854" y="447365"/>
                  </a:cubicBezTo>
                  <a:close/>
                  <a:moveTo>
                    <a:pt x="235475" y="414474"/>
                  </a:moveTo>
                  <a:lnTo>
                    <a:pt x="208984" y="447365"/>
                  </a:lnTo>
                  <a:cubicBezTo>
                    <a:pt x="217362" y="452904"/>
                    <a:pt x="226192" y="457764"/>
                    <a:pt x="235475" y="461833"/>
                  </a:cubicBezTo>
                  <a:close/>
                  <a:moveTo>
                    <a:pt x="304419" y="174508"/>
                  </a:moveTo>
                  <a:cubicBezTo>
                    <a:pt x="341560" y="174508"/>
                    <a:pt x="371668" y="204585"/>
                    <a:pt x="371668" y="241687"/>
                  </a:cubicBezTo>
                  <a:cubicBezTo>
                    <a:pt x="371668" y="278789"/>
                    <a:pt x="341560" y="308866"/>
                    <a:pt x="304419" y="308866"/>
                  </a:cubicBezTo>
                  <a:cubicBezTo>
                    <a:pt x="267278" y="308866"/>
                    <a:pt x="237170" y="278789"/>
                    <a:pt x="237170" y="241687"/>
                  </a:cubicBezTo>
                  <a:cubicBezTo>
                    <a:pt x="237170" y="204585"/>
                    <a:pt x="267278" y="174508"/>
                    <a:pt x="304419" y="174508"/>
                  </a:cubicBezTo>
                  <a:close/>
                  <a:moveTo>
                    <a:pt x="304419" y="131452"/>
                  </a:moveTo>
                  <a:cubicBezTo>
                    <a:pt x="209210" y="131452"/>
                    <a:pt x="131776" y="208763"/>
                    <a:pt x="131776" y="303820"/>
                  </a:cubicBezTo>
                  <a:cubicBezTo>
                    <a:pt x="131776" y="343944"/>
                    <a:pt x="145587" y="380792"/>
                    <a:pt x="168568" y="410179"/>
                  </a:cubicBezTo>
                  <a:lnTo>
                    <a:pt x="231626" y="329251"/>
                  </a:lnTo>
                  <a:cubicBezTo>
                    <a:pt x="236720" y="321678"/>
                    <a:pt x="245437" y="317157"/>
                    <a:pt x="254720" y="317157"/>
                  </a:cubicBezTo>
                  <a:lnTo>
                    <a:pt x="354005" y="317157"/>
                  </a:lnTo>
                  <a:cubicBezTo>
                    <a:pt x="363288" y="317157"/>
                    <a:pt x="372005" y="321678"/>
                    <a:pt x="377326" y="329364"/>
                  </a:cubicBezTo>
                  <a:lnTo>
                    <a:pt x="440157" y="410179"/>
                  </a:lnTo>
                  <a:cubicBezTo>
                    <a:pt x="463251" y="380792"/>
                    <a:pt x="477063" y="343944"/>
                    <a:pt x="477063" y="303820"/>
                  </a:cubicBezTo>
                  <a:cubicBezTo>
                    <a:pt x="477063" y="208763"/>
                    <a:pt x="399628" y="131452"/>
                    <a:pt x="304419" y="131452"/>
                  </a:cubicBezTo>
                  <a:close/>
                  <a:moveTo>
                    <a:pt x="273400" y="0"/>
                  </a:moveTo>
                  <a:lnTo>
                    <a:pt x="338042" y="0"/>
                  </a:lnTo>
                  <a:cubicBezTo>
                    <a:pt x="354571" y="0"/>
                    <a:pt x="368382" y="12320"/>
                    <a:pt x="370420" y="28709"/>
                  </a:cubicBezTo>
                  <a:lnTo>
                    <a:pt x="374269" y="62392"/>
                  </a:lnTo>
                  <a:cubicBezTo>
                    <a:pt x="393288" y="67817"/>
                    <a:pt x="411515" y="75390"/>
                    <a:pt x="428610" y="85110"/>
                  </a:cubicBezTo>
                  <a:lnTo>
                    <a:pt x="454534" y="64539"/>
                  </a:lnTo>
                  <a:cubicBezTo>
                    <a:pt x="460308" y="60018"/>
                    <a:pt x="467553" y="57531"/>
                    <a:pt x="474799" y="57531"/>
                  </a:cubicBezTo>
                  <a:cubicBezTo>
                    <a:pt x="483516" y="57531"/>
                    <a:pt x="491667" y="60809"/>
                    <a:pt x="497780" y="67026"/>
                  </a:cubicBezTo>
                  <a:lnTo>
                    <a:pt x="543403" y="112576"/>
                  </a:lnTo>
                  <a:cubicBezTo>
                    <a:pt x="555064" y="124218"/>
                    <a:pt x="556083" y="142868"/>
                    <a:pt x="545894" y="155753"/>
                  </a:cubicBezTo>
                  <a:lnTo>
                    <a:pt x="524611" y="182540"/>
                  </a:lnTo>
                  <a:cubicBezTo>
                    <a:pt x="533554" y="198929"/>
                    <a:pt x="540573" y="216223"/>
                    <a:pt x="545441" y="233742"/>
                  </a:cubicBezTo>
                  <a:lnTo>
                    <a:pt x="579970" y="237811"/>
                  </a:lnTo>
                  <a:cubicBezTo>
                    <a:pt x="596385" y="239733"/>
                    <a:pt x="608838" y="253635"/>
                    <a:pt x="608838" y="270024"/>
                  </a:cubicBezTo>
                  <a:lnTo>
                    <a:pt x="608838" y="334676"/>
                  </a:lnTo>
                  <a:cubicBezTo>
                    <a:pt x="608838" y="351065"/>
                    <a:pt x="596385" y="364968"/>
                    <a:pt x="579970" y="366889"/>
                  </a:cubicBezTo>
                  <a:lnTo>
                    <a:pt x="544875" y="370958"/>
                  </a:lnTo>
                  <a:cubicBezTo>
                    <a:pt x="539781" y="388817"/>
                    <a:pt x="532422" y="406223"/>
                    <a:pt x="523139" y="422838"/>
                  </a:cubicBezTo>
                  <a:lnTo>
                    <a:pt x="546007" y="451773"/>
                  </a:lnTo>
                  <a:cubicBezTo>
                    <a:pt x="556196" y="464772"/>
                    <a:pt x="555177" y="483308"/>
                    <a:pt x="543517" y="494950"/>
                  </a:cubicBezTo>
                  <a:lnTo>
                    <a:pt x="497780" y="540613"/>
                  </a:lnTo>
                  <a:cubicBezTo>
                    <a:pt x="491554" y="546717"/>
                    <a:pt x="483403" y="550108"/>
                    <a:pt x="474799" y="550108"/>
                  </a:cubicBezTo>
                  <a:cubicBezTo>
                    <a:pt x="467440" y="550108"/>
                    <a:pt x="460308" y="547621"/>
                    <a:pt x="454534" y="543100"/>
                  </a:cubicBezTo>
                  <a:lnTo>
                    <a:pt x="425100" y="519816"/>
                  </a:lnTo>
                  <a:cubicBezTo>
                    <a:pt x="408232" y="528971"/>
                    <a:pt x="390458" y="536092"/>
                    <a:pt x="372118" y="541178"/>
                  </a:cubicBezTo>
                  <a:lnTo>
                    <a:pt x="367816" y="578930"/>
                  </a:lnTo>
                  <a:cubicBezTo>
                    <a:pt x="365892" y="595319"/>
                    <a:pt x="351967" y="607639"/>
                    <a:pt x="335439" y="607639"/>
                  </a:cubicBezTo>
                  <a:lnTo>
                    <a:pt x="270796" y="607639"/>
                  </a:lnTo>
                  <a:cubicBezTo>
                    <a:pt x="254268" y="607639"/>
                    <a:pt x="240343" y="595319"/>
                    <a:pt x="238418" y="578930"/>
                  </a:cubicBezTo>
                  <a:lnTo>
                    <a:pt x="233890" y="539596"/>
                  </a:lnTo>
                  <a:cubicBezTo>
                    <a:pt x="216795" y="534397"/>
                    <a:pt x="200380" y="527502"/>
                    <a:pt x="184871" y="518799"/>
                  </a:cubicBezTo>
                  <a:lnTo>
                    <a:pt x="154304" y="542987"/>
                  </a:lnTo>
                  <a:cubicBezTo>
                    <a:pt x="148530" y="547508"/>
                    <a:pt x="141285" y="549995"/>
                    <a:pt x="134040" y="549995"/>
                  </a:cubicBezTo>
                  <a:cubicBezTo>
                    <a:pt x="125323" y="549995"/>
                    <a:pt x="117172" y="546604"/>
                    <a:pt x="111058" y="540500"/>
                  </a:cubicBezTo>
                  <a:lnTo>
                    <a:pt x="65322" y="494837"/>
                  </a:lnTo>
                  <a:cubicBezTo>
                    <a:pt x="53661" y="483082"/>
                    <a:pt x="52642" y="464545"/>
                    <a:pt x="62831" y="451660"/>
                  </a:cubicBezTo>
                  <a:lnTo>
                    <a:pt x="87284" y="420917"/>
                  </a:lnTo>
                  <a:cubicBezTo>
                    <a:pt x="79133" y="406110"/>
                    <a:pt x="72454" y="390399"/>
                    <a:pt x="67473" y="374123"/>
                  </a:cubicBezTo>
                  <a:lnTo>
                    <a:pt x="28869" y="369602"/>
                  </a:lnTo>
                  <a:cubicBezTo>
                    <a:pt x="12453" y="367680"/>
                    <a:pt x="0" y="353778"/>
                    <a:pt x="0" y="337389"/>
                  </a:cubicBezTo>
                  <a:lnTo>
                    <a:pt x="0" y="272737"/>
                  </a:lnTo>
                  <a:cubicBezTo>
                    <a:pt x="0" y="256348"/>
                    <a:pt x="12453" y="242445"/>
                    <a:pt x="28869" y="240524"/>
                  </a:cubicBezTo>
                  <a:lnTo>
                    <a:pt x="65209" y="236342"/>
                  </a:lnTo>
                  <a:cubicBezTo>
                    <a:pt x="69963" y="218483"/>
                    <a:pt x="76869" y="201077"/>
                    <a:pt x="85699" y="184575"/>
                  </a:cubicBezTo>
                  <a:lnTo>
                    <a:pt x="62831" y="155866"/>
                  </a:lnTo>
                  <a:cubicBezTo>
                    <a:pt x="52642" y="142868"/>
                    <a:pt x="53661" y="124331"/>
                    <a:pt x="65322" y="112576"/>
                  </a:cubicBezTo>
                  <a:lnTo>
                    <a:pt x="111058" y="67026"/>
                  </a:lnTo>
                  <a:cubicBezTo>
                    <a:pt x="117285" y="60922"/>
                    <a:pt x="125436" y="57531"/>
                    <a:pt x="134040" y="57531"/>
                  </a:cubicBezTo>
                  <a:cubicBezTo>
                    <a:pt x="141398" y="57531"/>
                    <a:pt x="148530" y="60018"/>
                    <a:pt x="154304" y="64539"/>
                  </a:cubicBezTo>
                  <a:lnTo>
                    <a:pt x="181361" y="85901"/>
                  </a:lnTo>
                  <a:cubicBezTo>
                    <a:pt x="198908" y="75842"/>
                    <a:pt x="217588" y="67930"/>
                    <a:pt x="237173" y="62392"/>
                  </a:cubicBezTo>
                  <a:lnTo>
                    <a:pt x="241022" y="28709"/>
                  </a:lnTo>
                  <a:cubicBezTo>
                    <a:pt x="242947" y="12320"/>
                    <a:pt x="256871" y="0"/>
                    <a:pt x="273400" y="0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62500" lnSpcReduction="2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1271206" y="2501309"/>
            <a:ext cx="816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01.</a:t>
            </a:r>
            <a:endParaRPr lang="en-US" altLang="zh-CN" sz="36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461936" y="2501309"/>
            <a:ext cx="816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02.</a:t>
            </a:r>
            <a:endParaRPr lang="en-US" altLang="zh-CN" sz="36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00912" y="2050991"/>
            <a:ext cx="144004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082692" y="2050991"/>
            <a:ext cx="144004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321291" y="3884348"/>
            <a:ext cx="816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03.</a:t>
            </a:r>
            <a:endParaRPr lang="en-US" altLang="zh-CN" sz="36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66047" y="4742455"/>
            <a:ext cx="144004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491523" y="3884348"/>
            <a:ext cx="816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04.</a:t>
            </a:r>
            <a:endParaRPr lang="en-US" altLang="zh-CN" sz="36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133393" y="4739284"/>
            <a:ext cx="144004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输入标题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t="26278" b="31262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  <p:sp>
        <p:nvSpPr>
          <p:cNvPr id="6" name="TextBox 70"/>
          <p:cNvSpPr txBox="1"/>
          <p:nvPr/>
        </p:nvSpPr>
        <p:spPr>
          <a:xfrm>
            <a:off x="2961127" y="2988905"/>
            <a:ext cx="6269746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54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54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3390825" y="4040341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4151784" y="4485641"/>
            <a:ext cx="3888432" cy="0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4151784" y="4569460"/>
            <a:ext cx="38884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●项目合作  ●工作汇报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计划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总结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商务交流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12105" y="1337310"/>
            <a:ext cx="1368814" cy="1368814"/>
            <a:chOff x="7828" y="266"/>
            <a:chExt cx="3905" cy="3905"/>
          </a:xfrm>
        </p:grpSpPr>
        <p:sp>
          <p:nvSpPr>
            <p:cNvPr id="4" name="Freeform: Shape 32"/>
            <p:cNvSpPr/>
            <p:nvPr/>
          </p:nvSpPr>
          <p:spPr>
            <a:xfrm rot="2700000">
              <a:off x="7828" y="266"/>
              <a:ext cx="3905" cy="390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1206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571" y="983"/>
              <a:ext cx="2410" cy="2468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square" numCol="1" rtlCol="0">
              <a:prstTxWarp prst="textPlain">
                <a:avLst/>
              </a:prstTxWarp>
              <a:spAutoFit/>
            </a:bodyPr>
            <a:p>
              <a:r>
                <a:rPr lang="en-US" altLang="zh-CN" sz="1600" spc="100" dirty="0">
                  <a:solidFill>
                    <a:schemeClr val="accent1"/>
                  </a:solidFill>
                  <a:latin typeface="刘炳森隶书" panose="02010600010101010101" charset="-122"/>
                  <a:ea typeface="刘炳森隶书" panose="02010600010101010101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01</a:t>
              </a:r>
              <a:endParaRPr lang="en-US" altLang="zh-CN" sz="1600" spc="100" dirty="0">
                <a:solidFill>
                  <a:schemeClr val="accent1"/>
                </a:solidFill>
                <a:latin typeface="刘炳森隶书" panose="02010600010101010101" charset="-122"/>
                <a:ea typeface="刘炳森隶书" panose="02010600010101010101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4002406" y="2242079"/>
            <a:ext cx="1110710" cy="274173"/>
          </a:xfrm>
          <a:prstGeom prst="parallelogram">
            <a:avLst>
              <a:gd name="adj" fmla="val 96390"/>
            </a:avLst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>
          <a:xfrm rot="16200000">
            <a:off x="4476234" y="2032211"/>
            <a:ext cx="1076524" cy="1496260"/>
          </a:xfrm>
          <a:custGeom>
            <a:avLst/>
            <a:gdLst>
              <a:gd name="connsiteX0" fmla="*/ 1178721 w 1178721"/>
              <a:gd name="connsiteY0" fmla="*/ 0 h 1638303"/>
              <a:gd name="connsiteX1" fmla="*/ 1178721 w 1178721"/>
              <a:gd name="connsiteY1" fmla="*/ 926780 h 1638303"/>
              <a:gd name="connsiteX2" fmla="*/ 681830 w 1178721"/>
              <a:gd name="connsiteY2" fmla="*/ 1405733 h 1638303"/>
              <a:gd name="connsiteX3" fmla="*/ 914400 w 1178721"/>
              <a:gd name="connsiteY3" fmla="*/ 1638303 h 1638303"/>
              <a:gd name="connsiteX4" fmla="*/ 0 w 1178721"/>
              <a:gd name="connsiteY4" fmla="*/ 1638303 h 1638303"/>
              <a:gd name="connsiteX5" fmla="*/ 0 w 1178721"/>
              <a:gd name="connsiteY5" fmla="*/ 723903 h 1638303"/>
              <a:gd name="connsiteX6" fmla="*/ 209922 w 1178721"/>
              <a:gd name="connsiteY6" fmla="*/ 933825 h 1638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1" h="1638303">
                <a:moveTo>
                  <a:pt x="1178721" y="0"/>
                </a:moveTo>
                <a:lnTo>
                  <a:pt x="1178721" y="926780"/>
                </a:lnTo>
                <a:lnTo>
                  <a:pt x="681830" y="1405733"/>
                </a:lnTo>
                <a:lnTo>
                  <a:pt x="914400" y="1638303"/>
                </a:lnTo>
                <a:lnTo>
                  <a:pt x="0" y="1638303"/>
                </a:lnTo>
                <a:lnTo>
                  <a:pt x="0" y="723903"/>
                </a:lnTo>
                <a:lnTo>
                  <a:pt x="209922" y="933825"/>
                </a:lnTo>
                <a:close/>
              </a:path>
            </a:pathLst>
          </a:custGeom>
          <a:solidFill>
            <a:srgbClr val="F2653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平行四边形 8"/>
          <p:cNvSpPr/>
          <p:nvPr/>
        </p:nvSpPr>
        <p:spPr>
          <a:xfrm flipH="1">
            <a:off x="7021736" y="2242079"/>
            <a:ext cx="1110710" cy="274173"/>
          </a:xfrm>
          <a:prstGeom prst="parallelogram">
            <a:avLst>
              <a:gd name="adj" fmla="val 96390"/>
            </a:avLst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 rot="5400000" flipH="1">
            <a:off x="6582094" y="2032211"/>
            <a:ext cx="1076524" cy="1496260"/>
          </a:xfrm>
          <a:custGeom>
            <a:avLst/>
            <a:gdLst>
              <a:gd name="connsiteX0" fmla="*/ 1178721 w 1178721"/>
              <a:gd name="connsiteY0" fmla="*/ 0 h 1638303"/>
              <a:gd name="connsiteX1" fmla="*/ 1178721 w 1178721"/>
              <a:gd name="connsiteY1" fmla="*/ 926780 h 1638303"/>
              <a:gd name="connsiteX2" fmla="*/ 681830 w 1178721"/>
              <a:gd name="connsiteY2" fmla="*/ 1405733 h 1638303"/>
              <a:gd name="connsiteX3" fmla="*/ 914400 w 1178721"/>
              <a:gd name="connsiteY3" fmla="*/ 1638303 h 1638303"/>
              <a:gd name="connsiteX4" fmla="*/ 0 w 1178721"/>
              <a:gd name="connsiteY4" fmla="*/ 1638303 h 1638303"/>
              <a:gd name="connsiteX5" fmla="*/ 0 w 1178721"/>
              <a:gd name="connsiteY5" fmla="*/ 723903 h 1638303"/>
              <a:gd name="connsiteX6" fmla="*/ 209922 w 1178721"/>
              <a:gd name="connsiteY6" fmla="*/ 933825 h 1638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1" h="1638303">
                <a:moveTo>
                  <a:pt x="1178721" y="0"/>
                </a:moveTo>
                <a:lnTo>
                  <a:pt x="1178721" y="926780"/>
                </a:lnTo>
                <a:lnTo>
                  <a:pt x="681830" y="1405733"/>
                </a:lnTo>
                <a:lnTo>
                  <a:pt x="914400" y="1638303"/>
                </a:lnTo>
                <a:lnTo>
                  <a:pt x="0" y="1638303"/>
                </a:lnTo>
                <a:lnTo>
                  <a:pt x="0" y="723903"/>
                </a:lnTo>
                <a:lnTo>
                  <a:pt x="209922" y="933825"/>
                </a:lnTo>
                <a:close/>
              </a:path>
            </a:pathLst>
          </a:custGeom>
          <a:solidFill>
            <a:srgbClr val="D4F0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 flipV="1">
            <a:off x="4002406" y="5238990"/>
            <a:ext cx="1110710" cy="274173"/>
          </a:xfrm>
          <a:prstGeom prst="parallelogram">
            <a:avLst>
              <a:gd name="adj" fmla="val 96390"/>
            </a:avLst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 rot="5400000" flipV="1">
            <a:off x="4476234" y="4226771"/>
            <a:ext cx="1076524" cy="1496260"/>
          </a:xfrm>
          <a:custGeom>
            <a:avLst/>
            <a:gdLst>
              <a:gd name="connsiteX0" fmla="*/ 1178721 w 1178721"/>
              <a:gd name="connsiteY0" fmla="*/ 0 h 1638303"/>
              <a:gd name="connsiteX1" fmla="*/ 1178721 w 1178721"/>
              <a:gd name="connsiteY1" fmla="*/ 926780 h 1638303"/>
              <a:gd name="connsiteX2" fmla="*/ 681830 w 1178721"/>
              <a:gd name="connsiteY2" fmla="*/ 1405733 h 1638303"/>
              <a:gd name="connsiteX3" fmla="*/ 914400 w 1178721"/>
              <a:gd name="connsiteY3" fmla="*/ 1638303 h 1638303"/>
              <a:gd name="connsiteX4" fmla="*/ 0 w 1178721"/>
              <a:gd name="connsiteY4" fmla="*/ 1638303 h 1638303"/>
              <a:gd name="connsiteX5" fmla="*/ 0 w 1178721"/>
              <a:gd name="connsiteY5" fmla="*/ 723903 h 1638303"/>
              <a:gd name="connsiteX6" fmla="*/ 209922 w 1178721"/>
              <a:gd name="connsiteY6" fmla="*/ 933825 h 1638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1" h="1638303">
                <a:moveTo>
                  <a:pt x="1178721" y="0"/>
                </a:moveTo>
                <a:lnTo>
                  <a:pt x="1178721" y="926780"/>
                </a:lnTo>
                <a:lnTo>
                  <a:pt x="681830" y="1405733"/>
                </a:lnTo>
                <a:lnTo>
                  <a:pt x="914400" y="1638303"/>
                </a:lnTo>
                <a:lnTo>
                  <a:pt x="0" y="1638303"/>
                </a:lnTo>
                <a:lnTo>
                  <a:pt x="0" y="723903"/>
                </a:lnTo>
                <a:lnTo>
                  <a:pt x="209922" y="933825"/>
                </a:lnTo>
                <a:close/>
              </a:path>
            </a:pathLst>
          </a:custGeom>
          <a:solidFill>
            <a:srgbClr val="D4F0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平行四边形 18"/>
          <p:cNvSpPr/>
          <p:nvPr/>
        </p:nvSpPr>
        <p:spPr>
          <a:xfrm flipH="1" flipV="1">
            <a:off x="7021736" y="5238990"/>
            <a:ext cx="1110710" cy="274173"/>
          </a:xfrm>
          <a:prstGeom prst="parallelogram">
            <a:avLst>
              <a:gd name="adj" fmla="val 96390"/>
            </a:avLst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任意多边形 19"/>
          <p:cNvSpPr/>
          <p:nvPr/>
        </p:nvSpPr>
        <p:spPr>
          <a:xfrm rot="16200000" flipH="1" flipV="1">
            <a:off x="6582094" y="4226771"/>
            <a:ext cx="1076524" cy="1496260"/>
          </a:xfrm>
          <a:custGeom>
            <a:avLst/>
            <a:gdLst>
              <a:gd name="connsiteX0" fmla="*/ 1178721 w 1178721"/>
              <a:gd name="connsiteY0" fmla="*/ 0 h 1638303"/>
              <a:gd name="connsiteX1" fmla="*/ 1178721 w 1178721"/>
              <a:gd name="connsiteY1" fmla="*/ 926780 h 1638303"/>
              <a:gd name="connsiteX2" fmla="*/ 681830 w 1178721"/>
              <a:gd name="connsiteY2" fmla="*/ 1405733 h 1638303"/>
              <a:gd name="connsiteX3" fmla="*/ 914400 w 1178721"/>
              <a:gd name="connsiteY3" fmla="*/ 1638303 h 1638303"/>
              <a:gd name="connsiteX4" fmla="*/ 0 w 1178721"/>
              <a:gd name="connsiteY4" fmla="*/ 1638303 h 1638303"/>
              <a:gd name="connsiteX5" fmla="*/ 0 w 1178721"/>
              <a:gd name="connsiteY5" fmla="*/ 723903 h 1638303"/>
              <a:gd name="connsiteX6" fmla="*/ 209922 w 1178721"/>
              <a:gd name="connsiteY6" fmla="*/ 933825 h 1638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1" h="1638303">
                <a:moveTo>
                  <a:pt x="1178721" y="0"/>
                </a:moveTo>
                <a:lnTo>
                  <a:pt x="1178721" y="926780"/>
                </a:lnTo>
                <a:lnTo>
                  <a:pt x="681830" y="1405733"/>
                </a:lnTo>
                <a:lnTo>
                  <a:pt x="914400" y="1638303"/>
                </a:lnTo>
                <a:lnTo>
                  <a:pt x="0" y="1638303"/>
                </a:lnTo>
                <a:lnTo>
                  <a:pt x="0" y="723903"/>
                </a:lnTo>
                <a:lnTo>
                  <a:pt x="209922" y="933825"/>
                </a:lnTo>
                <a:close/>
              </a:path>
            </a:pathLst>
          </a:custGeom>
          <a:solidFill>
            <a:srgbClr val="78E8F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9E528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66185" y="3427195"/>
            <a:ext cx="4602480" cy="521970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2800" b="1" spc="100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集结一切资源向着目标前进</a:t>
            </a:r>
            <a:endParaRPr lang="zh-CN" altLang="en-US" sz="2800" b="1" spc="100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38675" y="3766388"/>
            <a:ext cx="2857500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000" spc="150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我们坚持以客户为中心，快速响应客户需求持续为客户创造长期价值进而成就客户</a:t>
            </a:r>
            <a:endParaRPr lang="zh-CN" altLang="en-US" sz="1000" spc="150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58530" y="1980325"/>
            <a:ext cx="2428000" cy="3877390"/>
            <a:chOff x="1087105" y="1677430"/>
            <a:chExt cx="2428000" cy="3877390"/>
          </a:xfrm>
        </p:grpSpPr>
        <p:sp>
          <p:nvSpPr>
            <p:cNvPr id="24" name="矩形 23"/>
            <p:cNvSpPr/>
            <p:nvPr/>
          </p:nvSpPr>
          <p:spPr>
            <a:xfrm>
              <a:off x="1087105" y="1677430"/>
              <a:ext cx="2428000" cy="146621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  <a:buClr>
                  <a:schemeClr val="accent1"/>
                </a:buClr>
              </a:pPr>
              <a:r>
                <a:rPr lang="zh-CN" alt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替换文字</a:t>
              </a:r>
              <a:endParaRPr lang="zh-CN" altLang="en-U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algn="just" defTabSz="685800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点击此处添加文本信息。标题数字等都可以通过点击和重新输入进行更改，顶部“开始”面板中可以对字体、等进行修改。</a:t>
              </a:r>
              <a:endParaRPr lang="zh-CN" altLang="en-US" sz="12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87105" y="4088605"/>
              <a:ext cx="2428000" cy="146621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  <a:buClr>
                  <a:schemeClr val="accent1"/>
                </a:buClr>
              </a:pPr>
              <a:r>
                <a:rPr lang="zh-CN" alt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替换文字</a:t>
              </a:r>
              <a:endParaRPr lang="zh-CN" altLang="en-U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algn="just" defTabSz="685800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点击此处添加文本信息。标题数字等都可以通过点击和重新输入进行更改，顶部“开始”面板中可以对字体、等进行修改。</a:t>
              </a:r>
              <a:endParaRPr lang="zh-CN" altLang="en-US" sz="12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648321" y="1980325"/>
            <a:ext cx="2428000" cy="3877390"/>
            <a:chOff x="8676896" y="1677430"/>
            <a:chExt cx="2428000" cy="3877390"/>
          </a:xfrm>
        </p:grpSpPr>
        <p:sp>
          <p:nvSpPr>
            <p:cNvPr id="27" name="矩形 26"/>
            <p:cNvSpPr/>
            <p:nvPr/>
          </p:nvSpPr>
          <p:spPr>
            <a:xfrm>
              <a:off x="8676896" y="1677430"/>
              <a:ext cx="2428000" cy="146621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  <a:buClr>
                  <a:schemeClr val="accent1"/>
                </a:buClr>
              </a:pPr>
              <a:r>
                <a:rPr lang="zh-CN" alt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替换文字</a:t>
              </a:r>
              <a:endParaRPr lang="zh-CN" altLang="en-U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algn="just" defTabSz="685800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点击此处添加文本信息。标题数字等都可以通过点击和重新输入进行更改，顶部“开始”面板中可以对字体、等进行修改。</a:t>
              </a:r>
              <a:endParaRPr lang="zh-CN" altLang="en-US" sz="12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676896" y="4088605"/>
              <a:ext cx="2428000" cy="146621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  <a:buClr>
                  <a:schemeClr val="accent1"/>
                </a:buClr>
              </a:pPr>
              <a:r>
                <a:rPr lang="zh-CN" alt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替换文字</a:t>
              </a:r>
              <a:endParaRPr lang="zh-CN" altLang="en-U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algn="just" defTabSz="685800">
                <a:lnSpc>
                  <a:spcPct val="13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点击此处添加文本信息。标题数字等都可以通过点击和重新输入进行更改，顶部“开始”面板中可以对字体、等进行修改。</a:t>
              </a:r>
              <a:endParaRPr lang="zh-CN" altLang="en-US" sz="12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2731095" y="2960275"/>
            <a:ext cx="2879948" cy="858311"/>
          </a:xfrm>
          <a:prstGeom prst="rightArrow">
            <a:avLst>
              <a:gd name="adj1" fmla="val 64939"/>
              <a:gd name="adj2" fmla="val 64858"/>
            </a:avLst>
          </a:prstGeom>
          <a:solidFill>
            <a:srgbClr val="2DA8EE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p>
            <a:pPr algn="ctr" defTabSz="1218565">
              <a:defRPr/>
            </a:pPr>
            <a:endParaRPr lang="en-US" sz="2400" kern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2731095" y="3914596"/>
            <a:ext cx="2879948" cy="858311"/>
          </a:xfrm>
          <a:prstGeom prst="rightArrow">
            <a:avLst>
              <a:gd name="adj1" fmla="val 64939"/>
              <a:gd name="adj2" fmla="val 64858"/>
            </a:avLst>
          </a:prstGeom>
          <a:solidFill>
            <a:srgbClr val="F2653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p>
            <a:pPr algn="ctr" defTabSz="1218565">
              <a:defRPr/>
            </a:pPr>
            <a:endParaRPr lang="en-US" sz="2400" kern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2731095" y="4955087"/>
            <a:ext cx="2879948" cy="858311"/>
          </a:xfrm>
          <a:prstGeom prst="rightArrow">
            <a:avLst>
              <a:gd name="adj1" fmla="val 64939"/>
              <a:gd name="adj2" fmla="val 64858"/>
            </a:avLst>
          </a:prstGeom>
          <a:solidFill>
            <a:srgbClr val="D4F07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p>
            <a:pPr algn="ctr" defTabSz="1218565">
              <a:defRPr/>
            </a:pPr>
            <a:endParaRPr lang="en-US" sz="2400" kern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8"/>
          <p:cNvSpPr/>
          <p:nvPr/>
        </p:nvSpPr>
        <p:spPr>
          <a:xfrm>
            <a:off x="-100167" y="1499860"/>
            <a:ext cx="2831833" cy="2168911"/>
          </a:xfrm>
          <a:custGeom>
            <a:avLst/>
            <a:gdLst/>
            <a:ahLst/>
            <a:cxnLst/>
            <a:rect l="l" t="t" r="r" b="b"/>
            <a:pathLst>
              <a:path w="2124151" h="2168910">
                <a:moveTo>
                  <a:pt x="0" y="0"/>
                </a:moveTo>
                <a:lnTo>
                  <a:pt x="2124151" y="1617230"/>
                </a:lnTo>
                <a:lnTo>
                  <a:pt x="2124151" y="2168910"/>
                </a:lnTo>
                <a:lnTo>
                  <a:pt x="0" y="976562"/>
                </a:lnTo>
                <a:close/>
              </a:path>
            </a:pathLst>
          </a:custGeom>
          <a:solidFill>
            <a:srgbClr val="2DA8EE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p>
            <a:pPr algn="ctr" defTabSz="1218565">
              <a:defRPr/>
            </a:pPr>
            <a:endParaRPr lang="en-US" sz="2400" kern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-65860" y="3074037"/>
            <a:ext cx="2830805" cy="1552316"/>
          </a:xfrm>
          <a:custGeom>
            <a:avLst/>
            <a:gdLst>
              <a:gd name="connsiteX0" fmla="*/ 0 w 2123380"/>
              <a:gd name="connsiteY0" fmla="*/ 0 h 1652524"/>
              <a:gd name="connsiteX1" fmla="*/ 2123380 w 2123380"/>
              <a:gd name="connsiteY1" fmla="*/ 1100844 h 1652524"/>
              <a:gd name="connsiteX2" fmla="*/ 2123380 w 2123380"/>
              <a:gd name="connsiteY2" fmla="*/ 1652524 h 1652524"/>
              <a:gd name="connsiteX3" fmla="*/ 0 w 2123380"/>
              <a:gd name="connsiteY3" fmla="*/ 1100113 h 1652524"/>
              <a:gd name="connsiteX4" fmla="*/ 0 w 2123380"/>
              <a:gd name="connsiteY4" fmla="*/ 0 h 1652524"/>
              <a:gd name="connsiteX0-1" fmla="*/ 0 w 2123380"/>
              <a:gd name="connsiteY0-2" fmla="*/ 0 h 1652524"/>
              <a:gd name="connsiteX1-3" fmla="*/ 2123380 w 2123380"/>
              <a:gd name="connsiteY1-4" fmla="*/ 1100844 h 1652524"/>
              <a:gd name="connsiteX2-5" fmla="*/ 2123380 w 2123380"/>
              <a:gd name="connsiteY2-6" fmla="*/ 1652524 h 1652524"/>
              <a:gd name="connsiteX3-7" fmla="*/ 16934 w 2123380"/>
              <a:gd name="connsiteY3-8" fmla="*/ 1150913 h 1652524"/>
              <a:gd name="connsiteX4-9" fmla="*/ 0 w 2123380"/>
              <a:gd name="connsiteY4-10" fmla="*/ 0 h 1652524"/>
              <a:gd name="connsiteX0-11" fmla="*/ 0 w 2123380"/>
              <a:gd name="connsiteY0-12" fmla="*/ 0 h 1652524"/>
              <a:gd name="connsiteX1-13" fmla="*/ 2123380 w 2123380"/>
              <a:gd name="connsiteY1-14" fmla="*/ 1100844 h 1652524"/>
              <a:gd name="connsiteX2-15" fmla="*/ 2123380 w 2123380"/>
              <a:gd name="connsiteY2-16" fmla="*/ 1652524 h 1652524"/>
              <a:gd name="connsiteX3-17" fmla="*/ 1 w 2123380"/>
              <a:gd name="connsiteY3-18" fmla="*/ 1133979 h 1652524"/>
              <a:gd name="connsiteX4-19" fmla="*/ 0 w 2123380"/>
              <a:gd name="connsiteY4-20" fmla="*/ 0 h 1652524"/>
              <a:gd name="connsiteX0-21" fmla="*/ 25051 w 2123379"/>
              <a:gd name="connsiteY0-22" fmla="*/ 0 h 1552316"/>
              <a:gd name="connsiteX1-23" fmla="*/ 2123379 w 2123379"/>
              <a:gd name="connsiteY1-24" fmla="*/ 1000636 h 1552316"/>
              <a:gd name="connsiteX2-25" fmla="*/ 2123379 w 2123379"/>
              <a:gd name="connsiteY2-26" fmla="*/ 1552316 h 1552316"/>
              <a:gd name="connsiteX3-27" fmla="*/ 0 w 2123379"/>
              <a:gd name="connsiteY3-28" fmla="*/ 1033771 h 1552316"/>
              <a:gd name="connsiteX4-29" fmla="*/ 25051 w 2123379"/>
              <a:gd name="connsiteY4-30" fmla="*/ 0 h 1552316"/>
              <a:gd name="connsiteX0-31" fmla="*/ 0 w 2123380"/>
              <a:gd name="connsiteY0-32" fmla="*/ 0 h 1552316"/>
              <a:gd name="connsiteX1-33" fmla="*/ 2123380 w 2123380"/>
              <a:gd name="connsiteY1-34" fmla="*/ 1000636 h 1552316"/>
              <a:gd name="connsiteX2-35" fmla="*/ 2123380 w 2123380"/>
              <a:gd name="connsiteY2-36" fmla="*/ 1552316 h 1552316"/>
              <a:gd name="connsiteX3-37" fmla="*/ 1 w 2123380"/>
              <a:gd name="connsiteY3-38" fmla="*/ 1033771 h 1552316"/>
              <a:gd name="connsiteX4-39" fmla="*/ 0 w 2123380"/>
              <a:gd name="connsiteY4-40" fmla="*/ 0 h 15523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23380" h="1552316">
                <a:moveTo>
                  <a:pt x="0" y="0"/>
                </a:moveTo>
                <a:lnTo>
                  <a:pt x="2123380" y="1000636"/>
                </a:lnTo>
                <a:lnTo>
                  <a:pt x="2123380" y="1552316"/>
                </a:lnTo>
                <a:lnTo>
                  <a:pt x="1" y="1033771"/>
                </a:lnTo>
                <a:cubicBezTo>
                  <a:pt x="1" y="655778"/>
                  <a:pt x="0" y="377993"/>
                  <a:pt x="0" y="0"/>
                </a:cubicBezTo>
                <a:close/>
              </a:path>
            </a:pathLst>
          </a:custGeom>
          <a:solidFill>
            <a:srgbClr val="F2653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p>
            <a:pPr algn="ctr" defTabSz="1218565">
              <a:defRPr/>
            </a:pPr>
            <a:endParaRPr lang="en-US" sz="2400" kern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8"/>
          <p:cNvSpPr/>
          <p:nvPr/>
        </p:nvSpPr>
        <p:spPr>
          <a:xfrm>
            <a:off x="-100171" y="4724337"/>
            <a:ext cx="2831266" cy="1151856"/>
          </a:xfrm>
          <a:custGeom>
            <a:avLst/>
            <a:gdLst>
              <a:gd name="connsiteX0" fmla="*/ 0 w 2123726"/>
              <a:gd name="connsiteY0" fmla="*/ 0 h 1202656"/>
              <a:gd name="connsiteX1" fmla="*/ 2123726 w 2123726"/>
              <a:gd name="connsiteY1" fmla="*/ 377019 h 1202656"/>
              <a:gd name="connsiteX2" fmla="*/ 2123726 w 2123726"/>
              <a:gd name="connsiteY2" fmla="*/ 928699 h 1202656"/>
              <a:gd name="connsiteX3" fmla="*/ 0 w 2123726"/>
              <a:gd name="connsiteY3" fmla="*/ 1202656 h 1202656"/>
              <a:gd name="connsiteX4" fmla="*/ 0 w 2123726"/>
              <a:gd name="connsiteY4" fmla="*/ 0 h 1202656"/>
              <a:gd name="connsiteX0-1" fmla="*/ 0 w 2123726"/>
              <a:gd name="connsiteY0-2" fmla="*/ 0 h 1151856"/>
              <a:gd name="connsiteX1-3" fmla="*/ 2123726 w 2123726"/>
              <a:gd name="connsiteY1-4" fmla="*/ 377019 h 1151856"/>
              <a:gd name="connsiteX2-5" fmla="*/ 2123726 w 2123726"/>
              <a:gd name="connsiteY2-6" fmla="*/ 928699 h 1151856"/>
              <a:gd name="connsiteX3-7" fmla="*/ 0 w 2123726"/>
              <a:gd name="connsiteY3-8" fmla="*/ 1151856 h 1151856"/>
              <a:gd name="connsiteX4-9" fmla="*/ 0 w 2123726"/>
              <a:gd name="connsiteY4-10" fmla="*/ 0 h 1151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23726" h="1151856">
                <a:moveTo>
                  <a:pt x="0" y="0"/>
                </a:moveTo>
                <a:lnTo>
                  <a:pt x="2123726" y="377019"/>
                </a:lnTo>
                <a:lnTo>
                  <a:pt x="2123726" y="928699"/>
                </a:lnTo>
                <a:lnTo>
                  <a:pt x="0" y="1151856"/>
                </a:lnTo>
                <a:lnTo>
                  <a:pt x="0" y="0"/>
                </a:lnTo>
                <a:close/>
              </a:path>
            </a:pathLst>
          </a:custGeom>
          <a:solidFill>
            <a:srgbClr val="D4F07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p>
            <a:pPr algn="ctr" defTabSz="1218565">
              <a:defRPr/>
            </a:pPr>
            <a:endParaRPr lang="en-US" sz="2400" kern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47"/>
          <p:cNvSpPr>
            <a:spLocks noChangeArrowheads="1"/>
          </p:cNvSpPr>
          <p:nvPr/>
        </p:nvSpPr>
        <p:spPr bwMode="auto">
          <a:xfrm>
            <a:off x="5611043" y="3042176"/>
            <a:ext cx="5951886" cy="76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TextBox 47"/>
          <p:cNvSpPr>
            <a:spLocks noChangeArrowheads="1"/>
          </p:cNvSpPr>
          <p:nvPr/>
        </p:nvSpPr>
        <p:spPr bwMode="auto">
          <a:xfrm>
            <a:off x="5611043" y="3978379"/>
            <a:ext cx="5951886" cy="76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47"/>
          <p:cNvSpPr>
            <a:spLocks noChangeArrowheads="1"/>
          </p:cNvSpPr>
          <p:nvPr/>
        </p:nvSpPr>
        <p:spPr bwMode="auto">
          <a:xfrm>
            <a:off x="5611043" y="4947178"/>
            <a:ext cx="5951886" cy="76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TextBox 21"/>
          <p:cNvSpPr txBox="1"/>
          <p:nvPr/>
        </p:nvSpPr>
        <p:spPr>
          <a:xfrm>
            <a:off x="3211089" y="3130833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2"/>
          <p:cNvSpPr txBox="1"/>
          <p:nvPr/>
        </p:nvSpPr>
        <p:spPr>
          <a:xfrm>
            <a:off x="3211089" y="4097529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3211089" y="5138020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添加内容</a:t>
            </a: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52805" y="1842135"/>
            <a:ext cx="10264641" cy="3975861"/>
            <a:chOff x="2048" y="3098"/>
            <a:chExt cx="14663" cy="5679"/>
          </a:xfrm>
        </p:grpSpPr>
        <p:sp>
          <p:nvSpPr>
            <p:cNvPr id="32" name="文本框 20"/>
            <p:cNvSpPr txBox="1"/>
            <p:nvPr/>
          </p:nvSpPr>
          <p:spPr>
            <a:xfrm>
              <a:off x="2048" y="7194"/>
              <a:ext cx="3754" cy="52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TEXT HERE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21"/>
            <p:cNvSpPr txBox="1"/>
            <p:nvPr/>
          </p:nvSpPr>
          <p:spPr>
            <a:xfrm>
              <a:off x="2235" y="7890"/>
              <a:ext cx="3604" cy="86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点击此处添加文本信息。点击此处添加文本信息。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34" name="文本框 22"/>
            <p:cNvSpPr txBox="1"/>
            <p:nvPr/>
          </p:nvSpPr>
          <p:spPr>
            <a:xfrm>
              <a:off x="5728" y="7170"/>
              <a:ext cx="3754" cy="52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TEXT HERE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文本框 24"/>
            <p:cNvSpPr txBox="1"/>
            <p:nvPr/>
          </p:nvSpPr>
          <p:spPr>
            <a:xfrm>
              <a:off x="9299" y="7156"/>
              <a:ext cx="3754" cy="52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TEXT HERE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文本框 26"/>
            <p:cNvSpPr txBox="1"/>
            <p:nvPr/>
          </p:nvSpPr>
          <p:spPr>
            <a:xfrm>
              <a:off x="12920" y="7170"/>
              <a:ext cx="3754" cy="52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TEXT HERE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047" y="3126"/>
              <a:ext cx="2475" cy="3729"/>
              <a:chOff x="1537048" y="1217198"/>
              <a:chExt cx="1179095" cy="1776048"/>
            </a:xfrm>
            <a:solidFill>
              <a:srgbClr val="489FB9"/>
            </a:solidFill>
          </p:grpSpPr>
          <p:grpSp>
            <p:nvGrpSpPr>
              <p:cNvPr id="38" name="组合 37"/>
              <p:cNvGrpSpPr/>
              <p:nvPr/>
            </p:nvGrpSpPr>
            <p:grpSpPr>
              <a:xfrm>
                <a:off x="1537048" y="1217198"/>
                <a:ext cx="1179095" cy="1776048"/>
                <a:chOff x="1992063" y="2258145"/>
                <a:chExt cx="1572127" cy="2368064"/>
              </a:xfrm>
              <a:grpFill/>
            </p:grpSpPr>
            <p:sp>
              <p:nvSpPr>
                <p:cNvPr id="39" name="矩形 38"/>
                <p:cNvSpPr/>
                <p:nvPr/>
              </p:nvSpPr>
              <p:spPr>
                <a:xfrm>
                  <a:off x="1992063" y="2733241"/>
                  <a:ext cx="1572127" cy="189296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2314326" y="2258145"/>
                  <a:ext cx="927600" cy="914360"/>
                </a:xfrm>
                <a:prstGeom prst="ellipse">
                  <a:avLst/>
                </a:prstGeom>
                <a:solidFill>
                  <a:schemeClr val="accent2"/>
                </a:soli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1" name="文本框 16"/>
                <p:cNvSpPr txBox="1"/>
                <p:nvPr/>
              </p:nvSpPr>
              <p:spPr>
                <a:xfrm>
                  <a:off x="2419516" y="2533494"/>
                  <a:ext cx="856499" cy="361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7</a:t>
                  </a:r>
                  <a:r>
                    <a:rPr lang="en-US" altLang="zh-CN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8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%</a:t>
                  </a:r>
                  <a:endPara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2" name="文本框 51"/>
              <p:cNvSpPr txBox="1"/>
              <p:nvPr/>
            </p:nvSpPr>
            <p:spPr>
              <a:xfrm>
                <a:off x="1551194" y="2001785"/>
                <a:ext cx="1131831" cy="800052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p>
                <a:pPr algn="ctr"/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点击此处添加文字内容点击此处添加文字内容</a:t>
                </a:r>
                <a:endParaRPr lang="zh-CN" altLang="en-US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6562" y="3098"/>
              <a:ext cx="2475" cy="3758"/>
              <a:chOff x="3211067" y="1203598"/>
              <a:chExt cx="1179096" cy="1789648"/>
            </a:xfrm>
            <a:solidFill>
              <a:srgbClr val="489FB9"/>
            </a:solidFill>
          </p:grpSpPr>
          <p:grpSp>
            <p:nvGrpSpPr>
              <p:cNvPr id="44" name="组合 43"/>
              <p:cNvGrpSpPr/>
              <p:nvPr/>
            </p:nvGrpSpPr>
            <p:grpSpPr>
              <a:xfrm>
                <a:off x="3211067" y="1203598"/>
                <a:ext cx="1179095" cy="1789648"/>
                <a:chOff x="4225288" y="2240012"/>
                <a:chExt cx="1572127" cy="2386197"/>
              </a:xfrm>
              <a:grpFill/>
            </p:grpSpPr>
            <p:sp>
              <p:nvSpPr>
                <p:cNvPr id="45" name="矩形 44"/>
                <p:cNvSpPr/>
                <p:nvPr/>
              </p:nvSpPr>
              <p:spPr>
                <a:xfrm>
                  <a:off x="4225288" y="2733241"/>
                  <a:ext cx="1572127" cy="1892968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4520214" y="2240012"/>
                  <a:ext cx="927600" cy="914360"/>
                </a:xfrm>
                <a:prstGeom prst="ellipse">
                  <a:avLst/>
                </a:prstGeom>
                <a:solidFill>
                  <a:schemeClr val="accent1"/>
                </a:soli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7" name="文本框 17"/>
                <p:cNvSpPr txBox="1"/>
                <p:nvPr/>
              </p:nvSpPr>
              <p:spPr>
                <a:xfrm>
                  <a:off x="4703327" y="2484492"/>
                  <a:ext cx="856499" cy="361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8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1%</a:t>
                  </a:r>
                  <a:endPara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8" name="文本框 52"/>
              <p:cNvSpPr txBox="1"/>
              <p:nvPr/>
            </p:nvSpPr>
            <p:spPr>
              <a:xfrm>
                <a:off x="3217745" y="2052778"/>
                <a:ext cx="1172418" cy="800052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p>
                <a:pPr algn="ctr"/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点击此处添加文字内容点击此处添加文字内容</a:t>
                </a:r>
                <a:endParaRPr lang="zh-CN" altLang="en-US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10090" y="3147"/>
              <a:ext cx="2475" cy="3745"/>
              <a:chOff x="4891763" y="1226890"/>
              <a:chExt cx="1179096" cy="1783334"/>
            </a:xfrm>
            <a:solidFill>
              <a:srgbClr val="489FB9"/>
            </a:solidFill>
          </p:grpSpPr>
          <p:grpSp>
            <p:nvGrpSpPr>
              <p:cNvPr id="50" name="组合 49"/>
              <p:cNvGrpSpPr/>
              <p:nvPr/>
            </p:nvGrpSpPr>
            <p:grpSpPr>
              <a:xfrm>
                <a:off x="4891763" y="1226890"/>
                <a:ext cx="1179095" cy="1783334"/>
                <a:chOff x="6458513" y="2248431"/>
                <a:chExt cx="1572127" cy="2377778"/>
              </a:xfrm>
              <a:grpFill/>
            </p:grpSpPr>
            <p:sp>
              <p:nvSpPr>
                <p:cNvPr id="51" name="矩形 50"/>
                <p:cNvSpPr/>
                <p:nvPr/>
              </p:nvSpPr>
              <p:spPr>
                <a:xfrm>
                  <a:off x="6458513" y="2733241"/>
                  <a:ext cx="1572127" cy="1892968"/>
                </a:xfrm>
                <a:prstGeom prst="rect">
                  <a:avLst/>
                </a:prstGeom>
                <a:solidFill>
                  <a:srgbClr val="F2653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6780776" y="2248431"/>
                  <a:ext cx="927600" cy="914360"/>
                </a:xfrm>
                <a:prstGeom prst="ellipse">
                  <a:avLst/>
                </a:prstGeom>
                <a:solidFill>
                  <a:srgbClr val="F26534"/>
                </a:soli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3" name="文本框 18"/>
                <p:cNvSpPr txBox="1"/>
                <p:nvPr/>
              </p:nvSpPr>
              <p:spPr>
                <a:xfrm>
                  <a:off x="6892788" y="2507686"/>
                  <a:ext cx="856499" cy="361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6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5%</a:t>
                  </a:r>
                  <a:endPara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54" name="文本框 53"/>
              <p:cNvSpPr txBox="1"/>
              <p:nvPr/>
            </p:nvSpPr>
            <p:spPr>
              <a:xfrm>
                <a:off x="4903841" y="2095741"/>
                <a:ext cx="1167018" cy="800052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p>
                <a:pPr algn="ctr"/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点击此处添加文字内容点击此处添加文字内容</a:t>
                </a:r>
                <a:endParaRPr lang="zh-CN" altLang="en-US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13605" y="3182"/>
              <a:ext cx="2497" cy="3709"/>
              <a:chOff x="6565782" y="1243868"/>
              <a:chExt cx="1189275" cy="1766356"/>
            </a:xfrm>
            <a:solidFill>
              <a:srgbClr val="489FB9"/>
            </a:solidFill>
          </p:grpSpPr>
          <p:grpSp>
            <p:nvGrpSpPr>
              <p:cNvPr id="56" name="组合 55"/>
              <p:cNvGrpSpPr/>
              <p:nvPr/>
            </p:nvGrpSpPr>
            <p:grpSpPr>
              <a:xfrm>
                <a:off x="6575962" y="1243868"/>
                <a:ext cx="1179095" cy="1766356"/>
                <a:chOff x="8690603" y="2271068"/>
                <a:chExt cx="1572127" cy="2355141"/>
              </a:xfrm>
              <a:grpFill/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8690603" y="2733241"/>
                  <a:ext cx="1572127" cy="1892968"/>
                </a:xfrm>
                <a:prstGeom prst="rect">
                  <a:avLst/>
                </a:prstGeom>
                <a:solidFill>
                  <a:srgbClr val="2DA8E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9041338" y="2271068"/>
                  <a:ext cx="927600" cy="914360"/>
                </a:xfrm>
                <a:prstGeom prst="ellipse">
                  <a:avLst/>
                </a:prstGeom>
                <a:solidFill>
                  <a:srgbClr val="2DA8EE"/>
                </a:soli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160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9" name="文本框 19"/>
                <p:cNvSpPr txBox="1"/>
                <p:nvPr/>
              </p:nvSpPr>
              <p:spPr>
                <a:xfrm>
                  <a:off x="9180616" y="2497415"/>
                  <a:ext cx="856499" cy="361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7</a:t>
                  </a:r>
                  <a:r>
                    <a:rPr lang="en-US" altLang="zh-CN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2%</a:t>
                  </a:r>
                  <a:endPara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0" name="文本框 54"/>
              <p:cNvSpPr txBox="1"/>
              <p:nvPr/>
            </p:nvSpPr>
            <p:spPr>
              <a:xfrm>
                <a:off x="6565782" y="2086424"/>
                <a:ext cx="1189275" cy="611703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p>
                <a:pPr algn="ctr"/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点击此处添加文字内容点击此处添加文字内容</a:t>
                </a:r>
                <a:endParaRPr lang="zh-CN" altLang="en-US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1" name="文本框 21"/>
            <p:cNvSpPr txBox="1"/>
            <p:nvPr/>
          </p:nvSpPr>
          <p:spPr>
            <a:xfrm>
              <a:off x="5915" y="7890"/>
              <a:ext cx="3604" cy="86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点击此处添加文本信息。点击此处添加文本信息。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62" name="文本框 21"/>
            <p:cNvSpPr txBox="1"/>
            <p:nvPr/>
          </p:nvSpPr>
          <p:spPr>
            <a:xfrm>
              <a:off x="9486" y="7890"/>
              <a:ext cx="3604" cy="86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点击此处添加文本信息。点击此处添加文本信息。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63" name="文本框 21"/>
            <p:cNvSpPr txBox="1"/>
            <p:nvPr/>
          </p:nvSpPr>
          <p:spPr>
            <a:xfrm>
              <a:off x="13107" y="7911"/>
              <a:ext cx="3604" cy="86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点击此处添加文本信息。点击此处添加文本信息。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t="26278" b="31262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  <p:sp>
        <p:nvSpPr>
          <p:cNvPr id="6" name="TextBox 70"/>
          <p:cNvSpPr txBox="1"/>
          <p:nvPr/>
        </p:nvSpPr>
        <p:spPr>
          <a:xfrm>
            <a:off x="2961127" y="2988905"/>
            <a:ext cx="6269746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54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54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3390825" y="4040341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4151784" y="4485641"/>
            <a:ext cx="3888432" cy="0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4151784" y="4569460"/>
            <a:ext cx="38884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●项目合作  ●工作汇报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计划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总结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商务交流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12105" y="1337310"/>
            <a:ext cx="1368814" cy="1368814"/>
            <a:chOff x="7828" y="266"/>
            <a:chExt cx="3905" cy="3905"/>
          </a:xfrm>
        </p:grpSpPr>
        <p:sp>
          <p:nvSpPr>
            <p:cNvPr id="4" name="Freeform: Shape 32"/>
            <p:cNvSpPr/>
            <p:nvPr/>
          </p:nvSpPr>
          <p:spPr>
            <a:xfrm rot="2700000">
              <a:off x="7828" y="266"/>
              <a:ext cx="3905" cy="390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1206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571" y="983"/>
              <a:ext cx="2410" cy="2468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square" numCol="1" rtlCol="0">
              <a:prstTxWarp prst="textPlain">
                <a:avLst/>
              </a:prstTxWarp>
              <a:spAutoFit/>
            </a:bodyPr>
            <a:p>
              <a:r>
                <a:rPr lang="en-US" altLang="zh-CN" sz="1600" spc="100" dirty="0">
                  <a:solidFill>
                    <a:schemeClr val="accent1"/>
                  </a:solidFill>
                  <a:latin typeface="刘炳森隶书" panose="02010600010101010101" charset="-122"/>
                  <a:ea typeface="刘炳森隶书" panose="02010600010101010101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02</a:t>
              </a:r>
              <a:endParaRPr lang="en-US" altLang="zh-CN" sz="1600" spc="100" dirty="0">
                <a:solidFill>
                  <a:schemeClr val="accent1"/>
                </a:solidFill>
                <a:latin typeface="刘炳森隶书" panose="02010600010101010101" charset="-122"/>
                <a:ea typeface="刘炳森隶书" panose="02010600010101010101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0548" y="1960382"/>
            <a:ext cx="3847774" cy="929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点击此处添加文本信息。标题数字等都可以通过点击和重新输入进行更改，顶部“开始”面板中可以对字体、等进行修改。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76913" y="1960382"/>
            <a:ext cx="3847774" cy="929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点击此处添加文本信息。标题数字等都可以通过点击和重新输入进行更改，顶部“开始”面板中可以对字体、等进行修改。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0548" y="3392342"/>
            <a:ext cx="3847774" cy="1209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点击此处添加文本信息。标题数字等都可以通过点击和重新输入进行更改，顶部“开始”面板中可以对字体、字号、颜色、行距等进行修改。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76913" y="3392342"/>
            <a:ext cx="3847774" cy="1209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点击此处添加文本信息。标题数字等都可以通过点击和重新输入进行更改，顶部“开始”面板中可以对字体、字号、颜色、行距等进行修改。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0548" y="4752038"/>
            <a:ext cx="3847774" cy="650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点击此处添加文本信息。标题数字等都可以通过点击和重新输入进行更改。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476913" y="4592629"/>
            <a:ext cx="3847774" cy="929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点击此处添加文本信息。标题数字等都可以通过点击和重新输入进行更改，顶部“开始”面板中可以对字体、等进行修改。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53006" y="2643911"/>
            <a:ext cx="2285989" cy="2285989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 w="38100">
            <a:solidFill>
              <a:srgbClr val="78E8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495425" y="1886585"/>
            <a:ext cx="2391410" cy="2392045"/>
          </a:xfrm>
          <a:prstGeom prst="ellipse">
            <a:avLst/>
          </a:prstGeom>
          <a:solidFill>
            <a:srgbClr val="B8D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326765" y="1886585"/>
            <a:ext cx="2391410" cy="2392045"/>
          </a:xfrm>
          <a:prstGeom prst="ellipse">
            <a:avLst/>
          </a:prstGeom>
          <a:solidFill>
            <a:srgbClr val="F26534"/>
          </a:solidFill>
          <a:ln>
            <a:noFill/>
          </a:ln>
          <a:effectLst>
            <a:outerShdw blurRad="901700" dist="2286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74920" y="1886585"/>
            <a:ext cx="2391410" cy="2392045"/>
          </a:xfrm>
          <a:prstGeom prst="ellipse">
            <a:avLst/>
          </a:prstGeom>
          <a:solidFill>
            <a:srgbClr val="9E5280"/>
          </a:solidFill>
          <a:ln>
            <a:noFill/>
          </a:ln>
          <a:effectLst>
            <a:outerShdw blurRad="673100" dist="1524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673850" y="1886585"/>
            <a:ext cx="2391410" cy="2392045"/>
          </a:xfrm>
          <a:prstGeom prst="ellipse">
            <a:avLst/>
          </a:prstGeom>
          <a:solidFill>
            <a:srgbClr val="82C3D7"/>
          </a:solidFill>
          <a:ln>
            <a:noFill/>
          </a:ln>
          <a:effectLst>
            <a:outerShdw blurRad="787400" dist="2667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411845" y="1886585"/>
            <a:ext cx="2391410" cy="2392045"/>
          </a:xfrm>
          <a:prstGeom prst="ellipse">
            <a:avLst/>
          </a:prstGeom>
          <a:solidFill>
            <a:srgbClr val="FEC67C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50595" y="4525645"/>
            <a:ext cx="10290810" cy="1556698"/>
            <a:chOff x="3051" y="7092"/>
            <a:chExt cx="13266" cy="2007"/>
          </a:xfrm>
        </p:grpSpPr>
        <p:grpSp>
          <p:nvGrpSpPr>
            <p:cNvPr id="28" name="组合 27"/>
            <p:cNvGrpSpPr/>
            <p:nvPr/>
          </p:nvGrpSpPr>
          <p:grpSpPr>
            <a:xfrm rot="0">
              <a:off x="3051" y="7092"/>
              <a:ext cx="2375" cy="2003"/>
              <a:chOff x="4751" y="6678"/>
              <a:chExt cx="2010" cy="1695"/>
            </a:xfrm>
          </p:grpSpPr>
          <p:sp>
            <p:nvSpPr>
              <p:cNvPr id="26" name="TextBox 13"/>
              <p:cNvSpPr txBox="1"/>
              <p:nvPr/>
            </p:nvSpPr>
            <p:spPr>
              <a:xfrm>
                <a:off x="4840" y="6678"/>
                <a:ext cx="1745" cy="2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912495">
                  <a:spcBef>
                    <a:spcPct val="20000"/>
                  </a:spcBef>
                  <a:defRPr/>
                </a:pPr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BIAOTI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TextBox 13"/>
              <p:cNvSpPr txBox="1"/>
              <p:nvPr/>
            </p:nvSpPr>
            <p:spPr>
              <a:xfrm>
                <a:off x="4751" y="7153"/>
                <a:ext cx="2010" cy="12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您的内容打在这里，或通过复制您的文本后在此框中选择粘贴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,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.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0">
              <a:off x="5935" y="7093"/>
              <a:ext cx="2375" cy="2003"/>
              <a:chOff x="4751" y="6678"/>
              <a:chExt cx="2010" cy="1695"/>
            </a:xfrm>
          </p:grpSpPr>
          <p:sp>
            <p:nvSpPr>
              <p:cNvPr id="21" name="TextBox 13"/>
              <p:cNvSpPr txBox="1"/>
              <p:nvPr/>
            </p:nvSpPr>
            <p:spPr>
              <a:xfrm>
                <a:off x="4840" y="6678"/>
                <a:ext cx="1745" cy="2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912495">
                  <a:spcBef>
                    <a:spcPct val="20000"/>
                  </a:spcBef>
                  <a:defRPr/>
                </a:pPr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BIAOTI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TextBox 13"/>
              <p:cNvSpPr txBox="1"/>
              <p:nvPr/>
            </p:nvSpPr>
            <p:spPr>
              <a:xfrm>
                <a:off x="4751" y="7153"/>
                <a:ext cx="2010" cy="12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您的内容打在这里，或通过复制您的文本后在此框中选择粘贴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,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.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rot="0">
              <a:off x="8653" y="7094"/>
              <a:ext cx="2375" cy="2003"/>
              <a:chOff x="4751" y="6678"/>
              <a:chExt cx="2010" cy="1695"/>
            </a:xfrm>
          </p:grpSpPr>
          <p:sp>
            <p:nvSpPr>
              <p:cNvPr id="24" name="TextBox 13"/>
              <p:cNvSpPr txBox="1"/>
              <p:nvPr/>
            </p:nvSpPr>
            <p:spPr>
              <a:xfrm>
                <a:off x="4840" y="6678"/>
                <a:ext cx="1745" cy="2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912495">
                  <a:spcBef>
                    <a:spcPct val="20000"/>
                  </a:spcBef>
                  <a:defRPr/>
                </a:pPr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BIAOTI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3"/>
              <p:cNvSpPr txBox="1"/>
              <p:nvPr/>
            </p:nvSpPr>
            <p:spPr>
              <a:xfrm>
                <a:off x="4751" y="7153"/>
                <a:ext cx="2010" cy="12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您的内容打在这里，或通过复制您的文本后在此框中选择粘贴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,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.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0">
              <a:off x="11206" y="7096"/>
              <a:ext cx="2375" cy="2003"/>
              <a:chOff x="4751" y="6678"/>
              <a:chExt cx="2010" cy="1695"/>
            </a:xfrm>
          </p:grpSpPr>
          <p:sp>
            <p:nvSpPr>
              <p:cNvPr id="11" name="TextBox 13"/>
              <p:cNvSpPr txBox="1"/>
              <p:nvPr/>
            </p:nvSpPr>
            <p:spPr>
              <a:xfrm>
                <a:off x="4840" y="6678"/>
                <a:ext cx="1745" cy="2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912495">
                  <a:spcBef>
                    <a:spcPct val="20000"/>
                  </a:spcBef>
                  <a:defRPr/>
                </a:pPr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BIAOTI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TextBox 13"/>
              <p:cNvSpPr txBox="1"/>
              <p:nvPr/>
            </p:nvSpPr>
            <p:spPr>
              <a:xfrm>
                <a:off x="4751" y="7153"/>
                <a:ext cx="2010" cy="12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您的内容打在这里，或通过复制您的文本后在此框中选择粘贴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,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.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 rot="0">
              <a:off x="13942" y="7092"/>
              <a:ext cx="2375" cy="2003"/>
              <a:chOff x="4751" y="6678"/>
              <a:chExt cx="2010" cy="1695"/>
            </a:xfrm>
          </p:grpSpPr>
          <p:sp>
            <p:nvSpPr>
              <p:cNvPr id="33" name="TextBox 13"/>
              <p:cNvSpPr txBox="1"/>
              <p:nvPr/>
            </p:nvSpPr>
            <p:spPr>
              <a:xfrm>
                <a:off x="4840" y="6678"/>
                <a:ext cx="1745" cy="2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912495">
                  <a:spcBef>
                    <a:spcPct val="20000"/>
                  </a:spcBef>
                  <a:defRPr/>
                </a:pPr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BIAOTI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TextBox 13"/>
              <p:cNvSpPr txBox="1"/>
              <p:nvPr/>
            </p:nvSpPr>
            <p:spPr>
              <a:xfrm>
                <a:off x="4751" y="7153"/>
                <a:ext cx="2010" cy="12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您的内容打在这里，或通过复制您的文本后在此框中选择粘贴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,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您的内容打在这里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rPr>
                  <a:t>.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</p:grpSp>
      <p:sp>
        <p:nvSpPr>
          <p:cNvPr id="40" name="五角星 34"/>
          <p:cNvSpPr/>
          <p:nvPr/>
        </p:nvSpPr>
        <p:spPr>
          <a:xfrm>
            <a:off x="2340610" y="2724785"/>
            <a:ext cx="701040" cy="715645"/>
          </a:xfrm>
          <a:custGeom>
            <a:avLst/>
            <a:gdLst>
              <a:gd name="connsiteX0" fmla="*/ 330556 w 592114"/>
              <a:gd name="connsiteY0" fmla="*/ 233360 h 604322"/>
              <a:gd name="connsiteX1" fmla="*/ 371682 w 592114"/>
              <a:gd name="connsiteY1" fmla="*/ 274425 h 604322"/>
              <a:gd name="connsiteX2" fmla="*/ 402999 w 592114"/>
              <a:gd name="connsiteY2" fmla="*/ 349855 h 604322"/>
              <a:gd name="connsiteX3" fmla="*/ 371682 w 592114"/>
              <a:gd name="connsiteY3" fmla="*/ 425456 h 604322"/>
              <a:gd name="connsiteX4" fmla="*/ 223869 w 592114"/>
              <a:gd name="connsiteY4" fmla="*/ 573223 h 604322"/>
              <a:gd name="connsiteX5" fmla="*/ 148156 w 592114"/>
              <a:gd name="connsiteY5" fmla="*/ 604322 h 604322"/>
              <a:gd name="connsiteX6" fmla="*/ 72443 w 592114"/>
              <a:gd name="connsiteY6" fmla="*/ 573223 h 604322"/>
              <a:gd name="connsiteX7" fmla="*/ 31317 w 592114"/>
              <a:gd name="connsiteY7" fmla="*/ 532157 h 604322"/>
              <a:gd name="connsiteX8" fmla="*/ 0 w 592114"/>
              <a:gd name="connsiteY8" fmla="*/ 456556 h 604322"/>
              <a:gd name="connsiteX9" fmla="*/ 31490 w 592114"/>
              <a:gd name="connsiteY9" fmla="*/ 381126 h 604322"/>
              <a:gd name="connsiteX10" fmla="*/ 148845 w 592114"/>
              <a:gd name="connsiteY10" fmla="*/ 263772 h 604322"/>
              <a:gd name="connsiteX11" fmla="*/ 194272 w 592114"/>
              <a:gd name="connsiteY11" fmla="*/ 309305 h 604322"/>
              <a:gd name="connsiteX12" fmla="*/ 76917 w 592114"/>
              <a:gd name="connsiteY12" fmla="*/ 426487 h 604322"/>
              <a:gd name="connsiteX13" fmla="*/ 64356 w 592114"/>
              <a:gd name="connsiteY13" fmla="*/ 456556 h 604322"/>
              <a:gd name="connsiteX14" fmla="*/ 76917 w 592114"/>
              <a:gd name="connsiteY14" fmla="*/ 486796 h 604322"/>
              <a:gd name="connsiteX15" fmla="*/ 117871 w 592114"/>
              <a:gd name="connsiteY15" fmla="*/ 527690 h 604322"/>
              <a:gd name="connsiteX16" fmla="*/ 178269 w 592114"/>
              <a:gd name="connsiteY16" fmla="*/ 527690 h 604322"/>
              <a:gd name="connsiteX17" fmla="*/ 326082 w 592114"/>
              <a:gd name="connsiteY17" fmla="*/ 380095 h 604322"/>
              <a:gd name="connsiteX18" fmla="*/ 338643 w 592114"/>
              <a:gd name="connsiteY18" fmla="*/ 349855 h 604322"/>
              <a:gd name="connsiteX19" fmla="*/ 326082 w 592114"/>
              <a:gd name="connsiteY19" fmla="*/ 319786 h 604322"/>
              <a:gd name="connsiteX20" fmla="*/ 285128 w 592114"/>
              <a:gd name="connsiteY20" fmla="*/ 278893 h 604322"/>
              <a:gd name="connsiteX21" fmla="*/ 444130 w 592114"/>
              <a:gd name="connsiteY21" fmla="*/ 0 h 604322"/>
              <a:gd name="connsiteX22" fmla="*/ 519843 w 592114"/>
              <a:gd name="connsiteY22" fmla="*/ 31272 h 604322"/>
              <a:gd name="connsiteX23" fmla="*/ 560797 w 592114"/>
              <a:gd name="connsiteY23" fmla="*/ 72337 h 604322"/>
              <a:gd name="connsiteX24" fmla="*/ 592114 w 592114"/>
              <a:gd name="connsiteY24" fmla="*/ 147766 h 604322"/>
              <a:gd name="connsiteX25" fmla="*/ 560797 w 592114"/>
              <a:gd name="connsiteY25" fmla="*/ 223368 h 604322"/>
              <a:gd name="connsiteX26" fmla="*/ 443442 w 592114"/>
              <a:gd name="connsiteY26" fmla="*/ 340550 h 604322"/>
              <a:gd name="connsiteX27" fmla="*/ 397842 w 592114"/>
              <a:gd name="connsiteY27" fmla="*/ 295189 h 604322"/>
              <a:gd name="connsiteX28" fmla="*/ 515197 w 592114"/>
              <a:gd name="connsiteY28" fmla="*/ 178007 h 604322"/>
              <a:gd name="connsiteX29" fmla="*/ 527758 w 592114"/>
              <a:gd name="connsiteY29" fmla="*/ 147766 h 604322"/>
              <a:gd name="connsiteX30" fmla="*/ 515197 w 592114"/>
              <a:gd name="connsiteY30" fmla="*/ 117698 h 604322"/>
              <a:gd name="connsiteX31" fmla="*/ 474243 w 592114"/>
              <a:gd name="connsiteY31" fmla="*/ 76804 h 604322"/>
              <a:gd name="connsiteX32" fmla="*/ 444130 w 592114"/>
              <a:gd name="connsiteY32" fmla="*/ 64261 h 604322"/>
              <a:gd name="connsiteX33" fmla="*/ 414017 w 592114"/>
              <a:gd name="connsiteY33" fmla="*/ 76804 h 604322"/>
              <a:gd name="connsiteX34" fmla="*/ 266033 w 592114"/>
              <a:gd name="connsiteY34" fmla="*/ 224399 h 604322"/>
              <a:gd name="connsiteX35" fmla="*/ 253643 w 592114"/>
              <a:gd name="connsiteY35" fmla="*/ 254467 h 604322"/>
              <a:gd name="connsiteX36" fmla="*/ 266033 w 592114"/>
              <a:gd name="connsiteY36" fmla="*/ 284708 h 604322"/>
              <a:gd name="connsiteX37" fmla="*/ 307158 w 592114"/>
              <a:gd name="connsiteY37" fmla="*/ 325601 h 604322"/>
              <a:gd name="connsiteX38" fmla="*/ 261559 w 592114"/>
              <a:gd name="connsiteY38" fmla="*/ 370962 h 604322"/>
              <a:gd name="connsiteX39" fmla="*/ 220605 w 592114"/>
              <a:gd name="connsiteY39" fmla="*/ 330069 h 604322"/>
              <a:gd name="connsiteX40" fmla="*/ 189115 w 592114"/>
              <a:gd name="connsiteY40" fmla="*/ 254467 h 604322"/>
              <a:gd name="connsiteX41" fmla="*/ 220605 w 592114"/>
              <a:gd name="connsiteY41" fmla="*/ 178866 h 604322"/>
              <a:gd name="connsiteX42" fmla="*/ 368417 w 592114"/>
              <a:gd name="connsiteY42" fmla="*/ 31272 h 604322"/>
              <a:gd name="connsiteX43" fmla="*/ 444130 w 592114"/>
              <a:gd name="connsiteY43" fmla="*/ 0 h 60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2114" h="604322">
                <a:moveTo>
                  <a:pt x="330556" y="233360"/>
                </a:moveTo>
                <a:lnTo>
                  <a:pt x="371682" y="274425"/>
                </a:lnTo>
                <a:cubicBezTo>
                  <a:pt x="391814" y="294528"/>
                  <a:pt x="402999" y="321333"/>
                  <a:pt x="402999" y="349855"/>
                </a:cubicBezTo>
                <a:cubicBezTo>
                  <a:pt x="402999" y="378549"/>
                  <a:pt x="391814" y="405353"/>
                  <a:pt x="371682" y="425456"/>
                </a:cubicBezTo>
                <a:lnTo>
                  <a:pt x="223869" y="573223"/>
                </a:lnTo>
                <a:cubicBezTo>
                  <a:pt x="202876" y="594013"/>
                  <a:pt x="175516" y="604322"/>
                  <a:pt x="148156" y="604322"/>
                </a:cubicBezTo>
                <a:cubicBezTo>
                  <a:pt x="120624" y="604322"/>
                  <a:pt x="93264" y="594013"/>
                  <a:pt x="72443" y="573223"/>
                </a:cubicBezTo>
                <a:lnTo>
                  <a:pt x="31317" y="532157"/>
                </a:lnTo>
                <a:cubicBezTo>
                  <a:pt x="11185" y="512054"/>
                  <a:pt x="0" y="485250"/>
                  <a:pt x="0" y="456556"/>
                </a:cubicBezTo>
                <a:cubicBezTo>
                  <a:pt x="0" y="428034"/>
                  <a:pt x="11185" y="401229"/>
                  <a:pt x="31490" y="381126"/>
                </a:cubicBezTo>
                <a:lnTo>
                  <a:pt x="148845" y="263772"/>
                </a:lnTo>
                <a:lnTo>
                  <a:pt x="194272" y="309305"/>
                </a:lnTo>
                <a:lnTo>
                  <a:pt x="76917" y="426487"/>
                </a:lnTo>
                <a:cubicBezTo>
                  <a:pt x="68830" y="434563"/>
                  <a:pt x="64356" y="445216"/>
                  <a:pt x="64356" y="456556"/>
                </a:cubicBezTo>
                <a:cubicBezTo>
                  <a:pt x="64356" y="468068"/>
                  <a:pt x="68830" y="478721"/>
                  <a:pt x="76917" y="486796"/>
                </a:cubicBezTo>
                <a:lnTo>
                  <a:pt x="117871" y="527690"/>
                </a:lnTo>
                <a:cubicBezTo>
                  <a:pt x="134562" y="544357"/>
                  <a:pt x="161578" y="544357"/>
                  <a:pt x="178269" y="527690"/>
                </a:cubicBezTo>
                <a:lnTo>
                  <a:pt x="326082" y="380095"/>
                </a:lnTo>
                <a:cubicBezTo>
                  <a:pt x="334169" y="372020"/>
                  <a:pt x="338643" y="361367"/>
                  <a:pt x="338643" y="349855"/>
                </a:cubicBezTo>
                <a:cubicBezTo>
                  <a:pt x="338643" y="338515"/>
                  <a:pt x="334169" y="327862"/>
                  <a:pt x="326082" y="319786"/>
                </a:cubicBezTo>
                <a:lnTo>
                  <a:pt x="285128" y="278893"/>
                </a:lnTo>
                <a:close/>
                <a:moveTo>
                  <a:pt x="444130" y="0"/>
                </a:moveTo>
                <a:cubicBezTo>
                  <a:pt x="472694" y="0"/>
                  <a:pt x="499538" y="11169"/>
                  <a:pt x="519843" y="31272"/>
                </a:cubicBezTo>
                <a:lnTo>
                  <a:pt x="560797" y="72337"/>
                </a:lnTo>
                <a:cubicBezTo>
                  <a:pt x="580929" y="92440"/>
                  <a:pt x="592114" y="119244"/>
                  <a:pt x="592114" y="147766"/>
                </a:cubicBezTo>
                <a:cubicBezTo>
                  <a:pt x="592114" y="176289"/>
                  <a:pt x="580929" y="203265"/>
                  <a:pt x="560797" y="223368"/>
                </a:cubicBezTo>
                <a:lnTo>
                  <a:pt x="443442" y="340550"/>
                </a:lnTo>
                <a:lnTo>
                  <a:pt x="397842" y="295189"/>
                </a:lnTo>
                <a:lnTo>
                  <a:pt x="515197" y="178007"/>
                </a:lnTo>
                <a:cubicBezTo>
                  <a:pt x="523284" y="169931"/>
                  <a:pt x="527758" y="159278"/>
                  <a:pt x="527758" y="147766"/>
                </a:cubicBezTo>
                <a:cubicBezTo>
                  <a:pt x="527758" y="136426"/>
                  <a:pt x="523284" y="125773"/>
                  <a:pt x="515197" y="117698"/>
                </a:cubicBezTo>
                <a:lnTo>
                  <a:pt x="474243" y="76804"/>
                </a:lnTo>
                <a:cubicBezTo>
                  <a:pt x="466155" y="68729"/>
                  <a:pt x="455487" y="64261"/>
                  <a:pt x="444130" y="64261"/>
                </a:cubicBezTo>
                <a:cubicBezTo>
                  <a:pt x="432773" y="64261"/>
                  <a:pt x="421932" y="68729"/>
                  <a:pt x="414017" y="76804"/>
                </a:cubicBezTo>
                <a:lnTo>
                  <a:pt x="266033" y="224399"/>
                </a:lnTo>
                <a:cubicBezTo>
                  <a:pt x="257945" y="232474"/>
                  <a:pt x="253643" y="243127"/>
                  <a:pt x="253643" y="254467"/>
                </a:cubicBezTo>
                <a:cubicBezTo>
                  <a:pt x="253643" y="265979"/>
                  <a:pt x="257945" y="276632"/>
                  <a:pt x="266033" y="284708"/>
                </a:cubicBezTo>
                <a:lnTo>
                  <a:pt x="307158" y="325601"/>
                </a:lnTo>
                <a:lnTo>
                  <a:pt x="261559" y="370962"/>
                </a:lnTo>
                <a:lnTo>
                  <a:pt x="220605" y="330069"/>
                </a:lnTo>
                <a:cubicBezTo>
                  <a:pt x="200300" y="309966"/>
                  <a:pt x="189115" y="283162"/>
                  <a:pt x="189115" y="254467"/>
                </a:cubicBezTo>
                <a:cubicBezTo>
                  <a:pt x="189115" y="225945"/>
                  <a:pt x="200300" y="199141"/>
                  <a:pt x="220605" y="178866"/>
                </a:cubicBezTo>
                <a:lnTo>
                  <a:pt x="368417" y="31272"/>
                </a:lnTo>
                <a:cubicBezTo>
                  <a:pt x="388550" y="11169"/>
                  <a:pt x="415565" y="0"/>
                  <a:pt x="444130" y="0"/>
                </a:cubicBezTo>
                <a:close/>
              </a:path>
            </a:pathLst>
          </a:cu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41" name="椭圆形标注 35"/>
          <p:cNvSpPr/>
          <p:nvPr/>
        </p:nvSpPr>
        <p:spPr>
          <a:xfrm>
            <a:off x="4203700" y="2764155"/>
            <a:ext cx="637540" cy="636905"/>
          </a:xfrm>
          <a:custGeom>
            <a:avLst/>
            <a:gdLst>
              <a:gd name="connsiteX0" fmla="*/ 414666 w 606487"/>
              <a:gd name="connsiteY0" fmla="*/ 244368 h 605592"/>
              <a:gd name="connsiteX1" fmla="*/ 440469 w 606487"/>
              <a:gd name="connsiteY1" fmla="*/ 270042 h 605592"/>
              <a:gd name="connsiteX2" fmla="*/ 440469 w 606487"/>
              <a:gd name="connsiteY2" fmla="*/ 381912 h 605592"/>
              <a:gd name="connsiteX3" fmla="*/ 414666 w 606487"/>
              <a:gd name="connsiteY3" fmla="*/ 407586 h 605592"/>
              <a:gd name="connsiteX4" fmla="*/ 388956 w 606487"/>
              <a:gd name="connsiteY4" fmla="*/ 381912 h 605592"/>
              <a:gd name="connsiteX5" fmla="*/ 388956 w 606487"/>
              <a:gd name="connsiteY5" fmla="*/ 270042 h 605592"/>
              <a:gd name="connsiteX6" fmla="*/ 414666 w 606487"/>
              <a:gd name="connsiteY6" fmla="*/ 244368 h 605592"/>
              <a:gd name="connsiteX7" fmla="*/ 302702 w 606487"/>
              <a:gd name="connsiteY7" fmla="*/ 167240 h 605592"/>
              <a:gd name="connsiteX8" fmla="*/ 328412 w 606487"/>
              <a:gd name="connsiteY8" fmla="*/ 192915 h 605592"/>
              <a:gd name="connsiteX9" fmla="*/ 328412 w 606487"/>
              <a:gd name="connsiteY9" fmla="*/ 381911 h 605592"/>
              <a:gd name="connsiteX10" fmla="*/ 302702 w 606487"/>
              <a:gd name="connsiteY10" fmla="*/ 407586 h 605592"/>
              <a:gd name="connsiteX11" fmla="*/ 276899 w 606487"/>
              <a:gd name="connsiteY11" fmla="*/ 381911 h 605592"/>
              <a:gd name="connsiteX12" fmla="*/ 276899 w 606487"/>
              <a:gd name="connsiteY12" fmla="*/ 192915 h 605592"/>
              <a:gd name="connsiteX13" fmla="*/ 302702 w 606487"/>
              <a:gd name="connsiteY13" fmla="*/ 167240 h 605592"/>
              <a:gd name="connsiteX14" fmla="*/ 190632 w 606487"/>
              <a:gd name="connsiteY14" fmla="*/ 107965 h 605592"/>
              <a:gd name="connsiteX15" fmla="*/ 216353 w 606487"/>
              <a:gd name="connsiteY15" fmla="*/ 133737 h 605592"/>
              <a:gd name="connsiteX16" fmla="*/ 216353 w 606487"/>
              <a:gd name="connsiteY16" fmla="*/ 381907 h 605592"/>
              <a:gd name="connsiteX17" fmla="*/ 190632 w 606487"/>
              <a:gd name="connsiteY17" fmla="*/ 407586 h 605592"/>
              <a:gd name="connsiteX18" fmla="*/ 164911 w 606487"/>
              <a:gd name="connsiteY18" fmla="*/ 381907 h 605592"/>
              <a:gd name="connsiteX19" fmla="*/ 164911 w 606487"/>
              <a:gd name="connsiteY19" fmla="*/ 133737 h 605592"/>
              <a:gd name="connsiteX20" fmla="*/ 190632 w 606487"/>
              <a:gd name="connsiteY20" fmla="*/ 107965 h 605592"/>
              <a:gd name="connsiteX21" fmla="*/ 86256 w 606487"/>
              <a:gd name="connsiteY21" fmla="*/ 51447 h 605592"/>
              <a:gd name="connsiteX22" fmla="*/ 86256 w 606487"/>
              <a:gd name="connsiteY22" fmla="*/ 464229 h 605592"/>
              <a:gd name="connsiteX23" fmla="*/ 517724 w 606487"/>
              <a:gd name="connsiteY23" fmla="*/ 464229 h 605592"/>
              <a:gd name="connsiteX24" fmla="*/ 517724 w 606487"/>
              <a:gd name="connsiteY24" fmla="*/ 51447 h 605592"/>
              <a:gd name="connsiteX25" fmla="*/ 25719 w 606487"/>
              <a:gd name="connsiteY25" fmla="*/ 0 h 605592"/>
              <a:gd name="connsiteX26" fmla="*/ 580861 w 606487"/>
              <a:gd name="connsiteY26" fmla="*/ 0 h 605592"/>
              <a:gd name="connsiteX27" fmla="*/ 606487 w 606487"/>
              <a:gd name="connsiteY27" fmla="*/ 25677 h 605592"/>
              <a:gd name="connsiteX28" fmla="*/ 579468 w 606487"/>
              <a:gd name="connsiteY28" fmla="*/ 51447 h 605592"/>
              <a:gd name="connsiteX29" fmla="*/ 569162 w 606487"/>
              <a:gd name="connsiteY29" fmla="*/ 51447 h 605592"/>
              <a:gd name="connsiteX30" fmla="*/ 569162 w 606487"/>
              <a:gd name="connsiteY30" fmla="*/ 488608 h 605592"/>
              <a:gd name="connsiteX31" fmla="*/ 543443 w 606487"/>
              <a:gd name="connsiteY31" fmla="*/ 514285 h 605592"/>
              <a:gd name="connsiteX32" fmla="*/ 476499 w 606487"/>
              <a:gd name="connsiteY32" fmla="*/ 514285 h 605592"/>
              <a:gd name="connsiteX33" fmla="*/ 476499 w 606487"/>
              <a:gd name="connsiteY33" fmla="*/ 579915 h 605592"/>
              <a:gd name="connsiteX34" fmla="*/ 450687 w 606487"/>
              <a:gd name="connsiteY34" fmla="*/ 605592 h 605592"/>
              <a:gd name="connsiteX35" fmla="*/ 424968 w 606487"/>
              <a:gd name="connsiteY35" fmla="*/ 579915 h 605592"/>
              <a:gd name="connsiteX36" fmla="*/ 424968 w 606487"/>
              <a:gd name="connsiteY36" fmla="*/ 514285 h 605592"/>
              <a:gd name="connsiteX37" fmla="*/ 180219 w 606487"/>
              <a:gd name="connsiteY37" fmla="*/ 514285 h 605592"/>
              <a:gd name="connsiteX38" fmla="*/ 180219 w 606487"/>
              <a:gd name="connsiteY38" fmla="*/ 579915 h 605592"/>
              <a:gd name="connsiteX39" fmla="*/ 154500 w 606487"/>
              <a:gd name="connsiteY39" fmla="*/ 605592 h 605592"/>
              <a:gd name="connsiteX40" fmla="*/ 128688 w 606487"/>
              <a:gd name="connsiteY40" fmla="*/ 579915 h 605592"/>
              <a:gd name="connsiteX41" fmla="*/ 128688 w 606487"/>
              <a:gd name="connsiteY41" fmla="*/ 514285 h 605592"/>
              <a:gd name="connsiteX42" fmla="*/ 61744 w 606487"/>
              <a:gd name="connsiteY42" fmla="*/ 514285 h 605592"/>
              <a:gd name="connsiteX43" fmla="*/ 36025 w 606487"/>
              <a:gd name="connsiteY43" fmla="*/ 488608 h 605592"/>
              <a:gd name="connsiteX44" fmla="*/ 36025 w 606487"/>
              <a:gd name="connsiteY44" fmla="*/ 51447 h 605592"/>
              <a:gd name="connsiteX45" fmla="*/ 25719 w 606487"/>
              <a:gd name="connsiteY45" fmla="*/ 51447 h 605592"/>
              <a:gd name="connsiteX46" fmla="*/ 0 w 606487"/>
              <a:gd name="connsiteY46" fmla="*/ 25677 h 605592"/>
              <a:gd name="connsiteX47" fmla="*/ 25719 w 606487"/>
              <a:gd name="connsiteY47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6487" h="605592">
                <a:moveTo>
                  <a:pt x="414666" y="244368"/>
                </a:moveTo>
                <a:cubicBezTo>
                  <a:pt x="428774" y="244368"/>
                  <a:pt x="440469" y="255954"/>
                  <a:pt x="440469" y="270042"/>
                </a:cubicBezTo>
                <a:lnTo>
                  <a:pt x="440469" y="381912"/>
                </a:lnTo>
                <a:cubicBezTo>
                  <a:pt x="439170" y="396000"/>
                  <a:pt x="428774" y="407586"/>
                  <a:pt x="414666" y="407586"/>
                </a:cubicBezTo>
                <a:cubicBezTo>
                  <a:pt x="400465" y="407586"/>
                  <a:pt x="388956" y="396000"/>
                  <a:pt x="388956" y="381912"/>
                </a:cubicBezTo>
                <a:lnTo>
                  <a:pt x="388956" y="270042"/>
                </a:lnTo>
                <a:cubicBezTo>
                  <a:pt x="388956" y="255954"/>
                  <a:pt x="400558" y="244368"/>
                  <a:pt x="414666" y="244368"/>
                </a:cubicBezTo>
                <a:close/>
                <a:moveTo>
                  <a:pt x="302702" y="167240"/>
                </a:moveTo>
                <a:cubicBezTo>
                  <a:pt x="316810" y="167240"/>
                  <a:pt x="328412" y="178826"/>
                  <a:pt x="328412" y="192915"/>
                </a:cubicBezTo>
                <a:lnTo>
                  <a:pt x="328412" y="381911"/>
                </a:lnTo>
                <a:cubicBezTo>
                  <a:pt x="328412" y="396000"/>
                  <a:pt x="316810" y="407586"/>
                  <a:pt x="302702" y="407586"/>
                </a:cubicBezTo>
                <a:cubicBezTo>
                  <a:pt x="288408" y="407586"/>
                  <a:pt x="276899" y="396000"/>
                  <a:pt x="276899" y="381911"/>
                </a:cubicBezTo>
                <a:lnTo>
                  <a:pt x="276899" y="192915"/>
                </a:lnTo>
                <a:cubicBezTo>
                  <a:pt x="276899" y="178826"/>
                  <a:pt x="288594" y="167240"/>
                  <a:pt x="302702" y="167240"/>
                </a:cubicBezTo>
                <a:close/>
                <a:moveTo>
                  <a:pt x="190632" y="107965"/>
                </a:moveTo>
                <a:cubicBezTo>
                  <a:pt x="204746" y="107965"/>
                  <a:pt x="216353" y="119646"/>
                  <a:pt x="216353" y="133737"/>
                </a:cubicBezTo>
                <a:lnTo>
                  <a:pt x="216353" y="381907"/>
                </a:lnTo>
                <a:cubicBezTo>
                  <a:pt x="216353" y="395998"/>
                  <a:pt x="204746" y="407586"/>
                  <a:pt x="190632" y="407586"/>
                </a:cubicBezTo>
                <a:cubicBezTo>
                  <a:pt x="176425" y="407586"/>
                  <a:pt x="164911" y="395998"/>
                  <a:pt x="164911" y="381907"/>
                </a:cubicBezTo>
                <a:lnTo>
                  <a:pt x="164911" y="133737"/>
                </a:lnTo>
                <a:cubicBezTo>
                  <a:pt x="164911" y="119646"/>
                  <a:pt x="176518" y="107965"/>
                  <a:pt x="190632" y="107965"/>
                </a:cubicBezTo>
                <a:close/>
                <a:moveTo>
                  <a:pt x="86256" y="51447"/>
                </a:moveTo>
                <a:lnTo>
                  <a:pt x="86256" y="464229"/>
                </a:lnTo>
                <a:lnTo>
                  <a:pt x="517724" y="464229"/>
                </a:lnTo>
                <a:lnTo>
                  <a:pt x="517724" y="51447"/>
                </a:lnTo>
                <a:close/>
                <a:moveTo>
                  <a:pt x="25719" y="0"/>
                </a:moveTo>
                <a:lnTo>
                  <a:pt x="580861" y="0"/>
                </a:lnTo>
                <a:cubicBezTo>
                  <a:pt x="594974" y="0"/>
                  <a:pt x="606580" y="11587"/>
                  <a:pt x="606487" y="25677"/>
                </a:cubicBezTo>
                <a:cubicBezTo>
                  <a:pt x="606487" y="39767"/>
                  <a:pt x="593581" y="51447"/>
                  <a:pt x="579468" y="51447"/>
                </a:cubicBezTo>
                <a:lnTo>
                  <a:pt x="569162" y="51447"/>
                </a:lnTo>
                <a:lnTo>
                  <a:pt x="569162" y="488608"/>
                </a:lnTo>
                <a:cubicBezTo>
                  <a:pt x="569162" y="503996"/>
                  <a:pt x="557556" y="514285"/>
                  <a:pt x="543443" y="514285"/>
                </a:cubicBezTo>
                <a:lnTo>
                  <a:pt x="476499" y="514285"/>
                </a:lnTo>
                <a:lnTo>
                  <a:pt x="476499" y="579915"/>
                </a:lnTo>
                <a:cubicBezTo>
                  <a:pt x="476499" y="594005"/>
                  <a:pt x="464800" y="605592"/>
                  <a:pt x="450687" y="605592"/>
                </a:cubicBezTo>
                <a:cubicBezTo>
                  <a:pt x="436574" y="605592"/>
                  <a:pt x="424968" y="594005"/>
                  <a:pt x="424968" y="579915"/>
                </a:cubicBezTo>
                <a:lnTo>
                  <a:pt x="424968" y="514285"/>
                </a:lnTo>
                <a:lnTo>
                  <a:pt x="180219" y="514285"/>
                </a:lnTo>
                <a:lnTo>
                  <a:pt x="180219" y="579915"/>
                </a:lnTo>
                <a:cubicBezTo>
                  <a:pt x="180219" y="594005"/>
                  <a:pt x="168613" y="605592"/>
                  <a:pt x="154500" y="605592"/>
                </a:cubicBezTo>
                <a:cubicBezTo>
                  <a:pt x="140387" y="605592"/>
                  <a:pt x="128688" y="594005"/>
                  <a:pt x="128688" y="579915"/>
                </a:cubicBezTo>
                <a:lnTo>
                  <a:pt x="128688" y="514285"/>
                </a:lnTo>
                <a:lnTo>
                  <a:pt x="61744" y="514285"/>
                </a:lnTo>
                <a:cubicBezTo>
                  <a:pt x="47631" y="514285"/>
                  <a:pt x="36025" y="502698"/>
                  <a:pt x="36025" y="488608"/>
                </a:cubicBezTo>
                <a:lnTo>
                  <a:pt x="36025" y="51447"/>
                </a:lnTo>
                <a:lnTo>
                  <a:pt x="25719" y="51447"/>
                </a:lnTo>
                <a:cubicBezTo>
                  <a:pt x="11606" y="51447"/>
                  <a:pt x="0" y="39767"/>
                  <a:pt x="0" y="25677"/>
                </a:cubicBezTo>
                <a:cubicBezTo>
                  <a:pt x="0" y="11587"/>
                  <a:pt x="11606" y="0"/>
                  <a:pt x="25719" y="0"/>
                </a:cubicBezTo>
                <a:close/>
              </a:path>
            </a:pathLst>
          </a:cu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42" name="环形箭头 36"/>
          <p:cNvSpPr/>
          <p:nvPr/>
        </p:nvSpPr>
        <p:spPr>
          <a:xfrm rot="16200000">
            <a:off x="5916930" y="2722245"/>
            <a:ext cx="706755" cy="730885"/>
          </a:xfrm>
          <a:custGeom>
            <a:avLst/>
            <a:gdLst>
              <a:gd name="T0" fmla="*/ 417 w 902"/>
              <a:gd name="T1" fmla="*/ 446 h 934"/>
              <a:gd name="T2" fmla="*/ 648 w 902"/>
              <a:gd name="T3" fmla="*/ 643 h 934"/>
              <a:gd name="T4" fmla="*/ 590 w 902"/>
              <a:gd name="T5" fmla="*/ 643 h 934"/>
              <a:gd name="T6" fmla="*/ 417 w 902"/>
              <a:gd name="T7" fmla="*/ 503 h 934"/>
              <a:gd name="T8" fmla="*/ 590 w 902"/>
              <a:gd name="T9" fmla="*/ 643 h 934"/>
              <a:gd name="T10" fmla="*/ 417 w 902"/>
              <a:gd name="T11" fmla="*/ 529 h 934"/>
              <a:gd name="T12" fmla="*/ 497 w 902"/>
              <a:gd name="T13" fmla="*/ 643 h 934"/>
              <a:gd name="T14" fmla="*/ 417 w 902"/>
              <a:gd name="T15" fmla="*/ 529 h 934"/>
              <a:gd name="T16" fmla="*/ 759 w 902"/>
              <a:gd name="T17" fmla="*/ 429 h 934"/>
              <a:gd name="T18" fmla="*/ 697 w 902"/>
              <a:gd name="T19" fmla="*/ 479 h 934"/>
              <a:gd name="T20" fmla="*/ 746 w 902"/>
              <a:gd name="T21" fmla="*/ 535 h 934"/>
              <a:gd name="T22" fmla="*/ 852 w 902"/>
              <a:gd name="T23" fmla="*/ 535 h 934"/>
              <a:gd name="T24" fmla="*/ 902 w 902"/>
              <a:gd name="T25" fmla="*/ 479 h 934"/>
              <a:gd name="T26" fmla="*/ 902 w 902"/>
              <a:gd name="T27" fmla="*/ 355 h 934"/>
              <a:gd name="T28" fmla="*/ 852 w 902"/>
              <a:gd name="T29" fmla="*/ 410 h 934"/>
              <a:gd name="T30" fmla="*/ 759 w 902"/>
              <a:gd name="T31" fmla="*/ 410 h 934"/>
              <a:gd name="T32" fmla="*/ 697 w 902"/>
              <a:gd name="T33" fmla="*/ 360 h 934"/>
              <a:gd name="T34" fmla="*/ 746 w 902"/>
              <a:gd name="T35" fmla="*/ 305 h 934"/>
              <a:gd name="T36" fmla="*/ 759 w 902"/>
              <a:gd name="T37" fmla="*/ 305 h 934"/>
              <a:gd name="T38" fmla="*/ 786 w 902"/>
              <a:gd name="T39" fmla="*/ 100 h 934"/>
              <a:gd name="T40" fmla="*/ 331 w 902"/>
              <a:gd name="T41" fmla="*/ 212 h 934"/>
              <a:gd name="T42" fmla="*/ 514 w 902"/>
              <a:gd name="T43" fmla="*/ 207 h 934"/>
              <a:gd name="T44" fmla="*/ 331 w 902"/>
              <a:gd name="T45" fmla="*/ 364 h 934"/>
              <a:gd name="T46" fmla="*/ 786 w 902"/>
              <a:gd name="T47" fmla="*/ 817 h 934"/>
              <a:gd name="T48" fmla="*/ 746 w 902"/>
              <a:gd name="T49" fmla="*/ 784 h 934"/>
              <a:gd name="T50" fmla="*/ 697 w 902"/>
              <a:gd name="T51" fmla="*/ 728 h 934"/>
              <a:gd name="T52" fmla="*/ 759 w 902"/>
              <a:gd name="T53" fmla="*/ 678 h 934"/>
              <a:gd name="T54" fmla="*/ 852 w 902"/>
              <a:gd name="T55" fmla="*/ 678 h 934"/>
              <a:gd name="T56" fmla="*/ 902 w 902"/>
              <a:gd name="T57" fmla="*/ 734 h 934"/>
              <a:gd name="T58" fmla="*/ 840 w 902"/>
              <a:gd name="T59" fmla="*/ 784 h 934"/>
              <a:gd name="T60" fmla="*/ 830 w 902"/>
              <a:gd name="T61" fmla="*/ 784 h 934"/>
              <a:gd name="T62" fmla="*/ 767 w 902"/>
              <a:gd name="T63" fmla="*/ 934 h 934"/>
              <a:gd name="T64" fmla="*/ 287 w 902"/>
              <a:gd name="T65" fmla="*/ 871 h 934"/>
              <a:gd name="T66" fmla="*/ 211 w 902"/>
              <a:gd name="T67" fmla="*/ 799 h 934"/>
              <a:gd name="T68" fmla="*/ 37 w 902"/>
              <a:gd name="T69" fmla="*/ 704 h 934"/>
              <a:gd name="T70" fmla="*/ 24 w 902"/>
              <a:gd name="T71" fmla="*/ 680 h 934"/>
              <a:gd name="T72" fmla="*/ 10 w 902"/>
              <a:gd name="T73" fmla="*/ 643 h 934"/>
              <a:gd name="T74" fmla="*/ 4 w 902"/>
              <a:gd name="T75" fmla="*/ 610 h 934"/>
              <a:gd name="T76" fmla="*/ 0 w 902"/>
              <a:gd name="T77" fmla="*/ 563 h 934"/>
              <a:gd name="T78" fmla="*/ 287 w 902"/>
              <a:gd name="T79" fmla="*/ 236 h 934"/>
              <a:gd name="T80" fmla="*/ 350 w 902"/>
              <a:gd name="T81" fmla="*/ 0 h 934"/>
              <a:gd name="T82" fmla="*/ 830 w 902"/>
              <a:gd name="T83" fmla="*/ 63 h 934"/>
              <a:gd name="T84" fmla="*/ 852 w 902"/>
              <a:gd name="T85" fmla="*/ 305 h 934"/>
              <a:gd name="T86" fmla="*/ 527 w 902"/>
              <a:gd name="T87" fmla="*/ 871 h 934"/>
              <a:gd name="T88" fmla="*/ 590 w 902"/>
              <a:gd name="T89" fmla="*/ 871 h 934"/>
              <a:gd name="T90" fmla="*/ 527 w 902"/>
              <a:gd name="T91" fmla="*/ 871 h 934"/>
              <a:gd name="T92" fmla="*/ 625 w 902"/>
              <a:gd name="T93" fmla="*/ 45 h 934"/>
              <a:gd name="T94" fmla="*/ 484 w 902"/>
              <a:gd name="T95" fmla="*/ 53 h 934"/>
              <a:gd name="T96" fmla="*/ 625 w 902"/>
              <a:gd name="T97" fmla="*/ 61 h 934"/>
              <a:gd name="T98" fmla="*/ 852 w 902"/>
              <a:gd name="T99" fmla="*/ 554 h 934"/>
              <a:gd name="T100" fmla="*/ 746 w 902"/>
              <a:gd name="T101" fmla="*/ 554 h 934"/>
              <a:gd name="T102" fmla="*/ 697 w 902"/>
              <a:gd name="T103" fmla="*/ 609 h 934"/>
              <a:gd name="T104" fmla="*/ 759 w 902"/>
              <a:gd name="T105" fmla="*/ 659 h 934"/>
              <a:gd name="T106" fmla="*/ 852 w 902"/>
              <a:gd name="T107" fmla="*/ 659 h 934"/>
              <a:gd name="T108" fmla="*/ 902 w 902"/>
              <a:gd name="T109" fmla="*/ 604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34">
                <a:moveTo>
                  <a:pt x="615" y="643"/>
                </a:moveTo>
                <a:cubicBezTo>
                  <a:pt x="615" y="534"/>
                  <a:pt x="526" y="446"/>
                  <a:pt x="417" y="446"/>
                </a:cubicBezTo>
                <a:lnTo>
                  <a:pt x="417" y="412"/>
                </a:lnTo>
                <a:cubicBezTo>
                  <a:pt x="544" y="412"/>
                  <a:pt x="648" y="516"/>
                  <a:pt x="648" y="643"/>
                </a:cubicBezTo>
                <a:lnTo>
                  <a:pt x="615" y="643"/>
                </a:lnTo>
                <a:close/>
                <a:moveTo>
                  <a:pt x="590" y="643"/>
                </a:moveTo>
                <a:cubicBezTo>
                  <a:pt x="590" y="547"/>
                  <a:pt x="513" y="470"/>
                  <a:pt x="417" y="470"/>
                </a:cubicBezTo>
                <a:lnTo>
                  <a:pt x="417" y="503"/>
                </a:lnTo>
                <a:cubicBezTo>
                  <a:pt x="494" y="503"/>
                  <a:pt x="557" y="566"/>
                  <a:pt x="557" y="643"/>
                </a:cubicBezTo>
                <a:lnTo>
                  <a:pt x="590" y="643"/>
                </a:lnTo>
                <a:lnTo>
                  <a:pt x="590" y="643"/>
                </a:lnTo>
                <a:close/>
                <a:moveTo>
                  <a:pt x="417" y="529"/>
                </a:moveTo>
                <a:lnTo>
                  <a:pt x="417" y="563"/>
                </a:lnTo>
                <a:cubicBezTo>
                  <a:pt x="461" y="562"/>
                  <a:pt x="497" y="599"/>
                  <a:pt x="497" y="643"/>
                </a:cubicBezTo>
                <a:lnTo>
                  <a:pt x="531" y="643"/>
                </a:lnTo>
                <a:cubicBezTo>
                  <a:pt x="531" y="580"/>
                  <a:pt x="480" y="529"/>
                  <a:pt x="417" y="529"/>
                </a:cubicBezTo>
                <a:close/>
                <a:moveTo>
                  <a:pt x="852" y="429"/>
                </a:moveTo>
                <a:lnTo>
                  <a:pt x="759" y="429"/>
                </a:lnTo>
                <a:lnTo>
                  <a:pt x="746" y="429"/>
                </a:lnTo>
                <a:cubicBezTo>
                  <a:pt x="719" y="429"/>
                  <a:pt x="697" y="452"/>
                  <a:pt x="697" y="479"/>
                </a:cubicBezTo>
                <a:lnTo>
                  <a:pt x="697" y="485"/>
                </a:lnTo>
                <a:cubicBezTo>
                  <a:pt x="697" y="512"/>
                  <a:pt x="719" y="535"/>
                  <a:pt x="746" y="535"/>
                </a:cubicBezTo>
                <a:lnTo>
                  <a:pt x="840" y="535"/>
                </a:lnTo>
                <a:lnTo>
                  <a:pt x="852" y="535"/>
                </a:lnTo>
                <a:cubicBezTo>
                  <a:pt x="880" y="535"/>
                  <a:pt x="902" y="512"/>
                  <a:pt x="902" y="485"/>
                </a:cubicBezTo>
                <a:lnTo>
                  <a:pt x="902" y="479"/>
                </a:lnTo>
                <a:cubicBezTo>
                  <a:pt x="902" y="452"/>
                  <a:pt x="880" y="429"/>
                  <a:pt x="852" y="429"/>
                </a:cubicBezTo>
                <a:close/>
                <a:moveTo>
                  <a:pt x="902" y="355"/>
                </a:moveTo>
                <a:lnTo>
                  <a:pt x="902" y="360"/>
                </a:lnTo>
                <a:cubicBezTo>
                  <a:pt x="902" y="388"/>
                  <a:pt x="880" y="410"/>
                  <a:pt x="852" y="410"/>
                </a:cubicBezTo>
                <a:lnTo>
                  <a:pt x="840" y="410"/>
                </a:lnTo>
                <a:lnTo>
                  <a:pt x="759" y="410"/>
                </a:lnTo>
                <a:lnTo>
                  <a:pt x="746" y="410"/>
                </a:lnTo>
                <a:cubicBezTo>
                  <a:pt x="719" y="410"/>
                  <a:pt x="697" y="388"/>
                  <a:pt x="697" y="360"/>
                </a:cubicBezTo>
                <a:lnTo>
                  <a:pt x="697" y="355"/>
                </a:lnTo>
                <a:cubicBezTo>
                  <a:pt x="697" y="327"/>
                  <a:pt x="719" y="305"/>
                  <a:pt x="746" y="305"/>
                </a:cubicBezTo>
                <a:lnTo>
                  <a:pt x="759" y="305"/>
                </a:lnTo>
                <a:lnTo>
                  <a:pt x="759" y="305"/>
                </a:lnTo>
                <a:lnTo>
                  <a:pt x="786" y="305"/>
                </a:lnTo>
                <a:lnTo>
                  <a:pt x="786" y="100"/>
                </a:lnTo>
                <a:lnTo>
                  <a:pt x="331" y="100"/>
                </a:lnTo>
                <a:lnTo>
                  <a:pt x="331" y="212"/>
                </a:lnTo>
                <a:cubicBezTo>
                  <a:pt x="375" y="187"/>
                  <a:pt x="413" y="166"/>
                  <a:pt x="431" y="156"/>
                </a:cubicBezTo>
                <a:cubicBezTo>
                  <a:pt x="491" y="126"/>
                  <a:pt x="524" y="163"/>
                  <a:pt x="514" y="207"/>
                </a:cubicBezTo>
                <a:cubicBezTo>
                  <a:pt x="506" y="242"/>
                  <a:pt x="448" y="279"/>
                  <a:pt x="387" y="326"/>
                </a:cubicBezTo>
                <a:cubicBezTo>
                  <a:pt x="375" y="336"/>
                  <a:pt x="354" y="350"/>
                  <a:pt x="331" y="364"/>
                </a:cubicBezTo>
                <a:lnTo>
                  <a:pt x="331" y="817"/>
                </a:lnTo>
                <a:lnTo>
                  <a:pt x="786" y="817"/>
                </a:lnTo>
                <a:lnTo>
                  <a:pt x="786" y="784"/>
                </a:lnTo>
                <a:lnTo>
                  <a:pt x="746" y="784"/>
                </a:lnTo>
                <a:cubicBezTo>
                  <a:pt x="719" y="784"/>
                  <a:pt x="697" y="761"/>
                  <a:pt x="697" y="734"/>
                </a:cubicBezTo>
                <a:lnTo>
                  <a:pt x="697" y="728"/>
                </a:lnTo>
                <a:cubicBezTo>
                  <a:pt x="697" y="701"/>
                  <a:pt x="719" y="678"/>
                  <a:pt x="746" y="678"/>
                </a:cubicBezTo>
                <a:lnTo>
                  <a:pt x="759" y="678"/>
                </a:lnTo>
                <a:lnTo>
                  <a:pt x="840" y="678"/>
                </a:lnTo>
                <a:lnTo>
                  <a:pt x="852" y="678"/>
                </a:lnTo>
                <a:cubicBezTo>
                  <a:pt x="880" y="678"/>
                  <a:pt x="902" y="701"/>
                  <a:pt x="902" y="728"/>
                </a:cubicBezTo>
                <a:lnTo>
                  <a:pt x="902" y="734"/>
                </a:lnTo>
                <a:cubicBezTo>
                  <a:pt x="902" y="761"/>
                  <a:pt x="880" y="784"/>
                  <a:pt x="852" y="784"/>
                </a:cubicBezTo>
                <a:lnTo>
                  <a:pt x="840" y="784"/>
                </a:lnTo>
                <a:lnTo>
                  <a:pt x="840" y="784"/>
                </a:lnTo>
                <a:lnTo>
                  <a:pt x="830" y="784"/>
                </a:lnTo>
                <a:lnTo>
                  <a:pt x="830" y="871"/>
                </a:lnTo>
                <a:cubicBezTo>
                  <a:pt x="830" y="906"/>
                  <a:pt x="802" y="934"/>
                  <a:pt x="767" y="934"/>
                </a:cubicBezTo>
                <a:lnTo>
                  <a:pt x="350" y="934"/>
                </a:lnTo>
                <a:cubicBezTo>
                  <a:pt x="316" y="934"/>
                  <a:pt x="287" y="906"/>
                  <a:pt x="287" y="871"/>
                </a:cubicBezTo>
                <a:lnTo>
                  <a:pt x="287" y="799"/>
                </a:lnTo>
                <a:lnTo>
                  <a:pt x="211" y="799"/>
                </a:lnTo>
                <a:cubicBezTo>
                  <a:pt x="211" y="799"/>
                  <a:pt x="99" y="799"/>
                  <a:pt x="39" y="707"/>
                </a:cubicBezTo>
                <a:cubicBezTo>
                  <a:pt x="38" y="706"/>
                  <a:pt x="37" y="705"/>
                  <a:pt x="37" y="704"/>
                </a:cubicBezTo>
                <a:cubicBezTo>
                  <a:pt x="34" y="700"/>
                  <a:pt x="32" y="696"/>
                  <a:pt x="29" y="692"/>
                </a:cubicBezTo>
                <a:cubicBezTo>
                  <a:pt x="27" y="688"/>
                  <a:pt x="26" y="684"/>
                  <a:pt x="24" y="680"/>
                </a:cubicBezTo>
                <a:cubicBezTo>
                  <a:pt x="22" y="677"/>
                  <a:pt x="20" y="673"/>
                  <a:pt x="19" y="669"/>
                </a:cubicBezTo>
                <a:cubicBezTo>
                  <a:pt x="15" y="661"/>
                  <a:pt x="13" y="652"/>
                  <a:pt x="10" y="643"/>
                </a:cubicBezTo>
                <a:cubicBezTo>
                  <a:pt x="9" y="641"/>
                  <a:pt x="9" y="638"/>
                  <a:pt x="8" y="635"/>
                </a:cubicBezTo>
                <a:cubicBezTo>
                  <a:pt x="6" y="627"/>
                  <a:pt x="5" y="619"/>
                  <a:pt x="4" y="610"/>
                </a:cubicBezTo>
                <a:cubicBezTo>
                  <a:pt x="3" y="607"/>
                  <a:pt x="3" y="604"/>
                  <a:pt x="2" y="600"/>
                </a:cubicBezTo>
                <a:cubicBezTo>
                  <a:pt x="1" y="588"/>
                  <a:pt x="0" y="576"/>
                  <a:pt x="0" y="563"/>
                </a:cubicBezTo>
                <a:cubicBezTo>
                  <a:pt x="0" y="416"/>
                  <a:pt x="69" y="353"/>
                  <a:pt x="116" y="334"/>
                </a:cubicBezTo>
                <a:cubicBezTo>
                  <a:pt x="117" y="334"/>
                  <a:pt x="203" y="284"/>
                  <a:pt x="287" y="236"/>
                </a:cubicBezTo>
                <a:lnTo>
                  <a:pt x="287" y="63"/>
                </a:lnTo>
                <a:cubicBezTo>
                  <a:pt x="287" y="28"/>
                  <a:pt x="316" y="0"/>
                  <a:pt x="350" y="0"/>
                </a:cubicBezTo>
                <a:lnTo>
                  <a:pt x="767" y="0"/>
                </a:lnTo>
                <a:cubicBezTo>
                  <a:pt x="802" y="0"/>
                  <a:pt x="830" y="28"/>
                  <a:pt x="830" y="63"/>
                </a:cubicBezTo>
                <a:lnTo>
                  <a:pt x="830" y="305"/>
                </a:lnTo>
                <a:lnTo>
                  <a:pt x="852" y="305"/>
                </a:lnTo>
                <a:cubicBezTo>
                  <a:pt x="880" y="305"/>
                  <a:pt x="902" y="327"/>
                  <a:pt x="902" y="355"/>
                </a:cubicBezTo>
                <a:close/>
                <a:moveTo>
                  <a:pt x="527" y="871"/>
                </a:moveTo>
                <a:cubicBezTo>
                  <a:pt x="527" y="889"/>
                  <a:pt x="541" y="903"/>
                  <a:pt x="559" y="903"/>
                </a:cubicBezTo>
                <a:cubicBezTo>
                  <a:pt x="576" y="903"/>
                  <a:pt x="590" y="889"/>
                  <a:pt x="590" y="871"/>
                </a:cubicBezTo>
                <a:cubicBezTo>
                  <a:pt x="590" y="854"/>
                  <a:pt x="576" y="840"/>
                  <a:pt x="559" y="840"/>
                </a:cubicBezTo>
                <a:cubicBezTo>
                  <a:pt x="541" y="840"/>
                  <a:pt x="527" y="854"/>
                  <a:pt x="527" y="871"/>
                </a:cubicBezTo>
                <a:close/>
                <a:moveTo>
                  <a:pt x="633" y="53"/>
                </a:moveTo>
                <a:cubicBezTo>
                  <a:pt x="633" y="49"/>
                  <a:pt x="629" y="45"/>
                  <a:pt x="625" y="45"/>
                </a:cubicBezTo>
                <a:lnTo>
                  <a:pt x="492" y="45"/>
                </a:lnTo>
                <a:cubicBezTo>
                  <a:pt x="488" y="45"/>
                  <a:pt x="484" y="49"/>
                  <a:pt x="484" y="53"/>
                </a:cubicBezTo>
                <a:cubicBezTo>
                  <a:pt x="484" y="57"/>
                  <a:pt x="488" y="61"/>
                  <a:pt x="492" y="61"/>
                </a:cubicBezTo>
                <a:lnTo>
                  <a:pt x="625" y="61"/>
                </a:lnTo>
                <a:cubicBezTo>
                  <a:pt x="629" y="61"/>
                  <a:pt x="633" y="57"/>
                  <a:pt x="633" y="53"/>
                </a:cubicBezTo>
                <a:close/>
                <a:moveTo>
                  <a:pt x="852" y="554"/>
                </a:moveTo>
                <a:lnTo>
                  <a:pt x="840" y="554"/>
                </a:lnTo>
                <a:lnTo>
                  <a:pt x="746" y="554"/>
                </a:lnTo>
                <a:cubicBezTo>
                  <a:pt x="719" y="554"/>
                  <a:pt x="697" y="576"/>
                  <a:pt x="697" y="604"/>
                </a:cubicBezTo>
                <a:lnTo>
                  <a:pt x="697" y="609"/>
                </a:lnTo>
                <a:cubicBezTo>
                  <a:pt x="697" y="637"/>
                  <a:pt x="719" y="659"/>
                  <a:pt x="746" y="659"/>
                </a:cubicBezTo>
                <a:lnTo>
                  <a:pt x="759" y="659"/>
                </a:lnTo>
                <a:lnTo>
                  <a:pt x="840" y="659"/>
                </a:lnTo>
                <a:lnTo>
                  <a:pt x="852" y="659"/>
                </a:lnTo>
                <a:cubicBezTo>
                  <a:pt x="880" y="659"/>
                  <a:pt x="902" y="637"/>
                  <a:pt x="902" y="609"/>
                </a:cubicBezTo>
                <a:lnTo>
                  <a:pt x="902" y="604"/>
                </a:lnTo>
                <a:cubicBezTo>
                  <a:pt x="902" y="576"/>
                  <a:pt x="880" y="554"/>
                  <a:pt x="852" y="554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tx1"/>
              </a:solidFill>
              <a:ea typeface="印品黑体" panose="00000500000000000000" pitchFamily="2" charset="-122"/>
            </a:endParaRPr>
          </a:p>
        </p:txBody>
      </p:sp>
      <p:sp>
        <p:nvSpPr>
          <p:cNvPr id="43" name="Flowchart: Multidocument 37"/>
          <p:cNvSpPr/>
          <p:nvPr/>
        </p:nvSpPr>
        <p:spPr>
          <a:xfrm>
            <a:off x="7513320" y="2731770"/>
            <a:ext cx="712470" cy="701040"/>
          </a:xfrm>
          <a:custGeom>
            <a:avLst/>
            <a:gdLst>
              <a:gd name="connsiteX0" fmla="*/ 516225 w 608155"/>
              <a:gd name="connsiteY0" fmla="*/ 551328 h 598183"/>
              <a:gd name="connsiteX1" fmla="*/ 532763 w 608155"/>
              <a:gd name="connsiteY1" fmla="*/ 558041 h 598183"/>
              <a:gd name="connsiteX2" fmla="*/ 539755 w 608155"/>
              <a:gd name="connsiteY2" fmla="*/ 574689 h 598183"/>
              <a:gd name="connsiteX3" fmla="*/ 516225 w 608155"/>
              <a:gd name="connsiteY3" fmla="*/ 598183 h 598183"/>
              <a:gd name="connsiteX4" fmla="*/ 492829 w 608155"/>
              <a:gd name="connsiteY4" fmla="*/ 574689 h 598183"/>
              <a:gd name="connsiteX5" fmla="*/ 499821 w 608155"/>
              <a:gd name="connsiteY5" fmla="*/ 558041 h 598183"/>
              <a:gd name="connsiteX6" fmla="*/ 516225 w 608155"/>
              <a:gd name="connsiteY6" fmla="*/ 551328 h 598183"/>
              <a:gd name="connsiteX7" fmla="*/ 370931 w 608155"/>
              <a:gd name="connsiteY7" fmla="*/ 551328 h 598183"/>
              <a:gd name="connsiteX8" fmla="*/ 387469 w 608155"/>
              <a:gd name="connsiteY8" fmla="*/ 558041 h 598183"/>
              <a:gd name="connsiteX9" fmla="*/ 394461 w 608155"/>
              <a:gd name="connsiteY9" fmla="*/ 574689 h 598183"/>
              <a:gd name="connsiteX10" fmla="*/ 370931 w 608155"/>
              <a:gd name="connsiteY10" fmla="*/ 598183 h 598183"/>
              <a:gd name="connsiteX11" fmla="*/ 347535 w 608155"/>
              <a:gd name="connsiteY11" fmla="*/ 574689 h 598183"/>
              <a:gd name="connsiteX12" fmla="*/ 354527 w 608155"/>
              <a:gd name="connsiteY12" fmla="*/ 558041 h 598183"/>
              <a:gd name="connsiteX13" fmla="*/ 370931 w 608155"/>
              <a:gd name="connsiteY13" fmla="*/ 551328 h 598183"/>
              <a:gd name="connsiteX14" fmla="*/ 333679 w 608155"/>
              <a:gd name="connsiteY14" fmla="*/ 410881 h 598183"/>
              <a:gd name="connsiteX15" fmla="*/ 340938 w 608155"/>
              <a:gd name="connsiteY15" fmla="*/ 432900 h 598183"/>
              <a:gd name="connsiteX16" fmla="*/ 341611 w 608155"/>
              <a:gd name="connsiteY16" fmla="*/ 433169 h 598183"/>
              <a:gd name="connsiteX17" fmla="*/ 346316 w 608155"/>
              <a:gd name="connsiteY17" fmla="*/ 433169 h 598183"/>
              <a:gd name="connsiteX18" fmla="*/ 383553 w 608155"/>
              <a:gd name="connsiteY18" fmla="*/ 433169 h 598183"/>
              <a:gd name="connsiteX19" fmla="*/ 430604 w 608155"/>
              <a:gd name="connsiteY19" fmla="*/ 433034 h 598183"/>
              <a:gd name="connsiteX20" fmla="*/ 475369 w 608155"/>
              <a:gd name="connsiteY20" fmla="*/ 433034 h 598183"/>
              <a:gd name="connsiteX21" fmla="*/ 556565 w 608155"/>
              <a:gd name="connsiteY21" fmla="*/ 433034 h 598183"/>
              <a:gd name="connsiteX22" fmla="*/ 561405 w 608155"/>
              <a:gd name="connsiteY22" fmla="*/ 410881 h 598183"/>
              <a:gd name="connsiteX23" fmla="*/ 491366 w 608155"/>
              <a:gd name="connsiteY23" fmla="*/ 410881 h 598183"/>
              <a:gd name="connsiteX24" fmla="*/ 450499 w 608155"/>
              <a:gd name="connsiteY24" fmla="*/ 410881 h 598183"/>
              <a:gd name="connsiteX25" fmla="*/ 392694 w 608155"/>
              <a:gd name="connsiteY25" fmla="*/ 410881 h 598183"/>
              <a:gd name="connsiteX26" fmla="*/ 356936 w 608155"/>
              <a:gd name="connsiteY26" fmla="*/ 410881 h 598183"/>
              <a:gd name="connsiteX27" fmla="*/ 161452 w 608155"/>
              <a:gd name="connsiteY27" fmla="*/ 362303 h 598183"/>
              <a:gd name="connsiteX28" fmla="*/ 250446 w 608155"/>
              <a:gd name="connsiteY28" fmla="*/ 494122 h 598183"/>
              <a:gd name="connsiteX29" fmla="*/ 250446 w 608155"/>
              <a:gd name="connsiteY29" fmla="*/ 362303 h 598183"/>
              <a:gd name="connsiteX30" fmla="*/ 53907 w 608155"/>
              <a:gd name="connsiteY30" fmla="*/ 362303 h 598183"/>
              <a:gd name="connsiteX31" fmla="*/ 181348 w 608155"/>
              <a:gd name="connsiteY31" fmla="*/ 483652 h 598183"/>
              <a:gd name="connsiteX32" fmla="*/ 127172 w 608155"/>
              <a:gd name="connsiteY32" fmla="*/ 362303 h 598183"/>
              <a:gd name="connsiteX33" fmla="*/ 315531 w 608155"/>
              <a:gd name="connsiteY33" fmla="*/ 355698 h 598183"/>
              <a:gd name="connsiteX34" fmla="*/ 317682 w 608155"/>
              <a:gd name="connsiteY34" fmla="*/ 362277 h 598183"/>
              <a:gd name="connsiteX35" fmla="*/ 322790 w 608155"/>
              <a:gd name="connsiteY35" fmla="*/ 377852 h 598183"/>
              <a:gd name="connsiteX36" fmla="*/ 368362 w 608155"/>
              <a:gd name="connsiteY36" fmla="*/ 377852 h 598183"/>
              <a:gd name="connsiteX37" fmla="*/ 402911 w 608155"/>
              <a:gd name="connsiteY37" fmla="*/ 377852 h 598183"/>
              <a:gd name="connsiteX38" fmla="*/ 472546 w 608155"/>
              <a:gd name="connsiteY38" fmla="*/ 377852 h 598183"/>
              <a:gd name="connsiteX39" fmla="*/ 509514 w 608155"/>
              <a:gd name="connsiteY39" fmla="*/ 377852 h 598183"/>
              <a:gd name="connsiteX40" fmla="*/ 568530 w 608155"/>
              <a:gd name="connsiteY40" fmla="*/ 377852 h 598183"/>
              <a:gd name="connsiteX41" fmla="*/ 573369 w 608155"/>
              <a:gd name="connsiteY41" fmla="*/ 355698 h 598183"/>
              <a:gd name="connsiteX42" fmla="*/ 518521 w 608155"/>
              <a:gd name="connsiteY42" fmla="*/ 355698 h 598183"/>
              <a:gd name="connsiteX43" fmla="*/ 513279 w 608155"/>
              <a:gd name="connsiteY43" fmla="*/ 355698 h 598183"/>
              <a:gd name="connsiteX44" fmla="*/ 483032 w 608155"/>
              <a:gd name="connsiteY44" fmla="*/ 355698 h 598183"/>
              <a:gd name="connsiteX45" fmla="*/ 408019 w 608155"/>
              <a:gd name="connsiteY45" fmla="*/ 355698 h 598183"/>
              <a:gd name="connsiteX46" fmla="*/ 374008 w 608155"/>
              <a:gd name="connsiteY46" fmla="*/ 355698 h 598183"/>
              <a:gd name="connsiteX47" fmla="*/ 205298 w 608155"/>
              <a:gd name="connsiteY47" fmla="*/ 286284 h 598183"/>
              <a:gd name="connsiteX48" fmla="*/ 250467 w 608155"/>
              <a:gd name="connsiteY48" fmla="*/ 286284 h 598183"/>
              <a:gd name="connsiteX49" fmla="*/ 280982 w 608155"/>
              <a:gd name="connsiteY49" fmla="*/ 286284 h 598183"/>
              <a:gd name="connsiteX50" fmla="*/ 283537 w 608155"/>
              <a:gd name="connsiteY50" fmla="*/ 286687 h 598183"/>
              <a:gd name="connsiteX51" fmla="*/ 296711 w 608155"/>
              <a:gd name="connsiteY51" fmla="*/ 297830 h 598183"/>
              <a:gd name="connsiteX52" fmla="*/ 304508 w 608155"/>
              <a:gd name="connsiteY52" fmla="*/ 322804 h 598183"/>
              <a:gd name="connsiteX53" fmla="*/ 304777 w 608155"/>
              <a:gd name="connsiteY53" fmla="*/ 322669 h 598183"/>
              <a:gd name="connsiteX54" fmla="*/ 379654 w 608155"/>
              <a:gd name="connsiteY54" fmla="*/ 322669 h 598183"/>
              <a:gd name="connsiteX55" fmla="*/ 413262 w 608155"/>
              <a:gd name="connsiteY55" fmla="*/ 322669 h 598183"/>
              <a:gd name="connsiteX56" fmla="*/ 493652 w 608155"/>
              <a:gd name="connsiteY56" fmla="*/ 322669 h 598183"/>
              <a:gd name="connsiteX57" fmla="*/ 527932 w 608155"/>
              <a:gd name="connsiteY57" fmla="*/ 322669 h 598183"/>
              <a:gd name="connsiteX58" fmla="*/ 581838 w 608155"/>
              <a:gd name="connsiteY58" fmla="*/ 322669 h 598183"/>
              <a:gd name="connsiteX59" fmla="*/ 602541 w 608155"/>
              <a:gd name="connsiteY59" fmla="*/ 332336 h 598183"/>
              <a:gd name="connsiteX60" fmla="*/ 607514 w 608155"/>
              <a:gd name="connsiteY60" fmla="*/ 354624 h 598183"/>
              <a:gd name="connsiteX61" fmla="*/ 588425 w 608155"/>
              <a:gd name="connsiteY61" fmla="*/ 441359 h 598183"/>
              <a:gd name="connsiteX62" fmla="*/ 557641 w 608155"/>
              <a:gd name="connsiteY62" fmla="*/ 466063 h 598183"/>
              <a:gd name="connsiteX63" fmla="*/ 443912 w 608155"/>
              <a:gd name="connsiteY63" fmla="*/ 466063 h 598183"/>
              <a:gd name="connsiteX64" fmla="*/ 387855 w 608155"/>
              <a:gd name="connsiteY64" fmla="*/ 466063 h 598183"/>
              <a:gd name="connsiteX65" fmla="*/ 365539 w 608155"/>
              <a:gd name="connsiteY65" fmla="*/ 466063 h 598183"/>
              <a:gd name="connsiteX66" fmla="*/ 349542 w 608155"/>
              <a:gd name="connsiteY66" fmla="*/ 466063 h 598183"/>
              <a:gd name="connsiteX67" fmla="*/ 354382 w 608155"/>
              <a:gd name="connsiteY67" fmla="*/ 481369 h 598183"/>
              <a:gd name="connsiteX68" fmla="*/ 354785 w 608155"/>
              <a:gd name="connsiteY68" fmla="*/ 482846 h 598183"/>
              <a:gd name="connsiteX69" fmla="*/ 361103 w 608155"/>
              <a:gd name="connsiteY69" fmla="*/ 502986 h 598183"/>
              <a:gd name="connsiteX70" fmla="*/ 390140 w 608155"/>
              <a:gd name="connsiteY70" fmla="*/ 502986 h 598183"/>
              <a:gd name="connsiteX71" fmla="*/ 550381 w 608155"/>
              <a:gd name="connsiteY71" fmla="*/ 502986 h 598183"/>
              <a:gd name="connsiteX72" fmla="*/ 566916 w 608155"/>
              <a:gd name="connsiteY72" fmla="*/ 519500 h 598183"/>
              <a:gd name="connsiteX73" fmla="*/ 550381 w 608155"/>
              <a:gd name="connsiteY73" fmla="*/ 536015 h 598183"/>
              <a:gd name="connsiteX74" fmla="*/ 539896 w 608155"/>
              <a:gd name="connsiteY74" fmla="*/ 536015 h 598183"/>
              <a:gd name="connsiteX75" fmla="*/ 516236 w 608155"/>
              <a:gd name="connsiteY75" fmla="*/ 529302 h 598183"/>
              <a:gd name="connsiteX76" fmla="*/ 492711 w 608155"/>
              <a:gd name="connsiteY76" fmla="*/ 536015 h 598183"/>
              <a:gd name="connsiteX77" fmla="*/ 394576 w 608155"/>
              <a:gd name="connsiteY77" fmla="*/ 536015 h 598183"/>
              <a:gd name="connsiteX78" fmla="*/ 371051 w 608155"/>
              <a:gd name="connsiteY78" fmla="*/ 529302 h 598183"/>
              <a:gd name="connsiteX79" fmla="*/ 347794 w 608155"/>
              <a:gd name="connsiteY79" fmla="*/ 535880 h 598183"/>
              <a:gd name="connsiteX80" fmla="*/ 333410 w 608155"/>
              <a:gd name="connsiteY80" fmla="*/ 524737 h 598183"/>
              <a:gd name="connsiteX81" fmla="*/ 333276 w 608155"/>
              <a:gd name="connsiteY81" fmla="*/ 524468 h 598183"/>
              <a:gd name="connsiteX82" fmla="*/ 328033 w 608155"/>
              <a:gd name="connsiteY82" fmla="*/ 507685 h 598183"/>
              <a:gd name="connsiteX83" fmla="*/ 323328 w 608155"/>
              <a:gd name="connsiteY83" fmla="*/ 492916 h 598183"/>
              <a:gd name="connsiteX84" fmla="*/ 317144 w 608155"/>
              <a:gd name="connsiteY84" fmla="*/ 473179 h 598183"/>
              <a:gd name="connsiteX85" fmla="*/ 283537 w 608155"/>
              <a:gd name="connsiteY85" fmla="*/ 366171 h 598183"/>
              <a:gd name="connsiteX86" fmla="*/ 282327 w 608155"/>
              <a:gd name="connsiteY86" fmla="*/ 362277 h 598183"/>
              <a:gd name="connsiteX87" fmla="*/ 271841 w 608155"/>
              <a:gd name="connsiteY87" fmla="*/ 329248 h 598183"/>
              <a:gd name="connsiteX88" fmla="*/ 268749 w 608155"/>
              <a:gd name="connsiteY88" fmla="*/ 319313 h 598183"/>
              <a:gd name="connsiteX89" fmla="*/ 250467 w 608155"/>
              <a:gd name="connsiteY89" fmla="*/ 319313 h 598183"/>
              <a:gd name="connsiteX90" fmla="*/ 205298 w 608155"/>
              <a:gd name="connsiteY90" fmla="*/ 319313 h 598183"/>
              <a:gd name="connsiteX91" fmla="*/ 188763 w 608155"/>
              <a:gd name="connsiteY91" fmla="*/ 302798 h 598183"/>
              <a:gd name="connsiteX92" fmla="*/ 205298 w 608155"/>
              <a:gd name="connsiteY92" fmla="*/ 286284 h 598183"/>
              <a:gd name="connsiteX93" fmla="*/ 41943 w 608155"/>
              <a:gd name="connsiteY93" fmla="*/ 203770 h 598183"/>
              <a:gd name="connsiteX94" fmla="*/ 33070 w 608155"/>
              <a:gd name="connsiteY94" fmla="*/ 266592 h 598183"/>
              <a:gd name="connsiteX95" fmla="*/ 41943 w 608155"/>
              <a:gd name="connsiteY95" fmla="*/ 329281 h 598183"/>
              <a:gd name="connsiteX96" fmla="*/ 121526 w 608155"/>
              <a:gd name="connsiteY96" fmla="*/ 329281 h 598183"/>
              <a:gd name="connsiteX97" fmla="*/ 117359 w 608155"/>
              <a:gd name="connsiteY97" fmla="*/ 266592 h 598183"/>
              <a:gd name="connsiteX98" fmla="*/ 121526 w 608155"/>
              <a:gd name="connsiteY98" fmla="*/ 203770 h 598183"/>
              <a:gd name="connsiteX99" fmla="*/ 352614 w 608155"/>
              <a:gd name="connsiteY99" fmla="*/ 49399 h 598183"/>
              <a:gd name="connsiteX100" fmla="*/ 406656 w 608155"/>
              <a:gd name="connsiteY100" fmla="*/ 170882 h 598183"/>
              <a:gd name="connsiteX101" fmla="*/ 480055 w 608155"/>
              <a:gd name="connsiteY101" fmla="*/ 170882 h 598183"/>
              <a:gd name="connsiteX102" fmla="*/ 352614 w 608155"/>
              <a:gd name="connsiteY102" fmla="*/ 49399 h 598183"/>
              <a:gd name="connsiteX103" fmla="*/ 181348 w 608155"/>
              <a:gd name="connsiteY103" fmla="*/ 49399 h 598183"/>
              <a:gd name="connsiteX104" fmla="*/ 53907 w 608155"/>
              <a:gd name="connsiteY104" fmla="*/ 170882 h 598183"/>
              <a:gd name="connsiteX105" fmla="*/ 127172 w 608155"/>
              <a:gd name="connsiteY105" fmla="*/ 170882 h 598183"/>
              <a:gd name="connsiteX106" fmla="*/ 181348 w 608155"/>
              <a:gd name="connsiteY106" fmla="*/ 49399 h 598183"/>
              <a:gd name="connsiteX107" fmla="*/ 283516 w 608155"/>
              <a:gd name="connsiteY107" fmla="*/ 39062 h 598183"/>
              <a:gd name="connsiteX108" fmla="*/ 283516 w 608155"/>
              <a:gd name="connsiteY108" fmla="*/ 170882 h 598183"/>
              <a:gd name="connsiteX109" fmla="*/ 372376 w 608155"/>
              <a:gd name="connsiteY109" fmla="*/ 170882 h 598183"/>
              <a:gd name="connsiteX110" fmla="*/ 283516 w 608155"/>
              <a:gd name="connsiteY110" fmla="*/ 39062 h 598183"/>
              <a:gd name="connsiteX111" fmla="*/ 250446 w 608155"/>
              <a:gd name="connsiteY111" fmla="*/ 39062 h 598183"/>
              <a:gd name="connsiteX112" fmla="*/ 161452 w 608155"/>
              <a:gd name="connsiteY112" fmla="*/ 170882 h 598183"/>
              <a:gd name="connsiteX113" fmla="*/ 250446 w 608155"/>
              <a:gd name="connsiteY113" fmla="*/ 170882 h 598183"/>
              <a:gd name="connsiteX114" fmla="*/ 266981 w 608155"/>
              <a:gd name="connsiteY114" fmla="*/ 0 h 598183"/>
              <a:gd name="connsiteX115" fmla="*/ 533828 w 608155"/>
              <a:gd name="connsiteY115" fmla="*/ 266592 h 598183"/>
              <a:gd name="connsiteX116" fmla="*/ 531677 w 608155"/>
              <a:gd name="connsiteY116" fmla="*/ 300688 h 598183"/>
              <a:gd name="connsiteX117" fmla="*/ 498069 w 608155"/>
              <a:gd name="connsiteY117" fmla="*/ 300688 h 598183"/>
              <a:gd name="connsiteX118" fmla="*/ 500758 w 608155"/>
              <a:gd name="connsiteY118" fmla="*/ 266592 h 598183"/>
              <a:gd name="connsiteX119" fmla="*/ 492020 w 608155"/>
              <a:gd name="connsiteY119" fmla="*/ 203770 h 598183"/>
              <a:gd name="connsiteX120" fmla="*/ 412436 w 608155"/>
              <a:gd name="connsiteY120" fmla="*/ 203770 h 598183"/>
              <a:gd name="connsiteX121" fmla="*/ 416469 w 608155"/>
              <a:gd name="connsiteY121" fmla="*/ 266592 h 598183"/>
              <a:gd name="connsiteX122" fmla="*/ 415259 w 608155"/>
              <a:gd name="connsiteY122" fmla="*/ 300688 h 598183"/>
              <a:gd name="connsiteX123" fmla="*/ 381920 w 608155"/>
              <a:gd name="connsiteY123" fmla="*/ 300688 h 598183"/>
              <a:gd name="connsiteX124" fmla="*/ 383399 w 608155"/>
              <a:gd name="connsiteY124" fmla="*/ 266592 h 598183"/>
              <a:gd name="connsiteX125" fmla="*/ 378828 w 608155"/>
              <a:gd name="connsiteY125" fmla="*/ 203770 h 598183"/>
              <a:gd name="connsiteX126" fmla="*/ 283516 w 608155"/>
              <a:gd name="connsiteY126" fmla="*/ 203770 h 598183"/>
              <a:gd name="connsiteX127" fmla="*/ 283516 w 608155"/>
              <a:gd name="connsiteY127" fmla="*/ 264579 h 598183"/>
              <a:gd name="connsiteX128" fmla="*/ 280962 w 608155"/>
              <a:gd name="connsiteY128" fmla="*/ 264310 h 598183"/>
              <a:gd name="connsiteX129" fmla="*/ 250446 w 608155"/>
              <a:gd name="connsiteY129" fmla="*/ 264310 h 598183"/>
              <a:gd name="connsiteX130" fmla="*/ 250446 w 608155"/>
              <a:gd name="connsiteY130" fmla="*/ 203770 h 598183"/>
              <a:gd name="connsiteX131" fmla="*/ 155134 w 608155"/>
              <a:gd name="connsiteY131" fmla="*/ 203770 h 598183"/>
              <a:gd name="connsiteX132" fmla="*/ 150429 w 608155"/>
              <a:gd name="connsiteY132" fmla="*/ 266592 h 598183"/>
              <a:gd name="connsiteX133" fmla="*/ 155134 w 608155"/>
              <a:gd name="connsiteY133" fmla="*/ 329281 h 598183"/>
              <a:gd name="connsiteX134" fmla="*/ 177315 w 608155"/>
              <a:gd name="connsiteY134" fmla="*/ 329281 h 598183"/>
              <a:gd name="connsiteX135" fmla="*/ 205277 w 608155"/>
              <a:gd name="connsiteY135" fmla="*/ 341362 h 598183"/>
              <a:gd name="connsiteX136" fmla="*/ 250446 w 608155"/>
              <a:gd name="connsiteY136" fmla="*/ 341362 h 598183"/>
              <a:gd name="connsiteX137" fmla="*/ 252597 w 608155"/>
              <a:gd name="connsiteY137" fmla="*/ 341362 h 598183"/>
              <a:gd name="connsiteX138" fmla="*/ 259184 w 608155"/>
              <a:gd name="connsiteY138" fmla="*/ 362303 h 598183"/>
              <a:gd name="connsiteX139" fmla="*/ 283516 w 608155"/>
              <a:gd name="connsiteY139" fmla="*/ 439623 h 598183"/>
              <a:gd name="connsiteX140" fmla="*/ 283516 w 608155"/>
              <a:gd name="connsiteY140" fmla="*/ 494122 h 598183"/>
              <a:gd name="connsiteX141" fmla="*/ 298573 w 608155"/>
              <a:gd name="connsiteY141" fmla="*/ 487545 h 598183"/>
              <a:gd name="connsiteX142" fmla="*/ 301530 w 608155"/>
              <a:gd name="connsiteY142" fmla="*/ 497210 h 598183"/>
              <a:gd name="connsiteX143" fmla="*/ 308655 w 608155"/>
              <a:gd name="connsiteY143" fmla="*/ 519761 h 598183"/>
              <a:gd name="connsiteX144" fmla="*/ 311613 w 608155"/>
              <a:gd name="connsiteY144" fmla="*/ 529292 h 598183"/>
              <a:gd name="connsiteX145" fmla="*/ 266981 w 608155"/>
              <a:gd name="connsiteY145" fmla="*/ 533051 h 598183"/>
              <a:gd name="connsiteX146" fmla="*/ 0 w 608155"/>
              <a:gd name="connsiteY146" fmla="*/ 266592 h 598183"/>
              <a:gd name="connsiteX147" fmla="*/ 266981 w 608155"/>
              <a:gd name="connsiteY147" fmla="*/ 0 h 59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8155" h="598183">
                <a:moveTo>
                  <a:pt x="516225" y="551328"/>
                </a:moveTo>
                <a:cubicBezTo>
                  <a:pt x="522679" y="551328"/>
                  <a:pt x="528461" y="553879"/>
                  <a:pt x="532763" y="558041"/>
                </a:cubicBezTo>
                <a:cubicBezTo>
                  <a:pt x="537066" y="562337"/>
                  <a:pt x="539755" y="568244"/>
                  <a:pt x="539755" y="574689"/>
                </a:cubicBezTo>
                <a:cubicBezTo>
                  <a:pt x="539755" y="587711"/>
                  <a:pt x="529267" y="598183"/>
                  <a:pt x="516225" y="598183"/>
                </a:cubicBezTo>
                <a:cubicBezTo>
                  <a:pt x="503317" y="598183"/>
                  <a:pt x="492829" y="587711"/>
                  <a:pt x="492829" y="574689"/>
                </a:cubicBezTo>
                <a:cubicBezTo>
                  <a:pt x="492829" y="568244"/>
                  <a:pt x="495518" y="562337"/>
                  <a:pt x="499821" y="558041"/>
                </a:cubicBezTo>
                <a:cubicBezTo>
                  <a:pt x="503989" y="553879"/>
                  <a:pt x="509771" y="551328"/>
                  <a:pt x="516225" y="551328"/>
                </a:cubicBezTo>
                <a:close/>
                <a:moveTo>
                  <a:pt x="370931" y="551328"/>
                </a:moveTo>
                <a:cubicBezTo>
                  <a:pt x="377385" y="551328"/>
                  <a:pt x="383301" y="553879"/>
                  <a:pt x="387469" y="558041"/>
                </a:cubicBezTo>
                <a:cubicBezTo>
                  <a:pt x="391772" y="562337"/>
                  <a:pt x="394461" y="568244"/>
                  <a:pt x="394461" y="574689"/>
                </a:cubicBezTo>
                <a:cubicBezTo>
                  <a:pt x="394461" y="587711"/>
                  <a:pt x="383973" y="598183"/>
                  <a:pt x="370931" y="598183"/>
                </a:cubicBezTo>
                <a:cubicBezTo>
                  <a:pt x="358023" y="598183"/>
                  <a:pt x="347535" y="587711"/>
                  <a:pt x="347535" y="574689"/>
                </a:cubicBezTo>
                <a:cubicBezTo>
                  <a:pt x="347535" y="568244"/>
                  <a:pt x="350224" y="562337"/>
                  <a:pt x="354527" y="558041"/>
                </a:cubicBezTo>
                <a:cubicBezTo>
                  <a:pt x="358695" y="553879"/>
                  <a:pt x="364611" y="551328"/>
                  <a:pt x="370931" y="551328"/>
                </a:cubicBezTo>
                <a:close/>
                <a:moveTo>
                  <a:pt x="333679" y="410881"/>
                </a:moveTo>
                <a:lnTo>
                  <a:pt x="340938" y="432900"/>
                </a:lnTo>
                <a:cubicBezTo>
                  <a:pt x="341073" y="432900"/>
                  <a:pt x="341476" y="433034"/>
                  <a:pt x="341611" y="433169"/>
                </a:cubicBezTo>
                <a:lnTo>
                  <a:pt x="346316" y="433169"/>
                </a:lnTo>
                <a:lnTo>
                  <a:pt x="383553" y="433169"/>
                </a:lnTo>
                <a:lnTo>
                  <a:pt x="430604" y="433034"/>
                </a:lnTo>
                <a:lnTo>
                  <a:pt x="475369" y="433034"/>
                </a:lnTo>
                <a:lnTo>
                  <a:pt x="556565" y="433034"/>
                </a:lnTo>
                <a:lnTo>
                  <a:pt x="561405" y="410881"/>
                </a:lnTo>
                <a:lnTo>
                  <a:pt x="491366" y="410881"/>
                </a:lnTo>
                <a:lnTo>
                  <a:pt x="450499" y="410881"/>
                </a:lnTo>
                <a:lnTo>
                  <a:pt x="392694" y="410881"/>
                </a:lnTo>
                <a:lnTo>
                  <a:pt x="356936" y="410881"/>
                </a:lnTo>
                <a:close/>
                <a:moveTo>
                  <a:pt x="161452" y="362303"/>
                </a:moveTo>
                <a:cubicBezTo>
                  <a:pt x="177987" y="431166"/>
                  <a:pt x="211327" y="482578"/>
                  <a:pt x="250446" y="494122"/>
                </a:cubicBezTo>
                <a:lnTo>
                  <a:pt x="250446" y="362303"/>
                </a:lnTo>
                <a:close/>
                <a:moveTo>
                  <a:pt x="53907" y="362303"/>
                </a:moveTo>
                <a:cubicBezTo>
                  <a:pt x="78777" y="417474"/>
                  <a:pt x="124618" y="461235"/>
                  <a:pt x="181348" y="483652"/>
                </a:cubicBezTo>
                <a:cubicBezTo>
                  <a:pt x="156882" y="454120"/>
                  <a:pt x="137927" y="412104"/>
                  <a:pt x="127172" y="362303"/>
                </a:cubicBezTo>
                <a:close/>
                <a:moveTo>
                  <a:pt x="315531" y="355698"/>
                </a:moveTo>
                <a:lnTo>
                  <a:pt x="317682" y="362277"/>
                </a:lnTo>
                <a:lnTo>
                  <a:pt x="322790" y="377852"/>
                </a:lnTo>
                <a:lnTo>
                  <a:pt x="368362" y="377852"/>
                </a:lnTo>
                <a:lnTo>
                  <a:pt x="402911" y="377852"/>
                </a:lnTo>
                <a:lnTo>
                  <a:pt x="472546" y="377852"/>
                </a:lnTo>
                <a:lnTo>
                  <a:pt x="509514" y="377852"/>
                </a:lnTo>
                <a:lnTo>
                  <a:pt x="568530" y="377852"/>
                </a:lnTo>
                <a:lnTo>
                  <a:pt x="573369" y="355698"/>
                </a:lnTo>
                <a:lnTo>
                  <a:pt x="518521" y="355698"/>
                </a:lnTo>
                <a:lnTo>
                  <a:pt x="513279" y="355698"/>
                </a:lnTo>
                <a:lnTo>
                  <a:pt x="483032" y="355698"/>
                </a:lnTo>
                <a:lnTo>
                  <a:pt x="408019" y="355698"/>
                </a:lnTo>
                <a:lnTo>
                  <a:pt x="374008" y="355698"/>
                </a:lnTo>
                <a:close/>
                <a:moveTo>
                  <a:pt x="205298" y="286284"/>
                </a:moveTo>
                <a:lnTo>
                  <a:pt x="250467" y="286284"/>
                </a:lnTo>
                <a:lnTo>
                  <a:pt x="280982" y="286284"/>
                </a:lnTo>
                <a:cubicBezTo>
                  <a:pt x="281789" y="286284"/>
                  <a:pt x="282596" y="286552"/>
                  <a:pt x="283537" y="286687"/>
                </a:cubicBezTo>
                <a:cubicBezTo>
                  <a:pt x="289586" y="287761"/>
                  <a:pt x="294829" y="291923"/>
                  <a:pt x="296711" y="297830"/>
                </a:cubicBezTo>
                <a:lnTo>
                  <a:pt x="304508" y="322804"/>
                </a:lnTo>
                <a:cubicBezTo>
                  <a:pt x="304642" y="322804"/>
                  <a:pt x="304642" y="322669"/>
                  <a:pt x="304777" y="322669"/>
                </a:cubicBezTo>
                <a:lnTo>
                  <a:pt x="379654" y="322669"/>
                </a:lnTo>
                <a:lnTo>
                  <a:pt x="413262" y="322669"/>
                </a:lnTo>
                <a:lnTo>
                  <a:pt x="493652" y="322669"/>
                </a:lnTo>
                <a:lnTo>
                  <a:pt x="527932" y="322669"/>
                </a:lnTo>
                <a:lnTo>
                  <a:pt x="581838" y="322669"/>
                </a:lnTo>
                <a:cubicBezTo>
                  <a:pt x="590038" y="322669"/>
                  <a:pt x="597567" y="326160"/>
                  <a:pt x="602541" y="332336"/>
                </a:cubicBezTo>
                <a:cubicBezTo>
                  <a:pt x="607380" y="338512"/>
                  <a:pt x="609262" y="346568"/>
                  <a:pt x="607514" y="354624"/>
                </a:cubicBezTo>
                <a:lnTo>
                  <a:pt x="588425" y="441359"/>
                </a:lnTo>
                <a:cubicBezTo>
                  <a:pt x="585333" y="455456"/>
                  <a:pt x="572025" y="466063"/>
                  <a:pt x="557641" y="466063"/>
                </a:cubicBezTo>
                <a:lnTo>
                  <a:pt x="443912" y="466063"/>
                </a:lnTo>
                <a:lnTo>
                  <a:pt x="387855" y="466063"/>
                </a:lnTo>
                <a:lnTo>
                  <a:pt x="365539" y="466063"/>
                </a:lnTo>
                <a:lnTo>
                  <a:pt x="349542" y="466063"/>
                </a:lnTo>
                <a:lnTo>
                  <a:pt x="354382" y="481369"/>
                </a:lnTo>
                <a:lnTo>
                  <a:pt x="354785" y="482846"/>
                </a:lnTo>
                <a:lnTo>
                  <a:pt x="361103" y="502986"/>
                </a:lnTo>
                <a:lnTo>
                  <a:pt x="390140" y="502986"/>
                </a:lnTo>
                <a:lnTo>
                  <a:pt x="550381" y="502986"/>
                </a:lnTo>
                <a:cubicBezTo>
                  <a:pt x="559523" y="502986"/>
                  <a:pt x="566916" y="510370"/>
                  <a:pt x="566916" y="519500"/>
                </a:cubicBezTo>
                <a:cubicBezTo>
                  <a:pt x="566916" y="528630"/>
                  <a:pt x="559523" y="536015"/>
                  <a:pt x="550381" y="536015"/>
                </a:cubicBezTo>
                <a:lnTo>
                  <a:pt x="539896" y="536015"/>
                </a:lnTo>
                <a:cubicBezTo>
                  <a:pt x="533040" y="531853"/>
                  <a:pt x="524974" y="529302"/>
                  <a:pt x="516236" y="529302"/>
                </a:cubicBezTo>
                <a:cubicBezTo>
                  <a:pt x="507632" y="529302"/>
                  <a:pt x="499567" y="531853"/>
                  <a:pt x="492711" y="536015"/>
                </a:cubicBezTo>
                <a:lnTo>
                  <a:pt x="394576" y="536015"/>
                </a:lnTo>
                <a:cubicBezTo>
                  <a:pt x="387720" y="531853"/>
                  <a:pt x="379654" y="529302"/>
                  <a:pt x="371051" y="529302"/>
                </a:cubicBezTo>
                <a:cubicBezTo>
                  <a:pt x="362447" y="529302"/>
                  <a:pt x="354650" y="531718"/>
                  <a:pt x="347794" y="535880"/>
                </a:cubicBezTo>
                <a:cubicBezTo>
                  <a:pt x="341207" y="535343"/>
                  <a:pt x="335561" y="531047"/>
                  <a:pt x="333410" y="524737"/>
                </a:cubicBezTo>
                <a:cubicBezTo>
                  <a:pt x="333410" y="524602"/>
                  <a:pt x="333276" y="524602"/>
                  <a:pt x="333276" y="524468"/>
                </a:cubicBezTo>
                <a:lnTo>
                  <a:pt x="328033" y="507685"/>
                </a:lnTo>
                <a:lnTo>
                  <a:pt x="323328" y="492916"/>
                </a:lnTo>
                <a:lnTo>
                  <a:pt x="317144" y="473179"/>
                </a:lnTo>
                <a:lnTo>
                  <a:pt x="283537" y="366171"/>
                </a:lnTo>
                <a:lnTo>
                  <a:pt x="282327" y="362277"/>
                </a:lnTo>
                <a:lnTo>
                  <a:pt x="271841" y="329248"/>
                </a:lnTo>
                <a:lnTo>
                  <a:pt x="268749" y="319313"/>
                </a:lnTo>
                <a:lnTo>
                  <a:pt x="250467" y="319313"/>
                </a:lnTo>
                <a:lnTo>
                  <a:pt x="205298" y="319313"/>
                </a:lnTo>
                <a:cubicBezTo>
                  <a:pt x="196157" y="319313"/>
                  <a:pt x="188763" y="311928"/>
                  <a:pt x="188763" y="302798"/>
                </a:cubicBezTo>
                <a:cubicBezTo>
                  <a:pt x="188763" y="293668"/>
                  <a:pt x="196157" y="286284"/>
                  <a:pt x="205298" y="286284"/>
                </a:cubicBezTo>
                <a:close/>
                <a:moveTo>
                  <a:pt x="41943" y="203770"/>
                </a:moveTo>
                <a:cubicBezTo>
                  <a:pt x="36297" y="223771"/>
                  <a:pt x="33070" y="244846"/>
                  <a:pt x="33070" y="266592"/>
                </a:cubicBezTo>
                <a:cubicBezTo>
                  <a:pt x="33070" y="288339"/>
                  <a:pt x="36297" y="309279"/>
                  <a:pt x="41943" y="329281"/>
                </a:cubicBezTo>
                <a:lnTo>
                  <a:pt x="121526" y="329281"/>
                </a:lnTo>
                <a:cubicBezTo>
                  <a:pt x="118838" y="309279"/>
                  <a:pt x="117359" y="288204"/>
                  <a:pt x="117359" y="266592"/>
                </a:cubicBezTo>
                <a:cubicBezTo>
                  <a:pt x="117359" y="244846"/>
                  <a:pt x="118838" y="223905"/>
                  <a:pt x="121526" y="203770"/>
                </a:cubicBezTo>
                <a:close/>
                <a:moveTo>
                  <a:pt x="352614" y="49399"/>
                </a:moveTo>
                <a:cubicBezTo>
                  <a:pt x="376946" y="78930"/>
                  <a:pt x="395901" y="121081"/>
                  <a:pt x="406656" y="170882"/>
                </a:cubicBezTo>
                <a:lnTo>
                  <a:pt x="480055" y="170882"/>
                </a:lnTo>
                <a:cubicBezTo>
                  <a:pt x="455051" y="115577"/>
                  <a:pt x="409210" y="71816"/>
                  <a:pt x="352614" y="49399"/>
                </a:cubicBezTo>
                <a:close/>
                <a:moveTo>
                  <a:pt x="181348" y="49399"/>
                </a:moveTo>
                <a:cubicBezTo>
                  <a:pt x="124618" y="71816"/>
                  <a:pt x="78777" y="115577"/>
                  <a:pt x="53907" y="170882"/>
                </a:cubicBezTo>
                <a:lnTo>
                  <a:pt x="127172" y="170882"/>
                </a:lnTo>
                <a:cubicBezTo>
                  <a:pt x="137927" y="121081"/>
                  <a:pt x="156882" y="78930"/>
                  <a:pt x="181348" y="49399"/>
                </a:cubicBezTo>
                <a:close/>
                <a:moveTo>
                  <a:pt x="283516" y="39062"/>
                </a:moveTo>
                <a:lnTo>
                  <a:pt x="283516" y="170882"/>
                </a:lnTo>
                <a:lnTo>
                  <a:pt x="372376" y="170882"/>
                </a:lnTo>
                <a:cubicBezTo>
                  <a:pt x="355841" y="101885"/>
                  <a:pt x="322501" y="50607"/>
                  <a:pt x="283516" y="39062"/>
                </a:cubicBezTo>
                <a:close/>
                <a:moveTo>
                  <a:pt x="250446" y="39062"/>
                </a:moveTo>
                <a:cubicBezTo>
                  <a:pt x="211327" y="50607"/>
                  <a:pt x="177987" y="101885"/>
                  <a:pt x="161452" y="170882"/>
                </a:cubicBezTo>
                <a:lnTo>
                  <a:pt x="250446" y="170882"/>
                </a:lnTo>
                <a:close/>
                <a:moveTo>
                  <a:pt x="266981" y="0"/>
                </a:moveTo>
                <a:cubicBezTo>
                  <a:pt x="414318" y="0"/>
                  <a:pt x="533828" y="119336"/>
                  <a:pt x="533828" y="266592"/>
                </a:cubicBezTo>
                <a:cubicBezTo>
                  <a:pt x="533828" y="278137"/>
                  <a:pt x="533021" y="289547"/>
                  <a:pt x="531677" y="300688"/>
                </a:cubicBezTo>
                <a:lnTo>
                  <a:pt x="498069" y="300688"/>
                </a:lnTo>
                <a:cubicBezTo>
                  <a:pt x="499682" y="289547"/>
                  <a:pt x="500758" y="278137"/>
                  <a:pt x="500758" y="266592"/>
                </a:cubicBezTo>
                <a:cubicBezTo>
                  <a:pt x="500758" y="244846"/>
                  <a:pt x="497666" y="223771"/>
                  <a:pt x="492020" y="203770"/>
                </a:cubicBezTo>
                <a:lnTo>
                  <a:pt x="412436" y="203770"/>
                </a:lnTo>
                <a:cubicBezTo>
                  <a:pt x="415125" y="223905"/>
                  <a:pt x="416469" y="244846"/>
                  <a:pt x="416469" y="266592"/>
                </a:cubicBezTo>
                <a:cubicBezTo>
                  <a:pt x="416469" y="278137"/>
                  <a:pt x="416066" y="289547"/>
                  <a:pt x="415259" y="300688"/>
                </a:cubicBezTo>
                <a:lnTo>
                  <a:pt x="381920" y="300688"/>
                </a:lnTo>
                <a:cubicBezTo>
                  <a:pt x="382861" y="289547"/>
                  <a:pt x="383399" y="278137"/>
                  <a:pt x="383399" y="266592"/>
                </a:cubicBezTo>
                <a:cubicBezTo>
                  <a:pt x="383399" y="244846"/>
                  <a:pt x="381786" y="223905"/>
                  <a:pt x="378828" y="203770"/>
                </a:cubicBezTo>
                <a:lnTo>
                  <a:pt x="283516" y="203770"/>
                </a:lnTo>
                <a:lnTo>
                  <a:pt x="283516" y="264579"/>
                </a:lnTo>
                <a:cubicBezTo>
                  <a:pt x="282575" y="264445"/>
                  <a:pt x="281769" y="264310"/>
                  <a:pt x="280962" y="264310"/>
                </a:cubicBezTo>
                <a:lnTo>
                  <a:pt x="250446" y="264310"/>
                </a:lnTo>
                <a:lnTo>
                  <a:pt x="250446" y="203770"/>
                </a:lnTo>
                <a:lnTo>
                  <a:pt x="155134" y="203770"/>
                </a:lnTo>
                <a:cubicBezTo>
                  <a:pt x="152177" y="223905"/>
                  <a:pt x="150429" y="244846"/>
                  <a:pt x="150429" y="266592"/>
                </a:cubicBezTo>
                <a:cubicBezTo>
                  <a:pt x="150429" y="288204"/>
                  <a:pt x="152177" y="309279"/>
                  <a:pt x="155134" y="329281"/>
                </a:cubicBezTo>
                <a:lnTo>
                  <a:pt x="177315" y="329281"/>
                </a:lnTo>
                <a:cubicBezTo>
                  <a:pt x="184306" y="336664"/>
                  <a:pt x="194254" y="341362"/>
                  <a:pt x="205277" y="341362"/>
                </a:cubicBezTo>
                <a:lnTo>
                  <a:pt x="250446" y="341362"/>
                </a:lnTo>
                <a:lnTo>
                  <a:pt x="252597" y="341362"/>
                </a:lnTo>
                <a:lnTo>
                  <a:pt x="259184" y="362303"/>
                </a:lnTo>
                <a:lnTo>
                  <a:pt x="283516" y="439623"/>
                </a:lnTo>
                <a:lnTo>
                  <a:pt x="283516" y="494122"/>
                </a:lnTo>
                <a:cubicBezTo>
                  <a:pt x="288625" y="492512"/>
                  <a:pt x="293599" y="490364"/>
                  <a:pt x="298573" y="487545"/>
                </a:cubicBezTo>
                <a:lnTo>
                  <a:pt x="301530" y="497210"/>
                </a:lnTo>
                <a:lnTo>
                  <a:pt x="308655" y="519761"/>
                </a:lnTo>
                <a:lnTo>
                  <a:pt x="311613" y="529292"/>
                </a:lnTo>
                <a:cubicBezTo>
                  <a:pt x="297094" y="531708"/>
                  <a:pt x="282172" y="533051"/>
                  <a:pt x="266981" y="533051"/>
                </a:cubicBezTo>
                <a:cubicBezTo>
                  <a:pt x="119510" y="533051"/>
                  <a:pt x="0" y="413715"/>
                  <a:pt x="0" y="266592"/>
                </a:cubicBezTo>
                <a:cubicBezTo>
                  <a:pt x="0" y="119336"/>
                  <a:pt x="119510" y="0"/>
                  <a:pt x="266981" y="0"/>
                </a:cubicBezTo>
                <a:close/>
              </a:path>
            </a:pathLst>
          </a:cu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44" name="Heart 38"/>
          <p:cNvSpPr/>
          <p:nvPr/>
        </p:nvSpPr>
        <p:spPr>
          <a:xfrm>
            <a:off x="9133205" y="2691765"/>
            <a:ext cx="949325" cy="947420"/>
          </a:xfrm>
          <a:custGeom>
            <a:avLst/>
            <a:gdLst>
              <a:gd name="T0" fmla="*/ 6827 w 6827"/>
              <a:gd name="T1" fmla="*/ 878 h 6827"/>
              <a:gd name="T2" fmla="*/ 5803 w 6827"/>
              <a:gd name="T3" fmla="*/ 1024 h 6827"/>
              <a:gd name="T4" fmla="*/ 5949 w 6827"/>
              <a:gd name="T5" fmla="*/ 0 h 6827"/>
              <a:gd name="T6" fmla="*/ 5170 w 6827"/>
              <a:gd name="T7" fmla="*/ 779 h 6827"/>
              <a:gd name="T8" fmla="*/ 3310 w 6827"/>
              <a:gd name="T9" fmla="*/ 207 h 6827"/>
              <a:gd name="T10" fmla="*/ 0 w 6827"/>
              <a:gd name="T11" fmla="*/ 3517 h 6827"/>
              <a:gd name="T12" fmla="*/ 3310 w 6827"/>
              <a:gd name="T13" fmla="*/ 6827 h 6827"/>
              <a:gd name="T14" fmla="*/ 6620 w 6827"/>
              <a:gd name="T15" fmla="*/ 3517 h 6827"/>
              <a:gd name="T16" fmla="*/ 6048 w 6827"/>
              <a:gd name="T17" fmla="*/ 1657 h 6827"/>
              <a:gd name="T18" fmla="*/ 6827 w 6827"/>
              <a:gd name="T19" fmla="*/ 878 h 6827"/>
              <a:gd name="T20" fmla="*/ 3310 w 6827"/>
              <a:gd name="T21" fmla="*/ 5999 h 6827"/>
              <a:gd name="T22" fmla="*/ 827 w 6827"/>
              <a:gd name="T23" fmla="*/ 3517 h 6827"/>
              <a:gd name="T24" fmla="*/ 3310 w 6827"/>
              <a:gd name="T25" fmla="*/ 1034 h 6827"/>
              <a:gd name="T26" fmla="*/ 4832 w 6827"/>
              <a:gd name="T27" fmla="*/ 1556 h 6827"/>
              <a:gd name="T28" fmla="*/ 4240 w 6827"/>
              <a:gd name="T29" fmla="*/ 2148 h 6827"/>
              <a:gd name="T30" fmla="*/ 3310 w 6827"/>
              <a:gd name="T31" fmla="*/ 1862 h 6827"/>
              <a:gd name="T32" fmla="*/ 1655 w 6827"/>
              <a:gd name="T33" fmla="*/ 3517 h 6827"/>
              <a:gd name="T34" fmla="*/ 3310 w 6827"/>
              <a:gd name="T35" fmla="*/ 5172 h 6827"/>
              <a:gd name="T36" fmla="*/ 4965 w 6827"/>
              <a:gd name="T37" fmla="*/ 3517 h 6827"/>
              <a:gd name="T38" fmla="*/ 4679 w 6827"/>
              <a:gd name="T39" fmla="*/ 2587 h 6827"/>
              <a:gd name="T40" fmla="*/ 5271 w 6827"/>
              <a:gd name="T41" fmla="*/ 1995 h 6827"/>
              <a:gd name="T42" fmla="*/ 5792 w 6827"/>
              <a:gd name="T43" fmla="*/ 3517 h 6827"/>
              <a:gd name="T44" fmla="*/ 3310 w 6827"/>
              <a:gd name="T45" fmla="*/ 5999 h 6827"/>
              <a:gd name="T46" fmla="*/ 3170 w 6827"/>
              <a:gd name="T47" fmla="*/ 3657 h 6827"/>
              <a:gd name="T48" fmla="*/ 3609 w 6827"/>
              <a:gd name="T49" fmla="*/ 3657 h 6827"/>
              <a:gd name="T50" fmla="*/ 4072 w 6827"/>
              <a:gd name="T51" fmla="*/ 3194 h 6827"/>
              <a:gd name="T52" fmla="*/ 4137 w 6827"/>
              <a:gd name="T53" fmla="*/ 3517 h 6827"/>
              <a:gd name="T54" fmla="*/ 3310 w 6827"/>
              <a:gd name="T55" fmla="*/ 4344 h 6827"/>
              <a:gd name="T56" fmla="*/ 2482 w 6827"/>
              <a:gd name="T57" fmla="*/ 3517 h 6827"/>
              <a:gd name="T58" fmla="*/ 3310 w 6827"/>
              <a:gd name="T59" fmla="*/ 2689 h 6827"/>
              <a:gd name="T60" fmla="*/ 3633 w 6827"/>
              <a:gd name="T61" fmla="*/ 2755 h 6827"/>
              <a:gd name="T62" fmla="*/ 3170 w 6827"/>
              <a:gd name="T63" fmla="*/ 3218 h 6827"/>
              <a:gd name="T64" fmla="*/ 3170 w 6827"/>
              <a:gd name="T65" fmla="*/ 3657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27" h="6827">
                <a:moveTo>
                  <a:pt x="6827" y="878"/>
                </a:moveTo>
                <a:lnTo>
                  <a:pt x="5803" y="1024"/>
                </a:lnTo>
                <a:lnTo>
                  <a:pt x="5949" y="0"/>
                </a:lnTo>
                <a:lnTo>
                  <a:pt x="5170" y="779"/>
                </a:lnTo>
                <a:cubicBezTo>
                  <a:pt x="4640" y="418"/>
                  <a:pt x="4000" y="207"/>
                  <a:pt x="3310" y="207"/>
                </a:cubicBezTo>
                <a:cubicBezTo>
                  <a:pt x="1482" y="207"/>
                  <a:pt x="0" y="1689"/>
                  <a:pt x="0" y="3517"/>
                </a:cubicBezTo>
                <a:cubicBezTo>
                  <a:pt x="0" y="5345"/>
                  <a:pt x="1482" y="6827"/>
                  <a:pt x="3310" y="6827"/>
                </a:cubicBezTo>
                <a:cubicBezTo>
                  <a:pt x="5138" y="6827"/>
                  <a:pt x="6620" y="5345"/>
                  <a:pt x="6620" y="3517"/>
                </a:cubicBezTo>
                <a:cubicBezTo>
                  <a:pt x="6620" y="2827"/>
                  <a:pt x="6409" y="2187"/>
                  <a:pt x="6048" y="1657"/>
                </a:cubicBezTo>
                <a:lnTo>
                  <a:pt x="6827" y="878"/>
                </a:lnTo>
                <a:close/>
                <a:moveTo>
                  <a:pt x="3310" y="5999"/>
                </a:moveTo>
                <a:cubicBezTo>
                  <a:pt x="1939" y="5999"/>
                  <a:pt x="827" y="4888"/>
                  <a:pt x="827" y="3517"/>
                </a:cubicBezTo>
                <a:cubicBezTo>
                  <a:pt x="827" y="2146"/>
                  <a:pt x="1939" y="1034"/>
                  <a:pt x="3310" y="1034"/>
                </a:cubicBezTo>
                <a:cubicBezTo>
                  <a:pt x="3884" y="1034"/>
                  <a:pt x="4412" y="1229"/>
                  <a:pt x="4832" y="1556"/>
                </a:cubicBezTo>
                <a:lnTo>
                  <a:pt x="4240" y="2148"/>
                </a:lnTo>
                <a:cubicBezTo>
                  <a:pt x="3975" y="1967"/>
                  <a:pt x="3655" y="1862"/>
                  <a:pt x="3310" y="1862"/>
                </a:cubicBezTo>
                <a:cubicBezTo>
                  <a:pt x="2396" y="1862"/>
                  <a:pt x="1655" y="2603"/>
                  <a:pt x="1655" y="3517"/>
                </a:cubicBezTo>
                <a:cubicBezTo>
                  <a:pt x="1655" y="4431"/>
                  <a:pt x="2396" y="5172"/>
                  <a:pt x="3310" y="5172"/>
                </a:cubicBezTo>
                <a:cubicBezTo>
                  <a:pt x="4224" y="5172"/>
                  <a:pt x="4965" y="4431"/>
                  <a:pt x="4965" y="3517"/>
                </a:cubicBezTo>
                <a:cubicBezTo>
                  <a:pt x="4965" y="3172"/>
                  <a:pt x="4859" y="2852"/>
                  <a:pt x="4679" y="2587"/>
                </a:cubicBezTo>
                <a:lnTo>
                  <a:pt x="5271" y="1995"/>
                </a:lnTo>
                <a:cubicBezTo>
                  <a:pt x="5598" y="2415"/>
                  <a:pt x="5792" y="2943"/>
                  <a:pt x="5792" y="3517"/>
                </a:cubicBezTo>
                <a:cubicBezTo>
                  <a:pt x="5792" y="4888"/>
                  <a:pt x="4681" y="5999"/>
                  <a:pt x="3310" y="5999"/>
                </a:cubicBezTo>
                <a:close/>
                <a:moveTo>
                  <a:pt x="3170" y="3657"/>
                </a:moveTo>
                <a:cubicBezTo>
                  <a:pt x="3291" y="3778"/>
                  <a:pt x="3487" y="3778"/>
                  <a:pt x="3609" y="3657"/>
                </a:cubicBezTo>
                <a:lnTo>
                  <a:pt x="4072" y="3194"/>
                </a:lnTo>
                <a:cubicBezTo>
                  <a:pt x="4114" y="3293"/>
                  <a:pt x="4137" y="3402"/>
                  <a:pt x="4137" y="3517"/>
                </a:cubicBezTo>
                <a:cubicBezTo>
                  <a:pt x="4137" y="3974"/>
                  <a:pt x="3767" y="4344"/>
                  <a:pt x="3310" y="4344"/>
                </a:cubicBezTo>
                <a:cubicBezTo>
                  <a:pt x="2853" y="4344"/>
                  <a:pt x="2482" y="3974"/>
                  <a:pt x="2482" y="3517"/>
                </a:cubicBezTo>
                <a:cubicBezTo>
                  <a:pt x="2482" y="3060"/>
                  <a:pt x="2853" y="2689"/>
                  <a:pt x="3310" y="2689"/>
                </a:cubicBezTo>
                <a:cubicBezTo>
                  <a:pt x="3425" y="2689"/>
                  <a:pt x="3534" y="2713"/>
                  <a:pt x="3633" y="2755"/>
                </a:cubicBezTo>
                <a:lnTo>
                  <a:pt x="3170" y="3218"/>
                </a:lnTo>
                <a:cubicBezTo>
                  <a:pt x="3049" y="3339"/>
                  <a:pt x="3049" y="3536"/>
                  <a:pt x="3170" y="3657"/>
                </a:cubicBezTo>
                <a:close/>
              </a:path>
            </a:pathLst>
          </a:cu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 flipH="1">
            <a:off x="10839983" y="5245100"/>
            <a:ext cx="1136115" cy="1514476"/>
            <a:chOff x="0" y="3720033"/>
            <a:chExt cx="2289701" cy="3052243"/>
          </a:xfrm>
        </p:grpSpPr>
        <p:sp>
          <p:nvSpPr>
            <p:cNvPr id="46" name="任意多边形: 形状 45"/>
            <p:cNvSpPr/>
            <p:nvPr/>
          </p:nvSpPr>
          <p:spPr>
            <a:xfrm>
              <a:off x="0" y="3805757"/>
              <a:ext cx="2278380" cy="2966519"/>
            </a:xfrm>
            <a:custGeom>
              <a:avLst/>
              <a:gdLst>
                <a:gd name="connsiteX0" fmla="*/ 410210 w 2278380"/>
                <a:gd name="connsiteY0" fmla="*/ 0 h 2966519"/>
                <a:gd name="connsiteX1" fmla="*/ 2278380 w 2278380"/>
                <a:gd name="connsiteY1" fmla="*/ 1987298 h 2966519"/>
                <a:gd name="connsiteX2" fmla="*/ 2052902 w 2278380"/>
                <a:gd name="connsiteY2" fmla="*/ 2934562 h 2966519"/>
                <a:gd name="connsiteX3" fmla="*/ 2034652 w 2278380"/>
                <a:gd name="connsiteY3" fmla="*/ 2966519 h 2966519"/>
                <a:gd name="connsiteX4" fmla="*/ 0 w 2278380"/>
                <a:gd name="connsiteY4" fmla="*/ 2966519 h 2966519"/>
                <a:gd name="connsiteX5" fmla="*/ 0 w 2278380"/>
                <a:gd name="connsiteY5" fmla="*/ 49595 h 2966519"/>
                <a:gd name="connsiteX6" fmla="*/ 33709 w 2278380"/>
                <a:gd name="connsiteY6" fmla="*/ 40375 h 2966519"/>
                <a:gd name="connsiteX7" fmla="*/ 410210 w 2278380"/>
                <a:gd name="connsiteY7" fmla="*/ 0 h 296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380" h="2966519">
                  <a:moveTo>
                    <a:pt x="410210" y="0"/>
                  </a:moveTo>
                  <a:cubicBezTo>
                    <a:pt x="1441972" y="0"/>
                    <a:pt x="2278380" y="889744"/>
                    <a:pt x="2278380" y="1987298"/>
                  </a:cubicBezTo>
                  <a:cubicBezTo>
                    <a:pt x="2278380" y="2330284"/>
                    <a:pt x="2196700" y="2652976"/>
                    <a:pt x="2052902" y="2934562"/>
                  </a:cubicBezTo>
                  <a:lnTo>
                    <a:pt x="2034652" y="2966519"/>
                  </a:lnTo>
                  <a:lnTo>
                    <a:pt x="0" y="2966519"/>
                  </a:lnTo>
                  <a:lnTo>
                    <a:pt x="0" y="49595"/>
                  </a:lnTo>
                  <a:lnTo>
                    <a:pt x="33709" y="40375"/>
                  </a:lnTo>
                  <a:cubicBezTo>
                    <a:pt x="155322" y="13902"/>
                    <a:pt x="281240" y="0"/>
                    <a:pt x="410210" y="0"/>
                  </a:cubicBezTo>
                  <a:close/>
                </a:path>
              </a:pathLst>
            </a:custGeom>
            <a:solidFill>
              <a:srgbClr val="8E191B"/>
            </a:solidFill>
            <a:ln>
              <a:noFill/>
            </a:ln>
            <a:effectLst>
              <a:innerShdw blurRad="177800" dist="228600" dir="18900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任意多边形: 形状 42"/>
            <p:cNvSpPr/>
            <p:nvPr/>
          </p:nvSpPr>
          <p:spPr>
            <a:xfrm>
              <a:off x="21736" y="4842075"/>
              <a:ext cx="1234294" cy="1757632"/>
            </a:xfrm>
            <a:custGeom>
              <a:avLst/>
              <a:gdLst>
                <a:gd name="connsiteX0" fmla="*/ 408159 w 1234294"/>
                <a:gd name="connsiteY0" fmla="*/ 0 h 1757632"/>
                <a:gd name="connsiteX1" fmla="*/ 1234294 w 1234294"/>
                <a:gd name="connsiteY1" fmla="*/ 878816 h 1757632"/>
                <a:gd name="connsiteX2" fmla="*/ 408159 w 1234294"/>
                <a:gd name="connsiteY2" fmla="*/ 1757632 h 1757632"/>
                <a:gd name="connsiteX3" fmla="*/ 86590 w 1234294"/>
                <a:gd name="connsiteY3" fmla="*/ 1688571 h 1757632"/>
                <a:gd name="connsiteX4" fmla="*/ 0 w 1234294"/>
                <a:gd name="connsiteY4" fmla="*/ 1638574 h 1757632"/>
                <a:gd name="connsiteX5" fmla="*/ 0 w 1234294"/>
                <a:gd name="connsiteY5" fmla="*/ 119058 h 1757632"/>
                <a:gd name="connsiteX6" fmla="*/ 86590 w 1234294"/>
                <a:gd name="connsiteY6" fmla="*/ 69062 h 1757632"/>
                <a:gd name="connsiteX7" fmla="*/ 408159 w 1234294"/>
                <a:gd name="connsiteY7" fmla="*/ 0 h 175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4294" h="1757632">
                  <a:moveTo>
                    <a:pt x="408159" y="0"/>
                  </a:moveTo>
                  <a:cubicBezTo>
                    <a:pt x="864421" y="0"/>
                    <a:pt x="1234294" y="393459"/>
                    <a:pt x="1234294" y="878816"/>
                  </a:cubicBezTo>
                  <a:cubicBezTo>
                    <a:pt x="1234294" y="1364173"/>
                    <a:pt x="864421" y="1757632"/>
                    <a:pt x="408159" y="1757632"/>
                  </a:cubicBezTo>
                  <a:cubicBezTo>
                    <a:pt x="294094" y="1757632"/>
                    <a:pt x="185427" y="1733041"/>
                    <a:pt x="86590" y="1688571"/>
                  </a:cubicBezTo>
                  <a:lnTo>
                    <a:pt x="0" y="1638574"/>
                  </a:lnTo>
                  <a:lnTo>
                    <a:pt x="0" y="119058"/>
                  </a:lnTo>
                  <a:lnTo>
                    <a:pt x="86590" y="69062"/>
                  </a:lnTo>
                  <a:cubicBezTo>
                    <a:pt x="185427" y="24592"/>
                    <a:pt x="294094" y="0"/>
                    <a:pt x="408159" y="0"/>
                  </a:cubicBezTo>
                  <a:close/>
                </a:path>
              </a:pathLst>
            </a:custGeom>
            <a:solidFill>
              <a:srgbClr val="480C0E"/>
            </a:solidFill>
            <a:ln>
              <a:noFill/>
            </a:ln>
            <a:effectLst>
              <a:innerShdw blurRad="177800" dist="228600" dir="18900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120131" y="3720033"/>
              <a:ext cx="1169570" cy="1169570"/>
            </a:xfrm>
            <a:prstGeom prst="ellipse">
              <a:avLst/>
            </a:prstGeom>
            <a:solidFill>
              <a:srgbClr val="B81D23"/>
            </a:solidFill>
            <a:ln>
              <a:noFill/>
            </a:ln>
            <a:effectLst>
              <a:outerShdw blurRad="50800" dist="127000" dir="2700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任意多边形 25"/>
          <p:cNvSpPr/>
          <p:nvPr/>
        </p:nvSpPr>
        <p:spPr>
          <a:xfrm flipH="1">
            <a:off x="3942397" y="4703330"/>
            <a:ext cx="1755714" cy="2154671"/>
          </a:xfrm>
          <a:custGeom>
            <a:avLst/>
            <a:gdLst>
              <a:gd name="connsiteX0" fmla="*/ 1228559 w 1638079"/>
              <a:gd name="connsiteY0" fmla="*/ 0 h 2010305"/>
              <a:gd name="connsiteX1" fmla="*/ 1228559 w 1638079"/>
              <a:gd name="connsiteY1" fmla="*/ 206832 h 2010305"/>
              <a:gd name="connsiteX2" fmla="*/ 716660 w 1638079"/>
              <a:gd name="connsiteY2" fmla="*/ 206832 h 2010305"/>
              <a:gd name="connsiteX3" fmla="*/ 0 w 1638079"/>
              <a:gd name="connsiteY3" fmla="*/ 923492 h 2010305"/>
              <a:gd name="connsiteX4" fmla="*/ 0 w 1638079"/>
              <a:gd name="connsiteY4" fmla="*/ 2010305 h 2010305"/>
              <a:gd name="connsiteX5" fmla="*/ 222992 w 1638079"/>
              <a:gd name="connsiteY5" fmla="*/ 2010305 h 2010305"/>
              <a:gd name="connsiteX6" fmla="*/ 222992 w 1638079"/>
              <a:gd name="connsiteY6" fmla="*/ 923492 h 2010305"/>
              <a:gd name="connsiteX7" fmla="*/ 716660 w 1638079"/>
              <a:gd name="connsiteY7" fmla="*/ 429824 h 2010305"/>
              <a:gd name="connsiteX8" fmla="*/ 1228559 w 1638079"/>
              <a:gd name="connsiteY8" fmla="*/ 429824 h 2010305"/>
              <a:gd name="connsiteX9" fmla="*/ 1228559 w 1638079"/>
              <a:gd name="connsiteY9" fmla="*/ 636656 h 2010305"/>
              <a:gd name="connsiteX10" fmla="*/ 1638079 w 1638079"/>
              <a:gd name="connsiteY10" fmla="*/ 318328 h 201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38079" h="2010305">
                <a:moveTo>
                  <a:pt x="1228559" y="0"/>
                </a:moveTo>
                <a:lnTo>
                  <a:pt x="1228559" y="206832"/>
                </a:lnTo>
                <a:lnTo>
                  <a:pt x="716660" y="206832"/>
                </a:lnTo>
                <a:cubicBezTo>
                  <a:pt x="320860" y="206832"/>
                  <a:pt x="0" y="527692"/>
                  <a:pt x="0" y="923492"/>
                </a:cubicBezTo>
                <a:lnTo>
                  <a:pt x="0" y="2010305"/>
                </a:lnTo>
                <a:lnTo>
                  <a:pt x="222992" y="2010305"/>
                </a:lnTo>
                <a:lnTo>
                  <a:pt x="222992" y="923492"/>
                </a:lnTo>
                <a:cubicBezTo>
                  <a:pt x="222992" y="650847"/>
                  <a:pt x="444015" y="429824"/>
                  <a:pt x="716660" y="429824"/>
                </a:cubicBezTo>
                <a:lnTo>
                  <a:pt x="1228559" y="429824"/>
                </a:lnTo>
                <a:lnTo>
                  <a:pt x="1228559" y="636656"/>
                </a:lnTo>
                <a:lnTo>
                  <a:pt x="1638079" y="318328"/>
                </a:lnTo>
                <a:close/>
              </a:path>
            </a:pathLst>
          </a:custGeom>
          <a:solidFill>
            <a:srgbClr val="F26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lnSpc>
                <a:spcPct val="130000"/>
              </a:lnSpc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任意多边形 26"/>
          <p:cNvSpPr/>
          <p:nvPr/>
        </p:nvSpPr>
        <p:spPr>
          <a:xfrm>
            <a:off x="5807226" y="2443423"/>
            <a:ext cx="3510032" cy="4414578"/>
          </a:xfrm>
          <a:custGeom>
            <a:avLst/>
            <a:gdLst>
              <a:gd name="connsiteX0" fmla="*/ 2837793 w 3274855"/>
              <a:gd name="connsiteY0" fmla="*/ 0 h 4118795"/>
              <a:gd name="connsiteX1" fmla="*/ 3274855 w 3274855"/>
              <a:gd name="connsiteY1" fmla="*/ 310685 h 4118795"/>
              <a:gd name="connsiteX2" fmla="*/ 2837793 w 3274855"/>
              <a:gd name="connsiteY2" fmla="*/ 621371 h 4118795"/>
              <a:gd name="connsiteX3" fmla="*/ 2837793 w 3274855"/>
              <a:gd name="connsiteY3" fmla="*/ 425486 h 4118795"/>
              <a:gd name="connsiteX4" fmla="*/ 827359 w 3274855"/>
              <a:gd name="connsiteY4" fmla="*/ 425486 h 4118795"/>
              <a:gd name="connsiteX5" fmla="*/ 229600 w 3274855"/>
              <a:gd name="connsiteY5" fmla="*/ 1023245 h 4118795"/>
              <a:gd name="connsiteX6" fmla="*/ 229600 w 3274855"/>
              <a:gd name="connsiteY6" fmla="*/ 4118795 h 4118795"/>
              <a:gd name="connsiteX7" fmla="*/ 0 w 3274855"/>
              <a:gd name="connsiteY7" fmla="*/ 4118795 h 4118795"/>
              <a:gd name="connsiteX8" fmla="*/ 0 w 3274855"/>
              <a:gd name="connsiteY8" fmla="*/ 1023245 h 4118795"/>
              <a:gd name="connsiteX9" fmla="*/ 827359 w 3274855"/>
              <a:gd name="connsiteY9" fmla="*/ 195886 h 4118795"/>
              <a:gd name="connsiteX10" fmla="*/ 2837793 w 3274855"/>
              <a:gd name="connsiteY10" fmla="*/ 195885 h 411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74855" h="4118795">
                <a:moveTo>
                  <a:pt x="2837793" y="0"/>
                </a:moveTo>
                <a:lnTo>
                  <a:pt x="3274855" y="310685"/>
                </a:lnTo>
                <a:lnTo>
                  <a:pt x="2837793" y="621371"/>
                </a:lnTo>
                <a:lnTo>
                  <a:pt x="2837793" y="425486"/>
                </a:lnTo>
                <a:lnTo>
                  <a:pt x="827359" y="425486"/>
                </a:lnTo>
                <a:cubicBezTo>
                  <a:pt x="497226" y="425486"/>
                  <a:pt x="229600" y="693112"/>
                  <a:pt x="229600" y="1023245"/>
                </a:cubicBezTo>
                <a:lnTo>
                  <a:pt x="229600" y="4118795"/>
                </a:lnTo>
                <a:lnTo>
                  <a:pt x="0" y="4118795"/>
                </a:lnTo>
                <a:lnTo>
                  <a:pt x="0" y="1023245"/>
                </a:lnTo>
                <a:cubicBezTo>
                  <a:pt x="0" y="566307"/>
                  <a:pt x="370421" y="195886"/>
                  <a:pt x="827359" y="195886"/>
                </a:cubicBezTo>
                <a:lnTo>
                  <a:pt x="2837793" y="195885"/>
                </a:lnTo>
                <a:close/>
              </a:path>
            </a:pathLst>
          </a:custGeom>
          <a:solidFill>
            <a:srgbClr val="D4F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lnSpc>
                <a:spcPct val="130000"/>
              </a:lnSpc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任意多边形 27"/>
          <p:cNvSpPr/>
          <p:nvPr/>
        </p:nvSpPr>
        <p:spPr>
          <a:xfrm flipH="1">
            <a:off x="2853523" y="3093980"/>
            <a:ext cx="4316367" cy="3764021"/>
          </a:xfrm>
          <a:custGeom>
            <a:avLst/>
            <a:gdLst>
              <a:gd name="connsiteX0" fmla="*/ 3489699 w 4027164"/>
              <a:gd name="connsiteY0" fmla="*/ 0 h 3511826"/>
              <a:gd name="connsiteX1" fmla="*/ 3489699 w 4027164"/>
              <a:gd name="connsiteY1" fmla="*/ 265753 h 3511826"/>
              <a:gd name="connsiteX2" fmla="*/ 1017423 w 4027164"/>
              <a:gd name="connsiteY2" fmla="*/ 265752 h 3511826"/>
              <a:gd name="connsiteX3" fmla="*/ 0 w 4027164"/>
              <a:gd name="connsiteY3" fmla="*/ 1283175 h 3511826"/>
              <a:gd name="connsiteX4" fmla="*/ 0 w 4027164"/>
              <a:gd name="connsiteY4" fmla="*/ 3511826 h 3511826"/>
              <a:gd name="connsiteX5" fmla="*/ 232609 w 4027164"/>
              <a:gd name="connsiteY5" fmla="*/ 3511826 h 3511826"/>
              <a:gd name="connsiteX6" fmla="*/ 232609 w 4027164"/>
              <a:gd name="connsiteY6" fmla="*/ 1283176 h 3511826"/>
              <a:gd name="connsiteX7" fmla="*/ 1017423 w 4027164"/>
              <a:gd name="connsiteY7" fmla="*/ 498362 h 3511826"/>
              <a:gd name="connsiteX8" fmla="*/ 3489699 w 4027164"/>
              <a:gd name="connsiteY8" fmla="*/ 498362 h 3511826"/>
              <a:gd name="connsiteX9" fmla="*/ 3489699 w 4027164"/>
              <a:gd name="connsiteY9" fmla="*/ 764114 h 3511826"/>
              <a:gd name="connsiteX10" fmla="*/ 4027164 w 4027164"/>
              <a:gd name="connsiteY10" fmla="*/ 382057 h 351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7164" h="3511826">
                <a:moveTo>
                  <a:pt x="3489699" y="0"/>
                </a:moveTo>
                <a:lnTo>
                  <a:pt x="3489699" y="265753"/>
                </a:lnTo>
                <a:lnTo>
                  <a:pt x="1017423" y="265752"/>
                </a:lnTo>
                <a:cubicBezTo>
                  <a:pt x="455516" y="265752"/>
                  <a:pt x="0" y="721268"/>
                  <a:pt x="0" y="1283175"/>
                </a:cubicBezTo>
                <a:lnTo>
                  <a:pt x="0" y="3511826"/>
                </a:lnTo>
                <a:lnTo>
                  <a:pt x="232609" y="3511826"/>
                </a:lnTo>
                <a:lnTo>
                  <a:pt x="232609" y="1283176"/>
                </a:lnTo>
                <a:cubicBezTo>
                  <a:pt x="232609" y="849735"/>
                  <a:pt x="583982" y="498362"/>
                  <a:pt x="1017423" y="498362"/>
                </a:cubicBezTo>
                <a:lnTo>
                  <a:pt x="3489699" y="498362"/>
                </a:lnTo>
                <a:lnTo>
                  <a:pt x="3489699" y="764114"/>
                </a:lnTo>
                <a:lnTo>
                  <a:pt x="4027164" y="382057"/>
                </a:lnTo>
                <a:close/>
              </a:path>
            </a:pathLst>
          </a:custGeom>
          <a:solidFill>
            <a:srgbClr val="FEB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lnSpc>
                <a:spcPct val="130000"/>
              </a:lnSpc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任意多边形 28"/>
          <p:cNvSpPr/>
          <p:nvPr/>
        </p:nvSpPr>
        <p:spPr>
          <a:xfrm>
            <a:off x="6554427" y="4116739"/>
            <a:ext cx="1755714" cy="2741262"/>
          </a:xfrm>
          <a:custGeom>
            <a:avLst/>
            <a:gdLst>
              <a:gd name="connsiteX0" fmla="*/ 1228559 w 1638079"/>
              <a:gd name="connsiteY0" fmla="*/ 0 h 2557593"/>
              <a:gd name="connsiteX1" fmla="*/ 1638079 w 1638079"/>
              <a:gd name="connsiteY1" fmla="*/ 318328 h 2557593"/>
              <a:gd name="connsiteX2" fmla="*/ 1228559 w 1638079"/>
              <a:gd name="connsiteY2" fmla="*/ 636656 h 2557593"/>
              <a:gd name="connsiteX3" fmla="*/ 1228559 w 1638079"/>
              <a:gd name="connsiteY3" fmla="*/ 429824 h 2557593"/>
              <a:gd name="connsiteX4" fmla="*/ 716660 w 1638079"/>
              <a:gd name="connsiteY4" fmla="*/ 429824 h 2557593"/>
              <a:gd name="connsiteX5" fmla="*/ 222992 w 1638079"/>
              <a:gd name="connsiteY5" fmla="*/ 923492 h 2557593"/>
              <a:gd name="connsiteX6" fmla="*/ 222992 w 1638079"/>
              <a:gd name="connsiteY6" fmla="*/ 2557593 h 2557593"/>
              <a:gd name="connsiteX7" fmla="*/ 0 w 1638079"/>
              <a:gd name="connsiteY7" fmla="*/ 2557593 h 2557593"/>
              <a:gd name="connsiteX8" fmla="*/ 0 w 1638079"/>
              <a:gd name="connsiteY8" fmla="*/ 923492 h 2557593"/>
              <a:gd name="connsiteX9" fmla="*/ 716660 w 1638079"/>
              <a:gd name="connsiteY9" fmla="*/ 206832 h 2557593"/>
              <a:gd name="connsiteX10" fmla="*/ 1228559 w 1638079"/>
              <a:gd name="connsiteY10" fmla="*/ 206832 h 2557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38079" h="2557593">
                <a:moveTo>
                  <a:pt x="1228559" y="0"/>
                </a:moveTo>
                <a:lnTo>
                  <a:pt x="1638079" y="318328"/>
                </a:lnTo>
                <a:lnTo>
                  <a:pt x="1228559" y="636656"/>
                </a:lnTo>
                <a:lnTo>
                  <a:pt x="1228559" y="429824"/>
                </a:lnTo>
                <a:lnTo>
                  <a:pt x="716660" y="429824"/>
                </a:lnTo>
                <a:cubicBezTo>
                  <a:pt x="444015" y="429824"/>
                  <a:pt x="222992" y="650847"/>
                  <a:pt x="222992" y="923492"/>
                </a:cubicBezTo>
                <a:lnTo>
                  <a:pt x="222992" y="2557593"/>
                </a:lnTo>
                <a:lnTo>
                  <a:pt x="0" y="2557593"/>
                </a:lnTo>
                <a:lnTo>
                  <a:pt x="0" y="923492"/>
                </a:lnTo>
                <a:cubicBezTo>
                  <a:pt x="0" y="527692"/>
                  <a:pt x="320860" y="206832"/>
                  <a:pt x="716660" y="206832"/>
                </a:cubicBezTo>
                <a:lnTo>
                  <a:pt x="1228559" y="206832"/>
                </a:lnTo>
                <a:close/>
              </a:path>
            </a:pathLst>
          </a:custGeom>
          <a:solidFill>
            <a:srgbClr val="2DA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lnSpc>
                <a:spcPct val="130000"/>
              </a:lnSpc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63709" y="4452374"/>
            <a:ext cx="3302345" cy="5708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63709" y="3934112"/>
            <a:ext cx="2197809" cy="49149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标题文字添加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375174" y="2671737"/>
            <a:ext cx="2372682" cy="81026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375172" y="2153478"/>
            <a:ext cx="2197807" cy="49149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标题文字添加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31225" y="3230771"/>
            <a:ext cx="2197808" cy="81026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1224" y="2712509"/>
            <a:ext cx="2197809" cy="49149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标题文字添加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0678" y="5050476"/>
            <a:ext cx="3342602" cy="570865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您的内容打在这里，或通过复制您的文本后在此框中选择粘贴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您的内容打在这里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35471" y="4532215"/>
            <a:ext cx="2197809" cy="49149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</a:t>
            </a: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文字添加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t="26278" b="31262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  <p:sp>
        <p:nvSpPr>
          <p:cNvPr id="6" name="TextBox 70"/>
          <p:cNvSpPr txBox="1"/>
          <p:nvPr/>
        </p:nvSpPr>
        <p:spPr>
          <a:xfrm>
            <a:off x="2961127" y="2988905"/>
            <a:ext cx="6269746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54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54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3390825" y="4040341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4151784" y="4485641"/>
            <a:ext cx="3888432" cy="0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4151784" y="4569460"/>
            <a:ext cx="38884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●项目合作  ●工作汇报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计划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总结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商务交流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12105" y="1337310"/>
            <a:ext cx="1368814" cy="1368814"/>
            <a:chOff x="7828" y="266"/>
            <a:chExt cx="3905" cy="3905"/>
          </a:xfrm>
        </p:grpSpPr>
        <p:sp>
          <p:nvSpPr>
            <p:cNvPr id="4" name="Freeform: Shape 32"/>
            <p:cNvSpPr/>
            <p:nvPr/>
          </p:nvSpPr>
          <p:spPr>
            <a:xfrm rot="2700000">
              <a:off x="7828" y="266"/>
              <a:ext cx="3905" cy="390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1206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571" y="983"/>
              <a:ext cx="2410" cy="2468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square" numCol="1" rtlCol="0">
              <a:prstTxWarp prst="textPlain">
                <a:avLst/>
              </a:prstTxWarp>
              <a:spAutoFit/>
            </a:bodyPr>
            <a:p>
              <a:r>
                <a:rPr lang="en-US" altLang="zh-CN" sz="1600" spc="100" dirty="0">
                  <a:solidFill>
                    <a:schemeClr val="accent1"/>
                  </a:solidFill>
                  <a:latin typeface="刘炳森隶书" panose="02010600010101010101" charset="-122"/>
                  <a:ea typeface="刘炳森隶书" panose="02010600010101010101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03</a:t>
              </a:r>
              <a:endParaRPr lang="en-US" altLang="zh-CN" sz="1600" spc="100" dirty="0">
                <a:solidFill>
                  <a:schemeClr val="accent1"/>
                </a:solidFill>
                <a:latin typeface="刘炳森隶书" panose="02010600010101010101" charset="-122"/>
                <a:ea typeface="刘炳森隶书" panose="02010600010101010101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8" name="Freeform 30"/>
          <p:cNvSpPr/>
          <p:nvPr/>
        </p:nvSpPr>
        <p:spPr>
          <a:xfrm>
            <a:off x="3045223" y="3983040"/>
            <a:ext cx="2223798" cy="110648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31"/>
          <p:cNvSpPr/>
          <p:nvPr/>
        </p:nvSpPr>
        <p:spPr>
          <a:xfrm flipV="1">
            <a:off x="1105550" y="2874966"/>
            <a:ext cx="2223798" cy="1108075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6922984" y="3983040"/>
            <a:ext cx="2223797" cy="110648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2DA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33"/>
          <p:cNvSpPr/>
          <p:nvPr/>
        </p:nvSpPr>
        <p:spPr>
          <a:xfrm flipV="1">
            <a:off x="4984897" y="2874966"/>
            <a:ext cx="2222211" cy="1108075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F26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34"/>
          <p:cNvSpPr/>
          <p:nvPr/>
        </p:nvSpPr>
        <p:spPr>
          <a:xfrm flipV="1">
            <a:off x="8862655" y="2874966"/>
            <a:ext cx="2223797" cy="1108075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D4F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 Placeholder 32"/>
          <p:cNvSpPr txBox="1"/>
          <p:nvPr/>
        </p:nvSpPr>
        <p:spPr bwMode="auto">
          <a:xfrm>
            <a:off x="1389677" y="5035552"/>
            <a:ext cx="165078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所有文字都可以随意更改成您的文字内容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 Placeholder 33"/>
          <p:cNvSpPr txBox="1"/>
          <p:nvPr/>
        </p:nvSpPr>
        <p:spPr>
          <a:xfrm>
            <a:off x="1389677" y="4759325"/>
            <a:ext cx="1650785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3" name="Text Placeholder 32"/>
          <p:cNvSpPr txBox="1"/>
          <p:nvPr/>
        </p:nvSpPr>
        <p:spPr bwMode="auto">
          <a:xfrm>
            <a:off x="5269023" y="5035552"/>
            <a:ext cx="164919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所有文字都可以随意更改成您的文字内容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 Placeholder 33"/>
          <p:cNvSpPr txBox="1"/>
          <p:nvPr/>
        </p:nvSpPr>
        <p:spPr>
          <a:xfrm>
            <a:off x="5269023" y="4759325"/>
            <a:ext cx="1649197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5" name="Text Placeholder 32"/>
          <p:cNvSpPr txBox="1"/>
          <p:nvPr/>
        </p:nvSpPr>
        <p:spPr bwMode="auto">
          <a:xfrm>
            <a:off x="9151542" y="5035552"/>
            <a:ext cx="165078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所有文字都可以随意更改成您的文字内容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 Placeholder 33"/>
          <p:cNvSpPr txBox="1"/>
          <p:nvPr/>
        </p:nvSpPr>
        <p:spPr>
          <a:xfrm>
            <a:off x="9151542" y="4759325"/>
            <a:ext cx="1650785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7" name="Text Placeholder 32"/>
          <p:cNvSpPr txBox="1"/>
          <p:nvPr/>
        </p:nvSpPr>
        <p:spPr bwMode="auto">
          <a:xfrm>
            <a:off x="3334112" y="2625725"/>
            <a:ext cx="1650785" cy="60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所有文字都可以随意更改成您的文字内容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Text Placeholder 33"/>
          <p:cNvSpPr txBox="1"/>
          <p:nvPr/>
        </p:nvSpPr>
        <p:spPr>
          <a:xfrm>
            <a:off x="3334112" y="2349499"/>
            <a:ext cx="1650785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9" name="Text Placeholder 32"/>
          <p:cNvSpPr txBox="1"/>
          <p:nvPr/>
        </p:nvSpPr>
        <p:spPr bwMode="auto">
          <a:xfrm>
            <a:off x="7213456" y="2625725"/>
            <a:ext cx="1649199" cy="60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所有文字都可以随意更改成您的文字内容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 Placeholder 33"/>
          <p:cNvSpPr txBox="1"/>
          <p:nvPr/>
        </p:nvSpPr>
        <p:spPr>
          <a:xfrm>
            <a:off x="7213456" y="2349499"/>
            <a:ext cx="1649199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grpSp>
        <p:nvGrpSpPr>
          <p:cNvPr id="22" name="Group 3"/>
          <p:cNvGrpSpPr/>
          <p:nvPr/>
        </p:nvGrpSpPr>
        <p:grpSpPr bwMode="auto">
          <a:xfrm>
            <a:off x="1640470" y="3402014"/>
            <a:ext cx="1149201" cy="1149350"/>
            <a:chOff x="1639544" y="2665080"/>
            <a:chExt cx="1149172" cy="1149172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1639544" y="2665080"/>
              <a:ext cx="1149172" cy="11491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27"/>
            <p:cNvSpPr>
              <a:spLocks noChangeArrowheads="1"/>
            </p:cNvSpPr>
            <p:nvPr/>
          </p:nvSpPr>
          <p:spPr bwMode="auto">
            <a:xfrm>
              <a:off x="1946850" y="3056579"/>
              <a:ext cx="559973" cy="438238"/>
            </a:xfrm>
            <a:custGeom>
              <a:avLst/>
              <a:gdLst>
                <a:gd name="T0" fmla="*/ 480293 w 506"/>
                <a:gd name="T1" fmla="*/ 76884 h 399"/>
                <a:gd name="T2" fmla="*/ 480293 w 506"/>
                <a:gd name="T3" fmla="*/ 76884 h 399"/>
                <a:gd name="T4" fmla="*/ 185920 w 506"/>
                <a:gd name="T5" fmla="*/ 38442 h 399"/>
                <a:gd name="T6" fmla="*/ 9960 w 506"/>
                <a:gd name="T7" fmla="*/ 242733 h 399"/>
                <a:gd name="T8" fmla="*/ 215800 w 506"/>
                <a:gd name="T9" fmla="*/ 437140 h 399"/>
                <a:gd name="T10" fmla="*/ 421640 w 506"/>
                <a:gd name="T11" fmla="*/ 340486 h 399"/>
                <a:gd name="T12" fmla="*/ 401720 w 506"/>
                <a:gd name="T13" fmla="*/ 232848 h 399"/>
                <a:gd name="T14" fmla="*/ 519026 w 506"/>
                <a:gd name="T15" fmla="*/ 222963 h 399"/>
                <a:gd name="T16" fmla="*/ 480293 w 506"/>
                <a:gd name="T17" fmla="*/ 76884 h 399"/>
                <a:gd name="T18" fmla="*/ 303226 w 506"/>
                <a:gd name="T19" fmla="*/ 330601 h 399"/>
                <a:gd name="T20" fmla="*/ 303226 w 506"/>
                <a:gd name="T21" fmla="*/ 330601 h 399"/>
                <a:gd name="T22" fmla="*/ 264493 w 506"/>
                <a:gd name="T23" fmla="*/ 291060 h 399"/>
                <a:gd name="T24" fmla="*/ 303226 w 506"/>
                <a:gd name="T25" fmla="*/ 252618 h 399"/>
                <a:gd name="T26" fmla="*/ 341960 w 506"/>
                <a:gd name="T27" fmla="*/ 291060 h 399"/>
                <a:gd name="T28" fmla="*/ 303226 w 506"/>
                <a:gd name="T29" fmla="*/ 330601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7"/>
          <p:cNvGrpSpPr/>
          <p:nvPr/>
        </p:nvGrpSpPr>
        <p:grpSpPr bwMode="auto">
          <a:xfrm>
            <a:off x="3581730" y="3402014"/>
            <a:ext cx="1149201" cy="1149350"/>
            <a:chOff x="3581386" y="2665080"/>
            <a:chExt cx="1149172" cy="1149172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3581386" y="2665080"/>
              <a:ext cx="1149172" cy="11491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116"/>
            <p:cNvSpPr>
              <a:spLocks noChangeArrowheads="1"/>
            </p:cNvSpPr>
            <p:nvPr/>
          </p:nvSpPr>
          <p:spPr bwMode="auto">
            <a:xfrm>
              <a:off x="3920940" y="2997622"/>
              <a:ext cx="465650" cy="484088"/>
            </a:xfrm>
            <a:custGeom>
              <a:avLst/>
              <a:gdLst>
                <a:gd name="T0" fmla="*/ 418562 w 445"/>
                <a:gd name="T1" fmla="*/ 166602 h 462"/>
                <a:gd name="T2" fmla="*/ 418562 w 445"/>
                <a:gd name="T3" fmla="*/ 166602 h 462"/>
                <a:gd name="T4" fmla="*/ 278344 w 445"/>
                <a:gd name="T5" fmla="*/ 8382 h 462"/>
                <a:gd name="T6" fmla="*/ 37671 w 445"/>
                <a:gd name="T7" fmla="*/ 259857 h 462"/>
                <a:gd name="T8" fmla="*/ 9418 w 445"/>
                <a:gd name="T9" fmla="*/ 334251 h 462"/>
                <a:gd name="T10" fmla="*/ 84759 w 445"/>
                <a:gd name="T11" fmla="*/ 371972 h 462"/>
                <a:gd name="T12" fmla="*/ 102548 w 445"/>
                <a:gd name="T13" fmla="*/ 362542 h 462"/>
                <a:gd name="T14" fmla="*/ 140218 w 445"/>
                <a:gd name="T15" fmla="*/ 389785 h 462"/>
                <a:gd name="T16" fmla="*/ 167425 w 445"/>
                <a:gd name="T17" fmla="*/ 454749 h 462"/>
                <a:gd name="T18" fmla="*/ 195678 w 445"/>
                <a:gd name="T19" fmla="*/ 473610 h 462"/>
                <a:gd name="T20" fmla="*/ 251137 w 445"/>
                <a:gd name="T21" fmla="*/ 454749 h 462"/>
                <a:gd name="T22" fmla="*/ 260555 w 445"/>
                <a:gd name="T23" fmla="*/ 435889 h 462"/>
                <a:gd name="T24" fmla="*/ 241719 w 445"/>
                <a:gd name="T25" fmla="*/ 408646 h 462"/>
                <a:gd name="T26" fmla="*/ 213467 w 445"/>
                <a:gd name="T27" fmla="*/ 353112 h 462"/>
                <a:gd name="T28" fmla="*/ 241719 w 445"/>
                <a:gd name="T29" fmla="*/ 324821 h 462"/>
                <a:gd name="T30" fmla="*/ 436351 w 445"/>
                <a:gd name="T31" fmla="*/ 371972 h 462"/>
                <a:gd name="T32" fmla="*/ 418562 w 445"/>
                <a:gd name="T33" fmla="*/ 166602 h 462"/>
                <a:gd name="T34" fmla="*/ 408098 w 445"/>
                <a:gd name="T35" fmla="*/ 324821 h 462"/>
                <a:gd name="T36" fmla="*/ 408098 w 445"/>
                <a:gd name="T37" fmla="*/ 324821 h 462"/>
                <a:gd name="T38" fmla="*/ 316014 w 445"/>
                <a:gd name="T39" fmla="*/ 213753 h 462"/>
                <a:gd name="T40" fmla="*/ 297179 w 445"/>
                <a:gd name="T41" fmla="*/ 64964 h 462"/>
                <a:gd name="T42" fmla="*/ 380891 w 445"/>
                <a:gd name="T43" fmla="*/ 185462 h 462"/>
                <a:gd name="T44" fmla="*/ 408098 w 445"/>
                <a:gd name="T45" fmla="*/ 324821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Group 8"/>
          <p:cNvGrpSpPr/>
          <p:nvPr/>
        </p:nvGrpSpPr>
        <p:grpSpPr bwMode="auto">
          <a:xfrm>
            <a:off x="5521402" y="3402014"/>
            <a:ext cx="1149201" cy="1149350"/>
            <a:chOff x="5521022" y="2665080"/>
            <a:chExt cx="1149172" cy="1149172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5521022" y="2665080"/>
              <a:ext cx="1149172" cy="1149172"/>
            </a:xfrm>
            <a:prstGeom prst="ellipse">
              <a:avLst/>
            </a:prstGeom>
            <a:solidFill>
              <a:srgbClr val="F26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102"/>
            <p:cNvSpPr>
              <a:spLocks noChangeArrowheads="1"/>
            </p:cNvSpPr>
            <p:nvPr/>
          </p:nvSpPr>
          <p:spPr bwMode="auto">
            <a:xfrm>
              <a:off x="5865958" y="3032893"/>
              <a:ext cx="466594" cy="417042"/>
            </a:xfrm>
            <a:custGeom>
              <a:avLst/>
              <a:gdLst>
                <a:gd name="T0" fmla="*/ 74955 w 498"/>
                <a:gd name="T1" fmla="*/ 141513 h 445"/>
                <a:gd name="T2" fmla="*/ 74955 w 498"/>
                <a:gd name="T3" fmla="*/ 141513 h 445"/>
                <a:gd name="T4" fmla="*/ 133045 w 498"/>
                <a:gd name="T5" fmla="*/ 158382 h 445"/>
                <a:gd name="T6" fmla="*/ 141477 w 498"/>
                <a:gd name="T7" fmla="*/ 158382 h 445"/>
                <a:gd name="T8" fmla="*/ 182702 w 498"/>
                <a:gd name="T9" fmla="*/ 125581 h 445"/>
                <a:gd name="T10" fmla="*/ 182702 w 498"/>
                <a:gd name="T11" fmla="*/ 117147 h 445"/>
                <a:gd name="T12" fmla="*/ 166775 w 498"/>
                <a:gd name="T13" fmla="*/ 100278 h 445"/>
                <a:gd name="T14" fmla="*/ 257657 w 498"/>
                <a:gd name="T15" fmla="*/ 9372 h 445"/>
                <a:gd name="T16" fmla="*/ 182702 w 498"/>
                <a:gd name="T17" fmla="*/ 0 h 445"/>
                <a:gd name="T18" fmla="*/ 100252 w 498"/>
                <a:gd name="T19" fmla="*/ 50607 h 445"/>
                <a:gd name="T20" fmla="*/ 67459 w 498"/>
                <a:gd name="T21" fmla="*/ 75911 h 445"/>
                <a:gd name="T22" fmla="*/ 49658 w 498"/>
                <a:gd name="T23" fmla="*/ 108712 h 445"/>
                <a:gd name="T24" fmla="*/ 16865 w 498"/>
                <a:gd name="T25" fmla="*/ 117147 h 445"/>
                <a:gd name="T26" fmla="*/ 0 w 498"/>
                <a:gd name="T27" fmla="*/ 134016 h 445"/>
                <a:gd name="T28" fmla="*/ 0 w 498"/>
                <a:gd name="T29" fmla="*/ 141513 h 445"/>
                <a:gd name="T30" fmla="*/ 33730 w 498"/>
                <a:gd name="T31" fmla="*/ 175251 h 445"/>
                <a:gd name="T32" fmla="*/ 49658 w 498"/>
                <a:gd name="T33" fmla="*/ 183686 h 445"/>
                <a:gd name="T34" fmla="*/ 67459 w 498"/>
                <a:gd name="T35" fmla="*/ 166817 h 445"/>
                <a:gd name="T36" fmla="*/ 74955 w 498"/>
                <a:gd name="T37" fmla="*/ 141513 h 445"/>
                <a:gd name="T38" fmla="*/ 208000 w 498"/>
                <a:gd name="T39" fmla="*/ 149948 h 445"/>
                <a:gd name="T40" fmla="*/ 208000 w 498"/>
                <a:gd name="T41" fmla="*/ 149948 h 445"/>
                <a:gd name="T42" fmla="*/ 199567 w 498"/>
                <a:gd name="T43" fmla="*/ 149948 h 445"/>
                <a:gd name="T44" fmla="*/ 166775 w 498"/>
                <a:gd name="T45" fmla="*/ 175251 h 445"/>
                <a:gd name="T46" fmla="*/ 158342 w 498"/>
                <a:gd name="T47" fmla="*/ 191183 h 445"/>
                <a:gd name="T48" fmla="*/ 356973 w 498"/>
                <a:gd name="T49" fmla="*/ 407670 h 445"/>
                <a:gd name="T50" fmla="*/ 373837 w 498"/>
                <a:gd name="T51" fmla="*/ 407670 h 445"/>
                <a:gd name="T52" fmla="*/ 399135 w 498"/>
                <a:gd name="T53" fmla="*/ 390801 h 445"/>
                <a:gd name="T54" fmla="*/ 399135 w 498"/>
                <a:gd name="T55" fmla="*/ 374869 h 445"/>
                <a:gd name="T56" fmla="*/ 208000 w 498"/>
                <a:gd name="T57" fmla="*/ 149948 h 445"/>
                <a:gd name="T58" fmla="*/ 465657 w 498"/>
                <a:gd name="T59" fmla="*/ 59042 h 445"/>
                <a:gd name="T60" fmla="*/ 465657 w 498"/>
                <a:gd name="T61" fmla="*/ 59042 h 445"/>
                <a:gd name="T62" fmla="*/ 448792 w 498"/>
                <a:gd name="T63" fmla="*/ 50607 h 445"/>
                <a:gd name="T64" fmla="*/ 431927 w 498"/>
                <a:gd name="T65" fmla="*/ 83408 h 445"/>
                <a:gd name="T66" fmla="*/ 382270 w 498"/>
                <a:gd name="T67" fmla="*/ 100278 h 445"/>
                <a:gd name="T68" fmla="*/ 373837 w 498"/>
                <a:gd name="T69" fmla="*/ 59042 h 445"/>
                <a:gd name="T70" fmla="*/ 390702 w 498"/>
                <a:gd name="T71" fmla="*/ 17806 h 445"/>
                <a:gd name="T72" fmla="*/ 382270 w 498"/>
                <a:gd name="T73" fmla="*/ 9372 h 445"/>
                <a:gd name="T74" fmla="*/ 315747 w 498"/>
                <a:gd name="T75" fmla="*/ 67476 h 445"/>
                <a:gd name="T76" fmla="*/ 298883 w 498"/>
                <a:gd name="T77" fmla="*/ 141513 h 445"/>
                <a:gd name="T78" fmla="*/ 266090 w 498"/>
                <a:gd name="T79" fmla="*/ 175251 h 445"/>
                <a:gd name="T80" fmla="*/ 298883 w 498"/>
                <a:gd name="T81" fmla="*/ 216487 h 445"/>
                <a:gd name="T82" fmla="*/ 341045 w 498"/>
                <a:gd name="T83" fmla="*/ 175251 h 445"/>
                <a:gd name="T84" fmla="*/ 382270 w 498"/>
                <a:gd name="T85" fmla="*/ 166817 h 445"/>
                <a:gd name="T86" fmla="*/ 457225 w 498"/>
                <a:gd name="T87" fmla="*/ 134016 h 445"/>
                <a:gd name="T88" fmla="*/ 465657 w 498"/>
                <a:gd name="T89" fmla="*/ 59042 h 445"/>
                <a:gd name="T90" fmla="*/ 67459 w 498"/>
                <a:gd name="T91" fmla="*/ 374869 h 445"/>
                <a:gd name="T92" fmla="*/ 67459 w 498"/>
                <a:gd name="T93" fmla="*/ 374869 h 445"/>
                <a:gd name="T94" fmla="*/ 67459 w 498"/>
                <a:gd name="T95" fmla="*/ 390801 h 445"/>
                <a:gd name="T96" fmla="*/ 83387 w 498"/>
                <a:gd name="T97" fmla="*/ 416105 h 445"/>
                <a:gd name="T98" fmla="*/ 100252 w 498"/>
                <a:gd name="T99" fmla="*/ 407670 h 445"/>
                <a:gd name="T100" fmla="*/ 216432 w 498"/>
                <a:gd name="T101" fmla="*/ 299895 h 445"/>
                <a:gd name="T102" fmla="*/ 182702 w 498"/>
                <a:gd name="T103" fmla="*/ 257723 h 445"/>
                <a:gd name="T104" fmla="*/ 67459 w 498"/>
                <a:gd name="T105" fmla="*/ 374869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Group 9"/>
          <p:cNvGrpSpPr/>
          <p:nvPr/>
        </p:nvGrpSpPr>
        <p:grpSpPr bwMode="auto">
          <a:xfrm>
            <a:off x="7459804" y="3401379"/>
            <a:ext cx="1149201" cy="1149350"/>
            <a:chOff x="7460658" y="2665080"/>
            <a:chExt cx="1149172" cy="1149172"/>
          </a:xfrm>
        </p:grpSpPr>
        <p:sp>
          <p:nvSpPr>
            <p:cNvPr id="42" name="Oval 40"/>
            <p:cNvSpPr>
              <a:spLocks noChangeAspect="1"/>
            </p:cNvSpPr>
            <p:nvPr/>
          </p:nvSpPr>
          <p:spPr>
            <a:xfrm>
              <a:off x="7460658" y="2665080"/>
              <a:ext cx="1149172" cy="1149172"/>
            </a:xfrm>
            <a:prstGeom prst="ellipse">
              <a:avLst/>
            </a:prstGeom>
            <a:solidFill>
              <a:srgbClr val="2DA8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119"/>
            <p:cNvSpPr>
              <a:spLocks noChangeArrowheads="1"/>
            </p:cNvSpPr>
            <p:nvPr/>
          </p:nvSpPr>
          <p:spPr bwMode="auto">
            <a:xfrm>
              <a:off x="7800595" y="3032893"/>
              <a:ext cx="456198" cy="407752"/>
            </a:xfrm>
            <a:custGeom>
              <a:avLst/>
              <a:gdLst>
                <a:gd name="T0" fmla="*/ 406631 w 497"/>
                <a:gd name="T1" fmla="*/ 64285 h 444"/>
                <a:gd name="T2" fmla="*/ 406631 w 497"/>
                <a:gd name="T3" fmla="*/ 64285 h 444"/>
                <a:gd name="T4" fmla="*/ 391027 w 497"/>
                <a:gd name="T5" fmla="*/ 64285 h 444"/>
                <a:gd name="T6" fmla="*/ 391027 w 497"/>
                <a:gd name="T7" fmla="*/ 406834 h 444"/>
                <a:gd name="T8" fmla="*/ 406631 w 497"/>
                <a:gd name="T9" fmla="*/ 406834 h 444"/>
                <a:gd name="T10" fmla="*/ 455280 w 497"/>
                <a:gd name="T11" fmla="*/ 365507 h 444"/>
                <a:gd name="T12" fmla="*/ 455280 w 497"/>
                <a:gd name="T13" fmla="*/ 113877 h 444"/>
                <a:gd name="T14" fmla="*/ 406631 w 497"/>
                <a:gd name="T15" fmla="*/ 64285 h 444"/>
                <a:gd name="T16" fmla="*/ 0 w 497"/>
                <a:gd name="T17" fmla="*/ 113877 h 444"/>
                <a:gd name="T18" fmla="*/ 0 w 497"/>
                <a:gd name="T19" fmla="*/ 113877 h 444"/>
                <a:gd name="T20" fmla="*/ 0 w 497"/>
                <a:gd name="T21" fmla="*/ 365507 h 444"/>
                <a:gd name="T22" fmla="*/ 48649 w 497"/>
                <a:gd name="T23" fmla="*/ 406834 h 444"/>
                <a:gd name="T24" fmla="*/ 65171 w 497"/>
                <a:gd name="T25" fmla="*/ 406834 h 444"/>
                <a:gd name="T26" fmla="*/ 65171 w 497"/>
                <a:gd name="T27" fmla="*/ 64285 h 444"/>
                <a:gd name="T28" fmla="*/ 48649 w 497"/>
                <a:gd name="T29" fmla="*/ 64285 h 444"/>
                <a:gd name="T30" fmla="*/ 0 w 497"/>
                <a:gd name="T31" fmla="*/ 113877 h 444"/>
                <a:gd name="T32" fmla="*/ 309333 w 497"/>
                <a:gd name="T33" fmla="*/ 23877 h 444"/>
                <a:gd name="T34" fmla="*/ 309333 w 497"/>
                <a:gd name="T35" fmla="*/ 23877 h 444"/>
                <a:gd name="T36" fmla="*/ 227640 w 497"/>
                <a:gd name="T37" fmla="*/ 0 h 444"/>
                <a:gd name="T38" fmla="*/ 146865 w 497"/>
                <a:gd name="T39" fmla="*/ 23877 h 444"/>
                <a:gd name="T40" fmla="*/ 146865 w 497"/>
                <a:gd name="T41" fmla="*/ 64285 h 444"/>
                <a:gd name="T42" fmla="*/ 98216 w 497"/>
                <a:gd name="T43" fmla="*/ 64285 h 444"/>
                <a:gd name="T44" fmla="*/ 98216 w 497"/>
                <a:gd name="T45" fmla="*/ 406834 h 444"/>
                <a:gd name="T46" fmla="*/ 357982 w 497"/>
                <a:gd name="T47" fmla="*/ 406834 h 444"/>
                <a:gd name="T48" fmla="*/ 357982 w 497"/>
                <a:gd name="T49" fmla="*/ 64285 h 444"/>
                <a:gd name="T50" fmla="*/ 309333 w 497"/>
                <a:gd name="T51" fmla="*/ 64285 h 444"/>
                <a:gd name="T52" fmla="*/ 309333 w 497"/>
                <a:gd name="T53" fmla="*/ 23877 h 444"/>
                <a:gd name="T54" fmla="*/ 276289 w 497"/>
                <a:gd name="T55" fmla="*/ 64285 h 444"/>
                <a:gd name="T56" fmla="*/ 276289 w 497"/>
                <a:gd name="T57" fmla="*/ 64285 h 444"/>
                <a:gd name="T58" fmla="*/ 178991 w 497"/>
                <a:gd name="T59" fmla="*/ 64285 h 444"/>
                <a:gd name="T60" fmla="*/ 178991 w 497"/>
                <a:gd name="T61" fmla="*/ 40408 h 444"/>
                <a:gd name="T62" fmla="*/ 227640 w 497"/>
                <a:gd name="T63" fmla="*/ 23877 h 444"/>
                <a:gd name="T64" fmla="*/ 276289 w 497"/>
                <a:gd name="T65" fmla="*/ 40408 h 444"/>
                <a:gd name="T66" fmla="*/ 276289 w 497"/>
                <a:gd name="T67" fmla="*/ 6428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1" name="Group 10"/>
          <p:cNvGrpSpPr/>
          <p:nvPr/>
        </p:nvGrpSpPr>
        <p:grpSpPr bwMode="auto">
          <a:xfrm>
            <a:off x="9399160" y="3402014"/>
            <a:ext cx="1149201" cy="1149350"/>
            <a:chOff x="9400294" y="2665080"/>
            <a:chExt cx="1149172" cy="1149172"/>
          </a:xfrm>
        </p:grpSpPr>
        <p:sp>
          <p:nvSpPr>
            <p:cNvPr id="52" name="Oval 41"/>
            <p:cNvSpPr>
              <a:spLocks noChangeAspect="1"/>
            </p:cNvSpPr>
            <p:nvPr/>
          </p:nvSpPr>
          <p:spPr>
            <a:xfrm>
              <a:off x="9400294" y="2665080"/>
              <a:ext cx="1149172" cy="1149172"/>
            </a:xfrm>
            <a:prstGeom prst="ellipse">
              <a:avLst/>
            </a:prstGeom>
            <a:solidFill>
              <a:srgbClr val="D4F0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29"/>
            <p:cNvSpPr>
              <a:spLocks noChangeArrowheads="1"/>
            </p:cNvSpPr>
            <p:nvPr/>
          </p:nvSpPr>
          <p:spPr bwMode="auto">
            <a:xfrm>
              <a:off x="9771037" y="2998133"/>
              <a:ext cx="407686" cy="423830"/>
            </a:xfrm>
            <a:custGeom>
              <a:avLst/>
              <a:gdLst>
                <a:gd name="T0" fmla="*/ 227717 w 444"/>
                <a:gd name="T1" fmla="*/ 309157 h 462"/>
                <a:gd name="T2" fmla="*/ 227717 w 444"/>
                <a:gd name="T3" fmla="*/ 309157 h 462"/>
                <a:gd name="T4" fmla="*/ 293828 w 444"/>
                <a:gd name="T5" fmla="*/ 235767 h 462"/>
                <a:gd name="T6" fmla="*/ 406768 w 444"/>
                <a:gd name="T7" fmla="*/ 65134 h 462"/>
                <a:gd name="T8" fmla="*/ 391158 w 444"/>
                <a:gd name="T9" fmla="*/ 48621 h 462"/>
                <a:gd name="T10" fmla="*/ 317701 w 444"/>
                <a:gd name="T11" fmla="*/ 48621 h 462"/>
                <a:gd name="T12" fmla="*/ 203843 w 444"/>
                <a:gd name="T13" fmla="*/ 0 h 462"/>
                <a:gd name="T14" fmla="*/ 89985 w 444"/>
                <a:gd name="T15" fmla="*/ 48621 h 462"/>
                <a:gd name="T16" fmla="*/ 16528 w 444"/>
                <a:gd name="T17" fmla="*/ 48621 h 462"/>
                <a:gd name="T18" fmla="*/ 0 w 444"/>
                <a:gd name="T19" fmla="*/ 65134 h 462"/>
                <a:gd name="T20" fmla="*/ 113858 w 444"/>
                <a:gd name="T21" fmla="*/ 235767 h 462"/>
                <a:gd name="T22" fmla="*/ 179051 w 444"/>
                <a:gd name="T23" fmla="*/ 309157 h 462"/>
                <a:gd name="T24" fmla="*/ 179051 w 444"/>
                <a:gd name="T25" fmla="*/ 341266 h 462"/>
                <a:gd name="T26" fmla="*/ 98249 w 444"/>
                <a:gd name="T27" fmla="*/ 381630 h 462"/>
                <a:gd name="T28" fmla="*/ 203843 w 444"/>
                <a:gd name="T29" fmla="*/ 422913 h 462"/>
                <a:gd name="T30" fmla="*/ 301173 w 444"/>
                <a:gd name="T31" fmla="*/ 381630 h 462"/>
                <a:gd name="T32" fmla="*/ 227717 w 444"/>
                <a:gd name="T33" fmla="*/ 341266 h 462"/>
                <a:gd name="T34" fmla="*/ 227717 w 444"/>
                <a:gd name="T35" fmla="*/ 309157 h 462"/>
                <a:gd name="T36" fmla="*/ 293828 w 444"/>
                <a:gd name="T37" fmla="*/ 194485 h 462"/>
                <a:gd name="T38" fmla="*/ 293828 w 444"/>
                <a:gd name="T39" fmla="*/ 194485 h 462"/>
                <a:gd name="T40" fmla="*/ 317701 w 444"/>
                <a:gd name="T41" fmla="*/ 81647 h 462"/>
                <a:gd name="T42" fmla="*/ 374630 w 444"/>
                <a:gd name="T43" fmla="*/ 81647 h 462"/>
                <a:gd name="T44" fmla="*/ 293828 w 444"/>
                <a:gd name="T45" fmla="*/ 194485 h 462"/>
                <a:gd name="T46" fmla="*/ 203843 w 444"/>
                <a:gd name="T47" fmla="*/ 33026 h 462"/>
                <a:gd name="T48" fmla="*/ 203843 w 444"/>
                <a:gd name="T49" fmla="*/ 33026 h 462"/>
                <a:gd name="T50" fmla="*/ 293828 w 444"/>
                <a:gd name="T51" fmla="*/ 65134 h 462"/>
                <a:gd name="T52" fmla="*/ 203843 w 444"/>
                <a:gd name="T53" fmla="*/ 105499 h 462"/>
                <a:gd name="T54" fmla="*/ 113858 w 444"/>
                <a:gd name="T55" fmla="*/ 65134 h 462"/>
                <a:gd name="T56" fmla="*/ 203843 w 444"/>
                <a:gd name="T57" fmla="*/ 33026 h 462"/>
                <a:gd name="T58" fmla="*/ 33056 w 444"/>
                <a:gd name="T59" fmla="*/ 81647 h 462"/>
                <a:gd name="T60" fmla="*/ 33056 w 444"/>
                <a:gd name="T61" fmla="*/ 81647 h 462"/>
                <a:gd name="T62" fmla="*/ 89985 w 444"/>
                <a:gd name="T63" fmla="*/ 81647 h 462"/>
                <a:gd name="T64" fmla="*/ 113858 w 444"/>
                <a:gd name="T65" fmla="*/ 194485 h 462"/>
                <a:gd name="T66" fmla="*/ 33056 w 444"/>
                <a:gd name="T67" fmla="*/ 81647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2580" y="3920008"/>
            <a:ext cx="4979970" cy="198517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72580" y="1991271"/>
            <a:ext cx="2431102" cy="1726563"/>
          </a:xfrm>
          <a:prstGeom prst="rect">
            <a:avLst/>
          </a:prstGeom>
          <a:blipFill dpi="0" rotWithShape="1">
            <a:blip r:embed="rId2"/>
            <a:srcRect/>
            <a:stretch>
              <a:fillRect b="-150000"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10037" y="1991271"/>
            <a:ext cx="2442086" cy="1726563"/>
          </a:xfrm>
          <a:prstGeom prst="rect">
            <a:avLst/>
          </a:prstGeom>
          <a:blipFill dpi="0" rotWithShape="1">
            <a:blip r:embed="rId3"/>
            <a:srcRect/>
            <a:stretch>
              <a:fillRect b="-60000"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5884841" y="2241947"/>
            <a:ext cx="5789921" cy="3505122"/>
          </a:xfrm>
          <a:prstGeom prst="roundRect">
            <a:avLst>
              <a:gd name="adj" fmla="val 4528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3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34437" y="2457235"/>
            <a:ext cx="5640325" cy="293759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457200">
              <a:lnSpc>
                <a:spcPct val="130000"/>
              </a:lnSpc>
              <a:defRPr/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点击此处添加文本信息。标题数字等都可以通过点击和重新输入进行更改，顶部“开始”面板中可以对字体、字号、颜色、行距等进行修改。点击此处添加文本信息。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indent="457200">
              <a:lnSpc>
                <a:spcPct val="130000"/>
              </a:lnSpc>
              <a:defRPr/>
            </a:pP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标题数字等都可以通过点击和重新输入进行更改。点击此处添加文本信息。标题数字等都可以通过点击和重新输入进行更改，顶部“开始”面板中可以对字体、字号、颜色、行距等进行修改。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4" name="Freeform 16"/>
          <p:cNvSpPr>
            <a:spLocks noEditPoints="1"/>
          </p:cNvSpPr>
          <p:nvPr/>
        </p:nvSpPr>
        <p:spPr bwMode="auto">
          <a:xfrm>
            <a:off x="8262764" y="2917002"/>
            <a:ext cx="2729781" cy="2572503"/>
          </a:xfrm>
          <a:custGeom>
            <a:avLst/>
            <a:gdLst>
              <a:gd name="T0" fmla="*/ 3 w 179"/>
              <a:gd name="T1" fmla="*/ 165 h 167"/>
              <a:gd name="T2" fmla="*/ 0 w 179"/>
              <a:gd name="T3" fmla="*/ 158 h 167"/>
              <a:gd name="T4" fmla="*/ 8 w 179"/>
              <a:gd name="T5" fmla="*/ 126 h 167"/>
              <a:gd name="T6" fmla="*/ 62 w 179"/>
              <a:gd name="T7" fmla="*/ 92 h 167"/>
              <a:gd name="T8" fmla="*/ 25 w 179"/>
              <a:gd name="T9" fmla="*/ 51 h 167"/>
              <a:gd name="T10" fmla="*/ 35 w 179"/>
              <a:gd name="T11" fmla="*/ 8 h 167"/>
              <a:gd name="T12" fmla="*/ 43 w 179"/>
              <a:gd name="T13" fmla="*/ 1 h 167"/>
              <a:gd name="T14" fmla="*/ 52 w 179"/>
              <a:gd name="T15" fmla="*/ 3 h 167"/>
              <a:gd name="T16" fmla="*/ 171 w 179"/>
              <a:gd name="T17" fmla="*/ 75 h 167"/>
              <a:gd name="T18" fmla="*/ 179 w 179"/>
              <a:gd name="T19" fmla="*/ 88 h 167"/>
              <a:gd name="T20" fmla="*/ 171 w 179"/>
              <a:gd name="T21" fmla="*/ 96 h 167"/>
              <a:gd name="T22" fmla="*/ 10 w 179"/>
              <a:gd name="T23" fmla="*/ 167 h 167"/>
              <a:gd name="T24" fmla="*/ 3 w 179"/>
              <a:gd name="T25" fmla="*/ 165 h 167"/>
              <a:gd name="T26" fmla="*/ 113 w 179"/>
              <a:gd name="T27" fmla="*/ 65 h 167"/>
              <a:gd name="T28" fmla="*/ 100 w 179"/>
              <a:gd name="T29" fmla="*/ 74 h 167"/>
              <a:gd name="T30" fmla="*/ 113 w 179"/>
              <a:gd name="T31" fmla="*/ 84 h 167"/>
              <a:gd name="T32" fmla="*/ 126 w 179"/>
              <a:gd name="T33" fmla="*/ 74 h 167"/>
              <a:gd name="T34" fmla="*/ 113 w 179"/>
              <a:gd name="T35" fmla="*/ 6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9" h="167">
                <a:moveTo>
                  <a:pt x="3" y="165"/>
                </a:moveTo>
                <a:cubicBezTo>
                  <a:pt x="0" y="162"/>
                  <a:pt x="0" y="158"/>
                  <a:pt x="0" y="158"/>
                </a:cubicBezTo>
                <a:cubicBezTo>
                  <a:pt x="8" y="126"/>
                  <a:pt x="8" y="126"/>
                  <a:pt x="8" y="126"/>
                </a:cubicBezTo>
                <a:cubicBezTo>
                  <a:pt x="8" y="126"/>
                  <a:pt x="58" y="115"/>
                  <a:pt x="62" y="92"/>
                </a:cubicBezTo>
                <a:cubicBezTo>
                  <a:pt x="66" y="71"/>
                  <a:pt x="25" y="51"/>
                  <a:pt x="25" y="51"/>
                </a:cubicBezTo>
                <a:cubicBezTo>
                  <a:pt x="35" y="8"/>
                  <a:pt x="35" y="8"/>
                  <a:pt x="35" y="8"/>
                </a:cubicBezTo>
                <a:cubicBezTo>
                  <a:pt x="35" y="8"/>
                  <a:pt x="37" y="3"/>
                  <a:pt x="43" y="1"/>
                </a:cubicBezTo>
                <a:cubicBezTo>
                  <a:pt x="47" y="0"/>
                  <a:pt x="52" y="3"/>
                  <a:pt x="52" y="3"/>
                </a:cubicBezTo>
                <a:cubicBezTo>
                  <a:pt x="171" y="75"/>
                  <a:pt x="171" y="75"/>
                  <a:pt x="171" y="75"/>
                </a:cubicBezTo>
                <a:cubicBezTo>
                  <a:pt x="171" y="75"/>
                  <a:pt x="179" y="80"/>
                  <a:pt x="179" y="88"/>
                </a:cubicBezTo>
                <a:cubicBezTo>
                  <a:pt x="179" y="93"/>
                  <a:pt x="171" y="96"/>
                  <a:pt x="171" y="96"/>
                </a:cubicBezTo>
                <a:cubicBezTo>
                  <a:pt x="10" y="167"/>
                  <a:pt x="10" y="167"/>
                  <a:pt x="10" y="167"/>
                </a:cubicBezTo>
                <a:cubicBezTo>
                  <a:pt x="10" y="167"/>
                  <a:pt x="5" y="167"/>
                  <a:pt x="3" y="165"/>
                </a:cubicBezTo>
                <a:close/>
                <a:moveTo>
                  <a:pt x="113" y="65"/>
                </a:moveTo>
                <a:cubicBezTo>
                  <a:pt x="106" y="65"/>
                  <a:pt x="100" y="69"/>
                  <a:pt x="100" y="74"/>
                </a:cubicBezTo>
                <a:cubicBezTo>
                  <a:pt x="100" y="80"/>
                  <a:pt x="106" y="84"/>
                  <a:pt x="113" y="84"/>
                </a:cubicBezTo>
                <a:cubicBezTo>
                  <a:pt x="120" y="84"/>
                  <a:pt x="126" y="80"/>
                  <a:pt x="126" y="74"/>
                </a:cubicBezTo>
                <a:cubicBezTo>
                  <a:pt x="126" y="69"/>
                  <a:pt x="120" y="65"/>
                  <a:pt x="113" y="65"/>
                </a:cubicBezTo>
                <a:close/>
              </a:path>
            </a:pathLst>
          </a:custGeom>
          <a:solidFill>
            <a:srgbClr val="F2653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17"/>
          <p:cNvSpPr/>
          <p:nvPr/>
        </p:nvSpPr>
        <p:spPr bwMode="auto">
          <a:xfrm>
            <a:off x="6785876" y="3191203"/>
            <a:ext cx="2212872" cy="220607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2DA8EE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18"/>
          <p:cNvSpPr/>
          <p:nvPr/>
        </p:nvSpPr>
        <p:spPr bwMode="auto">
          <a:xfrm>
            <a:off x="5412375" y="3393114"/>
            <a:ext cx="1934721" cy="1914421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Freeform 19"/>
          <p:cNvSpPr/>
          <p:nvPr/>
        </p:nvSpPr>
        <p:spPr bwMode="auto">
          <a:xfrm>
            <a:off x="4334244" y="3562620"/>
            <a:ext cx="1535963" cy="1575408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9"/>
          <p:cNvGrpSpPr/>
          <p:nvPr/>
        </p:nvGrpSpPr>
        <p:grpSpPr bwMode="auto">
          <a:xfrm flipH="1">
            <a:off x="6537497" y="4334093"/>
            <a:ext cx="3867730" cy="2008414"/>
            <a:chOff x="3951201" y="2629963"/>
            <a:chExt cx="2495617" cy="1278280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3951201" y="2629963"/>
              <a:ext cx="2495617" cy="839100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4336908" y="3520384"/>
              <a:ext cx="2080368" cy="3878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您的内容打在这里，或者通过复制您的文本后，在此框中选择粘贴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 bwMode="auto">
          <a:xfrm>
            <a:off x="939939" y="2917001"/>
            <a:ext cx="3811995" cy="1421125"/>
            <a:chOff x="1579813" y="1430744"/>
            <a:chExt cx="2458347" cy="904875"/>
          </a:xfrm>
        </p:grpSpPr>
        <p:sp>
          <p:nvSpPr>
            <p:cNvPr id="15" name="任意多边形 14"/>
            <p:cNvSpPr/>
            <p:nvPr/>
          </p:nvSpPr>
          <p:spPr>
            <a:xfrm flipH="1">
              <a:off x="1581098" y="2059652"/>
              <a:ext cx="2457062" cy="275967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TextBox 11"/>
            <p:cNvSpPr txBox="1">
              <a:spLocks noChangeArrowheads="1"/>
            </p:cNvSpPr>
            <p:nvPr/>
          </p:nvSpPr>
          <p:spPr bwMode="auto">
            <a:xfrm>
              <a:off x="1579813" y="1430744"/>
              <a:ext cx="1910743" cy="3880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您的内容打在这里，或者通过复制您的文本后，在此框中选择粘贴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7305864" y="1628800"/>
            <a:ext cx="2789624" cy="2265834"/>
            <a:chOff x="6068315" y="1783437"/>
            <a:chExt cx="2225374" cy="1784387"/>
          </a:xfrm>
        </p:grpSpPr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 flipH="1">
              <a:off x="6068315" y="1783437"/>
              <a:ext cx="2225374" cy="6835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您的内容打在这里，或者通过复制您的文本后，在此框中选择粘贴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536766" y="2373995"/>
              <a:ext cx="801921" cy="1193829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21"/>
          <p:cNvGrpSpPr/>
          <p:nvPr/>
        </p:nvGrpSpPr>
        <p:grpSpPr bwMode="auto">
          <a:xfrm>
            <a:off x="2846932" y="1650967"/>
            <a:ext cx="3493497" cy="2233588"/>
            <a:chOff x="2512145" y="1801099"/>
            <a:chExt cx="2786876" cy="1758873"/>
          </a:xfrm>
        </p:grpSpPr>
        <p:sp>
          <p:nvSpPr>
            <p:cNvPr id="23" name="任意多边形 22"/>
            <p:cNvSpPr/>
            <p:nvPr/>
          </p:nvSpPr>
          <p:spPr>
            <a:xfrm flipH="1">
              <a:off x="4498687" y="2366224"/>
              <a:ext cx="800334" cy="1193748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 flipH="1">
              <a:off x="2512145" y="1801099"/>
              <a:ext cx="2053235" cy="683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您的内容打在这里，或者通过复制您的文本后，在此框中选择粘贴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t="26278" b="31262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  <p:sp>
        <p:nvSpPr>
          <p:cNvPr id="6" name="TextBox 70"/>
          <p:cNvSpPr txBox="1"/>
          <p:nvPr/>
        </p:nvSpPr>
        <p:spPr>
          <a:xfrm>
            <a:off x="2961127" y="2988905"/>
            <a:ext cx="6269746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54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54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3390825" y="4040341"/>
            <a:ext cx="541035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050" dirty="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050" dirty="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4151784" y="4485641"/>
            <a:ext cx="3888432" cy="0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4151784" y="4569460"/>
            <a:ext cx="38884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●项目合作  ●工作汇报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计划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总结  ●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商务交流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12105" y="1337310"/>
            <a:ext cx="1368814" cy="1368814"/>
            <a:chOff x="7828" y="266"/>
            <a:chExt cx="3905" cy="3905"/>
          </a:xfrm>
        </p:grpSpPr>
        <p:sp>
          <p:nvSpPr>
            <p:cNvPr id="4" name="Freeform: Shape 32"/>
            <p:cNvSpPr/>
            <p:nvPr/>
          </p:nvSpPr>
          <p:spPr>
            <a:xfrm rot="2700000">
              <a:off x="7828" y="266"/>
              <a:ext cx="3905" cy="390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1206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571" y="983"/>
              <a:ext cx="2410" cy="2468"/>
            </a:xfrm>
            <a:prstGeom prst="rect">
              <a:avLst/>
            </a:prstGeom>
            <a:noFill/>
            <a:ln w="117475">
              <a:noFill/>
            </a:ln>
          </p:spPr>
          <p:txBody>
            <a:bodyPr wrap="square" numCol="1" rtlCol="0">
              <a:prstTxWarp prst="textPlain">
                <a:avLst/>
              </a:prstTxWarp>
              <a:spAutoFit/>
            </a:bodyPr>
            <a:p>
              <a:r>
                <a:rPr lang="en-US" altLang="zh-CN" sz="1600" spc="100" dirty="0">
                  <a:solidFill>
                    <a:schemeClr val="accent1"/>
                  </a:solidFill>
                  <a:latin typeface="刘炳森隶书" panose="02010600010101010101" charset="-122"/>
                  <a:ea typeface="刘炳森隶书" panose="02010600010101010101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04</a:t>
              </a:r>
              <a:endParaRPr lang="en-US" altLang="zh-CN" sz="1600" spc="100" dirty="0">
                <a:solidFill>
                  <a:schemeClr val="accent1"/>
                </a:solidFill>
                <a:latin typeface="刘炳森隶书" panose="02010600010101010101" charset="-122"/>
                <a:ea typeface="刘炳森隶书" panose="02010600010101010101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99982" y="1550650"/>
            <a:ext cx="1250951" cy="1155700"/>
            <a:chOff x="990159" y="1862891"/>
            <a:chExt cx="1250951" cy="1155700"/>
          </a:xfrm>
        </p:grpSpPr>
        <p:sp>
          <p:nvSpPr>
            <p:cNvPr id="4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13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solidFill>
                <a:srgbClr val="F265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TextBox 50"/>
              <p:cNvSpPr txBox="1"/>
              <p:nvPr/>
            </p:nvSpPr>
            <p:spPr>
              <a:xfrm>
                <a:off x="1337363" y="1957671"/>
                <a:ext cx="556544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  <a:endPara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5" name="TextBox 42"/>
          <p:cNvSpPr txBox="1"/>
          <p:nvPr/>
        </p:nvSpPr>
        <p:spPr>
          <a:xfrm>
            <a:off x="2396571" y="1979372"/>
            <a:ext cx="3390139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TextBox 43"/>
          <p:cNvSpPr txBox="1"/>
          <p:nvPr/>
        </p:nvSpPr>
        <p:spPr>
          <a:xfrm>
            <a:off x="2408929" y="1520097"/>
            <a:ext cx="2239519" cy="415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点击请替换文字</a:t>
            </a:r>
            <a:endParaRPr lang="zh-CN" altLang="en-US" sz="1800" spc="3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49350" y="3295330"/>
            <a:ext cx="1250951" cy="1155700"/>
            <a:chOff x="990159" y="1862891"/>
            <a:chExt cx="1250951" cy="1155700"/>
          </a:xfrm>
        </p:grpSpPr>
        <p:sp>
          <p:nvSpPr>
            <p:cNvPr id="18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20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solidFill>
                <a:srgbClr val="D4F0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TextBox 50"/>
              <p:cNvSpPr txBox="1"/>
              <p:nvPr/>
            </p:nvSpPr>
            <p:spPr>
              <a:xfrm>
                <a:off x="1337363" y="1957671"/>
                <a:ext cx="556544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36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03</a:t>
                </a:r>
                <a:endParaRPr lang="en-US" altLang="zh-CN" sz="3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2" name="TextBox 42"/>
          <p:cNvSpPr txBox="1"/>
          <p:nvPr/>
        </p:nvSpPr>
        <p:spPr>
          <a:xfrm>
            <a:off x="2445939" y="3724052"/>
            <a:ext cx="3390139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TextBox 43"/>
          <p:cNvSpPr txBox="1"/>
          <p:nvPr/>
        </p:nvSpPr>
        <p:spPr>
          <a:xfrm>
            <a:off x="2458297" y="3264777"/>
            <a:ext cx="2239519" cy="415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点击请替换文字</a:t>
            </a:r>
            <a:endParaRPr lang="zh-CN" altLang="en-US" sz="1800" spc="3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44844" y="1573161"/>
            <a:ext cx="1250951" cy="1155700"/>
            <a:chOff x="990159" y="1862891"/>
            <a:chExt cx="1250951" cy="1155700"/>
          </a:xfrm>
        </p:grpSpPr>
        <p:sp>
          <p:nvSpPr>
            <p:cNvPr id="25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27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solidFill>
                <a:srgbClr val="F265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TextBox 50"/>
              <p:cNvSpPr txBox="1"/>
              <p:nvPr/>
            </p:nvSpPr>
            <p:spPr>
              <a:xfrm>
                <a:off x="1337363" y="1957671"/>
                <a:ext cx="556544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36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  <a:endParaRPr lang="en-US" altLang="zh-CN" sz="3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9" name="TextBox 42"/>
          <p:cNvSpPr txBox="1"/>
          <p:nvPr/>
        </p:nvSpPr>
        <p:spPr>
          <a:xfrm>
            <a:off x="8241433" y="2001883"/>
            <a:ext cx="3390139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8253791" y="1542608"/>
            <a:ext cx="2239519" cy="415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点击请替换文字</a:t>
            </a:r>
            <a:endParaRPr lang="zh-CN" altLang="en-US" sz="1800" spc="3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794212" y="3317841"/>
            <a:ext cx="1250951" cy="1155700"/>
            <a:chOff x="990159" y="1862891"/>
            <a:chExt cx="1250951" cy="1155700"/>
          </a:xfrm>
        </p:grpSpPr>
        <p:sp>
          <p:nvSpPr>
            <p:cNvPr id="32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34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solidFill>
                <a:srgbClr val="D4F0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5" name="TextBox 50"/>
              <p:cNvSpPr txBox="1"/>
              <p:nvPr/>
            </p:nvSpPr>
            <p:spPr>
              <a:xfrm>
                <a:off x="1337363" y="1957671"/>
                <a:ext cx="556544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36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altLang="zh-CN" sz="3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6" name="TextBox 42"/>
          <p:cNvSpPr txBox="1"/>
          <p:nvPr/>
        </p:nvSpPr>
        <p:spPr>
          <a:xfrm>
            <a:off x="8290801" y="3746563"/>
            <a:ext cx="3390139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7" name="TextBox 43"/>
          <p:cNvSpPr txBox="1"/>
          <p:nvPr/>
        </p:nvSpPr>
        <p:spPr>
          <a:xfrm>
            <a:off x="8303159" y="3287288"/>
            <a:ext cx="2239519" cy="415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点击请替换文字</a:t>
            </a:r>
            <a:endParaRPr lang="zh-CN" altLang="en-US" sz="1800" spc="3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36471" y="5121271"/>
            <a:ext cx="1250951" cy="1155700"/>
            <a:chOff x="990159" y="1862891"/>
            <a:chExt cx="1250951" cy="1155700"/>
          </a:xfrm>
        </p:grpSpPr>
        <p:sp>
          <p:nvSpPr>
            <p:cNvPr id="39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41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solidFill>
                <a:srgbClr val="2DA8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TextBox 50"/>
              <p:cNvSpPr txBox="1"/>
              <p:nvPr/>
            </p:nvSpPr>
            <p:spPr>
              <a:xfrm>
                <a:off x="1337363" y="1957671"/>
                <a:ext cx="556544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36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05</a:t>
                </a:r>
                <a:endParaRPr lang="en-US" altLang="zh-CN" sz="3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2433060" y="5549993"/>
            <a:ext cx="3390139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445418" y="5090718"/>
            <a:ext cx="2239519" cy="415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点击请替换文字</a:t>
            </a:r>
            <a:endParaRPr lang="zh-CN" altLang="en-US" sz="1800" spc="3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781333" y="5143782"/>
            <a:ext cx="1250951" cy="1155700"/>
            <a:chOff x="990159" y="1862891"/>
            <a:chExt cx="1250951" cy="1155700"/>
          </a:xfrm>
        </p:grpSpPr>
        <p:sp>
          <p:nvSpPr>
            <p:cNvPr id="46" name="Freeform 6"/>
            <p:cNvSpPr/>
            <p:nvPr/>
          </p:nvSpPr>
          <p:spPr bwMode="auto">
            <a:xfrm rot="1800000">
              <a:off x="990159" y="1862891"/>
              <a:ext cx="1250951" cy="1155700"/>
            </a:xfrm>
            <a:custGeom>
              <a:avLst/>
              <a:gdLst>
                <a:gd name="T0" fmla="*/ 1730 w 2851"/>
                <a:gd name="T1" fmla="*/ 2494 h 2627"/>
                <a:gd name="T2" fmla="*/ 1425 w 2851"/>
                <a:gd name="T3" fmla="*/ 2423 h 2627"/>
                <a:gd name="T4" fmla="*/ 1120 w 2851"/>
                <a:gd name="T5" fmla="*/ 2493 h 2627"/>
                <a:gd name="T6" fmla="*/ 553 w 2851"/>
                <a:gd name="T7" fmla="*/ 2162 h 2627"/>
                <a:gd name="T8" fmla="*/ 462 w 2851"/>
                <a:gd name="T9" fmla="*/ 1867 h 2627"/>
                <a:gd name="T10" fmla="*/ 252 w 2851"/>
                <a:gd name="T11" fmla="*/ 1640 h 2627"/>
                <a:gd name="T12" fmla="*/ 252 w 2851"/>
                <a:gd name="T13" fmla="*/ 982 h 2627"/>
                <a:gd name="T14" fmla="*/ 462 w 2851"/>
                <a:gd name="T15" fmla="*/ 755 h 2627"/>
                <a:gd name="T16" fmla="*/ 553 w 2851"/>
                <a:gd name="T17" fmla="*/ 460 h 2627"/>
                <a:gd name="T18" fmla="*/ 1126 w 2851"/>
                <a:gd name="T19" fmla="*/ 132 h 2627"/>
                <a:gd name="T20" fmla="*/ 1425 w 2851"/>
                <a:gd name="T21" fmla="*/ 200 h 2627"/>
                <a:gd name="T22" fmla="*/ 1726 w 2851"/>
                <a:gd name="T23" fmla="*/ 131 h 2627"/>
                <a:gd name="T24" fmla="*/ 2109 w 2851"/>
                <a:gd name="T25" fmla="*/ 135 h 2627"/>
                <a:gd name="T26" fmla="*/ 2296 w 2851"/>
                <a:gd name="T27" fmla="*/ 460 h 2627"/>
                <a:gd name="T28" fmla="*/ 2387 w 2851"/>
                <a:gd name="T29" fmla="*/ 755 h 2627"/>
                <a:gd name="T30" fmla="*/ 2598 w 2851"/>
                <a:gd name="T31" fmla="*/ 982 h 2627"/>
                <a:gd name="T32" fmla="*/ 2600 w 2851"/>
                <a:gd name="T33" fmla="*/ 1639 h 2627"/>
                <a:gd name="T34" fmla="*/ 2387 w 2851"/>
                <a:gd name="T35" fmla="*/ 1867 h 2627"/>
                <a:gd name="T36" fmla="*/ 2297 w 2851"/>
                <a:gd name="T37" fmla="*/ 2164 h 2627"/>
                <a:gd name="T38" fmla="*/ 1730 w 2851"/>
                <a:gd name="T39" fmla="*/ 2494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1" h="2627">
                  <a:moveTo>
                    <a:pt x="1730" y="2494"/>
                  </a:moveTo>
                  <a:cubicBezTo>
                    <a:pt x="1638" y="2448"/>
                    <a:pt x="1534" y="2423"/>
                    <a:pt x="1425" y="2423"/>
                  </a:cubicBezTo>
                  <a:cubicBezTo>
                    <a:pt x="1315" y="2423"/>
                    <a:pt x="1212" y="2448"/>
                    <a:pt x="1120" y="2493"/>
                  </a:cubicBezTo>
                  <a:cubicBezTo>
                    <a:pt x="848" y="2627"/>
                    <a:pt x="575" y="2461"/>
                    <a:pt x="553" y="2162"/>
                  </a:cubicBezTo>
                  <a:cubicBezTo>
                    <a:pt x="546" y="2061"/>
                    <a:pt x="516" y="1960"/>
                    <a:pt x="462" y="1867"/>
                  </a:cubicBezTo>
                  <a:cubicBezTo>
                    <a:pt x="408" y="1773"/>
                    <a:pt x="336" y="1697"/>
                    <a:pt x="252" y="1640"/>
                  </a:cubicBezTo>
                  <a:cubicBezTo>
                    <a:pt x="0" y="1470"/>
                    <a:pt x="0" y="1152"/>
                    <a:pt x="252" y="982"/>
                  </a:cubicBezTo>
                  <a:cubicBezTo>
                    <a:pt x="336" y="925"/>
                    <a:pt x="408" y="849"/>
                    <a:pt x="462" y="755"/>
                  </a:cubicBezTo>
                  <a:cubicBezTo>
                    <a:pt x="516" y="662"/>
                    <a:pt x="546" y="561"/>
                    <a:pt x="553" y="460"/>
                  </a:cubicBezTo>
                  <a:cubicBezTo>
                    <a:pt x="575" y="152"/>
                    <a:pt x="851" y="0"/>
                    <a:pt x="1126" y="132"/>
                  </a:cubicBezTo>
                  <a:cubicBezTo>
                    <a:pt x="1217" y="175"/>
                    <a:pt x="1318" y="200"/>
                    <a:pt x="1425" y="200"/>
                  </a:cubicBezTo>
                  <a:cubicBezTo>
                    <a:pt x="1533" y="200"/>
                    <a:pt x="1635" y="175"/>
                    <a:pt x="1726" y="131"/>
                  </a:cubicBezTo>
                  <a:cubicBezTo>
                    <a:pt x="1865" y="63"/>
                    <a:pt x="2003" y="72"/>
                    <a:pt x="2109" y="135"/>
                  </a:cubicBezTo>
                  <a:cubicBezTo>
                    <a:pt x="2213" y="198"/>
                    <a:pt x="2286" y="313"/>
                    <a:pt x="2296" y="460"/>
                  </a:cubicBezTo>
                  <a:cubicBezTo>
                    <a:pt x="2304" y="561"/>
                    <a:pt x="2333" y="662"/>
                    <a:pt x="2387" y="755"/>
                  </a:cubicBezTo>
                  <a:cubicBezTo>
                    <a:pt x="2441" y="849"/>
                    <a:pt x="2514" y="925"/>
                    <a:pt x="2598" y="982"/>
                  </a:cubicBezTo>
                  <a:cubicBezTo>
                    <a:pt x="2846" y="1150"/>
                    <a:pt x="2851" y="1470"/>
                    <a:pt x="2600" y="1639"/>
                  </a:cubicBezTo>
                  <a:cubicBezTo>
                    <a:pt x="2515" y="1696"/>
                    <a:pt x="2442" y="1772"/>
                    <a:pt x="2387" y="1867"/>
                  </a:cubicBezTo>
                  <a:cubicBezTo>
                    <a:pt x="2333" y="1961"/>
                    <a:pt x="2304" y="2062"/>
                    <a:pt x="2297" y="2164"/>
                  </a:cubicBezTo>
                  <a:cubicBezTo>
                    <a:pt x="2275" y="2460"/>
                    <a:pt x="2000" y="2627"/>
                    <a:pt x="1730" y="2494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085500" y="1950144"/>
              <a:ext cx="1060270" cy="981196"/>
              <a:chOff x="1085500" y="1950144"/>
              <a:chExt cx="1060270" cy="981196"/>
            </a:xfrm>
          </p:grpSpPr>
          <p:sp>
            <p:nvSpPr>
              <p:cNvPr id="48" name="Freeform 7"/>
              <p:cNvSpPr/>
              <p:nvPr/>
            </p:nvSpPr>
            <p:spPr bwMode="auto">
              <a:xfrm rot="1800000">
                <a:off x="1085500" y="1950144"/>
                <a:ext cx="1060270" cy="981196"/>
              </a:xfrm>
              <a:custGeom>
                <a:avLst/>
                <a:gdLst>
                  <a:gd name="T0" fmla="*/ 1297 w 2136"/>
                  <a:gd name="T1" fmla="*/ 1868 h 1968"/>
                  <a:gd name="T2" fmla="*/ 1068 w 2136"/>
                  <a:gd name="T3" fmla="*/ 1815 h 1968"/>
                  <a:gd name="T4" fmla="*/ 839 w 2136"/>
                  <a:gd name="T5" fmla="*/ 1868 h 1968"/>
                  <a:gd name="T6" fmla="*/ 415 w 2136"/>
                  <a:gd name="T7" fmla="*/ 1620 h 1968"/>
                  <a:gd name="T8" fmla="*/ 347 w 2136"/>
                  <a:gd name="T9" fmla="*/ 1399 h 1968"/>
                  <a:gd name="T10" fmla="*/ 189 w 2136"/>
                  <a:gd name="T11" fmla="*/ 1229 h 1968"/>
                  <a:gd name="T12" fmla="*/ 189 w 2136"/>
                  <a:gd name="T13" fmla="*/ 736 h 1968"/>
                  <a:gd name="T14" fmla="*/ 347 w 2136"/>
                  <a:gd name="T15" fmla="*/ 566 h 1968"/>
                  <a:gd name="T16" fmla="*/ 415 w 2136"/>
                  <a:gd name="T17" fmla="*/ 345 h 1968"/>
                  <a:gd name="T18" fmla="*/ 844 w 2136"/>
                  <a:gd name="T19" fmla="*/ 99 h 1968"/>
                  <a:gd name="T20" fmla="*/ 1068 w 2136"/>
                  <a:gd name="T21" fmla="*/ 150 h 1968"/>
                  <a:gd name="T22" fmla="*/ 1293 w 2136"/>
                  <a:gd name="T23" fmla="*/ 98 h 1968"/>
                  <a:gd name="T24" fmla="*/ 1580 w 2136"/>
                  <a:gd name="T25" fmla="*/ 102 h 1968"/>
                  <a:gd name="T26" fmla="*/ 1721 w 2136"/>
                  <a:gd name="T27" fmla="*/ 345 h 1968"/>
                  <a:gd name="T28" fmla="*/ 1789 w 2136"/>
                  <a:gd name="T29" fmla="*/ 566 h 1968"/>
                  <a:gd name="T30" fmla="*/ 1947 w 2136"/>
                  <a:gd name="T31" fmla="*/ 736 h 1968"/>
                  <a:gd name="T32" fmla="*/ 1948 w 2136"/>
                  <a:gd name="T33" fmla="*/ 1228 h 1968"/>
                  <a:gd name="T34" fmla="*/ 1789 w 2136"/>
                  <a:gd name="T35" fmla="*/ 1399 h 1968"/>
                  <a:gd name="T36" fmla="*/ 1721 w 2136"/>
                  <a:gd name="T37" fmla="*/ 1621 h 1968"/>
                  <a:gd name="T38" fmla="*/ 1297 w 2136"/>
                  <a:gd name="T39" fmla="*/ 1868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6" h="1968">
                    <a:moveTo>
                      <a:pt x="1297" y="1868"/>
                    </a:moveTo>
                    <a:cubicBezTo>
                      <a:pt x="1228" y="1834"/>
                      <a:pt x="1150" y="1815"/>
                      <a:pt x="1068" y="1815"/>
                    </a:cubicBezTo>
                    <a:cubicBezTo>
                      <a:pt x="986" y="1815"/>
                      <a:pt x="908" y="1834"/>
                      <a:pt x="839" y="1868"/>
                    </a:cubicBezTo>
                    <a:cubicBezTo>
                      <a:pt x="636" y="1968"/>
                      <a:pt x="431" y="1843"/>
                      <a:pt x="415" y="1620"/>
                    </a:cubicBezTo>
                    <a:cubicBezTo>
                      <a:pt x="409" y="1544"/>
                      <a:pt x="387" y="1469"/>
                      <a:pt x="347" y="1399"/>
                    </a:cubicBezTo>
                    <a:cubicBezTo>
                      <a:pt x="306" y="1329"/>
                      <a:pt x="252" y="1271"/>
                      <a:pt x="189" y="1229"/>
                    </a:cubicBezTo>
                    <a:cubicBezTo>
                      <a:pt x="0" y="1101"/>
                      <a:pt x="1" y="863"/>
                      <a:pt x="189" y="736"/>
                    </a:cubicBezTo>
                    <a:cubicBezTo>
                      <a:pt x="252" y="693"/>
                      <a:pt x="306" y="636"/>
                      <a:pt x="347" y="566"/>
                    </a:cubicBezTo>
                    <a:cubicBezTo>
                      <a:pt x="387" y="496"/>
                      <a:pt x="409" y="420"/>
                      <a:pt x="415" y="345"/>
                    </a:cubicBezTo>
                    <a:cubicBezTo>
                      <a:pt x="431" y="114"/>
                      <a:pt x="638" y="0"/>
                      <a:pt x="844" y="99"/>
                    </a:cubicBezTo>
                    <a:cubicBezTo>
                      <a:pt x="912" y="131"/>
                      <a:pt x="988" y="150"/>
                      <a:pt x="1068" y="150"/>
                    </a:cubicBezTo>
                    <a:cubicBezTo>
                      <a:pt x="1149" y="150"/>
                      <a:pt x="1225" y="131"/>
                      <a:pt x="1293" y="98"/>
                    </a:cubicBezTo>
                    <a:cubicBezTo>
                      <a:pt x="1397" y="48"/>
                      <a:pt x="1501" y="54"/>
                      <a:pt x="1580" y="102"/>
                    </a:cubicBezTo>
                    <a:cubicBezTo>
                      <a:pt x="1658" y="148"/>
                      <a:pt x="1713" y="235"/>
                      <a:pt x="1721" y="345"/>
                    </a:cubicBezTo>
                    <a:cubicBezTo>
                      <a:pt x="1726" y="420"/>
                      <a:pt x="1748" y="496"/>
                      <a:pt x="1789" y="566"/>
                    </a:cubicBezTo>
                    <a:cubicBezTo>
                      <a:pt x="1829" y="636"/>
                      <a:pt x="1884" y="693"/>
                      <a:pt x="1947" y="736"/>
                    </a:cubicBezTo>
                    <a:cubicBezTo>
                      <a:pt x="2132" y="862"/>
                      <a:pt x="2136" y="1102"/>
                      <a:pt x="1948" y="1228"/>
                    </a:cubicBezTo>
                    <a:cubicBezTo>
                      <a:pt x="1885" y="1270"/>
                      <a:pt x="1829" y="1328"/>
                      <a:pt x="1789" y="1399"/>
                    </a:cubicBezTo>
                    <a:cubicBezTo>
                      <a:pt x="1748" y="1469"/>
                      <a:pt x="1726" y="1545"/>
                      <a:pt x="1721" y="1621"/>
                    </a:cubicBezTo>
                    <a:cubicBezTo>
                      <a:pt x="1705" y="1843"/>
                      <a:pt x="1499" y="1968"/>
                      <a:pt x="1297" y="1868"/>
                    </a:cubicBezTo>
                    <a:close/>
                  </a:path>
                </a:pathLst>
              </a:custGeom>
              <a:solidFill>
                <a:srgbClr val="2DA8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TextBox 50"/>
              <p:cNvSpPr txBox="1"/>
              <p:nvPr/>
            </p:nvSpPr>
            <p:spPr>
              <a:xfrm>
                <a:off x="1337363" y="1957671"/>
                <a:ext cx="556544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36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06</a:t>
                </a:r>
                <a:endParaRPr lang="en-US" altLang="zh-CN" sz="3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50" name="TextBox 42"/>
          <p:cNvSpPr txBox="1"/>
          <p:nvPr/>
        </p:nvSpPr>
        <p:spPr>
          <a:xfrm>
            <a:off x="8277922" y="5572504"/>
            <a:ext cx="3390139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1" name="TextBox 43"/>
          <p:cNvSpPr txBox="1"/>
          <p:nvPr/>
        </p:nvSpPr>
        <p:spPr>
          <a:xfrm>
            <a:off x="8290280" y="5113229"/>
            <a:ext cx="2239519" cy="415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点击请替换文字</a:t>
            </a:r>
            <a:endParaRPr lang="zh-CN" altLang="en-US" sz="1800" spc="3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您的内容打在这里，或者通过复制您的文本后，在此框中选择粘贴您的内容打在这里，或者通过复制您的文本后，在此框中选择粘贴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045275" y="1806936"/>
            <a:ext cx="10321782" cy="1860479"/>
            <a:chOff x="2533" y="3205"/>
            <a:chExt cx="13608" cy="2453"/>
          </a:xfrm>
        </p:grpSpPr>
        <p:grpSp>
          <p:nvGrpSpPr>
            <p:cNvPr id="12" name="组合 11"/>
            <p:cNvGrpSpPr/>
            <p:nvPr/>
          </p:nvGrpSpPr>
          <p:grpSpPr>
            <a:xfrm>
              <a:off x="2533" y="3205"/>
              <a:ext cx="3582" cy="2453"/>
              <a:chOff x="1057875" y="1891659"/>
              <a:chExt cx="3305339" cy="2263610"/>
            </a:xfrm>
          </p:grpSpPr>
          <p:sp>
            <p:nvSpPr>
              <p:cNvPr id="10" name="等腰三角形 9"/>
              <p:cNvSpPr/>
              <p:nvPr/>
            </p:nvSpPr>
            <p:spPr>
              <a:xfrm>
                <a:off x="1057875" y="1891659"/>
                <a:ext cx="3305339" cy="2183912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>
                <a:off x="1190596" y="2186984"/>
                <a:ext cx="2978989" cy="1968285"/>
              </a:xfrm>
              <a:prstGeom prst="triangle">
                <a:avLst/>
              </a:prstGeom>
              <a:solidFill>
                <a:srgbClr val="F265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723" y="3205"/>
              <a:ext cx="3582" cy="2453"/>
              <a:chOff x="1057875" y="1891659"/>
              <a:chExt cx="3305339" cy="2263610"/>
            </a:xfrm>
          </p:grpSpPr>
          <p:sp>
            <p:nvSpPr>
              <p:cNvPr id="14" name="等腰三角形 13"/>
              <p:cNvSpPr/>
              <p:nvPr/>
            </p:nvSpPr>
            <p:spPr>
              <a:xfrm>
                <a:off x="1057875" y="1891659"/>
                <a:ext cx="3305339" cy="2183912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>
                <a:off x="1221051" y="2186984"/>
                <a:ext cx="2978989" cy="1968285"/>
              </a:xfrm>
              <a:prstGeom prst="triangle">
                <a:avLst/>
              </a:prstGeom>
              <a:solidFill>
                <a:srgbClr val="3F3F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2559" y="3205"/>
              <a:ext cx="3582" cy="2453"/>
              <a:chOff x="1057875" y="1891659"/>
              <a:chExt cx="3305339" cy="2263610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1057875" y="1891659"/>
                <a:ext cx="3305339" cy="2183912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221051" y="2186984"/>
                <a:ext cx="2978989" cy="1968285"/>
              </a:xfrm>
              <a:prstGeom prst="triangle">
                <a:avLst/>
              </a:prstGeom>
              <a:solidFill>
                <a:srgbClr val="D4F0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3742" y="4298"/>
              <a:ext cx="1099" cy="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以人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为本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64" y="4298"/>
              <a:ext cx="1099" cy="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科技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创新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801" y="4260"/>
              <a:ext cx="1099" cy="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先进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力量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0"/>
          <p:cNvSpPr txBox="1"/>
          <p:nvPr/>
        </p:nvSpPr>
        <p:spPr>
          <a:xfrm>
            <a:off x="1125855" y="303530"/>
            <a:ext cx="367220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点击输入</a:t>
            </a:r>
            <a:r>
              <a:rPr lang="zh-CN" altLang="en-US" sz="2800" b="1" dirty="0" smtClean="0">
                <a:solidFill>
                  <a:srgbClr val="9E5280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  <a:endParaRPr lang="zh-CN" altLang="en-US" sz="2800" b="1" dirty="0" smtClean="0">
              <a:solidFill>
                <a:srgbClr val="9E528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 flipH="1" flipV="1">
            <a:off x="5404866" y="2684420"/>
            <a:ext cx="1473427" cy="754575"/>
          </a:xfrm>
          <a:prstGeom prst="line">
            <a:avLst/>
          </a:prstGeom>
          <a:noFill/>
          <a:ln w="12700" cap="flat">
            <a:solidFill>
              <a:schemeClr val="accent4"/>
            </a:solidFill>
            <a:prstDash val="sysDash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rgbClr val="080808"/>
              </a:solidFill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flipH="1">
            <a:off x="5627132" y="4199939"/>
            <a:ext cx="1251160" cy="76826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ysDash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rgbClr val="080808"/>
              </a:solidFill>
            </a:endParaRPr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 flipH="1">
            <a:off x="4899310" y="3836547"/>
            <a:ext cx="1978982" cy="0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ysDash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rgbClr val="080808"/>
              </a:solidFill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8774810" y="2516298"/>
            <a:ext cx="2687949" cy="3352165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2158784" y="1604799"/>
            <a:ext cx="138230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5"/>
          <p:cNvSpPr txBox="1"/>
          <p:nvPr/>
        </p:nvSpPr>
        <p:spPr>
          <a:xfrm>
            <a:off x="1664487" y="2045350"/>
            <a:ext cx="22235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点击输入文字内容点击输入文字内容点击输入文字点击输入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6"/>
          <p:cNvSpPr txBox="1"/>
          <p:nvPr/>
        </p:nvSpPr>
        <p:spPr>
          <a:xfrm>
            <a:off x="8775359" y="2147277"/>
            <a:ext cx="1382309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052052" y="3174654"/>
            <a:ext cx="1424696" cy="1392740"/>
            <a:chOff x="5289131" y="2380990"/>
            <a:chExt cx="1068661" cy="1044555"/>
          </a:xfrm>
        </p:grpSpPr>
        <p:sp>
          <p:nvSpPr>
            <p:cNvPr id="31" name="任意多边形 83"/>
            <p:cNvSpPr/>
            <p:nvPr/>
          </p:nvSpPr>
          <p:spPr bwMode="auto">
            <a:xfrm rot="16377237">
              <a:off x="5314292" y="2382045"/>
              <a:ext cx="1044555" cy="104244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2DA8EE"/>
            </a:soli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400" kern="0">
                <a:solidFill>
                  <a:srgbClr val="08080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Box 29"/>
            <p:cNvSpPr txBox="1"/>
            <p:nvPr/>
          </p:nvSpPr>
          <p:spPr>
            <a:xfrm>
              <a:off x="5289131" y="2696146"/>
              <a:ext cx="1036867" cy="415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05437" y="1688843"/>
            <a:ext cx="1382309" cy="887656"/>
            <a:chOff x="3078882" y="1266632"/>
            <a:chExt cx="1036867" cy="665742"/>
          </a:xfrm>
        </p:grpSpPr>
        <p:sp>
          <p:nvSpPr>
            <p:cNvPr id="34" name="椭圆 80"/>
            <p:cNvSpPr/>
            <p:nvPr/>
          </p:nvSpPr>
          <p:spPr bwMode="auto">
            <a:xfrm>
              <a:off x="3255801" y="1266632"/>
              <a:ext cx="664395" cy="665742"/>
            </a:xfrm>
            <a:prstGeom prst="ellipse">
              <a:avLst/>
            </a:prstGeom>
            <a:solidFill>
              <a:srgbClr val="F2653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TextBox 32"/>
            <p:cNvSpPr txBox="1"/>
            <p:nvPr/>
          </p:nvSpPr>
          <p:spPr>
            <a:xfrm>
              <a:off x="3078882" y="1461433"/>
              <a:ext cx="103686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65717" y="3471939"/>
            <a:ext cx="1382309" cy="922344"/>
            <a:chOff x="2599029" y="2603954"/>
            <a:chExt cx="1036867" cy="691758"/>
          </a:xfrm>
        </p:grpSpPr>
        <p:sp>
          <p:nvSpPr>
            <p:cNvPr id="39" name="椭圆 80"/>
            <p:cNvSpPr/>
            <p:nvPr/>
          </p:nvSpPr>
          <p:spPr bwMode="auto">
            <a:xfrm>
              <a:off x="2746251" y="2603954"/>
              <a:ext cx="690358" cy="691758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99029" y="2826722"/>
              <a:ext cx="103686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291605" y="5118856"/>
            <a:ext cx="1382309" cy="887656"/>
            <a:chOff x="3218526" y="3839142"/>
            <a:chExt cx="1036867" cy="665742"/>
          </a:xfrm>
        </p:grpSpPr>
        <p:sp>
          <p:nvSpPr>
            <p:cNvPr id="57" name="椭圆 80"/>
            <p:cNvSpPr/>
            <p:nvPr/>
          </p:nvSpPr>
          <p:spPr bwMode="auto">
            <a:xfrm>
              <a:off x="3403549" y="3839142"/>
              <a:ext cx="664395" cy="665742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218526" y="4057787"/>
              <a:ext cx="103686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694393" y="3360864"/>
            <a:ext cx="138230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200096" y="3801415"/>
            <a:ext cx="22235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点击输入文字内容点击输入文字内容点击输入文字点击输入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38775" y="5082090"/>
            <a:ext cx="1382309" cy="3282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44478" y="5522641"/>
            <a:ext cx="22235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点击输入文字内容点击输入文字内容点击输入文字点击输入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b="57540"/>
          <a:stretch>
            <a:fillRect/>
          </a:stretch>
        </p:blipFill>
        <p:spPr>
          <a:xfrm>
            <a:off x="0" y="0"/>
            <a:ext cx="12190095" cy="6901180"/>
          </a:xfrm>
          <a:prstGeom prst="rect">
            <a:avLst/>
          </a:prstGeom>
        </p:spPr>
      </p:pic>
      <p:sp>
        <p:nvSpPr>
          <p:cNvPr id="9" name="Freeform: Shape 32"/>
          <p:cNvSpPr/>
          <p:nvPr/>
        </p:nvSpPr>
        <p:spPr>
          <a:xfrm rot="2700000">
            <a:off x="4855067" y="513453"/>
            <a:ext cx="2479744" cy="247974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95000"/>
              </a:schemeClr>
            </a:solidFill>
          </a:ln>
          <a:effectLst>
            <a:outerShdw blurRad="1206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23471" y="5762254"/>
            <a:ext cx="39420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PPTCN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悠扬婉转充满希望的钢琴乐配乐音频_编号343582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250.000000" out="25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32500" y="-1337338"/>
            <a:ext cx="609600" cy="609600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5148580" y="1154430"/>
            <a:ext cx="211328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7200" spc="-150" dirty="0">
                <a:solidFill>
                  <a:srgbClr val="601B5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j-cs"/>
              </a:rPr>
              <a:t>2020</a:t>
            </a:r>
            <a:endParaRPr lang="zh-CN" altLang="en-US" sz="7200" spc="-150" dirty="0">
              <a:solidFill>
                <a:srgbClr val="601B5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j-cs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082928" y="2718810"/>
            <a:ext cx="765995" cy="290497"/>
            <a:chOff x="9199375" y="2268597"/>
            <a:chExt cx="765995" cy="290497"/>
          </a:xfrm>
          <a:solidFill>
            <a:schemeClr val="accent2"/>
          </a:solidFill>
        </p:grpSpPr>
        <p:sp>
          <p:nvSpPr>
            <p:cNvPr id="101" name="任意多边形: 形状 100"/>
            <p:cNvSpPr/>
            <p:nvPr userDrawn="1"/>
          </p:nvSpPr>
          <p:spPr>
            <a:xfrm>
              <a:off x="9199375" y="2268597"/>
              <a:ext cx="229340" cy="290497"/>
            </a:xfrm>
            <a:custGeom>
              <a:avLst/>
              <a:gdLst>
                <a:gd name="connsiteX0" fmla="*/ 383297 w 595798"/>
                <a:gd name="connsiteY0" fmla="*/ 383297 h 754677"/>
                <a:gd name="connsiteX1" fmla="*/ 0 w 595798"/>
                <a:gd name="connsiteY1" fmla="*/ 766594 h 754677"/>
                <a:gd name="connsiteX2" fmla="*/ 226403 w 595798"/>
                <a:gd name="connsiteY2" fmla="*/ 766594 h 754677"/>
                <a:gd name="connsiteX3" fmla="*/ 609700 w 595798"/>
                <a:gd name="connsiteY3" fmla="*/ 383297 h 754677"/>
                <a:gd name="connsiteX4" fmla="*/ 226403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3297" y="383297"/>
                  </a:moveTo>
                  <a:lnTo>
                    <a:pt x="0" y="766594"/>
                  </a:lnTo>
                  <a:lnTo>
                    <a:pt x="226403" y="766594"/>
                  </a:lnTo>
                  <a:lnTo>
                    <a:pt x="609700" y="383297"/>
                  </a:lnTo>
                  <a:lnTo>
                    <a:pt x="2264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2" name="任意多边形: 形状 101"/>
            <p:cNvSpPr/>
            <p:nvPr userDrawn="1"/>
          </p:nvSpPr>
          <p:spPr>
            <a:xfrm>
              <a:off x="9378260" y="2268597"/>
              <a:ext cx="229340" cy="290497"/>
            </a:xfrm>
            <a:custGeom>
              <a:avLst/>
              <a:gdLst>
                <a:gd name="connsiteX0" fmla="*/ 383297 w 595798"/>
                <a:gd name="connsiteY0" fmla="*/ 383297 h 754677"/>
                <a:gd name="connsiteX1" fmla="*/ 0 w 595798"/>
                <a:gd name="connsiteY1" fmla="*/ 766594 h 754677"/>
                <a:gd name="connsiteX2" fmla="*/ 226404 w 595798"/>
                <a:gd name="connsiteY2" fmla="*/ 766594 h 754677"/>
                <a:gd name="connsiteX3" fmla="*/ 609700 w 595798"/>
                <a:gd name="connsiteY3" fmla="*/ 383297 h 754677"/>
                <a:gd name="connsiteX4" fmla="*/ 226404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3297" y="383297"/>
                  </a:moveTo>
                  <a:lnTo>
                    <a:pt x="0" y="766594"/>
                  </a:lnTo>
                  <a:lnTo>
                    <a:pt x="226404" y="766594"/>
                  </a:lnTo>
                  <a:lnTo>
                    <a:pt x="609700" y="383297"/>
                  </a:lnTo>
                  <a:lnTo>
                    <a:pt x="22640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3" name="任意多边形: 形状 102"/>
            <p:cNvSpPr/>
            <p:nvPr userDrawn="1"/>
          </p:nvSpPr>
          <p:spPr>
            <a:xfrm>
              <a:off x="9557145" y="2268597"/>
              <a:ext cx="229340" cy="290497"/>
            </a:xfrm>
            <a:custGeom>
              <a:avLst/>
              <a:gdLst>
                <a:gd name="connsiteX0" fmla="*/ 383297 w 595798"/>
                <a:gd name="connsiteY0" fmla="*/ 383297 h 754677"/>
                <a:gd name="connsiteX1" fmla="*/ 0 w 595798"/>
                <a:gd name="connsiteY1" fmla="*/ 766594 h 754677"/>
                <a:gd name="connsiteX2" fmla="*/ 226403 w 595798"/>
                <a:gd name="connsiteY2" fmla="*/ 766594 h 754677"/>
                <a:gd name="connsiteX3" fmla="*/ 607714 w 595798"/>
                <a:gd name="connsiteY3" fmla="*/ 383297 h 754677"/>
                <a:gd name="connsiteX4" fmla="*/ 226403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3297" y="383297"/>
                  </a:moveTo>
                  <a:lnTo>
                    <a:pt x="0" y="766594"/>
                  </a:lnTo>
                  <a:lnTo>
                    <a:pt x="226403" y="766594"/>
                  </a:lnTo>
                  <a:lnTo>
                    <a:pt x="607714" y="383297"/>
                  </a:lnTo>
                  <a:lnTo>
                    <a:pt x="2264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4" name="任意多边形: 形状 103"/>
            <p:cNvSpPr/>
            <p:nvPr userDrawn="1"/>
          </p:nvSpPr>
          <p:spPr>
            <a:xfrm>
              <a:off x="9736030" y="2268597"/>
              <a:ext cx="229340" cy="290497"/>
            </a:xfrm>
            <a:custGeom>
              <a:avLst/>
              <a:gdLst>
                <a:gd name="connsiteX0" fmla="*/ 381311 w 595798"/>
                <a:gd name="connsiteY0" fmla="*/ 383297 h 754677"/>
                <a:gd name="connsiteX1" fmla="*/ 0 w 595798"/>
                <a:gd name="connsiteY1" fmla="*/ 766594 h 754677"/>
                <a:gd name="connsiteX2" fmla="*/ 224417 w 595798"/>
                <a:gd name="connsiteY2" fmla="*/ 766594 h 754677"/>
                <a:gd name="connsiteX3" fmla="*/ 607714 w 595798"/>
                <a:gd name="connsiteY3" fmla="*/ 383297 h 754677"/>
                <a:gd name="connsiteX4" fmla="*/ 224417 w 595798"/>
                <a:gd name="connsiteY4" fmla="*/ 0 h 754677"/>
                <a:gd name="connsiteX5" fmla="*/ 0 w 595798"/>
                <a:gd name="connsiteY5" fmla="*/ 0 h 7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5798" h="754677">
                  <a:moveTo>
                    <a:pt x="381311" y="383297"/>
                  </a:moveTo>
                  <a:lnTo>
                    <a:pt x="0" y="766594"/>
                  </a:lnTo>
                  <a:lnTo>
                    <a:pt x="224417" y="766594"/>
                  </a:lnTo>
                  <a:lnTo>
                    <a:pt x="607714" y="383297"/>
                  </a:lnTo>
                  <a:lnTo>
                    <a:pt x="22441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78135" y="3507105"/>
            <a:ext cx="10435593" cy="2085242"/>
            <a:chOff x="2571" y="5702"/>
            <a:chExt cx="13813" cy="2760"/>
          </a:xfrm>
        </p:grpSpPr>
        <p:sp>
          <p:nvSpPr>
            <p:cNvPr id="109" name="标题 3"/>
            <p:cNvSpPr txBox="1"/>
            <p:nvPr/>
          </p:nvSpPr>
          <p:spPr>
            <a:xfrm>
              <a:off x="2571" y="5702"/>
              <a:ext cx="13813" cy="27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7200" spc="-300" dirty="0">
                  <a:solidFill>
                    <a:schemeClr val="accent3"/>
                  </a:solidFill>
                  <a:latin typeface="+mj-ea"/>
                </a:rPr>
                <a:t>感谢您的聆听</a:t>
              </a:r>
              <a:endParaRPr lang="zh-CN" altLang="en-US" sz="7200" spc="-300" dirty="0">
                <a:solidFill>
                  <a:schemeClr val="accent3"/>
                </a:solidFill>
                <a:latin typeface="+mj-ea"/>
              </a:endParaRPr>
            </a:p>
            <a:p>
              <a:pPr algn="r"/>
              <a:endParaRPr lang="zh-CN" altLang="en-US" sz="7200" spc="-15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标题 3"/>
            <p:cNvSpPr txBox="1"/>
            <p:nvPr/>
          </p:nvSpPr>
          <p:spPr>
            <a:xfrm>
              <a:off x="5107" y="7426"/>
              <a:ext cx="6691" cy="7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altLang="zh-CN" sz="3200" dirty="0"/>
                <a:t>STANDARD TEMPLATE</a:t>
              </a:r>
              <a:endParaRPr lang="en-US" altLang="zh-CN" sz="3200" dirty="0"/>
            </a:p>
          </p:txBody>
        </p:sp>
        <p:cxnSp>
          <p:nvCxnSpPr>
            <p:cNvPr id="112" name="直接连接符 111"/>
            <p:cNvCxnSpPr/>
            <p:nvPr/>
          </p:nvCxnSpPr>
          <p:spPr>
            <a:xfrm>
              <a:off x="5923" y="8343"/>
              <a:ext cx="691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96" grpId="0"/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7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E5281"/>
      </a:accent1>
      <a:accent2>
        <a:srgbClr val="C1D938"/>
      </a:accent2>
      <a:accent3>
        <a:srgbClr val="601B5D"/>
      </a:accent3>
      <a:accent4>
        <a:srgbClr val="7F7F7F"/>
      </a:accent4>
      <a:accent5>
        <a:srgbClr val="595959"/>
      </a:accent5>
      <a:accent6>
        <a:srgbClr val="3F3F3F"/>
      </a:accent6>
      <a:hlink>
        <a:srgbClr val="262626"/>
      </a:hlink>
      <a:folHlink>
        <a:srgbClr val="0C0C0C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7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E5281"/>
      </a:accent1>
      <a:accent2>
        <a:srgbClr val="C1D938"/>
      </a:accent2>
      <a:accent3>
        <a:srgbClr val="601B5D"/>
      </a:accent3>
      <a:accent4>
        <a:srgbClr val="7F7F7F"/>
      </a:accent4>
      <a:accent5>
        <a:srgbClr val="595959"/>
      </a:accent5>
      <a:accent6>
        <a:srgbClr val="3F3F3F"/>
      </a:accent6>
      <a:hlink>
        <a:srgbClr val="262626"/>
      </a:hlink>
      <a:folHlink>
        <a:srgbClr val="0C0C0C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3278</Words>
  <Application>WPS 演示</Application>
  <PresentationFormat>宽屏</PresentationFormat>
  <Paragraphs>312</Paragraphs>
  <Slides>20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44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66" baseType="lpstr">
      <vt:lpstr>Arial</vt:lpstr>
      <vt:lpstr>宋体</vt:lpstr>
      <vt:lpstr>Wingdings</vt:lpstr>
      <vt:lpstr>Segoe UI Light</vt:lpstr>
      <vt:lpstr>思源黑体</vt:lpstr>
      <vt:lpstr>黑体</vt:lpstr>
      <vt:lpstr>思源黑体 CN Heavy</vt:lpstr>
      <vt:lpstr>Impact</vt:lpstr>
      <vt:lpstr>Arial</vt:lpstr>
      <vt:lpstr>微软雅黑</vt:lpstr>
      <vt:lpstr>锐字真言体免费商用</vt:lpstr>
      <vt:lpstr>Calibri</vt:lpstr>
      <vt:lpstr>Arial Unicode MS</vt:lpstr>
      <vt:lpstr>等线</vt:lpstr>
      <vt:lpstr>BebasNeueBold</vt:lpstr>
      <vt:lpstr>Segoe Print</vt:lpstr>
      <vt:lpstr>思源黑体</vt:lpstr>
      <vt:lpstr>思源黑体 CN Heavy</vt:lpstr>
      <vt:lpstr>锐字工房磅礴黑简 高</vt:lpstr>
      <vt:lpstr>喵喵奶糖</vt:lpstr>
      <vt:lpstr>叶根友毛笔行书2.0版</vt:lpstr>
      <vt:lpstr>方正粗黑宋简体</vt:lpstr>
      <vt:lpstr>鸿飞汉魏体</vt:lpstr>
      <vt:lpstr>新宋体</vt:lpstr>
      <vt:lpstr>Batang</vt:lpstr>
      <vt:lpstr>BatangChe</vt:lpstr>
      <vt:lpstr>DFKai-SB</vt:lpstr>
      <vt:lpstr>GulimChe</vt:lpstr>
      <vt:lpstr>胖橘猫老师</vt:lpstr>
      <vt:lpstr>方正悠黑体加粗</vt:lpstr>
      <vt:lpstr>华康皮皮鼠体 W5</vt:lpstr>
      <vt:lpstr>刘炳森隶书</vt:lpstr>
      <vt:lpstr>兰米蹦君体</vt:lpstr>
      <vt:lpstr>从未如此可爱</vt:lpstr>
      <vt:lpstr>微软雅黑 Light</vt:lpstr>
      <vt:lpstr>Calibri</vt:lpstr>
      <vt:lpstr>印品黑体</vt:lpstr>
      <vt:lpstr>汉仪大宋简</vt:lpstr>
      <vt:lpstr>MS PGothic</vt:lpstr>
      <vt:lpstr>Neris Thin</vt:lpstr>
      <vt:lpstr>Roboto Condensed</vt:lpstr>
      <vt:lpstr>Vrinda</vt:lpstr>
      <vt:lpstr>Agency FB</vt:lpstr>
      <vt:lpstr>Gill Sans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133</cp:revision>
  <dcterms:created xsi:type="dcterms:W3CDTF">2019-07-11T04:52:00Z</dcterms:created>
  <dcterms:modified xsi:type="dcterms:W3CDTF">2020-08-07T02:09:29Z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