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handoutMasterIdLst>
    <p:handoutMasterId r:id="rId29"/>
  </p:handoutMasterIdLst>
  <p:sldIdLst>
    <p:sldId id="3209" r:id="rId2"/>
    <p:sldId id="3210" r:id="rId3"/>
    <p:sldId id="3211" r:id="rId4"/>
    <p:sldId id="3213" r:id="rId5"/>
    <p:sldId id="3212" r:id="rId6"/>
    <p:sldId id="3214" r:id="rId7"/>
    <p:sldId id="3219" r:id="rId8"/>
    <p:sldId id="3221" r:id="rId9"/>
    <p:sldId id="3218" r:id="rId10"/>
    <p:sldId id="3226" r:id="rId11"/>
    <p:sldId id="3228" r:id="rId12"/>
    <p:sldId id="3215" r:id="rId13"/>
    <p:sldId id="3216" r:id="rId14"/>
    <p:sldId id="3217" r:id="rId15"/>
    <p:sldId id="3225" r:id="rId16"/>
    <p:sldId id="3220" r:id="rId17"/>
    <p:sldId id="3222" r:id="rId18"/>
    <p:sldId id="3223" r:id="rId19"/>
    <p:sldId id="3224" r:id="rId20"/>
    <p:sldId id="3227" r:id="rId21"/>
    <p:sldId id="3235" r:id="rId22"/>
    <p:sldId id="3229" r:id="rId23"/>
    <p:sldId id="3230" r:id="rId24"/>
    <p:sldId id="3231" r:id="rId25"/>
    <p:sldId id="3233" r:id="rId26"/>
    <p:sldId id="3232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262B"/>
    <a:srgbClr val="F2F2F2"/>
    <a:srgbClr val="1D6DC2"/>
    <a:srgbClr val="08B689"/>
    <a:srgbClr val="79B50F"/>
    <a:srgbClr val="09B0DE"/>
    <a:srgbClr val="6669D2"/>
    <a:srgbClr val="33BE9B"/>
    <a:srgbClr val="33FCC4"/>
    <a:srgbClr val="42D2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60" autoAdjust="0"/>
    <p:restoredTop sz="96340" autoAdjust="0"/>
  </p:normalViewPr>
  <p:slideViewPr>
    <p:cSldViewPr>
      <p:cViewPr varScale="1">
        <p:scale>
          <a:sx n="83" d="100"/>
          <a:sy n="83" d="100"/>
        </p:scale>
        <p:origin x="594" y="132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2019/12/10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378B0FB-98FC-479E-B2A9-21871468B7A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504343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279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516494-FA1B-420A-86A9-5C8C88B5E357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131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034350-5F9A-4C8A-BA45-49BD5E029FD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158458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2A3E7E-2EEF-48BD-B768-431523B02AB9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259157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9377C5-5227-4F83-AF24-32F557E5024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908942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AB3947-EB0E-4952-AAB6-40B7C2FA2A7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441994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292638-BF4D-4076-9570-27EF54A6C64F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53054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8DBDA6-54D2-449D-8C2F-B7CFAF7AC74C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910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608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DA926-5BFB-41E9-A3D1-38011D84C2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3480819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01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C242B8-1CED-447C-952C-2004E2FBD1E9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4789770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AC0B53F-4C15-4D55-A761-029B0DA8B3B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2875890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A36BFA2-BC31-4FA1-AA7B-7DB2AEA20D8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6870047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16EF17-5474-444C-B5BC-F09F830C74E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3722715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EB608F-48EA-42C6-9999-C711BC0D2B6F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3434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A6684E-9288-4058-91A0-FC651D26FA32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788564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F1C4E4-C116-4E54-905C-58C4623BFF62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0820613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B7D26E1-E289-4752-9DC2-4E69237A9B2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80190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1C64A4-CBB1-4ED4-B151-9B657F0C97BC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5861331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D3CAE2-DF8C-46B1-A542-AE2B49BED89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16978600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EB608F-48EA-42C6-9999-C711BC0D2B6F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6918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6B5CFD8-09A2-4B10-AF5F-CC9494698D1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478166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0AA8F15-F57C-4CDD-8030-5E2EC439294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7921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ED41BE-35C7-4B25-A675-5D3E67ACD30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6317612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0248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87F77F-ECEA-4F94-9D86-50FC5BDD0F5F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532864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bg>
      <p:bgPr>
        <a:solidFill>
          <a:srgbClr val="0228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58044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50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6705"/>
          <a:stretch/>
        </p:blipFill>
        <p:spPr>
          <a:xfrm>
            <a:off x="0" y="0"/>
            <a:ext cx="12858750" cy="844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207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6" r:id="rId1"/>
    <p:sldLayoutId id="2147483999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3567957" y="762085"/>
            <a:ext cx="5716140" cy="5712946"/>
          </a:xfrm>
          <a:custGeom>
            <a:avLst/>
            <a:gdLst>
              <a:gd name="T0" fmla="*/ 649 w 755"/>
              <a:gd name="T1" fmla="*/ 221 h 754"/>
              <a:gd name="T2" fmla="*/ 644 w 755"/>
              <a:gd name="T3" fmla="*/ 215 h 754"/>
              <a:gd name="T4" fmla="*/ 585 w 755"/>
              <a:gd name="T5" fmla="*/ 86 h 754"/>
              <a:gd name="T6" fmla="*/ 544 w 755"/>
              <a:gd name="T7" fmla="*/ 38 h 754"/>
              <a:gd name="T8" fmla="*/ 566 w 755"/>
              <a:gd name="T9" fmla="*/ 85 h 754"/>
              <a:gd name="T10" fmla="*/ 485 w 755"/>
              <a:gd name="T11" fmla="*/ 79 h 754"/>
              <a:gd name="T12" fmla="*/ 377 w 755"/>
              <a:gd name="T13" fmla="*/ 0 h 754"/>
              <a:gd name="T14" fmla="*/ 297 w 755"/>
              <a:gd name="T15" fmla="*/ 7 h 754"/>
              <a:gd name="T16" fmla="*/ 173 w 755"/>
              <a:gd name="T17" fmla="*/ 84 h 754"/>
              <a:gd name="T18" fmla="*/ 170 w 755"/>
              <a:gd name="T19" fmla="*/ 85 h 754"/>
              <a:gd name="T20" fmla="*/ 157 w 755"/>
              <a:gd name="T21" fmla="*/ 130 h 754"/>
              <a:gd name="T22" fmla="*/ 104 w 755"/>
              <a:gd name="T23" fmla="*/ 221 h 754"/>
              <a:gd name="T24" fmla="*/ 1 w 755"/>
              <a:gd name="T25" fmla="*/ 377 h 754"/>
              <a:gd name="T26" fmla="*/ 88 w 755"/>
              <a:gd name="T27" fmla="*/ 411 h 754"/>
              <a:gd name="T28" fmla="*/ 38 w 755"/>
              <a:gd name="T29" fmla="*/ 540 h 754"/>
              <a:gd name="T30" fmla="*/ 168 w 755"/>
              <a:gd name="T31" fmla="*/ 662 h 754"/>
              <a:gd name="T32" fmla="*/ 169 w 755"/>
              <a:gd name="T33" fmla="*/ 670 h 754"/>
              <a:gd name="T34" fmla="*/ 188 w 755"/>
              <a:gd name="T35" fmla="*/ 669 h 754"/>
              <a:gd name="T36" fmla="*/ 298 w 755"/>
              <a:gd name="T37" fmla="*/ 748 h 754"/>
              <a:gd name="T38" fmla="*/ 377 w 755"/>
              <a:gd name="T39" fmla="*/ 674 h 754"/>
              <a:gd name="T40" fmla="*/ 480 w 755"/>
              <a:gd name="T41" fmla="*/ 671 h 754"/>
              <a:gd name="T42" fmla="*/ 490 w 755"/>
              <a:gd name="T43" fmla="*/ 672 h 754"/>
              <a:gd name="T44" fmla="*/ 541 w 755"/>
              <a:gd name="T45" fmla="*/ 719 h 754"/>
              <a:gd name="T46" fmla="*/ 631 w 755"/>
              <a:gd name="T47" fmla="*/ 661 h 754"/>
              <a:gd name="T48" fmla="*/ 643 w 755"/>
              <a:gd name="T49" fmla="*/ 538 h 754"/>
              <a:gd name="T50" fmla="*/ 650 w 755"/>
              <a:gd name="T51" fmla="*/ 533 h 754"/>
              <a:gd name="T52" fmla="*/ 755 w 755"/>
              <a:gd name="T53" fmla="*/ 377 h 754"/>
              <a:gd name="T54" fmla="*/ 504 w 755"/>
              <a:gd name="T55" fmla="*/ 373 h 754"/>
              <a:gd name="T56" fmla="*/ 645 w 755"/>
              <a:gd name="T57" fmla="*/ 225 h 754"/>
              <a:gd name="T58" fmla="*/ 383 w 755"/>
              <a:gd name="T59" fmla="*/ 502 h 754"/>
              <a:gd name="T60" fmla="*/ 504 w 755"/>
              <a:gd name="T61" fmla="*/ 383 h 754"/>
              <a:gd name="T62" fmla="*/ 256 w 755"/>
              <a:gd name="T63" fmla="*/ 378 h 754"/>
              <a:gd name="T64" fmla="*/ 266 w 755"/>
              <a:gd name="T65" fmla="*/ 510 h 754"/>
              <a:gd name="T66" fmla="*/ 377 w 755"/>
              <a:gd name="T67" fmla="*/ 257 h 754"/>
              <a:gd name="T68" fmla="*/ 256 w 755"/>
              <a:gd name="T69" fmla="*/ 243 h 754"/>
              <a:gd name="T70" fmla="*/ 489 w 755"/>
              <a:gd name="T71" fmla="*/ 245 h 754"/>
              <a:gd name="T72" fmla="*/ 564 w 755"/>
              <a:gd name="T73" fmla="*/ 86 h 754"/>
              <a:gd name="T74" fmla="*/ 639 w 755"/>
              <a:gd name="T75" fmla="*/ 220 h 754"/>
              <a:gd name="T76" fmla="*/ 491 w 755"/>
              <a:gd name="T77" fmla="*/ 85 h 754"/>
              <a:gd name="T78" fmla="*/ 503 w 755"/>
              <a:gd name="T79" fmla="*/ 238 h 754"/>
              <a:gd name="T80" fmla="*/ 378 w 755"/>
              <a:gd name="T81" fmla="*/ 90 h 754"/>
              <a:gd name="T82" fmla="*/ 377 w 755"/>
              <a:gd name="T83" fmla="*/ 90 h 754"/>
              <a:gd name="T84" fmla="*/ 268 w 755"/>
              <a:gd name="T85" fmla="*/ 89 h 754"/>
              <a:gd name="T86" fmla="*/ 173 w 755"/>
              <a:gd name="T87" fmla="*/ 95 h 754"/>
              <a:gd name="T88" fmla="*/ 251 w 755"/>
              <a:gd name="T89" fmla="*/ 238 h 754"/>
              <a:gd name="T90" fmla="*/ 114 w 755"/>
              <a:gd name="T91" fmla="*/ 217 h 754"/>
              <a:gd name="T92" fmla="*/ 245 w 755"/>
              <a:gd name="T93" fmla="*/ 243 h 754"/>
              <a:gd name="T94" fmla="*/ 86 w 755"/>
              <a:gd name="T95" fmla="*/ 377 h 754"/>
              <a:gd name="T96" fmla="*/ 246 w 755"/>
              <a:gd name="T97" fmla="*/ 378 h 754"/>
              <a:gd name="T98" fmla="*/ 110 w 755"/>
              <a:gd name="T99" fmla="*/ 528 h 754"/>
              <a:gd name="T100" fmla="*/ 169 w 755"/>
              <a:gd name="T101" fmla="*/ 661 h 754"/>
              <a:gd name="T102" fmla="*/ 251 w 755"/>
              <a:gd name="T103" fmla="*/ 518 h 754"/>
              <a:gd name="T104" fmla="*/ 268 w 755"/>
              <a:gd name="T105" fmla="*/ 666 h 754"/>
              <a:gd name="T106" fmla="*/ 373 w 755"/>
              <a:gd name="T107" fmla="*/ 503 h 754"/>
              <a:gd name="T108" fmla="*/ 475 w 755"/>
              <a:gd name="T109" fmla="*/ 670 h 754"/>
              <a:gd name="T110" fmla="*/ 458 w 755"/>
              <a:gd name="T111" fmla="*/ 507 h 754"/>
              <a:gd name="T112" fmla="*/ 480 w 755"/>
              <a:gd name="T113" fmla="*/ 670 h 754"/>
              <a:gd name="T114" fmla="*/ 490 w 755"/>
              <a:gd name="T115" fmla="*/ 670 h 754"/>
              <a:gd name="T116" fmla="*/ 639 w 755"/>
              <a:gd name="T117" fmla="*/ 533 h 754"/>
              <a:gd name="T118" fmla="*/ 639 w 755"/>
              <a:gd name="T119" fmla="*/ 532 h 754"/>
              <a:gd name="T120" fmla="*/ 508 w 755"/>
              <a:gd name="T121" fmla="*/ 378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55" h="754">
                <a:moveTo>
                  <a:pt x="755" y="377"/>
                </a:moveTo>
                <a:cubicBezTo>
                  <a:pt x="727" y="377"/>
                  <a:pt x="702" y="377"/>
                  <a:pt x="679" y="377"/>
                </a:cubicBezTo>
                <a:cubicBezTo>
                  <a:pt x="679" y="374"/>
                  <a:pt x="677" y="372"/>
                  <a:pt x="675" y="372"/>
                </a:cubicBezTo>
                <a:cubicBezTo>
                  <a:pt x="672" y="363"/>
                  <a:pt x="670" y="353"/>
                  <a:pt x="667" y="344"/>
                </a:cubicBezTo>
                <a:cubicBezTo>
                  <a:pt x="657" y="305"/>
                  <a:pt x="650" y="266"/>
                  <a:pt x="646" y="225"/>
                </a:cubicBezTo>
                <a:cubicBezTo>
                  <a:pt x="648" y="224"/>
                  <a:pt x="649" y="223"/>
                  <a:pt x="649" y="221"/>
                </a:cubicBezTo>
                <a:cubicBezTo>
                  <a:pt x="653" y="220"/>
                  <a:pt x="658" y="220"/>
                  <a:pt x="662" y="220"/>
                </a:cubicBezTo>
                <a:cubicBezTo>
                  <a:pt x="679" y="218"/>
                  <a:pt x="698" y="217"/>
                  <a:pt x="717" y="215"/>
                </a:cubicBezTo>
                <a:cubicBezTo>
                  <a:pt x="717" y="214"/>
                  <a:pt x="717" y="214"/>
                  <a:pt x="717" y="214"/>
                </a:cubicBezTo>
                <a:cubicBezTo>
                  <a:pt x="703" y="215"/>
                  <a:pt x="690" y="217"/>
                  <a:pt x="677" y="218"/>
                </a:cubicBezTo>
                <a:cubicBezTo>
                  <a:pt x="668" y="218"/>
                  <a:pt x="658" y="219"/>
                  <a:pt x="649" y="220"/>
                </a:cubicBezTo>
                <a:cubicBezTo>
                  <a:pt x="649" y="217"/>
                  <a:pt x="647" y="215"/>
                  <a:pt x="644" y="215"/>
                </a:cubicBezTo>
                <a:cubicBezTo>
                  <a:pt x="644" y="215"/>
                  <a:pt x="643" y="215"/>
                  <a:pt x="642" y="216"/>
                </a:cubicBezTo>
                <a:cubicBezTo>
                  <a:pt x="630" y="199"/>
                  <a:pt x="619" y="181"/>
                  <a:pt x="611" y="162"/>
                </a:cubicBezTo>
                <a:cubicBezTo>
                  <a:pt x="601" y="141"/>
                  <a:pt x="593" y="117"/>
                  <a:pt x="586" y="90"/>
                </a:cubicBezTo>
                <a:cubicBezTo>
                  <a:pt x="586" y="90"/>
                  <a:pt x="586" y="90"/>
                  <a:pt x="586" y="90"/>
                </a:cubicBezTo>
                <a:cubicBezTo>
                  <a:pt x="586" y="89"/>
                  <a:pt x="586" y="88"/>
                  <a:pt x="586" y="87"/>
                </a:cubicBezTo>
                <a:cubicBezTo>
                  <a:pt x="586" y="87"/>
                  <a:pt x="585" y="86"/>
                  <a:pt x="585" y="86"/>
                </a:cubicBezTo>
                <a:cubicBezTo>
                  <a:pt x="600" y="89"/>
                  <a:pt x="615" y="91"/>
                  <a:pt x="631" y="93"/>
                </a:cubicBezTo>
                <a:cubicBezTo>
                  <a:pt x="629" y="92"/>
                  <a:pt x="629" y="92"/>
                  <a:pt x="629" y="92"/>
                </a:cubicBezTo>
                <a:cubicBezTo>
                  <a:pt x="613" y="90"/>
                  <a:pt x="599" y="88"/>
                  <a:pt x="585" y="85"/>
                </a:cubicBezTo>
                <a:cubicBezTo>
                  <a:pt x="585" y="85"/>
                  <a:pt x="585" y="85"/>
                  <a:pt x="585" y="85"/>
                </a:cubicBezTo>
                <a:cubicBezTo>
                  <a:pt x="585" y="85"/>
                  <a:pt x="585" y="85"/>
                  <a:pt x="585" y="85"/>
                </a:cubicBezTo>
                <a:cubicBezTo>
                  <a:pt x="571" y="71"/>
                  <a:pt x="558" y="56"/>
                  <a:pt x="544" y="38"/>
                </a:cubicBezTo>
                <a:cubicBezTo>
                  <a:pt x="541" y="36"/>
                  <a:pt x="541" y="36"/>
                  <a:pt x="541" y="36"/>
                </a:cubicBezTo>
                <a:cubicBezTo>
                  <a:pt x="555" y="54"/>
                  <a:pt x="569" y="71"/>
                  <a:pt x="583" y="85"/>
                </a:cubicBezTo>
                <a:cubicBezTo>
                  <a:pt x="583" y="85"/>
                  <a:pt x="583" y="85"/>
                  <a:pt x="583" y="85"/>
                </a:cubicBezTo>
                <a:cubicBezTo>
                  <a:pt x="582" y="84"/>
                  <a:pt x="582" y="84"/>
                  <a:pt x="581" y="84"/>
                </a:cubicBezTo>
                <a:cubicBezTo>
                  <a:pt x="580" y="84"/>
                  <a:pt x="580" y="84"/>
                  <a:pt x="579" y="85"/>
                </a:cubicBezTo>
                <a:cubicBezTo>
                  <a:pt x="574" y="85"/>
                  <a:pt x="570" y="85"/>
                  <a:pt x="566" y="85"/>
                </a:cubicBezTo>
                <a:cubicBezTo>
                  <a:pt x="539" y="85"/>
                  <a:pt x="515" y="85"/>
                  <a:pt x="490" y="83"/>
                </a:cubicBezTo>
                <a:cubicBezTo>
                  <a:pt x="490" y="81"/>
                  <a:pt x="488" y="79"/>
                  <a:pt x="486" y="79"/>
                </a:cubicBezTo>
                <a:cubicBezTo>
                  <a:pt x="477" y="58"/>
                  <a:pt x="468" y="33"/>
                  <a:pt x="459" y="7"/>
                </a:cubicBezTo>
                <a:cubicBezTo>
                  <a:pt x="457" y="6"/>
                  <a:pt x="457" y="6"/>
                  <a:pt x="457" y="6"/>
                </a:cubicBezTo>
                <a:cubicBezTo>
                  <a:pt x="461" y="16"/>
                  <a:pt x="464" y="24"/>
                  <a:pt x="467" y="33"/>
                </a:cubicBezTo>
                <a:cubicBezTo>
                  <a:pt x="473" y="49"/>
                  <a:pt x="479" y="65"/>
                  <a:pt x="485" y="79"/>
                </a:cubicBezTo>
                <a:cubicBezTo>
                  <a:pt x="483" y="79"/>
                  <a:pt x="481" y="81"/>
                  <a:pt x="480" y="83"/>
                </a:cubicBezTo>
                <a:cubicBezTo>
                  <a:pt x="447" y="84"/>
                  <a:pt x="415" y="84"/>
                  <a:pt x="383" y="83"/>
                </a:cubicBezTo>
                <a:cubicBezTo>
                  <a:pt x="382" y="81"/>
                  <a:pt x="380" y="80"/>
                  <a:pt x="378" y="80"/>
                </a:cubicBezTo>
                <a:cubicBezTo>
                  <a:pt x="378" y="55"/>
                  <a:pt x="378" y="29"/>
                  <a:pt x="378" y="0"/>
                </a:cubicBezTo>
                <a:cubicBezTo>
                  <a:pt x="378" y="0"/>
                  <a:pt x="378" y="0"/>
                  <a:pt x="378" y="0"/>
                </a:cubicBezTo>
                <a:cubicBezTo>
                  <a:pt x="377" y="0"/>
                  <a:pt x="377" y="0"/>
                  <a:pt x="377" y="0"/>
                </a:cubicBezTo>
                <a:cubicBezTo>
                  <a:pt x="377" y="29"/>
                  <a:pt x="377" y="55"/>
                  <a:pt x="377" y="80"/>
                </a:cubicBezTo>
                <a:cubicBezTo>
                  <a:pt x="375" y="80"/>
                  <a:pt x="373" y="81"/>
                  <a:pt x="373" y="83"/>
                </a:cubicBezTo>
                <a:cubicBezTo>
                  <a:pt x="340" y="84"/>
                  <a:pt x="307" y="84"/>
                  <a:pt x="273" y="83"/>
                </a:cubicBezTo>
                <a:cubicBezTo>
                  <a:pt x="273" y="81"/>
                  <a:pt x="272" y="80"/>
                  <a:pt x="270" y="79"/>
                </a:cubicBezTo>
                <a:cubicBezTo>
                  <a:pt x="279" y="58"/>
                  <a:pt x="288" y="33"/>
                  <a:pt x="298" y="6"/>
                </a:cubicBezTo>
                <a:cubicBezTo>
                  <a:pt x="297" y="7"/>
                  <a:pt x="297" y="7"/>
                  <a:pt x="297" y="7"/>
                </a:cubicBezTo>
                <a:cubicBezTo>
                  <a:pt x="287" y="33"/>
                  <a:pt x="278" y="58"/>
                  <a:pt x="269" y="79"/>
                </a:cubicBezTo>
                <a:cubicBezTo>
                  <a:pt x="269" y="79"/>
                  <a:pt x="269" y="79"/>
                  <a:pt x="268" y="79"/>
                </a:cubicBezTo>
                <a:cubicBezTo>
                  <a:pt x="266" y="79"/>
                  <a:pt x="264" y="81"/>
                  <a:pt x="263" y="83"/>
                </a:cubicBezTo>
                <a:cubicBezTo>
                  <a:pt x="237" y="85"/>
                  <a:pt x="211" y="86"/>
                  <a:pt x="182" y="85"/>
                </a:cubicBezTo>
                <a:cubicBezTo>
                  <a:pt x="180" y="85"/>
                  <a:pt x="177" y="85"/>
                  <a:pt x="175" y="85"/>
                </a:cubicBezTo>
                <a:cubicBezTo>
                  <a:pt x="174" y="84"/>
                  <a:pt x="174" y="84"/>
                  <a:pt x="173" y="84"/>
                </a:cubicBezTo>
                <a:cubicBezTo>
                  <a:pt x="173" y="84"/>
                  <a:pt x="173" y="84"/>
                  <a:pt x="172" y="84"/>
                </a:cubicBezTo>
                <a:cubicBezTo>
                  <a:pt x="187" y="70"/>
                  <a:pt x="200" y="54"/>
                  <a:pt x="214" y="36"/>
                </a:cubicBezTo>
                <a:cubicBezTo>
                  <a:pt x="211" y="38"/>
                  <a:pt x="211" y="38"/>
                  <a:pt x="211" y="38"/>
                </a:cubicBezTo>
                <a:cubicBezTo>
                  <a:pt x="198" y="56"/>
                  <a:pt x="184" y="71"/>
                  <a:pt x="170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56" y="88"/>
                  <a:pt x="142" y="90"/>
                  <a:pt x="126" y="92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40" y="91"/>
                  <a:pt x="155" y="89"/>
                  <a:pt x="169" y="86"/>
                </a:cubicBezTo>
                <a:cubicBezTo>
                  <a:pt x="168" y="87"/>
                  <a:pt x="168" y="88"/>
                  <a:pt x="168" y="90"/>
                </a:cubicBezTo>
                <a:cubicBezTo>
                  <a:pt x="168" y="90"/>
                  <a:pt x="168" y="91"/>
                  <a:pt x="168" y="92"/>
                </a:cubicBezTo>
                <a:cubicBezTo>
                  <a:pt x="165" y="106"/>
                  <a:pt x="161" y="118"/>
                  <a:pt x="157" y="130"/>
                </a:cubicBezTo>
                <a:cubicBezTo>
                  <a:pt x="146" y="163"/>
                  <a:pt x="132" y="190"/>
                  <a:pt x="113" y="216"/>
                </a:cubicBezTo>
                <a:cubicBezTo>
                  <a:pt x="112" y="215"/>
                  <a:pt x="111" y="215"/>
                  <a:pt x="110" y="215"/>
                </a:cubicBezTo>
                <a:cubicBezTo>
                  <a:pt x="107" y="215"/>
                  <a:pt x="105" y="217"/>
                  <a:pt x="104" y="220"/>
                </a:cubicBezTo>
                <a:cubicBezTo>
                  <a:pt x="84" y="218"/>
                  <a:pt x="62" y="216"/>
                  <a:pt x="38" y="214"/>
                </a:cubicBezTo>
                <a:cubicBezTo>
                  <a:pt x="38" y="215"/>
                  <a:pt x="38" y="215"/>
                  <a:pt x="38" y="215"/>
                </a:cubicBezTo>
                <a:cubicBezTo>
                  <a:pt x="62" y="217"/>
                  <a:pt x="84" y="219"/>
                  <a:pt x="104" y="221"/>
                </a:cubicBezTo>
                <a:cubicBezTo>
                  <a:pt x="105" y="223"/>
                  <a:pt x="107" y="225"/>
                  <a:pt x="109" y="225"/>
                </a:cubicBezTo>
                <a:cubicBezTo>
                  <a:pt x="107" y="249"/>
                  <a:pt x="104" y="272"/>
                  <a:pt x="99" y="294"/>
                </a:cubicBezTo>
                <a:cubicBezTo>
                  <a:pt x="94" y="320"/>
                  <a:pt x="88" y="345"/>
                  <a:pt x="81" y="372"/>
                </a:cubicBezTo>
                <a:cubicBezTo>
                  <a:pt x="81" y="372"/>
                  <a:pt x="81" y="372"/>
                  <a:pt x="81" y="372"/>
                </a:cubicBezTo>
                <a:cubicBezTo>
                  <a:pt x="78" y="372"/>
                  <a:pt x="75" y="374"/>
                  <a:pt x="75" y="377"/>
                </a:cubicBezTo>
                <a:cubicBezTo>
                  <a:pt x="52" y="377"/>
                  <a:pt x="28" y="377"/>
                  <a:pt x="1" y="377"/>
                </a:cubicBezTo>
                <a:cubicBezTo>
                  <a:pt x="0" y="377"/>
                  <a:pt x="0" y="377"/>
                  <a:pt x="0" y="377"/>
                </a:cubicBezTo>
                <a:cubicBezTo>
                  <a:pt x="0" y="377"/>
                  <a:pt x="0" y="377"/>
                  <a:pt x="0" y="377"/>
                </a:cubicBezTo>
                <a:cubicBezTo>
                  <a:pt x="1" y="378"/>
                  <a:pt x="1" y="378"/>
                  <a:pt x="1" y="378"/>
                </a:cubicBezTo>
                <a:cubicBezTo>
                  <a:pt x="28" y="378"/>
                  <a:pt x="52" y="378"/>
                  <a:pt x="75" y="378"/>
                </a:cubicBezTo>
                <a:cubicBezTo>
                  <a:pt x="76" y="380"/>
                  <a:pt x="78" y="382"/>
                  <a:pt x="80" y="382"/>
                </a:cubicBezTo>
                <a:cubicBezTo>
                  <a:pt x="83" y="392"/>
                  <a:pt x="86" y="401"/>
                  <a:pt x="88" y="411"/>
                </a:cubicBezTo>
                <a:cubicBezTo>
                  <a:pt x="98" y="450"/>
                  <a:pt x="105" y="487"/>
                  <a:pt x="109" y="528"/>
                </a:cubicBezTo>
                <a:cubicBezTo>
                  <a:pt x="106" y="528"/>
                  <a:pt x="104" y="531"/>
                  <a:pt x="104" y="533"/>
                </a:cubicBezTo>
                <a:cubicBezTo>
                  <a:pt x="104" y="534"/>
                  <a:pt x="104" y="534"/>
                  <a:pt x="104" y="534"/>
                </a:cubicBezTo>
                <a:cubicBezTo>
                  <a:pt x="101" y="534"/>
                  <a:pt x="97" y="534"/>
                  <a:pt x="93" y="535"/>
                </a:cubicBezTo>
                <a:cubicBezTo>
                  <a:pt x="76" y="536"/>
                  <a:pt x="58" y="538"/>
                  <a:pt x="38" y="540"/>
                </a:cubicBezTo>
                <a:cubicBezTo>
                  <a:pt x="38" y="540"/>
                  <a:pt x="38" y="540"/>
                  <a:pt x="38" y="540"/>
                </a:cubicBezTo>
                <a:cubicBezTo>
                  <a:pt x="52" y="539"/>
                  <a:pt x="65" y="538"/>
                  <a:pt x="78" y="537"/>
                </a:cubicBezTo>
                <a:cubicBezTo>
                  <a:pt x="87" y="536"/>
                  <a:pt x="96" y="535"/>
                  <a:pt x="104" y="535"/>
                </a:cubicBezTo>
                <a:cubicBezTo>
                  <a:pt x="105" y="537"/>
                  <a:pt x="107" y="539"/>
                  <a:pt x="109" y="539"/>
                </a:cubicBezTo>
                <a:cubicBezTo>
                  <a:pt x="110" y="539"/>
                  <a:pt x="111" y="538"/>
                  <a:pt x="112" y="538"/>
                </a:cubicBezTo>
                <a:cubicBezTo>
                  <a:pt x="125" y="555"/>
                  <a:pt x="135" y="573"/>
                  <a:pt x="145" y="592"/>
                </a:cubicBezTo>
                <a:cubicBezTo>
                  <a:pt x="154" y="613"/>
                  <a:pt x="162" y="635"/>
                  <a:pt x="168" y="662"/>
                </a:cubicBezTo>
                <a:cubicBezTo>
                  <a:pt x="167" y="663"/>
                  <a:pt x="167" y="664"/>
                  <a:pt x="167" y="666"/>
                </a:cubicBezTo>
                <a:cubicBezTo>
                  <a:pt x="167" y="666"/>
                  <a:pt x="167" y="667"/>
                  <a:pt x="167" y="668"/>
                </a:cubicBezTo>
                <a:cubicBezTo>
                  <a:pt x="154" y="665"/>
                  <a:pt x="139" y="663"/>
                  <a:pt x="124" y="661"/>
                </a:cubicBezTo>
                <a:cubicBezTo>
                  <a:pt x="126" y="663"/>
                  <a:pt x="126" y="663"/>
                  <a:pt x="126" y="663"/>
                </a:cubicBezTo>
                <a:cubicBezTo>
                  <a:pt x="132" y="663"/>
                  <a:pt x="137" y="664"/>
                  <a:pt x="142" y="665"/>
                </a:cubicBezTo>
                <a:cubicBezTo>
                  <a:pt x="151" y="666"/>
                  <a:pt x="160" y="668"/>
                  <a:pt x="169" y="670"/>
                </a:cubicBezTo>
                <a:cubicBezTo>
                  <a:pt x="169" y="670"/>
                  <a:pt x="170" y="670"/>
                  <a:pt x="171" y="671"/>
                </a:cubicBezTo>
                <a:cubicBezTo>
                  <a:pt x="185" y="684"/>
                  <a:pt x="198" y="699"/>
                  <a:pt x="211" y="717"/>
                </a:cubicBezTo>
                <a:cubicBezTo>
                  <a:pt x="214" y="719"/>
                  <a:pt x="214" y="719"/>
                  <a:pt x="214" y="719"/>
                </a:cubicBezTo>
                <a:cubicBezTo>
                  <a:pt x="201" y="700"/>
                  <a:pt x="187" y="684"/>
                  <a:pt x="173" y="671"/>
                </a:cubicBezTo>
                <a:cubicBezTo>
                  <a:pt x="173" y="670"/>
                  <a:pt x="174" y="670"/>
                  <a:pt x="175" y="670"/>
                </a:cubicBezTo>
                <a:cubicBezTo>
                  <a:pt x="179" y="670"/>
                  <a:pt x="184" y="670"/>
                  <a:pt x="188" y="669"/>
                </a:cubicBezTo>
                <a:cubicBezTo>
                  <a:pt x="215" y="669"/>
                  <a:pt x="239" y="670"/>
                  <a:pt x="264" y="671"/>
                </a:cubicBezTo>
                <a:cubicBezTo>
                  <a:pt x="264" y="671"/>
                  <a:pt x="264" y="671"/>
                  <a:pt x="264" y="672"/>
                </a:cubicBezTo>
                <a:cubicBezTo>
                  <a:pt x="264" y="674"/>
                  <a:pt x="266" y="677"/>
                  <a:pt x="269" y="677"/>
                </a:cubicBezTo>
                <a:cubicBezTo>
                  <a:pt x="269" y="677"/>
                  <a:pt x="269" y="677"/>
                  <a:pt x="270" y="677"/>
                </a:cubicBezTo>
                <a:cubicBezTo>
                  <a:pt x="278" y="698"/>
                  <a:pt x="287" y="722"/>
                  <a:pt x="297" y="748"/>
                </a:cubicBezTo>
                <a:cubicBezTo>
                  <a:pt x="298" y="748"/>
                  <a:pt x="298" y="748"/>
                  <a:pt x="298" y="748"/>
                </a:cubicBezTo>
                <a:cubicBezTo>
                  <a:pt x="294" y="739"/>
                  <a:pt x="291" y="730"/>
                  <a:pt x="288" y="722"/>
                </a:cubicBezTo>
                <a:cubicBezTo>
                  <a:pt x="282" y="706"/>
                  <a:pt x="276" y="690"/>
                  <a:pt x="271" y="676"/>
                </a:cubicBezTo>
                <a:cubicBezTo>
                  <a:pt x="273" y="676"/>
                  <a:pt x="274" y="674"/>
                  <a:pt x="274" y="672"/>
                </a:cubicBezTo>
                <a:cubicBezTo>
                  <a:pt x="274" y="671"/>
                  <a:pt x="274" y="671"/>
                  <a:pt x="274" y="671"/>
                </a:cubicBezTo>
                <a:cubicBezTo>
                  <a:pt x="308" y="670"/>
                  <a:pt x="341" y="670"/>
                  <a:pt x="373" y="672"/>
                </a:cubicBezTo>
                <a:cubicBezTo>
                  <a:pt x="374" y="673"/>
                  <a:pt x="376" y="674"/>
                  <a:pt x="377" y="674"/>
                </a:cubicBezTo>
                <a:cubicBezTo>
                  <a:pt x="377" y="699"/>
                  <a:pt x="377" y="725"/>
                  <a:pt x="377" y="754"/>
                </a:cubicBezTo>
                <a:cubicBezTo>
                  <a:pt x="377" y="754"/>
                  <a:pt x="377" y="754"/>
                  <a:pt x="377" y="754"/>
                </a:cubicBezTo>
                <a:cubicBezTo>
                  <a:pt x="378" y="754"/>
                  <a:pt x="378" y="754"/>
                  <a:pt x="378" y="754"/>
                </a:cubicBezTo>
                <a:cubicBezTo>
                  <a:pt x="378" y="725"/>
                  <a:pt x="378" y="699"/>
                  <a:pt x="378" y="674"/>
                </a:cubicBezTo>
                <a:cubicBezTo>
                  <a:pt x="380" y="674"/>
                  <a:pt x="381" y="673"/>
                  <a:pt x="382" y="672"/>
                </a:cubicBezTo>
                <a:cubicBezTo>
                  <a:pt x="414" y="670"/>
                  <a:pt x="446" y="670"/>
                  <a:pt x="480" y="671"/>
                </a:cubicBezTo>
                <a:cubicBezTo>
                  <a:pt x="480" y="671"/>
                  <a:pt x="480" y="671"/>
                  <a:pt x="480" y="672"/>
                </a:cubicBezTo>
                <a:cubicBezTo>
                  <a:pt x="480" y="674"/>
                  <a:pt x="482" y="676"/>
                  <a:pt x="484" y="677"/>
                </a:cubicBezTo>
                <a:cubicBezTo>
                  <a:pt x="476" y="698"/>
                  <a:pt x="467" y="722"/>
                  <a:pt x="457" y="748"/>
                </a:cubicBezTo>
                <a:cubicBezTo>
                  <a:pt x="459" y="748"/>
                  <a:pt x="459" y="748"/>
                  <a:pt x="459" y="748"/>
                </a:cubicBezTo>
                <a:cubicBezTo>
                  <a:pt x="468" y="722"/>
                  <a:pt x="477" y="698"/>
                  <a:pt x="485" y="677"/>
                </a:cubicBezTo>
                <a:cubicBezTo>
                  <a:pt x="488" y="676"/>
                  <a:pt x="490" y="674"/>
                  <a:pt x="490" y="672"/>
                </a:cubicBezTo>
                <a:cubicBezTo>
                  <a:pt x="490" y="671"/>
                  <a:pt x="490" y="671"/>
                  <a:pt x="490" y="671"/>
                </a:cubicBezTo>
                <a:cubicBezTo>
                  <a:pt x="517" y="670"/>
                  <a:pt x="545" y="669"/>
                  <a:pt x="574" y="670"/>
                </a:cubicBezTo>
                <a:cubicBezTo>
                  <a:pt x="576" y="670"/>
                  <a:pt x="577" y="670"/>
                  <a:pt x="579" y="670"/>
                </a:cubicBezTo>
                <a:cubicBezTo>
                  <a:pt x="580" y="670"/>
                  <a:pt x="581" y="671"/>
                  <a:pt x="582" y="671"/>
                </a:cubicBezTo>
                <a:cubicBezTo>
                  <a:pt x="582" y="671"/>
                  <a:pt x="582" y="671"/>
                  <a:pt x="582" y="671"/>
                </a:cubicBezTo>
                <a:cubicBezTo>
                  <a:pt x="568" y="685"/>
                  <a:pt x="555" y="700"/>
                  <a:pt x="541" y="719"/>
                </a:cubicBezTo>
                <a:cubicBezTo>
                  <a:pt x="544" y="717"/>
                  <a:pt x="544" y="717"/>
                  <a:pt x="544" y="717"/>
                </a:cubicBezTo>
                <a:cubicBezTo>
                  <a:pt x="558" y="699"/>
                  <a:pt x="571" y="683"/>
                  <a:pt x="585" y="670"/>
                </a:cubicBezTo>
                <a:cubicBezTo>
                  <a:pt x="585" y="670"/>
                  <a:pt x="585" y="670"/>
                  <a:pt x="585" y="670"/>
                </a:cubicBezTo>
                <a:cubicBezTo>
                  <a:pt x="585" y="670"/>
                  <a:pt x="585" y="670"/>
                  <a:pt x="585" y="670"/>
                </a:cubicBezTo>
                <a:cubicBezTo>
                  <a:pt x="599" y="667"/>
                  <a:pt x="614" y="665"/>
                  <a:pt x="629" y="663"/>
                </a:cubicBezTo>
                <a:cubicBezTo>
                  <a:pt x="631" y="661"/>
                  <a:pt x="631" y="661"/>
                  <a:pt x="631" y="661"/>
                </a:cubicBezTo>
                <a:cubicBezTo>
                  <a:pt x="627" y="662"/>
                  <a:pt x="623" y="662"/>
                  <a:pt x="618" y="663"/>
                </a:cubicBezTo>
                <a:cubicBezTo>
                  <a:pt x="607" y="664"/>
                  <a:pt x="597" y="666"/>
                  <a:pt x="586" y="668"/>
                </a:cubicBezTo>
                <a:cubicBezTo>
                  <a:pt x="587" y="667"/>
                  <a:pt x="587" y="667"/>
                  <a:pt x="587" y="666"/>
                </a:cubicBezTo>
                <a:cubicBezTo>
                  <a:pt x="587" y="665"/>
                  <a:pt x="587" y="664"/>
                  <a:pt x="587" y="663"/>
                </a:cubicBezTo>
                <a:cubicBezTo>
                  <a:pt x="590" y="649"/>
                  <a:pt x="594" y="636"/>
                  <a:pt x="598" y="624"/>
                </a:cubicBezTo>
                <a:cubicBezTo>
                  <a:pt x="609" y="591"/>
                  <a:pt x="624" y="564"/>
                  <a:pt x="643" y="538"/>
                </a:cubicBezTo>
                <a:cubicBezTo>
                  <a:pt x="643" y="538"/>
                  <a:pt x="644" y="539"/>
                  <a:pt x="645" y="539"/>
                </a:cubicBezTo>
                <a:cubicBezTo>
                  <a:pt x="647" y="539"/>
                  <a:pt x="649" y="537"/>
                  <a:pt x="650" y="535"/>
                </a:cubicBezTo>
                <a:cubicBezTo>
                  <a:pt x="670" y="536"/>
                  <a:pt x="692" y="538"/>
                  <a:pt x="717" y="540"/>
                </a:cubicBezTo>
                <a:cubicBezTo>
                  <a:pt x="717" y="540"/>
                  <a:pt x="717" y="540"/>
                  <a:pt x="717" y="540"/>
                </a:cubicBezTo>
                <a:cubicBezTo>
                  <a:pt x="693" y="537"/>
                  <a:pt x="670" y="535"/>
                  <a:pt x="650" y="534"/>
                </a:cubicBezTo>
                <a:cubicBezTo>
                  <a:pt x="650" y="534"/>
                  <a:pt x="650" y="534"/>
                  <a:pt x="650" y="533"/>
                </a:cubicBezTo>
                <a:cubicBezTo>
                  <a:pt x="650" y="531"/>
                  <a:pt x="648" y="529"/>
                  <a:pt x="646" y="528"/>
                </a:cubicBezTo>
                <a:cubicBezTo>
                  <a:pt x="648" y="505"/>
                  <a:pt x="652" y="483"/>
                  <a:pt x="656" y="460"/>
                </a:cubicBezTo>
                <a:cubicBezTo>
                  <a:pt x="661" y="434"/>
                  <a:pt x="667" y="408"/>
                  <a:pt x="675" y="382"/>
                </a:cubicBezTo>
                <a:cubicBezTo>
                  <a:pt x="677" y="381"/>
                  <a:pt x="678" y="380"/>
                  <a:pt x="678" y="378"/>
                </a:cubicBezTo>
                <a:cubicBezTo>
                  <a:pt x="702" y="378"/>
                  <a:pt x="727" y="378"/>
                  <a:pt x="755" y="378"/>
                </a:cubicBezTo>
                <a:cubicBezTo>
                  <a:pt x="755" y="377"/>
                  <a:pt x="755" y="377"/>
                  <a:pt x="755" y="377"/>
                </a:cubicBezTo>
                <a:cubicBezTo>
                  <a:pt x="755" y="377"/>
                  <a:pt x="755" y="377"/>
                  <a:pt x="755" y="377"/>
                </a:cubicBezTo>
                <a:close/>
                <a:moveTo>
                  <a:pt x="673" y="372"/>
                </a:moveTo>
                <a:cubicBezTo>
                  <a:pt x="670" y="372"/>
                  <a:pt x="668" y="374"/>
                  <a:pt x="668" y="377"/>
                </a:cubicBezTo>
                <a:cubicBezTo>
                  <a:pt x="668" y="377"/>
                  <a:pt x="668" y="377"/>
                  <a:pt x="668" y="377"/>
                </a:cubicBezTo>
                <a:cubicBezTo>
                  <a:pt x="599" y="377"/>
                  <a:pt x="548" y="377"/>
                  <a:pt x="508" y="377"/>
                </a:cubicBezTo>
                <a:cubicBezTo>
                  <a:pt x="508" y="375"/>
                  <a:pt x="506" y="373"/>
                  <a:pt x="504" y="373"/>
                </a:cubicBezTo>
                <a:cubicBezTo>
                  <a:pt x="500" y="335"/>
                  <a:pt x="500" y="297"/>
                  <a:pt x="504" y="248"/>
                </a:cubicBezTo>
                <a:cubicBezTo>
                  <a:pt x="507" y="247"/>
                  <a:pt x="509" y="245"/>
                  <a:pt x="509" y="243"/>
                </a:cubicBezTo>
                <a:cubicBezTo>
                  <a:pt x="509" y="243"/>
                  <a:pt x="509" y="242"/>
                  <a:pt x="509" y="242"/>
                </a:cubicBezTo>
                <a:cubicBezTo>
                  <a:pt x="544" y="238"/>
                  <a:pt x="586" y="231"/>
                  <a:pt x="639" y="222"/>
                </a:cubicBezTo>
                <a:cubicBezTo>
                  <a:pt x="640" y="224"/>
                  <a:pt x="642" y="226"/>
                  <a:pt x="644" y="226"/>
                </a:cubicBezTo>
                <a:cubicBezTo>
                  <a:pt x="645" y="226"/>
                  <a:pt x="645" y="225"/>
                  <a:pt x="645" y="225"/>
                </a:cubicBezTo>
                <a:cubicBezTo>
                  <a:pt x="649" y="276"/>
                  <a:pt x="659" y="322"/>
                  <a:pt x="673" y="372"/>
                </a:cubicBezTo>
                <a:close/>
                <a:moveTo>
                  <a:pt x="503" y="507"/>
                </a:moveTo>
                <a:cubicBezTo>
                  <a:pt x="501" y="507"/>
                  <a:pt x="499" y="509"/>
                  <a:pt x="498" y="511"/>
                </a:cubicBezTo>
                <a:cubicBezTo>
                  <a:pt x="467" y="506"/>
                  <a:pt x="440" y="504"/>
                  <a:pt x="415" y="503"/>
                </a:cubicBezTo>
                <a:cubicBezTo>
                  <a:pt x="404" y="502"/>
                  <a:pt x="393" y="502"/>
                  <a:pt x="383" y="502"/>
                </a:cubicBezTo>
                <a:cubicBezTo>
                  <a:pt x="383" y="502"/>
                  <a:pt x="383" y="502"/>
                  <a:pt x="383" y="502"/>
                </a:cubicBezTo>
                <a:cubicBezTo>
                  <a:pt x="383" y="499"/>
                  <a:pt x="381" y="497"/>
                  <a:pt x="378" y="497"/>
                </a:cubicBezTo>
                <a:cubicBezTo>
                  <a:pt x="378" y="445"/>
                  <a:pt x="378" y="411"/>
                  <a:pt x="378" y="378"/>
                </a:cubicBezTo>
                <a:cubicBezTo>
                  <a:pt x="412" y="378"/>
                  <a:pt x="446" y="378"/>
                  <a:pt x="498" y="378"/>
                </a:cubicBezTo>
                <a:cubicBezTo>
                  <a:pt x="498" y="378"/>
                  <a:pt x="498" y="378"/>
                  <a:pt x="498" y="378"/>
                </a:cubicBezTo>
                <a:cubicBezTo>
                  <a:pt x="498" y="380"/>
                  <a:pt x="500" y="383"/>
                  <a:pt x="503" y="383"/>
                </a:cubicBezTo>
                <a:cubicBezTo>
                  <a:pt x="503" y="383"/>
                  <a:pt x="503" y="383"/>
                  <a:pt x="504" y="383"/>
                </a:cubicBezTo>
                <a:cubicBezTo>
                  <a:pt x="503" y="384"/>
                  <a:pt x="503" y="385"/>
                  <a:pt x="503" y="386"/>
                </a:cubicBezTo>
                <a:cubicBezTo>
                  <a:pt x="499" y="423"/>
                  <a:pt x="500" y="459"/>
                  <a:pt x="504" y="507"/>
                </a:cubicBezTo>
                <a:cubicBezTo>
                  <a:pt x="503" y="507"/>
                  <a:pt x="503" y="507"/>
                  <a:pt x="503" y="507"/>
                </a:cubicBezTo>
                <a:close/>
                <a:moveTo>
                  <a:pt x="252" y="508"/>
                </a:moveTo>
                <a:cubicBezTo>
                  <a:pt x="256" y="458"/>
                  <a:pt x="256" y="421"/>
                  <a:pt x="252" y="383"/>
                </a:cubicBezTo>
                <a:cubicBezTo>
                  <a:pt x="254" y="382"/>
                  <a:pt x="256" y="380"/>
                  <a:pt x="256" y="378"/>
                </a:cubicBezTo>
                <a:cubicBezTo>
                  <a:pt x="256" y="378"/>
                  <a:pt x="256" y="378"/>
                  <a:pt x="256" y="378"/>
                </a:cubicBezTo>
                <a:cubicBezTo>
                  <a:pt x="309" y="378"/>
                  <a:pt x="343" y="378"/>
                  <a:pt x="377" y="378"/>
                </a:cubicBezTo>
                <a:cubicBezTo>
                  <a:pt x="377" y="411"/>
                  <a:pt x="377" y="445"/>
                  <a:pt x="377" y="497"/>
                </a:cubicBezTo>
                <a:cubicBezTo>
                  <a:pt x="375" y="497"/>
                  <a:pt x="372" y="499"/>
                  <a:pt x="372" y="502"/>
                </a:cubicBezTo>
                <a:cubicBezTo>
                  <a:pt x="372" y="502"/>
                  <a:pt x="372" y="502"/>
                  <a:pt x="372" y="502"/>
                </a:cubicBezTo>
                <a:cubicBezTo>
                  <a:pt x="340" y="502"/>
                  <a:pt x="307" y="504"/>
                  <a:pt x="266" y="510"/>
                </a:cubicBezTo>
                <a:cubicBezTo>
                  <a:pt x="263" y="510"/>
                  <a:pt x="259" y="511"/>
                  <a:pt x="255" y="511"/>
                </a:cubicBezTo>
                <a:cubicBezTo>
                  <a:pt x="255" y="509"/>
                  <a:pt x="253" y="508"/>
                  <a:pt x="252" y="508"/>
                </a:cubicBezTo>
                <a:close/>
                <a:moveTo>
                  <a:pt x="256" y="243"/>
                </a:moveTo>
                <a:cubicBezTo>
                  <a:pt x="288" y="248"/>
                  <a:pt x="315" y="251"/>
                  <a:pt x="340" y="252"/>
                </a:cubicBezTo>
                <a:cubicBezTo>
                  <a:pt x="351" y="252"/>
                  <a:pt x="362" y="252"/>
                  <a:pt x="372" y="252"/>
                </a:cubicBezTo>
                <a:cubicBezTo>
                  <a:pt x="373" y="255"/>
                  <a:pt x="375" y="257"/>
                  <a:pt x="377" y="257"/>
                </a:cubicBezTo>
                <a:cubicBezTo>
                  <a:pt x="377" y="309"/>
                  <a:pt x="377" y="343"/>
                  <a:pt x="377" y="377"/>
                </a:cubicBezTo>
                <a:cubicBezTo>
                  <a:pt x="343" y="377"/>
                  <a:pt x="309" y="377"/>
                  <a:pt x="256" y="377"/>
                </a:cubicBezTo>
                <a:cubicBezTo>
                  <a:pt x="256" y="375"/>
                  <a:pt x="254" y="373"/>
                  <a:pt x="252" y="372"/>
                </a:cubicBezTo>
                <a:cubicBezTo>
                  <a:pt x="252" y="371"/>
                  <a:pt x="252" y="370"/>
                  <a:pt x="252" y="369"/>
                </a:cubicBezTo>
                <a:cubicBezTo>
                  <a:pt x="256" y="332"/>
                  <a:pt x="256" y="296"/>
                  <a:pt x="252" y="248"/>
                </a:cubicBezTo>
                <a:cubicBezTo>
                  <a:pt x="254" y="247"/>
                  <a:pt x="255" y="246"/>
                  <a:pt x="256" y="243"/>
                </a:cubicBezTo>
                <a:close/>
                <a:moveTo>
                  <a:pt x="503" y="372"/>
                </a:moveTo>
                <a:cubicBezTo>
                  <a:pt x="500" y="372"/>
                  <a:pt x="498" y="374"/>
                  <a:pt x="498" y="377"/>
                </a:cubicBezTo>
                <a:cubicBezTo>
                  <a:pt x="446" y="377"/>
                  <a:pt x="412" y="377"/>
                  <a:pt x="378" y="377"/>
                </a:cubicBezTo>
                <a:cubicBezTo>
                  <a:pt x="378" y="343"/>
                  <a:pt x="378" y="309"/>
                  <a:pt x="378" y="257"/>
                </a:cubicBezTo>
                <a:cubicBezTo>
                  <a:pt x="381" y="257"/>
                  <a:pt x="383" y="255"/>
                  <a:pt x="383" y="252"/>
                </a:cubicBezTo>
                <a:cubicBezTo>
                  <a:pt x="416" y="253"/>
                  <a:pt x="448" y="251"/>
                  <a:pt x="489" y="245"/>
                </a:cubicBezTo>
                <a:cubicBezTo>
                  <a:pt x="492" y="245"/>
                  <a:pt x="495" y="244"/>
                  <a:pt x="498" y="244"/>
                </a:cubicBezTo>
                <a:cubicBezTo>
                  <a:pt x="499" y="246"/>
                  <a:pt x="501" y="248"/>
                  <a:pt x="503" y="248"/>
                </a:cubicBezTo>
                <a:cubicBezTo>
                  <a:pt x="503" y="248"/>
                  <a:pt x="503" y="248"/>
                  <a:pt x="503" y="248"/>
                </a:cubicBezTo>
                <a:cubicBezTo>
                  <a:pt x="499" y="297"/>
                  <a:pt x="499" y="335"/>
                  <a:pt x="504" y="372"/>
                </a:cubicBezTo>
                <a:cubicBezTo>
                  <a:pt x="503" y="372"/>
                  <a:pt x="503" y="372"/>
                  <a:pt x="503" y="372"/>
                </a:cubicBezTo>
                <a:close/>
                <a:moveTo>
                  <a:pt x="564" y="86"/>
                </a:moveTo>
                <a:cubicBezTo>
                  <a:pt x="568" y="86"/>
                  <a:pt x="573" y="86"/>
                  <a:pt x="577" y="86"/>
                </a:cubicBezTo>
                <a:cubicBezTo>
                  <a:pt x="576" y="87"/>
                  <a:pt x="576" y="88"/>
                  <a:pt x="576" y="90"/>
                </a:cubicBezTo>
                <a:cubicBezTo>
                  <a:pt x="576" y="92"/>
                  <a:pt x="578" y="95"/>
                  <a:pt x="581" y="95"/>
                </a:cubicBezTo>
                <a:cubicBezTo>
                  <a:pt x="583" y="95"/>
                  <a:pt x="585" y="94"/>
                  <a:pt x="586" y="92"/>
                </a:cubicBezTo>
                <a:cubicBezTo>
                  <a:pt x="599" y="144"/>
                  <a:pt x="615" y="181"/>
                  <a:pt x="641" y="216"/>
                </a:cubicBezTo>
                <a:cubicBezTo>
                  <a:pt x="640" y="217"/>
                  <a:pt x="639" y="219"/>
                  <a:pt x="639" y="220"/>
                </a:cubicBezTo>
                <a:cubicBezTo>
                  <a:pt x="639" y="221"/>
                  <a:pt x="639" y="221"/>
                  <a:pt x="639" y="221"/>
                </a:cubicBezTo>
                <a:cubicBezTo>
                  <a:pt x="614" y="226"/>
                  <a:pt x="591" y="229"/>
                  <a:pt x="570" y="233"/>
                </a:cubicBezTo>
                <a:cubicBezTo>
                  <a:pt x="547" y="236"/>
                  <a:pt x="527" y="239"/>
                  <a:pt x="508" y="241"/>
                </a:cubicBezTo>
                <a:cubicBezTo>
                  <a:pt x="508" y="239"/>
                  <a:pt x="506" y="238"/>
                  <a:pt x="504" y="238"/>
                </a:cubicBezTo>
                <a:cubicBezTo>
                  <a:pt x="497" y="199"/>
                  <a:pt x="493" y="153"/>
                  <a:pt x="488" y="89"/>
                </a:cubicBezTo>
                <a:cubicBezTo>
                  <a:pt x="490" y="88"/>
                  <a:pt x="491" y="86"/>
                  <a:pt x="491" y="85"/>
                </a:cubicBezTo>
                <a:cubicBezTo>
                  <a:pt x="514" y="86"/>
                  <a:pt x="538" y="87"/>
                  <a:pt x="564" y="86"/>
                </a:cubicBezTo>
                <a:close/>
                <a:moveTo>
                  <a:pt x="480" y="85"/>
                </a:moveTo>
                <a:cubicBezTo>
                  <a:pt x="480" y="87"/>
                  <a:pt x="483" y="90"/>
                  <a:pt x="485" y="90"/>
                </a:cubicBezTo>
                <a:cubicBezTo>
                  <a:pt x="486" y="90"/>
                  <a:pt x="487" y="89"/>
                  <a:pt x="487" y="89"/>
                </a:cubicBezTo>
                <a:cubicBezTo>
                  <a:pt x="489" y="111"/>
                  <a:pt x="490" y="131"/>
                  <a:pt x="492" y="150"/>
                </a:cubicBezTo>
                <a:cubicBezTo>
                  <a:pt x="495" y="184"/>
                  <a:pt x="499" y="213"/>
                  <a:pt x="503" y="238"/>
                </a:cubicBezTo>
                <a:cubicBezTo>
                  <a:pt x="500" y="238"/>
                  <a:pt x="498" y="240"/>
                  <a:pt x="498" y="243"/>
                </a:cubicBezTo>
                <a:cubicBezTo>
                  <a:pt x="498" y="243"/>
                  <a:pt x="498" y="243"/>
                  <a:pt x="498" y="243"/>
                </a:cubicBezTo>
                <a:cubicBezTo>
                  <a:pt x="478" y="246"/>
                  <a:pt x="460" y="248"/>
                  <a:pt x="442" y="249"/>
                </a:cubicBezTo>
                <a:cubicBezTo>
                  <a:pt x="421" y="251"/>
                  <a:pt x="402" y="252"/>
                  <a:pt x="383" y="251"/>
                </a:cubicBezTo>
                <a:cubicBezTo>
                  <a:pt x="382" y="249"/>
                  <a:pt x="380" y="247"/>
                  <a:pt x="378" y="247"/>
                </a:cubicBezTo>
                <a:cubicBezTo>
                  <a:pt x="378" y="207"/>
                  <a:pt x="378" y="157"/>
                  <a:pt x="378" y="90"/>
                </a:cubicBezTo>
                <a:cubicBezTo>
                  <a:pt x="381" y="90"/>
                  <a:pt x="383" y="87"/>
                  <a:pt x="383" y="85"/>
                </a:cubicBezTo>
                <a:cubicBezTo>
                  <a:pt x="383" y="84"/>
                  <a:pt x="383" y="84"/>
                  <a:pt x="383" y="84"/>
                </a:cubicBezTo>
                <a:cubicBezTo>
                  <a:pt x="415" y="86"/>
                  <a:pt x="447" y="86"/>
                  <a:pt x="480" y="85"/>
                </a:cubicBezTo>
                <a:close/>
                <a:moveTo>
                  <a:pt x="372" y="84"/>
                </a:moveTo>
                <a:cubicBezTo>
                  <a:pt x="372" y="84"/>
                  <a:pt x="372" y="85"/>
                  <a:pt x="372" y="85"/>
                </a:cubicBezTo>
                <a:cubicBezTo>
                  <a:pt x="372" y="87"/>
                  <a:pt x="375" y="90"/>
                  <a:pt x="377" y="90"/>
                </a:cubicBezTo>
                <a:cubicBezTo>
                  <a:pt x="377" y="157"/>
                  <a:pt x="377" y="207"/>
                  <a:pt x="377" y="247"/>
                </a:cubicBezTo>
                <a:cubicBezTo>
                  <a:pt x="375" y="247"/>
                  <a:pt x="373" y="249"/>
                  <a:pt x="373" y="251"/>
                </a:cubicBezTo>
                <a:cubicBezTo>
                  <a:pt x="348" y="252"/>
                  <a:pt x="324" y="251"/>
                  <a:pt x="297" y="248"/>
                </a:cubicBezTo>
                <a:cubicBezTo>
                  <a:pt x="284" y="247"/>
                  <a:pt x="270" y="245"/>
                  <a:pt x="256" y="243"/>
                </a:cubicBezTo>
                <a:cubicBezTo>
                  <a:pt x="256" y="240"/>
                  <a:pt x="254" y="238"/>
                  <a:pt x="252" y="238"/>
                </a:cubicBezTo>
                <a:cubicBezTo>
                  <a:pt x="259" y="200"/>
                  <a:pt x="263" y="153"/>
                  <a:pt x="268" y="89"/>
                </a:cubicBezTo>
                <a:cubicBezTo>
                  <a:pt x="268" y="89"/>
                  <a:pt x="268" y="90"/>
                  <a:pt x="268" y="90"/>
                </a:cubicBezTo>
                <a:cubicBezTo>
                  <a:pt x="271" y="90"/>
                  <a:pt x="274" y="87"/>
                  <a:pt x="274" y="85"/>
                </a:cubicBezTo>
                <a:cubicBezTo>
                  <a:pt x="276" y="85"/>
                  <a:pt x="278" y="85"/>
                  <a:pt x="280" y="85"/>
                </a:cubicBezTo>
                <a:cubicBezTo>
                  <a:pt x="311" y="86"/>
                  <a:pt x="342" y="86"/>
                  <a:pt x="372" y="84"/>
                </a:cubicBezTo>
                <a:close/>
                <a:moveTo>
                  <a:pt x="169" y="93"/>
                </a:moveTo>
                <a:cubicBezTo>
                  <a:pt x="170" y="94"/>
                  <a:pt x="171" y="95"/>
                  <a:pt x="173" y="95"/>
                </a:cubicBezTo>
                <a:cubicBezTo>
                  <a:pt x="176" y="95"/>
                  <a:pt x="178" y="92"/>
                  <a:pt x="178" y="90"/>
                </a:cubicBezTo>
                <a:cubicBezTo>
                  <a:pt x="178" y="88"/>
                  <a:pt x="178" y="87"/>
                  <a:pt x="177" y="86"/>
                </a:cubicBezTo>
                <a:cubicBezTo>
                  <a:pt x="207" y="87"/>
                  <a:pt x="236" y="86"/>
                  <a:pt x="263" y="85"/>
                </a:cubicBezTo>
                <a:cubicBezTo>
                  <a:pt x="263" y="87"/>
                  <a:pt x="265" y="89"/>
                  <a:pt x="267" y="89"/>
                </a:cubicBezTo>
                <a:cubicBezTo>
                  <a:pt x="263" y="146"/>
                  <a:pt x="259" y="189"/>
                  <a:pt x="253" y="225"/>
                </a:cubicBezTo>
                <a:cubicBezTo>
                  <a:pt x="253" y="229"/>
                  <a:pt x="252" y="234"/>
                  <a:pt x="251" y="238"/>
                </a:cubicBezTo>
                <a:cubicBezTo>
                  <a:pt x="251" y="238"/>
                  <a:pt x="251" y="237"/>
                  <a:pt x="251" y="237"/>
                </a:cubicBezTo>
                <a:cubicBezTo>
                  <a:pt x="248" y="237"/>
                  <a:pt x="246" y="239"/>
                  <a:pt x="246" y="241"/>
                </a:cubicBezTo>
                <a:cubicBezTo>
                  <a:pt x="227" y="239"/>
                  <a:pt x="208" y="236"/>
                  <a:pt x="186" y="233"/>
                </a:cubicBezTo>
                <a:cubicBezTo>
                  <a:pt x="164" y="229"/>
                  <a:pt x="141" y="225"/>
                  <a:pt x="115" y="221"/>
                </a:cubicBezTo>
                <a:cubicBezTo>
                  <a:pt x="115" y="221"/>
                  <a:pt x="115" y="221"/>
                  <a:pt x="115" y="220"/>
                </a:cubicBezTo>
                <a:cubicBezTo>
                  <a:pt x="115" y="219"/>
                  <a:pt x="114" y="218"/>
                  <a:pt x="114" y="217"/>
                </a:cubicBezTo>
                <a:cubicBezTo>
                  <a:pt x="139" y="182"/>
                  <a:pt x="156" y="145"/>
                  <a:pt x="169" y="93"/>
                </a:cubicBezTo>
                <a:close/>
                <a:moveTo>
                  <a:pt x="110" y="225"/>
                </a:moveTo>
                <a:cubicBezTo>
                  <a:pt x="112" y="225"/>
                  <a:pt x="114" y="224"/>
                  <a:pt x="115" y="222"/>
                </a:cubicBezTo>
                <a:cubicBezTo>
                  <a:pt x="157" y="229"/>
                  <a:pt x="192" y="235"/>
                  <a:pt x="223" y="239"/>
                </a:cubicBezTo>
                <a:cubicBezTo>
                  <a:pt x="231" y="240"/>
                  <a:pt x="238" y="241"/>
                  <a:pt x="245" y="242"/>
                </a:cubicBezTo>
                <a:cubicBezTo>
                  <a:pt x="245" y="242"/>
                  <a:pt x="245" y="242"/>
                  <a:pt x="245" y="243"/>
                </a:cubicBezTo>
                <a:cubicBezTo>
                  <a:pt x="245" y="246"/>
                  <a:pt x="248" y="248"/>
                  <a:pt x="251" y="248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2" y="263"/>
                  <a:pt x="253" y="277"/>
                  <a:pt x="254" y="291"/>
                </a:cubicBezTo>
                <a:cubicBezTo>
                  <a:pt x="255" y="320"/>
                  <a:pt x="254" y="346"/>
                  <a:pt x="251" y="372"/>
                </a:cubicBezTo>
                <a:cubicBezTo>
                  <a:pt x="248" y="373"/>
                  <a:pt x="246" y="374"/>
                  <a:pt x="246" y="377"/>
                </a:cubicBezTo>
                <a:cubicBezTo>
                  <a:pt x="206" y="377"/>
                  <a:pt x="155" y="377"/>
                  <a:pt x="86" y="377"/>
                </a:cubicBezTo>
                <a:cubicBezTo>
                  <a:pt x="86" y="377"/>
                  <a:pt x="86" y="377"/>
                  <a:pt x="86" y="377"/>
                </a:cubicBezTo>
                <a:cubicBezTo>
                  <a:pt x="86" y="374"/>
                  <a:pt x="84" y="373"/>
                  <a:pt x="82" y="372"/>
                </a:cubicBezTo>
                <a:cubicBezTo>
                  <a:pt x="96" y="322"/>
                  <a:pt x="106" y="276"/>
                  <a:pt x="110" y="225"/>
                </a:cubicBezTo>
                <a:close/>
                <a:moveTo>
                  <a:pt x="82" y="382"/>
                </a:moveTo>
                <a:cubicBezTo>
                  <a:pt x="84" y="381"/>
                  <a:pt x="85" y="380"/>
                  <a:pt x="86" y="378"/>
                </a:cubicBezTo>
                <a:cubicBezTo>
                  <a:pt x="154" y="378"/>
                  <a:pt x="205" y="378"/>
                  <a:pt x="246" y="378"/>
                </a:cubicBezTo>
                <a:cubicBezTo>
                  <a:pt x="246" y="380"/>
                  <a:pt x="248" y="383"/>
                  <a:pt x="251" y="383"/>
                </a:cubicBezTo>
                <a:cubicBezTo>
                  <a:pt x="255" y="421"/>
                  <a:pt x="255" y="458"/>
                  <a:pt x="251" y="507"/>
                </a:cubicBezTo>
                <a:cubicBezTo>
                  <a:pt x="251" y="507"/>
                  <a:pt x="251" y="507"/>
                  <a:pt x="251" y="507"/>
                </a:cubicBezTo>
                <a:cubicBezTo>
                  <a:pt x="248" y="507"/>
                  <a:pt x="245" y="510"/>
                  <a:pt x="245" y="512"/>
                </a:cubicBezTo>
                <a:cubicBezTo>
                  <a:pt x="210" y="517"/>
                  <a:pt x="167" y="524"/>
                  <a:pt x="114" y="533"/>
                </a:cubicBezTo>
                <a:cubicBezTo>
                  <a:pt x="114" y="530"/>
                  <a:pt x="112" y="529"/>
                  <a:pt x="110" y="528"/>
                </a:cubicBezTo>
                <a:cubicBezTo>
                  <a:pt x="106" y="478"/>
                  <a:pt x="96" y="431"/>
                  <a:pt x="82" y="382"/>
                </a:cubicBezTo>
                <a:close/>
                <a:moveTo>
                  <a:pt x="190" y="668"/>
                </a:moveTo>
                <a:cubicBezTo>
                  <a:pt x="185" y="668"/>
                  <a:pt x="181" y="668"/>
                  <a:pt x="176" y="669"/>
                </a:cubicBezTo>
                <a:cubicBezTo>
                  <a:pt x="177" y="668"/>
                  <a:pt x="177" y="667"/>
                  <a:pt x="177" y="666"/>
                </a:cubicBezTo>
                <a:cubicBezTo>
                  <a:pt x="177" y="663"/>
                  <a:pt x="175" y="660"/>
                  <a:pt x="172" y="660"/>
                </a:cubicBezTo>
                <a:cubicBezTo>
                  <a:pt x="171" y="660"/>
                  <a:pt x="170" y="661"/>
                  <a:pt x="169" y="661"/>
                </a:cubicBezTo>
                <a:cubicBezTo>
                  <a:pt x="156" y="609"/>
                  <a:pt x="139" y="572"/>
                  <a:pt x="113" y="537"/>
                </a:cubicBezTo>
                <a:cubicBezTo>
                  <a:pt x="114" y="536"/>
                  <a:pt x="115" y="535"/>
                  <a:pt x="115" y="533"/>
                </a:cubicBezTo>
                <a:cubicBezTo>
                  <a:pt x="141" y="529"/>
                  <a:pt x="164" y="525"/>
                  <a:pt x="186" y="522"/>
                </a:cubicBezTo>
                <a:cubicBezTo>
                  <a:pt x="208" y="519"/>
                  <a:pt x="227" y="516"/>
                  <a:pt x="245" y="513"/>
                </a:cubicBezTo>
                <a:cubicBezTo>
                  <a:pt x="246" y="516"/>
                  <a:pt x="248" y="518"/>
                  <a:pt x="251" y="518"/>
                </a:cubicBezTo>
                <a:cubicBezTo>
                  <a:pt x="251" y="518"/>
                  <a:pt x="251" y="518"/>
                  <a:pt x="251" y="518"/>
                </a:cubicBezTo>
                <a:cubicBezTo>
                  <a:pt x="258" y="556"/>
                  <a:pt x="262" y="603"/>
                  <a:pt x="267" y="667"/>
                </a:cubicBezTo>
                <a:cubicBezTo>
                  <a:pt x="266" y="667"/>
                  <a:pt x="264" y="668"/>
                  <a:pt x="264" y="670"/>
                </a:cubicBezTo>
                <a:cubicBezTo>
                  <a:pt x="240" y="668"/>
                  <a:pt x="216" y="668"/>
                  <a:pt x="190" y="668"/>
                </a:cubicBezTo>
                <a:close/>
                <a:moveTo>
                  <a:pt x="274" y="670"/>
                </a:moveTo>
                <a:cubicBezTo>
                  <a:pt x="273" y="668"/>
                  <a:pt x="271" y="666"/>
                  <a:pt x="269" y="666"/>
                </a:cubicBezTo>
                <a:cubicBezTo>
                  <a:pt x="269" y="666"/>
                  <a:pt x="268" y="666"/>
                  <a:pt x="268" y="666"/>
                </a:cubicBezTo>
                <a:cubicBezTo>
                  <a:pt x="266" y="644"/>
                  <a:pt x="265" y="624"/>
                  <a:pt x="263" y="605"/>
                </a:cubicBezTo>
                <a:cubicBezTo>
                  <a:pt x="260" y="571"/>
                  <a:pt x="257" y="542"/>
                  <a:pt x="252" y="518"/>
                </a:cubicBezTo>
                <a:cubicBezTo>
                  <a:pt x="254" y="517"/>
                  <a:pt x="256" y="515"/>
                  <a:pt x="256" y="513"/>
                </a:cubicBezTo>
                <a:cubicBezTo>
                  <a:pt x="256" y="512"/>
                  <a:pt x="256" y="512"/>
                  <a:pt x="256" y="512"/>
                </a:cubicBezTo>
                <a:cubicBezTo>
                  <a:pt x="276" y="509"/>
                  <a:pt x="295" y="507"/>
                  <a:pt x="313" y="505"/>
                </a:cubicBezTo>
                <a:cubicBezTo>
                  <a:pt x="334" y="503"/>
                  <a:pt x="353" y="503"/>
                  <a:pt x="373" y="503"/>
                </a:cubicBezTo>
                <a:cubicBezTo>
                  <a:pt x="373" y="505"/>
                  <a:pt x="375" y="507"/>
                  <a:pt x="377" y="507"/>
                </a:cubicBezTo>
                <a:cubicBezTo>
                  <a:pt x="377" y="547"/>
                  <a:pt x="377" y="597"/>
                  <a:pt x="377" y="664"/>
                </a:cubicBezTo>
                <a:cubicBezTo>
                  <a:pt x="375" y="664"/>
                  <a:pt x="372" y="666"/>
                  <a:pt x="372" y="669"/>
                </a:cubicBezTo>
                <a:cubicBezTo>
                  <a:pt x="372" y="669"/>
                  <a:pt x="373" y="670"/>
                  <a:pt x="373" y="670"/>
                </a:cubicBezTo>
                <a:cubicBezTo>
                  <a:pt x="340" y="669"/>
                  <a:pt x="308" y="669"/>
                  <a:pt x="274" y="670"/>
                </a:cubicBezTo>
                <a:close/>
                <a:moveTo>
                  <a:pt x="475" y="670"/>
                </a:moveTo>
                <a:cubicBezTo>
                  <a:pt x="444" y="669"/>
                  <a:pt x="413" y="669"/>
                  <a:pt x="383" y="670"/>
                </a:cubicBezTo>
                <a:cubicBezTo>
                  <a:pt x="383" y="670"/>
                  <a:pt x="383" y="669"/>
                  <a:pt x="383" y="669"/>
                </a:cubicBezTo>
                <a:cubicBezTo>
                  <a:pt x="383" y="666"/>
                  <a:pt x="381" y="664"/>
                  <a:pt x="378" y="664"/>
                </a:cubicBezTo>
                <a:cubicBezTo>
                  <a:pt x="378" y="597"/>
                  <a:pt x="378" y="547"/>
                  <a:pt x="378" y="507"/>
                </a:cubicBezTo>
                <a:cubicBezTo>
                  <a:pt x="380" y="507"/>
                  <a:pt x="382" y="505"/>
                  <a:pt x="383" y="503"/>
                </a:cubicBezTo>
                <a:cubicBezTo>
                  <a:pt x="407" y="503"/>
                  <a:pt x="431" y="504"/>
                  <a:pt x="458" y="507"/>
                </a:cubicBezTo>
                <a:cubicBezTo>
                  <a:pt x="471" y="508"/>
                  <a:pt x="484" y="510"/>
                  <a:pt x="498" y="512"/>
                </a:cubicBezTo>
                <a:cubicBezTo>
                  <a:pt x="498" y="512"/>
                  <a:pt x="498" y="512"/>
                  <a:pt x="498" y="513"/>
                </a:cubicBezTo>
                <a:cubicBezTo>
                  <a:pt x="498" y="515"/>
                  <a:pt x="500" y="517"/>
                  <a:pt x="503" y="518"/>
                </a:cubicBezTo>
                <a:cubicBezTo>
                  <a:pt x="496" y="556"/>
                  <a:pt x="492" y="603"/>
                  <a:pt x="487" y="667"/>
                </a:cubicBezTo>
                <a:cubicBezTo>
                  <a:pt x="486" y="666"/>
                  <a:pt x="486" y="666"/>
                  <a:pt x="485" y="666"/>
                </a:cubicBezTo>
                <a:cubicBezTo>
                  <a:pt x="483" y="666"/>
                  <a:pt x="481" y="668"/>
                  <a:pt x="480" y="670"/>
                </a:cubicBezTo>
                <a:cubicBezTo>
                  <a:pt x="479" y="670"/>
                  <a:pt x="477" y="670"/>
                  <a:pt x="475" y="670"/>
                </a:cubicBezTo>
                <a:close/>
                <a:moveTo>
                  <a:pt x="586" y="662"/>
                </a:moveTo>
                <a:cubicBezTo>
                  <a:pt x="585" y="661"/>
                  <a:pt x="584" y="660"/>
                  <a:pt x="582" y="660"/>
                </a:cubicBezTo>
                <a:cubicBezTo>
                  <a:pt x="579" y="660"/>
                  <a:pt x="577" y="663"/>
                  <a:pt x="577" y="666"/>
                </a:cubicBezTo>
                <a:cubicBezTo>
                  <a:pt x="577" y="667"/>
                  <a:pt x="577" y="668"/>
                  <a:pt x="578" y="669"/>
                </a:cubicBezTo>
                <a:cubicBezTo>
                  <a:pt x="547" y="668"/>
                  <a:pt x="518" y="668"/>
                  <a:pt x="490" y="670"/>
                </a:cubicBezTo>
                <a:cubicBezTo>
                  <a:pt x="490" y="669"/>
                  <a:pt x="489" y="668"/>
                  <a:pt x="488" y="667"/>
                </a:cubicBezTo>
                <a:cubicBezTo>
                  <a:pt x="492" y="609"/>
                  <a:pt x="496" y="566"/>
                  <a:pt x="502" y="529"/>
                </a:cubicBezTo>
                <a:cubicBezTo>
                  <a:pt x="502" y="525"/>
                  <a:pt x="503" y="522"/>
                  <a:pt x="504" y="518"/>
                </a:cubicBezTo>
                <a:cubicBezTo>
                  <a:pt x="506" y="518"/>
                  <a:pt x="508" y="516"/>
                  <a:pt x="509" y="513"/>
                </a:cubicBezTo>
                <a:cubicBezTo>
                  <a:pt x="527" y="516"/>
                  <a:pt x="547" y="518"/>
                  <a:pt x="570" y="522"/>
                </a:cubicBezTo>
                <a:cubicBezTo>
                  <a:pt x="591" y="525"/>
                  <a:pt x="614" y="529"/>
                  <a:pt x="639" y="533"/>
                </a:cubicBezTo>
                <a:cubicBezTo>
                  <a:pt x="639" y="533"/>
                  <a:pt x="639" y="533"/>
                  <a:pt x="639" y="533"/>
                </a:cubicBezTo>
                <a:cubicBezTo>
                  <a:pt x="639" y="535"/>
                  <a:pt x="640" y="537"/>
                  <a:pt x="642" y="538"/>
                </a:cubicBezTo>
                <a:cubicBezTo>
                  <a:pt x="616" y="573"/>
                  <a:pt x="599" y="610"/>
                  <a:pt x="586" y="662"/>
                </a:cubicBezTo>
                <a:close/>
                <a:moveTo>
                  <a:pt x="645" y="528"/>
                </a:moveTo>
                <a:cubicBezTo>
                  <a:pt x="645" y="528"/>
                  <a:pt x="645" y="528"/>
                  <a:pt x="645" y="528"/>
                </a:cubicBezTo>
                <a:cubicBezTo>
                  <a:pt x="642" y="528"/>
                  <a:pt x="640" y="530"/>
                  <a:pt x="639" y="532"/>
                </a:cubicBezTo>
                <a:cubicBezTo>
                  <a:pt x="598" y="526"/>
                  <a:pt x="563" y="520"/>
                  <a:pt x="533" y="516"/>
                </a:cubicBezTo>
                <a:cubicBezTo>
                  <a:pt x="524" y="514"/>
                  <a:pt x="516" y="513"/>
                  <a:pt x="509" y="512"/>
                </a:cubicBezTo>
                <a:cubicBezTo>
                  <a:pt x="508" y="510"/>
                  <a:pt x="507" y="508"/>
                  <a:pt x="504" y="508"/>
                </a:cubicBezTo>
                <a:cubicBezTo>
                  <a:pt x="503" y="492"/>
                  <a:pt x="502" y="477"/>
                  <a:pt x="502" y="464"/>
                </a:cubicBezTo>
                <a:cubicBezTo>
                  <a:pt x="501" y="434"/>
                  <a:pt x="501" y="409"/>
                  <a:pt x="504" y="383"/>
                </a:cubicBezTo>
                <a:cubicBezTo>
                  <a:pt x="507" y="382"/>
                  <a:pt x="508" y="380"/>
                  <a:pt x="508" y="378"/>
                </a:cubicBezTo>
                <a:cubicBezTo>
                  <a:pt x="548" y="378"/>
                  <a:pt x="599" y="378"/>
                  <a:pt x="668" y="378"/>
                </a:cubicBezTo>
                <a:cubicBezTo>
                  <a:pt x="669" y="380"/>
                  <a:pt x="671" y="382"/>
                  <a:pt x="673" y="382"/>
                </a:cubicBezTo>
                <a:cubicBezTo>
                  <a:pt x="673" y="382"/>
                  <a:pt x="673" y="382"/>
                  <a:pt x="673" y="382"/>
                </a:cubicBezTo>
                <a:cubicBezTo>
                  <a:pt x="659" y="432"/>
                  <a:pt x="650" y="478"/>
                  <a:pt x="645" y="528"/>
                </a:cubicBezTo>
                <a:close/>
              </a:path>
            </a:pathLst>
          </a:custGeom>
          <a:gradFill>
            <a:gsLst>
              <a:gs pos="100000">
                <a:srgbClr val="1A4E7E"/>
              </a:gs>
              <a:gs pos="0">
                <a:srgbClr val="166293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0286579" y="3868576"/>
            <a:ext cx="224765" cy="224765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1074792" y="3868576"/>
            <a:ext cx="174119" cy="174119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3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9547570" y="4291024"/>
            <a:ext cx="230722" cy="23072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2690986" y="4902820"/>
            <a:ext cx="164353" cy="164353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116643" y="4835160"/>
            <a:ext cx="127242" cy="12724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2167531" y="4033160"/>
            <a:ext cx="92051" cy="92051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326339" y="4145382"/>
            <a:ext cx="82596" cy="82594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621422" y="5006108"/>
            <a:ext cx="224765" cy="224765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6384729" y="4971332"/>
            <a:ext cx="171888" cy="171886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7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759896" y="4455670"/>
            <a:ext cx="113848" cy="113848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69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5031444" y="3910280"/>
            <a:ext cx="230722" cy="23072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8" name="Freeform 21"/>
          <p:cNvSpPr>
            <a:spLocks/>
          </p:cNvSpPr>
          <p:nvPr/>
        </p:nvSpPr>
        <p:spPr bwMode="auto">
          <a:xfrm>
            <a:off x="7851351" y="2221139"/>
            <a:ext cx="122777" cy="174119"/>
          </a:xfrm>
          <a:custGeom>
            <a:avLst/>
            <a:gdLst>
              <a:gd name="T0" fmla="*/ 0 w 23"/>
              <a:gd name="T1" fmla="*/ 0 h 33"/>
              <a:gd name="T2" fmla="*/ 23 w 23"/>
              <a:gd name="T3" fmla="*/ 33 h 33"/>
              <a:gd name="T4" fmla="*/ 0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0"/>
                </a:moveTo>
                <a:cubicBezTo>
                  <a:pt x="7" y="12"/>
                  <a:pt x="14" y="23"/>
                  <a:pt x="23" y="33"/>
                </a:cubicBezTo>
                <a:lnTo>
                  <a:pt x="0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22"/>
          <p:cNvSpPr>
            <a:spLocks/>
          </p:cNvSpPr>
          <p:nvPr/>
        </p:nvSpPr>
        <p:spPr bwMode="auto">
          <a:xfrm>
            <a:off x="4877928" y="2221139"/>
            <a:ext cx="122777" cy="174119"/>
          </a:xfrm>
          <a:custGeom>
            <a:avLst/>
            <a:gdLst>
              <a:gd name="T0" fmla="*/ 0 w 23"/>
              <a:gd name="T1" fmla="*/ 33 h 33"/>
              <a:gd name="T2" fmla="*/ 23 w 23"/>
              <a:gd name="T3" fmla="*/ 0 h 33"/>
              <a:gd name="T4" fmla="*/ 0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33"/>
                </a:moveTo>
                <a:cubicBezTo>
                  <a:pt x="9" y="23"/>
                  <a:pt x="16" y="12"/>
                  <a:pt x="23" y="0"/>
                </a:cubicBezTo>
                <a:lnTo>
                  <a:pt x="0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7"/>
          <p:cNvSpPr>
            <a:spLocks noEditPoints="1"/>
          </p:cNvSpPr>
          <p:nvPr/>
        </p:nvSpPr>
        <p:spPr bwMode="auto">
          <a:xfrm>
            <a:off x="3515390" y="710001"/>
            <a:ext cx="5827971" cy="5821581"/>
          </a:xfrm>
          <a:custGeom>
            <a:avLst/>
            <a:gdLst>
              <a:gd name="T0" fmla="*/ 643 w 769"/>
              <a:gd name="T1" fmla="*/ 96 h 768"/>
              <a:gd name="T2" fmla="*/ 486 w 769"/>
              <a:gd name="T3" fmla="*/ 14 h 768"/>
              <a:gd name="T4" fmla="*/ 378 w 769"/>
              <a:gd name="T5" fmla="*/ 6 h 768"/>
              <a:gd name="T6" fmla="*/ 252 w 769"/>
              <a:gd name="T7" fmla="*/ 23 h 768"/>
              <a:gd name="T8" fmla="*/ 39 w 769"/>
              <a:gd name="T9" fmla="*/ 222 h 768"/>
              <a:gd name="T10" fmla="*/ 33 w 769"/>
              <a:gd name="T11" fmla="*/ 539 h 768"/>
              <a:gd name="T12" fmla="*/ 246 w 769"/>
              <a:gd name="T13" fmla="*/ 748 h 768"/>
              <a:gd name="T14" fmla="*/ 335 w 769"/>
              <a:gd name="T15" fmla="*/ 759 h 768"/>
              <a:gd name="T16" fmla="*/ 486 w 769"/>
              <a:gd name="T17" fmla="*/ 753 h 768"/>
              <a:gd name="T18" fmla="*/ 643 w 769"/>
              <a:gd name="T19" fmla="*/ 672 h 768"/>
              <a:gd name="T20" fmla="*/ 769 w 769"/>
              <a:gd name="T21" fmla="*/ 384 h 768"/>
              <a:gd name="T22" fmla="*/ 676 w 769"/>
              <a:gd name="T23" fmla="*/ 220 h 768"/>
              <a:gd name="T24" fmla="*/ 447 w 769"/>
              <a:gd name="T25" fmla="*/ 757 h 768"/>
              <a:gd name="T26" fmla="*/ 496 w 769"/>
              <a:gd name="T27" fmla="*/ 748 h 768"/>
              <a:gd name="T28" fmla="*/ 541 w 769"/>
              <a:gd name="T29" fmla="*/ 566 h 768"/>
              <a:gd name="T30" fmla="*/ 271 w 769"/>
              <a:gd name="T31" fmla="*/ 680 h 768"/>
              <a:gd name="T32" fmla="*/ 384 w 769"/>
              <a:gd name="T33" fmla="*/ 683 h 768"/>
              <a:gd name="T34" fmla="*/ 227 w 769"/>
              <a:gd name="T35" fmla="*/ 567 h 768"/>
              <a:gd name="T36" fmla="*/ 184 w 769"/>
              <a:gd name="T37" fmla="*/ 88 h 768"/>
              <a:gd name="T38" fmla="*/ 106 w 769"/>
              <a:gd name="T39" fmla="*/ 210 h 768"/>
              <a:gd name="T40" fmla="*/ 228 w 769"/>
              <a:gd name="T41" fmla="*/ 201 h 768"/>
              <a:gd name="T42" fmla="*/ 499 w 769"/>
              <a:gd name="T43" fmla="*/ 87 h 768"/>
              <a:gd name="T44" fmla="*/ 394 w 769"/>
              <a:gd name="T45" fmla="*/ 76 h 768"/>
              <a:gd name="T46" fmla="*/ 501 w 769"/>
              <a:gd name="T47" fmla="*/ 86 h 768"/>
              <a:gd name="T48" fmla="*/ 561 w 769"/>
              <a:gd name="T49" fmla="*/ 372 h 768"/>
              <a:gd name="T50" fmla="*/ 546 w 769"/>
              <a:gd name="T51" fmla="*/ 542 h 768"/>
              <a:gd name="T52" fmla="*/ 560 w 769"/>
              <a:gd name="T53" fmla="*/ 396 h 768"/>
              <a:gd name="T54" fmla="*/ 209 w 769"/>
              <a:gd name="T55" fmla="*/ 396 h 768"/>
              <a:gd name="T56" fmla="*/ 333 w 769"/>
              <a:gd name="T57" fmla="*/ 210 h 768"/>
              <a:gd name="T58" fmla="*/ 397 w 769"/>
              <a:gd name="T59" fmla="*/ 208 h 768"/>
              <a:gd name="T60" fmla="*/ 385 w 769"/>
              <a:gd name="T61" fmla="*/ 367 h 768"/>
              <a:gd name="T62" fmla="*/ 208 w 769"/>
              <a:gd name="T63" fmla="*/ 371 h 768"/>
              <a:gd name="T64" fmla="*/ 207 w 769"/>
              <a:gd name="T65" fmla="*/ 396 h 768"/>
              <a:gd name="T66" fmla="*/ 83 w 769"/>
              <a:gd name="T67" fmla="*/ 384 h 768"/>
              <a:gd name="T68" fmla="*/ 559 w 769"/>
              <a:gd name="T69" fmla="*/ 555 h 768"/>
              <a:gd name="T70" fmla="*/ 575 w 769"/>
              <a:gd name="T71" fmla="*/ 553 h 768"/>
              <a:gd name="T72" fmla="*/ 669 w 769"/>
              <a:gd name="T73" fmla="*/ 541 h 768"/>
              <a:gd name="T74" fmla="*/ 633 w 769"/>
              <a:gd name="T75" fmla="*/ 155 h 768"/>
              <a:gd name="T76" fmla="*/ 517 w 769"/>
              <a:gd name="T77" fmla="*/ 25 h 768"/>
              <a:gd name="T78" fmla="*/ 496 w 769"/>
              <a:gd name="T79" fmla="*/ 18 h 768"/>
              <a:gd name="T80" fmla="*/ 576 w 769"/>
              <a:gd name="T81" fmla="*/ 86 h 768"/>
              <a:gd name="T82" fmla="*/ 440 w 769"/>
              <a:gd name="T83" fmla="*/ 15 h 768"/>
              <a:gd name="T84" fmla="*/ 434 w 769"/>
              <a:gd name="T85" fmla="*/ 9 h 768"/>
              <a:gd name="T86" fmla="*/ 378 w 769"/>
              <a:gd name="T87" fmla="*/ 7 h 768"/>
              <a:gd name="T88" fmla="*/ 182 w 769"/>
              <a:gd name="T89" fmla="*/ 84 h 768"/>
              <a:gd name="T90" fmla="*/ 252 w 769"/>
              <a:gd name="T91" fmla="*/ 24 h 768"/>
              <a:gd name="T92" fmla="*/ 242 w 769"/>
              <a:gd name="T93" fmla="*/ 29 h 768"/>
              <a:gd name="T94" fmla="*/ 102 w 769"/>
              <a:gd name="T95" fmla="*/ 209 h 768"/>
              <a:gd name="T96" fmla="*/ 45 w 769"/>
              <a:gd name="T97" fmla="*/ 227 h 768"/>
              <a:gd name="T98" fmla="*/ 39 w 769"/>
              <a:gd name="T99" fmla="*/ 234 h 768"/>
              <a:gd name="T100" fmla="*/ 90 w 769"/>
              <a:gd name="T101" fmla="*/ 547 h 768"/>
              <a:gd name="T102" fmla="*/ 93 w 769"/>
              <a:gd name="T103" fmla="*/ 548 h 768"/>
              <a:gd name="T104" fmla="*/ 126 w 769"/>
              <a:gd name="T105" fmla="*/ 660 h 768"/>
              <a:gd name="T106" fmla="*/ 148 w 769"/>
              <a:gd name="T107" fmla="*/ 672 h 768"/>
              <a:gd name="T108" fmla="*/ 284 w 769"/>
              <a:gd name="T109" fmla="*/ 752 h 768"/>
              <a:gd name="T110" fmla="*/ 271 w 769"/>
              <a:gd name="T111" fmla="*/ 697 h 768"/>
              <a:gd name="T112" fmla="*/ 277 w 769"/>
              <a:gd name="T113" fmla="*/ 695 h 768"/>
              <a:gd name="T114" fmla="*/ 385 w 769"/>
              <a:gd name="T115" fmla="*/ 700 h 768"/>
              <a:gd name="T116" fmla="*/ 527 w 769"/>
              <a:gd name="T117" fmla="*/ 739 h 768"/>
              <a:gd name="T118" fmla="*/ 602 w 769"/>
              <a:gd name="T119" fmla="*/ 677 h 768"/>
              <a:gd name="T120" fmla="*/ 602 w 769"/>
              <a:gd name="T121" fmla="*/ 676 h 768"/>
              <a:gd name="T122" fmla="*/ 645 w 769"/>
              <a:gd name="T123" fmla="*/ 661 h 768"/>
              <a:gd name="T124" fmla="*/ 695 w 769"/>
              <a:gd name="T125" fmla="*/ 393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9" h="768">
                <a:moveTo>
                  <a:pt x="763" y="378"/>
                </a:moveTo>
                <a:cubicBezTo>
                  <a:pt x="762" y="378"/>
                  <a:pt x="762" y="378"/>
                  <a:pt x="762" y="378"/>
                </a:cubicBezTo>
                <a:cubicBezTo>
                  <a:pt x="732" y="234"/>
                  <a:pt x="732" y="234"/>
                  <a:pt x="732" y="234"/>
                </a:cubicBezTo>
                <a:cubicBezTo>
                  <a:pt x="734" y="234"/>
                  <a:pt x="736" y="231"/>
                  <a:pt x="736" y="228"/>
                </a:cubicBezTo>
                <a:cubicBezTo>
                  <a:pt x="736" y="225"/>
                  <a:pt x="734" y="222"/>
                  <a:pt x="730" y="222"/>
                </a:cubicBezTo>
                <a:cubicBezTo>
                  <a:pt x="729" y="222"/>
                  <a:pt x="728" y="223"/>
                  <a:pt x="727" y="223"/>
                </a:cubicBezTo>
                <a:cubicBezTo>
                  <a:pt x="646" y="106"/>
                  <a:pt x="646" y="106"/>
                  <a:pt x="646" y="106"/>
                </a:cubicBezTo>
                <a:cubicBezTo>
                  <a:pt x="648" y="105"/>
                  <a:pt x="649" y="103"/>
                  <a:pt x="649" y="101"/>
                </a:cubicBezTo>
                <a:cubicBezTo>
                  <a:pt x="649" y="98"/>
                  <a:pt x="646" y="96"/>
                  <a:pt x="643" y="96"/>
                </a:cubicBezTo>
                <a:cubicBezTo>
                  <a:pt x="641" y="96"/>
                  <a:pt x="639" y="97"/>
                  <a:pt x="638" y="98"/>
                </a:cubicBezTo>
                <a:cubicBezTo>
                  <a:pt x="528" y="28"/>
                  <a:pt x="528" y="28"/>
                  <a:pt x="528" y="28"/>
                </a:cubicBezTo>
                <a:cubicBezTo>
                  <a:pt x="528" y="27"/>
                  <a:pt x="529" y="26"/>
                  <a:pt x="529" y="25"/>
                </a:cubicBezTo>
                <a:cubicBezTo>
                  <a:pt x="529" y="22"/>
                  <a:pt x="526" y="19"/>
                  <a:pt x="523" y="19"/>
                </a:cubicBezTo>
                <a:cubicBezTo>
                  <a:pt x="520" y="19"/>
                  <a:pt x="518" y="21"/>
                  <a:pt x="517" y="23"/>
                </a:cubicBezTo>
                <a:cubicBezTo>
                  <a:pt x="497" y="17"/>
                  <a:pt x="497" y="17"/>
                  <a:pt x="497" y="17"/>
                </a:cubicBezTo>
                <a:cubicBezTo>
                  <a:pt x="497" y="16"/>
                  <a:pt x="497" y="15"/>
                  <a:pt x="497" y="15"/>
                </a:cubicBezTo>
                <a:cubicBezTo>
                  <a:pt x="497" y="12"/>
                  <a:pt x="495" y="9"/>
                  <a:pt x="492" y="9"/>
                </a:cubicBezTo>
                <a:cubicBezTo>
                  <a:pt x="489" y="9"/>
                  <a:pt x="486" y="11"/>
                  <a:pt x="486" y="14"/>
                </a:cubicBezTo>
                <a:cubicBezTo>
                  <a:pt x="446" y="10"/>
                  <a:pt x="446" y="10"/>
                  <a:pt x="446" y="10"/>
                </a:cubicBezTo>
                <a:cubicBezTo>
                  <a:pt x="446" y="9"/>
                  <a:pt x="446" y="9"/>
                  <a:pt x="446" y="9"/>
                </a:cubicBezTo>
                <a:cubicBezTo>
                  <a:pt x="446" y="6"/>
                  <a:pt x="443" y="3"/>
                  <a:pt x="440" y="3"/>
                </a:cubicBezTo>
                <a:cubicBezTo>
                  <a:pt x="437" y="3"/>
                  <a:pt x="434" y="5"/>
                  <a:pt x="434" y="9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2"/>
                  <a:pt x="387" y="0"/>
                  <a:pt x="384" y="0"/>
                </a:cubicBezTo>
                <a:cubicBezTo>
                  <a:pt x="381" y="0"/>
                  <a:pt x="378" y="2"/>
                  <a:pt x="378" y="6"/>
                </a:cubicBezTo>
                <a:cubicBezTo>
                  <a:pt x="378" y="6"/>
                  <a:pt x="378" y="6"/>
                  <a:pt x="378" y="6"/>
                </a:cubicBezTo>
                <a:cubicBezTo>
                  <a:pt x="335" y="9"/>
                  <a:pt x="335" y="9"/>
                  <a:pt x="335" y="9"/>
                </a:cubicBezTo>
                <a:cubicBezTo>
                  <a:pt x="334" y="6"/>
                  <a:pt x="332" y="3"/>
                  <a:pt x="329" y="3"/>
                </a:cubicBezTo>
                <a:cubicBezTo>
                  <a:pt x="325" y="3"/>
                  <a:pt x="323" y="6"/>
                  <a:pt x="323" y="9"/>
                </a:cubicBezTo>
                <a:cubicBezTo>
                  <a:pt x="323" y="9"/>
                  <a:pt x="323" y="9"/>
                  <a:pt x="323" y="10"/>
                </a:cubicBezTo>
                <a:cubicBezTo>
                  <a:pt x="283" y="14"/>
                  <a:pt x="283" y="14"/>
                  <a:pt x="283" y="14"/>
                </a:cubicBezTo>
                <a:cubicBezTo>
                  <a:pt x="283" y="11"/>
                  <a:pt x="281" y="9"/>
                  <a:pt x="278" y="9"/>
                </a:cubicBezTo>
                <a:cubicBezTo>
                  <a:pt x="274" y="9"/>
                  <a:pt x="272" y="12"/>
                  <a:pt x="272" y="15"/>
                </a:cubicBezTo>
                <a:cubicBezTo>
                  <a:pt x="272" y="15"/>
                  <a:pt x="272" y="16"/>
                  <a:pt x="272" y="17"/>
                </a:cubicBezTo>
                <a:cubicBezTo>
                  <a:pt x="252" y="23"/>
                  <a:pt x="252" y="23"/>
                  <a:pt x="252" y="23"/>
                </a:cubicBezTo>
                <a:cubicBezTo>
                  <a:pt x="251" y="21"/>
                  <a:pt x="249" y="19"/>
                  <a:pt x="246" y="19"/>
                </a:cubicBezTo>
                <a:cubicBezTo>
                  <a:pt x="243" y="19"/>
                  <a:pt x="241" y="22"/>
                  <a:pt x="241" y="25"/>
                </a:cubicBezTo>
                <a:cubicBezTo>
                  <a:pt x="241" y="26"/>
                  <a:pt x="241" y="27"/>
                  <a:pt x="241" y="28"/>
                </a:cubicBezTo>
                <a:cubicBezTo>
                  <a:pt x="131" y="98"/>
                  <a:pt x="131" y="98"/>
                  <a:pt x="131" y="98"/>
                </a:cubicBezTo>
                <a:cubicBezTo>
                  <a:pt x="130" y="97"/>
                  <a:pt x="128" y="96"/>
                  <a:pt x="126" y="96"/>
                </a:cubicBezTo>
                <a:cubicBezTo>
                  <a:pt x="123" y="96"/>
                  <a:pt x="120" y="98"/>
                  <a:pt x="120" y="101"/>
                </a:cubicBezTo>
                <a:cubicBezTo>
                  <a:pt x="120" y="103"/>
                  <a:pt x="121" y="105"/>
                  <a:pt x="123" y="106"/>
                </a:cubicBezTo>
                <a:cubicBezTo>
                  <a:pt x="42" y="223"/>
                  <a:pt x="42" y="223"/>
                  <a:pt x="42" y="223"/>
                </a:cubicBezTo>
                <a:cubicBezTo>
                  <a:pt x="41" y="222"/>
                  <a:pt x="40" y="222"/>
                  <a:pt x="39" y="222"/>
                </a:cubicBezTo>
                <a:cubicBezTo>
                  <a:pt x="36" y="222"/>
                  <a:pt x="33" y="224"/>
                  <a:pt x="33" y="228"/>
                </a:cubicBezTo>
                <a:cubicBezTo>
                  <a:pt x="33" y="231"/>
                  <a:pt x="35" y="233"/>
                  <a:pt x="38" y="233"/>
                </a:cubicBezTo>
                <a:cubicBezTo>
                  <a:pt x="7" y="378"/>
                  <a:pt x="7" y="378"/>
                  <a:pt x="7" y="378"/>
                </a:cubicBezTo>
                <a:cubicBezTo>
                  <a:pt x="7" y="378"/>
                  <a:pt x="7" y="378"/>
                  <a:pt x="6" y="378"/>
                </a:cubicBezTo>
                <a:cubicBezTo>
                  <a:pt x="3" y="378"/>
                  <a:pt x="0" y="381"/>
                  <a:pt x="0" y="384"/>
                </a:cubicBezTo>
                <a:cubicBezTo>
                  <a:pt x="0" y="387"/>
                  <a:pt x="3" y="390"/>
                  <a:pt x="6" y="390"/>
                </a:cubicBezTo>
                <a:cubicBezTo>
                  <a:pt x="7" y="390"/>
                  <a:pt x="7" y="390"/>
                  <a:pt x="8" y="390"/>
                </a:cubicBezTo>
                <a:cubicBezTo>
                  <a:pt x="38" y="534"/>
                  <a:pt x="38" y="534"/>
                  <a:pt x="38" y="534"/>
                </a:cubicBezTo>
                <a:cubicBezTo>
                  <a:pt x="35" y="534"/>
                  <a:pt x="33" y="537"/>
                  <a:pt x="33" y="539"/>
                </a:cubicBezTo>
                <a:cubicBezTo>
                  <a:pt x="33" y="543"/>
                  <a:pt x="36" y="545"/>
                  <a:pt x="39" y="545"/>
                </a:cubicBezTo>
                <a:cubicBezTo>
                  <a:pt x="40" y="545"/>
                  <a:pt x="41" y="545"/>
                  <a:pt x="42" y="544"/>
                </a:cubicBezTo>
                <a:cubicBezTo>
                  <a:pt x="123" y="661"/>
                  <a:pt x="123" y="661"/>
                  <a:pt x="123" y="661"/>
                </a:cubicBezTo>
                <a:cubicBezTo>
                  <a:pt x="122" y="662"/>
                  <a:pt x="121" y="664"/>
                  <a:pt x="121" y="666"/>
                </a:cubicBezTo>
                <a:cubicBezTo>
                  <a:pt x="121" y="669"/>
                  <a:pt x="123" y="672"/>
                  <a:pt x="126" y="672"/>
                </a:cubicBezTo>
                <a:cubicBezTo>
                  <a:pt x="129" y="672"/>
                  <a:pt x="130" y="671"/>
                  <a:pt x="131" y="669"/>
                </a:cubicBezTo>
                <a:cubicBezTo>
                  <a:pt x="241" y="739"/>
                  <a:pt x="241" y="739"/>
                  <a:pt x="241" y="739"/>
                </a:cubicBezTo>
                <a:cubicBezTo>
                  <a:pt x="241" y="740"/>
                  <a:pt x="240" y="741"/>
                  <a:pt x="240" y="742"/>
                </a:cubicBezTo>
                <a:cubicBezTo>
                  <a:pt x="240" y="746"/>
                  <a:pt x="243" y="748"/>
                  <a:pt x="246" y="748"/>
                </a:cubicBezTo>
                <a:cubicBezTo>
                  <a:pt x="249" y="748"/>
                  <a:pt x="251" y="746"/>
                  <a:pt x="252" y="744"/>
                </a:cubicBezTo>
                <a:cubicBezTo>
                  <a:pt x="272" y="751"/>
                  <a:pt x="272" y="751"/>
                  <a:pt x="272" y="751"/>
                </a:cubicBezTo>
                <a:cubicBezTo>
                  <a:pt x="272" y="751"/>
                  <a:pt x="272" y="751"/>
                  <a:pt x="272" y="752"/>
                </a:cubicBezTo>
                <a:cubicBezTo>
                  <a:pt x="272" y="755"/>
                  <a:pt x="275" y="757"/>
                  <a:pt x="278" y="757"/>
                </a:cubicBezTo>
                <a:cubicBezTo>
                  <a:pt x="281" y="757"/>
                  <a:pt x="283" y="756"/>
                  <a:pt x="283" y="753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62"/>
                  <a:pt x="326" y="764"/>
                  <a:pt x="329" y="764"/>
                </a:cubicBezTo>
                <a:cubicBezTo>
                  <a:pt x="332" y="764"/>
                  <a:pt x="335" y="762"/>
                  <a:pt x="335" y="759"/>
                </a:cubicBezTo>
                <a:cubicBezTo>
                  <a:pt x="379" y="761"/>
                  <a:pt x="379" y="761"/>
                  <a:pt x="379" y="761"/>
                </a:cubicBezTo>
                <a:cubicBezTo>
                  <a:pt x="379" y="761"/>
                  <a:pt x="379" y="762"/>
                  <a:pt x="379" y="762"/>
                </a:cubicBezTo>
                <a:cubicBezTo>
                  <a:pt x="379" y="765"/>
                  <a:pt x="381" y="768"/>
                  <a:pt x="385" y="768"/>
                </a:cubicBezTo>
                <a:cubicBezTo>
                  <a:pt x="388" y="768"/>
                  <a:pt x="390" y="765"/>
                  <a:pt x="390" y="762"/>
                </a:cubicBezTo>
                <a:cubicBezTo>
                  <a:pt x="390" y="762"/>
                  <a:pt x="390" y="761"/>
                  <a:pt x="390" y="761"/>
                </a:cubicBezTo>
                <a:cubicBezTo>
                  <a:pt x="435" y="759"/>
                  <a:pt x="435" y="759"/>
                  <a:pt x="435" y="759"/>
                </a:cubicBezTo>
                <a:cubicBezTo>
                  <a:pt x="436" y="761"/>
                  <a:pt x="438" y="763"/>
                  <a:pt x="441" y="763"/>
                </a:cubicBezTo>
                <a:cubicBezTo>
                  <a:pt x="444" y="763"/>
                  <a:pt x="447" y="761"/>
                  <a:pt x="447" y="758"/>
                </a:cubicBezTo>
                <a:cubicBezTo>
                  <a:pt x="486" y="753"/>
                  <a:pt x="486" y="753"/>
                  <a:pt x="486" y="753"/>
                </a:cubicBezTo>
                <a:cubicBezTo>
                  <a:pt x="486" y="756"/>
                  <a:pt x="489" y="758"/>
                  <a:pt x="492" y="758"/>
                </a:cubicBezTo>
                <a:cubicBezTo>
                  <a:pt x="495" y="758"/>
                  <a:pt x="497" y="756"/>
                  <a:pt x="497" y="752"/>
                </a:cubicBezTo>
                <a:cubicBezTo>
                  <a:pt x="497" y="752"/>
                  <a:pt x="497" y="751"/>
                  <a:pt x="497" y="751"/>
                </a:cubicBezTo>
                <a:cubicBezTo>
                  <a:pt x="517" y="744"/>
                  <a:pt x="517" y="744"/>
                  <a:pt x="517" y="744"/>
                </a:cubicBezTo>
                <a:cubicBezTo>
                  <a:pt x="518" y="747"/>
                  <a:pt x="520" y="748"/>
                  <a:pt x="523" y="748"/>
                </a:cubicBezTo>
                <a:cubicBezTo>
                  <a:pt x="526" y="748"/>
                  <a:pt x="529" y="746"/>
                  <a:pt x="529" y="742"/>
                </a:cubicBezTo>
                <a:cubicBezTo>
                  <a:pt x="529" y="741"/>
                  <a:pt x="528" y="740"/>
                  <a:pt x="528" y="739"/>
                </a:cubicBezTo>
                <a:cubicBezTo>
                  <a:pt x="638" y="669"/>
                  <a:pt x="638" y="669"/>
                  <a:pt x="638" y="669"/>
                </a:cubicBezTo>
                <a:cubicBezTo>
                  <a:pt x="639" y="671"/>
                  <a:pt x="641" y="672"/>
                  <a:pt x="643" y="672"/>
                </a:cubicBezTo>
                <a:cubicBezTo>
                  <a:pt x="646" y="672"/>
                  <a:pt x="649" y="669"/>
                  <a:pt x="649" y="666"/>
                </a:cubicBezTo>
                <a:cubicBezTo>
                  <a:pt x="649" y="664"/>
                  <a:pt x="648" y="662"/>
                  <a:pt x="646" y="661"/>
                </a:cubicBezTo>
                <a:cubicBezTo>
                  <a:pt x="726" y="545"/>
                  <a:pt x="726" y="545"/>
                  <a:pt x="726" y="545"/>
                </a:cubicBezTo>
                <a:cubicBezTo>
                  <a:pt x="727" y="546"/>
                  <a:pt x="728" y="546"/>
                  <a:pt x="729" y="546"/>
                </a:cubicBezTo>
                <a:cubicBezTo>
                  <a:pt x="732" y="546"/>
                  <a:pt x="735" y="543"/>
                  <a:pt x="735" y="540"/>
                </a:cubicBezTo>
                <a:cubicBezTo>
                  <a:pt x="735" y="537"/>
                  <a:pt x="733" y="535"/>
                  <a:pt x="731" y="535"/>
                </a:cubicBezTo>
                <a:cubicBezTo>
                  <a:pt x="762" y="390"/>
                  <a:pt x="762" y="390"/>
                  <a:pt x="762" y="390"/>
                </a:cubicBezTo>
                <a:cubicBezTo>
                  <a:pt x="762" y="390"/>
                  <a:pt x="762" y="390"/>
                  <a:pt x="763" y="390"/>
                </a:cubicBezTo>
                <a:cubicBezTo>
                  <a:pt x="766" y="390"/>
                  <a:pt x="769" y="387"/>
                  <a:pt x="769" y="384"/>
                </a:cubicBezTo>
                <a:cubicBezTo>
                  <a:pt x="769" y="381"/>
                  <a:pt x="766" y="378"/>
                  <a:pt x="763" y="378"/>
                </a:cubicBezTo>
                <a:close/>
                <a:moveTo>
                  <a:pt x="761" y="378"/>
                </a:moveTo>
                <a:cubicBezTo>
                  <a:pt x="759" y="379"/>
                  <a:pt x="757" y="381"/>
                  <a:pt x="757" y="383"/>
                </a:cubicBezTo>
                <a:cubicBezTo>
                  <a:pt x="703" y="383"/>
                  <a:pt x="703" y="383"/>
                  <a:pt x="703" y="383"/>
                </a:cubicBezTo>
                <a:cubicBezTo>
                  <a:pt x="703" y="379"/>
                  <a:pt x="699" y="375"/>
                  <a:pt x="695" y="375"/>
                </a:cubicBezTo>
                <a:cubicBezTo>
                  <a:pt x="695" y="375"/>
                  <a:pt x="694" y="376"/>
                  <a:pt x="694" y="376"/>
                </a:cubicBezTo>
                <a:cubicBezTo>
                  <a:pt x="690" y="349"/>
                  <a:pt x="690" y="349"/>
                  <a:pt x="690" y="349"/>
                </a:cubicBezTo>
                <a:cubicBezTo>
                  <a:pt x="670" y="226"/>
                  <a:pt x="670" y="226"/>
                  <a:pt x="670" y="226"/>
                </a:cubicBezTo>
                <a:cubicBezTo>
                  <a:pt x="673" y="226"/>
                  <a:pt x="676" y="223"/>
                  <a:pt x="676" y="220"/>
                </a:cubicBezTo>
                <a:cubicBezTo>
                  <a:pt x="680" y="220"/>
                  <a:pt x="680" y="220"/>
                  <a:pt x="680" y="220"/>
                </a:cubicBezTo>
                <a:cubicBezTo>
                  <a:pt x="725" y="227"/>
                  <a:pt x="725" y="227"/>
                  <a:pt x="725" y="227"/>
                </a:cubicBezTo>
                <a:cubicBezTo>
                  <a:pt x="724" y="228"/>
                  <a:pt x="724" y="228"/>
                  <a:pt x="724" y="228"/>
                </a:cubicBezTo>
                <a:cubicBezTo>
                  <a:pt x="724" y="232"/>
                  <a:pt x="727" y="234"/>
                  <a:pt x="730" y="234"/>
                </a:cubicBezTo>
                <a:cubicBezTo>
                  <a:pt x="730" y="234"/>
                  <a:pt x="731" y="234"/>
                  <a:pt x="731" y="234"/>
                </a:cubicBezTo>
                <a:lnTo>
                  <a:pt x="761" y="378"/>
                </a:lnTo>
                <a:close/>
                <a:moveTo>
                  <a:pt x="492" y="747"/>
                </a:moveTo>
                <a:cubicBezTo>
                  <a:pt x="488" y="747"/>
                  <a:pt x="486" y="749"/>
                  <a:pt x="486" y="752"/>
                </a:cubicBezTo>
                <a:cubicBezTo>
                  <a:pt x="447" y="757"/>
                  <a:pt x="447" y="757"/>
                  <a:pt x="447" y="757"/>
                </a:cubicBezTo>
                <a:cubicBezTo>
                  <a:pt x="446" y="755"/>
                  <a:pt x="446" y="754"/>
                  <a:pt x="445" y="753"/>
                </a:cubicBezTo>
                <a:cubicBezTo>
                  <a:pt x="494" y="695"/>
                  <a:pt x="494" y="695"/>
                  <a:pt x="494" y="695"/>
                </a:cubicBezTo>
                <a:cubicBezTo>
                  <a:pt x="495" y="696"/>
                  <a:pt x="497" y="696"/>
                  <a:pt x="499" y="696"/>
                </a:cubicBezTo>
                <a:cubicBezTo>
                  <a:pt x="504" y="696"/>
                  <a:pt x="507" y="693"/>
                  <a:pt x="507" y="688"/>
                </a:cubicBezTo>
                <a:cubicBezTo>
                  <a:pt x="507" y="688"/>
                  <a:pt x="507" y="688"/>
                  <a:pt x="507" y="688"/>
                </a:cubicBezTo>
                <a:cubicBezTo>
                  <a:pt x="584" y="680"/>
                  <a:pt x="584" y="680"/>
                  <a:pt x="584" y="680"/>
                </a:cubicBezTo>
                <a:cubicBezTo>
                  <a:pt x="586" y="680"/>
                  <a:pt x="586" y="680"/>
                  <a:pt x="586" y="680"/>
                </a:cubicBezTo>
                <a:cubicBezTo>
                  <a:pt x="586" y="681"/>
                  <a:pt x="586" y="682"/>
                  <a:pt x="587" y="683"/>
                </a:cubicBezTo>
                <a:cubicBezTo>
                  <a:pt x="496" y="748"/>
                  <a:pt x="496" y="748"/>
                  <a:pt x="496" y="748"/>
                </a:cubicBezTo>
                <a:cubicBezTo>
                  <a:pt x="495" y="747"/>
                  <a:pt x="493" y="747"/>
                  <a:pt x="492" y="747"/>
                </a:cubicBezTo>
                <a:close/>
                <a:moveTo>
                  <a:pt x="393" y="691"/>
                </a:moveTo>
                <a:cubicBezTo>
                  <a:pt x="393" y="687"/>
                  <a:pt x="389" y="683"/>
                  <a:pt x="385" y="683"/>
                </a:cubicBezTo>
                <a:cubicBezTo>
                  <a:pt x="385" y="572"/>
                  <a:pt x="385" y="572"/>
                  <a:pt x="385" y="572"/>
                </a:cubicBezTo>
                <a:cubicBezTo>
                  <a:pt x="392" y="572"/>
                  <a:pt x="397" y="567"/>
                  <a:pt x="397" y="560"/>
                </a:cubicBezTo>
                <a:cubicBezTo>
                  <a:pt x="397" y="560"/>
                  <a:pt x="397" y="560"/>
                  <a:pt x="397" y="560"/>
                </a:cubicBezTo>
                <a:cubicBezTo>
                  <a:pt x="493" y="557"/>
                  <a:pt x="493" y="557"/>
                  <a:pt x="493" y="557"/>
                </a:cubicBezTo>
                <a:cubicBezTo>
                  <a:pt x="534" y="556"/>
                  <a:pt x="534" y="556"/>
                  <a:pt x="534" y="556"/>
                </a:cubicBezTo>
                <a:cubicBezTo>
                  <a:pt x="534" y="561"/>
                  <a:pt x="537" y="565"/>
                  <a:pt x="541" y="566"/>
                </a:cubicBezTo>
                <a:cubicBezTo>
                  <a:pt x="501" y="680"/>
                  <a:pt x="501" y="680"/>
                  <a:pt x="501" y="680"/>
                </a:cubicBezTo>
                <a:cubicBezTo>
                  <a:pt x="500" y="679"/>
                  <a:pt x="500" y="679"/>
                  <a:pt x="499" y="679"/>
                </a:cubicBezTo>
                <a:cubicBezTo>
                  <a:pt x="494" y="679"/>
                  <a:pt x="490" y="683"/>
                  <a:pt x="490" y="688"/>
                </a:cubicBezTo>
                <a:cubicBezTo>
                  <a:pt x="490" y="688"/>
                  <a:pt x="490" y="688"/>
                  <a:pt x="490" y="688"/>
                </a:cubicBezTo>
                <a:cubicBezTo>
                  <a:pt x="486" y="688"/>
                  <a:pt x="486" y="688"/>
                  <a:pt x="486" y="688"/>
                </a:cubicBezTo>
                <a:lnTo>
                  <a:pt x="393" y="691"/>
                </a:lnTo>
                <a:close/>
                <a:moveTo>
                  <a:pt x="376" y="691"/>
                </a:moveTo>
                <a:cubicBezTo>
                  <a:pt x="279" y="688"/>
                  <a:pt x="279" y="688"/>
                  <a:pt x="279" y="688"/>
                </a:cubicBezTo>
                <a:cubicBezTo>
                  <a:pt x="279" y="684"/>
                  <a:pt x="275" y="680"/>
                  <a:pt x="271" y="680"/>
                </a:cubicBezTo>
                <a:cubicBezTo>
                  <a:pt x="270" y="680"/>
                  <a:pt x="269" y="680"/>
                  <a:pt x="269" y="681"/>
                </a:cubicBezTo>
                <a:cubicBezTo>
                  <a:pt x="255" y="642"/>
                  <a:pt x="255" y="642"/>
                  <a:pt x="255" y="642"/>
                </a:cubicBezTo>
                <a:cubicBezTo>
                  <a:pt x="228" y="567"/>
                  <a:pt x="228" y="567"/>
                  <a:pt x="228" y="567"/>
                </a:cubicBezTo>
                <a:cubicBezTo>
                  <a:pt x="232" y="565"/>
                  <a:pt x="236" y="561"/>
                  <a:pt x="236" y="556"/>
                </a:cubicBezTo>
                <a:cubicBezTo>
                  <a:pt x="296" y="558"/>
                  <a:pt x="296" y="558"/>
                  <a:pt x="296" y="558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7"/>
                  <a:pt x="377" y="572"/>
                  <a:pt x="384" y="572"/>
                </a:cubicBezTo>
                <a:cubicBezTo>
                  <a:pt x="384" y="683"/>
                  <a:pt x="384" y="683"/>
                  <a:pt x="384" y="683"/>
                </a:cubicBezTo>
                <a:cubicBezTo>
                  <a:pt x="380" y="683"/>
                  <a:pt x="376" y="686"/>
                  <a:pt x="376" y="691"/>
                </a:cubicBezTo>
                <a:close/>
                <a:moveTo>
                  <a:pt x="175" y="671"/>
                </a:moveTo>
                <a:cubicBezTo>
                  <a:pt x="174" y="671"/>
                  <a:pt x="173" y="671"/>
                  <a:pt x="172" y="672"/>
                </a:cubicBezTo>
                <a:cubicBezTo>
                  <a:pt x="106" y="556"/>
                  <a:pt x="106" y="556"/>
                  <a:pt x="106" y="556"/>
                </a:cubicBezTo>
                <a:cubicBezTo>
                  <a:pt x="108" y="555"/>
                  <a:pt x="110" y="553"/>
                  <a:pt x="110" y="550"/>
                </a:cubicBezTo>
                <a:cubicBezTo>
                  <a:pt x="160" y="553"/>
                  <a:pt x="160" y="553"/>
                  <a:pt x="160" y="553"/>
                </a:cubicBezTo>
                <a:cubicBezTo>
                  <a:pt x="211" y="555"/>
                  <a:pt x="211" y="555"/>
                  <a:pt x="211" y="555"/>
                </a:cubicBezTo>
                <a:cubicBezTo>
                  <a:pt x="211" y="562"/>
                  <a:pt x="217" y="567"/>
                  <a:pt x="224" y="567"/>
                </a:cubicBezTo>
                <a:cubicBezTo>
                  <a:pt x="225" y="567"/>
                  <a:pt x="226" y="567"/>
                  <a:pt x="227" y="567"/>
                </a:cubicBezTo>
                <a:cubicBezTo>
                  <a:pt x="268" y="681"/>
                  <a:pt x="268" y="681"/>
                  <a:pt x="268" y="681"/>
                </a:cubicBezTo>
                <a:cubicBezTo>
                  <a:pt x="265" y="682"/>
                  <a:pt x="263" y="684"/>
                  <a:pt x="262" y="687"/>
                </a:cubicBezTo>
                <a:cubicBezTo>
                  <a:pt x="193" y="680"/>
                  <a:pt x="193" y="680"/>
                  <a:pt x="193" y="680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5"/>
                  <a:pt x="180" y="671"/>
                  <a:pt x="175" y="671"/>
                </a:cubicBezTo>
                <a:close/>
                <a:moveTo>
                  <a:pt x="176" y="97"/>
                </a:moveTo>
                <a:cubicBezTo>
                  <a:pt x="180" y="97"/>
                  <a:pt x="184" y="93"/>
                  <a:pt x="184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262" y="80"/>
                  <a:pt x="262" y="80"/>
                  <a:pt x="262" y="80"/>
                </a:cubicBezTo>
                <a:cubicBezTo>
                  <a:pt x="262" y="83"/>
                  <a:pt x="264" y="86"/>
                  <a:pt x="267" y="87"/>
                </a:cubicBezTo>
                <a:cubicBezTo>
                  <a:pt x="229" y="194"/>
                  <a:pt x="229" y="194"/>
                  <a:pt x="229" y="194"/>
                </a:cubicBezTo>
                <a:cubicBezTo>
                  <a:pt x="227" y="201"/>
                  <a:pt x="227" y="201"/>
                  <a:pt x="227" y="201"/>
                </a:cubicBezTo>
                <a:cubicBezTo>
                  <a:pt x="226" y="200"/>
                  <a:pt x="224" y="200"/>
                  <a:pt x="223" y="200"/>
                </a:cubicBezTo>
                <a:cubicBezTo>
                  <a:pt x="216" y="200"/>
                  <a:pt x="210" y="205"/>
                  <a:pt x="210" y="212"/>
                </a:cubicBezTo>
                <a:cubicBezTo>
                  <a:pt x="160" y="215"/>
                  <a:pt x="160" y="215"/>
                  <a:pt x="160" y="215"/>
                </a:cubicBezTo>
                <a:cubicBezTo>
                  <a:pt x="110" y="217"/>
                  <a:pt x="110" y="217"/>
                  <a:pt x="110" y="217"/>
                </a:cubicBezTo>
                <a:cubicBezTo>
                  <a:pt x="110" y="214"/>
                  <a:pt x="109" y="211"/>
                  <a:pt x="106" y="210"/>
                </a:cubicBezTo>
                <a:cubicBezTo>
                  <a:pt x="171" y="96"/>
                  <a:pt x="171" y="96"/>
                  <a:pt x="171" y="96"/>
                </a:cubicBezTo>
                <a:cubicBezTo>
                  <a:pt x="173" y="97"/>
                  <a:pt x="174" y="97"/>
                  <a:pt x="176" y="97"/>
                </a:cubicBezTo>
                <a:close/>
                <a:moveTo>
                  <a:pt x="376" y="76"/>
                </a:moveTo>
                <a:cubicBezTo>
                  <a:pt x="377" y="80"/>
                  <a:pt x="380" y="84"/>
                  <a:pt x="384" y="84"/>
                </a:cubicBezTo>
                <a:cubicBezTo>
                  <a:pt x="384" y="196"/>
                  <a:pt x="384" y="196"/>
                  <a:pt x="384" y="196"/>
                </a:cubicBezTo>
                <a:cubicBezTo>
                  <a:pt x="377" y="196"/>
                  <a:pt x="372" y="201"/>
                  <a:pt x="372" y="208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07"/>
                  <a:pt x="232" y="203"/>
                  <a:pt x="228" y="201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8"/>
                  <a:pt x="270" y="88"/>
                  <a:pt x="270" y="88"/>
                </a:cubicBezTo>
                <a:cubicBezTo>
                  <a:pt x="275" y="88"/>
                  <a:pt x="279" y="84"/>
                  <a:pt x="279" y="79"/>
                </a:cubicBezTo>
                <a:cubicBezTo>
                  <a:pt x="279" y="79"/>
                  <a:pt x="279" y="79"/>
                  <a:pt x="279" y="79"/>
                </a:cubicBezTo>
                <a:cubicBezTo>
                  <a:pt x="283" y="79"/>
                  <a:pt x="283" y="79"/>
                  <a:pt x="283" y="79"/>
                </a:cubicBezTo>
                <a:lnTo>
                  <a:pt x="376" y="76"/>
                </a:lnTo>
                <a:close/>
                <a:moveTo>
                  <a:pt x="394" y="76"/>
                </a:moveTo>
                <a:cubicBezTo>
                  <a:pt x="490" y="79"/>
                  <a:pt x="490" y="79"/>
                  <a:pt x="490" y="79"/>
                </a:cubicBezTo>
                <a:cubicBezTo>
                  <a:pt x="490" y="83"/>
                  <a:pt x="494" y="87"/>
                  <a:pt x="499" y="87"/>
                </a:cubicBezTo>
                <a:cubicBezTo>
                  <a:pt x="499" y="87"/>
                  <a:pt x="500" y="87"/>
                  <a:pt x="501" y="87"/>
                </a:cubicBezTo>
                <a:cubicBezTo>
                  <a:pt x="514" y="125"/>
                  <a:pt x="514" y="125"/>
                  <a:pt x="514" y="125"/>
                </a:cubicBezTo>
                <a:cubicBezTo>
                  <a:pt x="541" y="201"/>
                  <a:pt x="541" y="201"/>
                  <a:pt x="541" y="201"/>
                </a:cubicBezTo>
                <a:cubicBezTo>
                  <a:pt x="537" y="202"/>
                  <a:pt x="533" y="206"/>
                  <a:pt x="533" y="211"/>
                </a:cubicBezTo>
                <a:cubicBezTo>
                  <a:pt x="473" y="210"/>
                  <a:pt x="473" y="210"/>
                  <a:pt x="473" y="210"/>
                </a:cubicBezTo>
                <a:cubicBezTo>
                  <a:pt x="397" y="208"/>
                  <a:pt x="397" y="208"/>
                  <a:pt x="397" y="208"/>
                </a:cubicBezTo>
                <a:cubicBezTo>
                  <a:pt x="396" y="201"/>
                  <a:pt x="391" y="196"/>
                  <a:pt x="385" y="196"/>
                </a:cubicBezTo>
                <a:cubicBezTo>
                  <a:pt x="385" y="84"/>
                  <a:pt x="385" y="84"/>
                  <a:pt x="385" y="84"/>
                </a:cubicBezTo>
                <a:cubicBezTo>
                  <a:pt x="390" y="84"/>
                  <a:pt x="393" y="81"/>
                  <a:pt x="394" y="76"/>
                </a:cubicBezTo>
                <a:close/>
                <a:moveTo>
                  <a:pt x="594" y="97"/>
                </a:moveTo>
                <a:cubicBezTo>
                  <a:pt x="595" y="97"/>
                  <a:pt x="597" y="97"/>
                  <a:pt x="598" y="96"/>
                </a:cubicBezTo>
                <a:cubicBezTo>
                  <a:pt x="664" y="211"/>
                  <a:pt x="664" y="211"/>
                  <a:pt x="664" y="211"/>
                </a:cubicBezTo>
                <a:cubicBezTo>
                  <a:pt x="661" y="212"/>
                  <a:pt x="660" y="214"/>
                  <a:pt x="659" y="217"/>
                </a:cubicBezTo>
                <a:cubicBezTo>
                  <a:pt x="609" y="215"/>
                  <a:pt x="609" y="215"/>
                  <a:pt x="609" y="215"/>
                </a:cubicBezTo>
                <a:cubicBezTo>
                  <a:pt x="558" y="212"/>
                  <a:pt x="558" y="212"/>
                  <a:pt x="558" y="212"/>
                </a:cubicBezTo>
                <a:cubicBezTo>
                  <a:pt x="558" y="205"/>
                  <a:pt x="552" y="200"/>
                  <a:pt x="545" y="200"/>
                </a:cubicBezTo>
                <a:cubicBezTo>
                  <a:pt x="544" y="200"/>
                  <a:pt x="543" y="200"/>
                  <a:pt x="542" y="200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4" y="85"/>
                  <a:pt x="506" y="83"/>
                  <a:pt x="507" y="80"/>
                </a:cubicBezTo>
                <a:cubicBezTo>
                  <a:pt x="575" y="87"/>
                  <a:pt x="575" y="87"/>
                  <a:pt x="575" y="87"/>
                </a:cubicBezTo>
                <a:cubicBezTo>
                  <a:pt x="585" y="88"/>
                  <a:pt x="585" y="88"/>
                  <a:pt x="585" y="88"/>
                </a:cubicBezTo>
                <a:cubicBezTo>
                  <a:pt x="585" y="88"/>
                  <a:pt x="585" y="88"/>
                  <a:pt x="585" y="89"/>
                </a:cubicBezTo>
                <a:cubicBezTo>
                  <a:pt x="585" y="93"/>
                  <a:pt x="589" y="97"/>
                  <a:pt x="594" y="97"/>
                </a:cubicBezTo>
                <a:close/>
                <a:moveTo>
                  <a:pt x="686" y="383"/>
                </a:moveTo>
                <a:cubicBezTo>
                  <a:pt x="575" y="383"/>
                  <a:pt x="575" y="383"/>
                  <a:pt x="575" y="383"/>
                </a:cubicBezTo>
                <a:cubicBezTo>
                  <a:pt x="574" y="377"/>
                  <a:pt x="569" y="371"/>
                  <a:pt x="562" y="371"/>
                </a:cubicBezTo>
                <a:cubicBezTo>
                  <a:pt x="562" y="371"/>
                  <a:pt x="562" y="372"/>
                  <a:pt x="561" y="372"/>
                </a:cubicBezTo>
                <a:cubicBezTo>
                  <a:pt x="547" y="225"/>
                  <a:pt x="547" y="225"/>
                  <a:pt x="547" y="225"/>
                </a:cubicBezTo>
                <a:cubicBezTo>
                  <a:pt x="553" y="224"/>
                  <a:pt x="558" y="219"/>
                  <a:pt x="558" y="213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23"/>
                  <a:pt x="663" y="227"/>
                  <a:pt x="668" y="227"/>
                </a:cubicBezTo>
                <a:cubicBezTo>
                  <a:pt x="668" y="227"/>
                  <a:pt x="669" y="227"/>
                  <a:pt x="669" y="227"/>
                </a:cubicBezTo>
                <a:cubicBezTo>
                  <a:pt x="693" y="376"/>
                  <a:pt x="693" y="376"/>
                  <a:pt x="693" y="376"/>
                </a:cubicBezTo>
                <a:cubicBezTo>
                  <a:pt x="690" y="376"/>
                  <a:pt x="687" y="379"/>
                  <a:pt x="686" y="383"/>
                </a:cubicBezTo>
                <a:close/>
                <a:moveTo>
                  <a:pt x="546" y="542"/>
                </a:moveTo>
                <a:cubicBezTo>
                  <a:pt x="539" y="542"/>
                  <a:pt x="534" y="548"/>
                  <a:pt x="534" y="555"/>
                </a:cubicBezTo>
                <a:cubicBezTo>
                  <a:pt x="534" y="555"/>
                  <a:pt x="534" y="555"/>
                  <a:pt x="534" y="555"/>
                </a:cubicBezTo>
                <a:cubicBezTo>
                  <a:pt x="436" y="558"/>
                  <a:pt x="436" y="558"/>
                  <a:pt x="436" y="558"/>
                </a:cubicBezTo>
                <a:cubicBezTo>
                  <a:pt x="397" y="559"/>
                  <a:pt x="397" y="559"/>
                  <a:pt x="397" y="559"/>
                </a:cubicBezTo>
                <a:cubicBezTo>
                  <a:pt x="396" y="553"/>
                  <a:pt x="391" y="548"/>
                  <a:pt x="385" y="547"/>
                </a:cubicBezTo>
                <a:cubicBezTo>
                  <a:pt x="385" y="401"/>
                  <a:pt x="385" y="401"/>
                  <a:pt x="385" y="401"/>
                </a:cubicBezTo>
                <a:cubicBezTo>
                  <a:pt x="395" y="401"/>
                  <a:pt x="402" y="394"/>
                  <a:pt x="402" y="384"/>
                </a:cubicBezTo>
                <a:cubicBezTo>
                  <a:pt x="550" y="384"/>
                  <a:pt x="550" y="384"/>
                  <a:pt x="550" y="384"/>
                </a:cubicBezTo>
                <a:cubicBezTo>
                  <a:pt x="550" y="390"/>
                  <a:pt x="554" y="395"/>
                  <a:pt x="560" y="396"/>
                </a:cubicBezTo>
                <a:cubicBezTo>
                  <a:pt x="547" y="542"/>
                  <a:pt x="547" y="542"/>
                  <a:pt x="547" y="542"/>
                </a:cubicBezTo>
                <a:cubicBezTo>
                  <a:pt x="546" y="542"/>
                  <a:pt x="546" y="542"/>
                  <a:pt x="546" y="542"/>
                </a:cubicBezTo>
                <a:close/>
                <a:moveTo>
                  <a:pt x="372" y="559"/>
                </a:moveTo>
                <a:cubicBezTo>
                  <a:pt x="240" y="555"/>
                  <a:pt x="240" y="555"/>
                  <a:pt x="240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48"/>
                  <a:pt x="231" y="542"/>
                  <a:pt x="224" y="542"/>
                </a:cubicBezTo>
                <a:cubicBezTo>
                  <a:pt x="223" y="542"/>
                  <a:pt x="223" y="542"/>
                  <a:pt x="223" y="542"/>
                </a:cubicBezTo>
                <a:cubicBezTo>
                  <a:pt x="209" y="396"/>
                  <a:pt x="209" y="396"/>
                  <a:pt x="209" y="396"/>
                </a:cubicBezTo>
                <a:cubicBezTo>
                  <a:pt x="215" y="395"/>
                  <a:pt x="219" y="390"/>
                  <a:pt x="219" y="384"/>
                </a:cubicBezTo>
                <a:cubicBezTo>
                  <a:pt x="368" y="384"/>
                  <a:pt x="368" y="384"/>
                  <a:pt x="368" y="384"/>
                </a:cubicBezTo>
                <a:cubicBezTo>
                  <a:pt x="368" y="393"/>
                  <a:pt x="375" y="401"/>
                  <a:pt x="384" y="401"/>
                </a:cubicBezTo>
                <a:cubicBezTo>
                  <a:pt x="384" y="547"/>
                  <a:pt x="384" y="547"/>
                  <a:pt x="384" y="547"/>
                </a:cubicBezTo>
                <a:cubicBezTo>
                  <a:pt x="378" y="547"/>
                  <a:pt x="372" y="552"/>
                  <a:pt x="372" y="559"/>
                </a:cubicBezTo>
                <a:close/>
                <a:moveTo>
                  <a:pt x="223" y="225"/>
                </a:moveTo>
                <a:cubicBezTo>
                  <a:pt x="230" y="225"/>
                  <a:pt x="235" y="219"/>
                  <a:pt x="235" y="212"/>
                </a:cubicBezTo>
                <a:cubicBezTo>
                  <a:pt x="235" y="212"/>
                  <a:pt x="235" y="212"/>
                  <a:pt x="235" y="212"/>
                </a:cubicBezTo>
                <a:cubicBezTo>
                  <a:pt x="333" y="210"/>
                  <a:pt x="333" y="210"/>
                  <a:pt x="333" y="210"/>
                </a:cubicBezTo>
                <a:cubicBezTo>
                  <a:pt x="372" y="209"/>
                  <a:pt x="372" y="209"/>
                  <a:pt x="372" y="209"/>
                </a:cubicBezTo>
                <a:cubicBezTo>
                  <a:pt x="372" y="215"/>
                  <a:pt x="377" y="221"/>
                  <a:pt x="384" y="221"/>
                </a:cubicBezTo>
                <a:cubicBezTo>
                  <a:pt x="384" y="367"/>
                  <a:pt x="384" y="367"/>
                  <a:pt x="384" y="367"/>
                </a:cubicBezTo>
                <a:cubicBezTo>
                  <a:pt x="375" y="367"/>
                  <a:pt x="368" y="374"/>
                  <a:pt x="368" y="383"/>
                </a:cubicBezTo>
                <a:cubicBezTo>
                  <a:pt x="219" y="383"/>
                  <a:pt x="219" y="383"/>
                  <a:pt x="219" y="383"/>
                </a:cubicBezTo>
                <a:cubicBezTo>
                  <a:pt x="219" y="377"/>
                  <a:pt x="215" y="372"/>
                  <a:pt x="209" y="371"/>
                </a:cubicBezTo>
                <a:cubicBezTo>
                  <a:pt x="223" y="225"/>
                  <a:pt x="223" y="225"/>
                  <a:pt x="223" y="225"/>
                </a:cubicBezTo>
                <a:cubicBezTo>
                  <a:pt x="223" y="225"/>
                  <a:pt x="223" y="225"/>
                  <a:pt x="223" y="225"/>
                </a:cubicBezTo>
                <a:close/>
                <a:moveTo>
                  <a:pt x="397" y="208"/>
                </a:moveTo>
                <a:cubicBezTo>
                  <a:pt x="529" y="212"/>
                  <a:pt x="529" y="212"/>
                  <a:pt x="529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9"/>
                  <a:pt x="538" y="225"/>
                  <a:pt x="545" y="225"/>
                </a:cubicBezTo>
                <a:cubicBezTo>
                  <a:pt x="546" y="225"/>
                  <a:pt x="546" y="225"/>
                  <a:pt x="547" y="225"/>
                </a:cubicBezTo>
                <a:cubicBezTo>
                  <a:pt x="560" y="372"/>
                  <a:pt x="560" y="372"/>
                  <a:pt x="560" y="372"/>
                </a:cubicBezTo>
                <a:cubicBezTo>
                  <a:pt x="555" y="373"/>
                  <a:pt x="550" y="377"/>
                  <a:pt x="550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2" y="374"/>
                  <a:pt x="394" y="367"/>
                  <a:pt x="385" y="367"/>
                </a:cubicBezTo>
                <a:cubicBezTo>
                  <a:pt x="385" y="221"/>
                  <a:pt x="385" y="221"/>
                  <a:pt x="385" y="221"/>
                </a:cubicBezTo>
                <a:cubicBezTo>
                  <a:pt x="391" y="220"/>
                  <a:pt x="397" y="215"/>
                  <a:pt x="397" y="208"/>
                </a:cubicBezTo>
                <a:close/>
                <a:moveTo>
                  <a:pt x="102" y="226"/>
                </a:moveTo>
                <a:cubicBezTo>
                  <a:pt x="106" y="226"/>
                  <a:pt x="110" y="222"/>
                  <a:pt x="110" y="218"/>
                </a:cubicBezTo>
                <a:cubicBezTo>
                  <a:pt x="194" y="214"/>
                  <a:pt x="194" y="214"/>
                  <a:pt x="194" y="214"/>
                </a:cubicBezTo>
                <a:cubicBezTo>
                  <a:pt x="210" y="213"/>
                  <a:pt x="210" y="213"/>
                  <a:pt x="210" y="213"/>
                </a:cubicBezTo>
                <a:cubicBezTo>
                  <a:pt x="211" y="219"/>
                  <a:pt x="216" y="224"/>
                  <a:pt x="222" y="225"/>
                </a:cubicBezTo>
                <a:cubicBezTo>
                  <a:pt x="218" y="267"/>
                  <a:pt x="218" y="267"/>
                  <a:pt x="218" y="267"/>
                </a:cubicBezTo>
                <a:cubicBezTo>
                  <a:pt x="208" y="371"/>
                  <a:pt x="208" y="371"/>
                  <a:pt x="208" y="371"/>
                </a:cubicBezTo>
                <a:cubicBezTo>
                  <a:pt x="208" y="371"/>
                  <a:pt x="207" y="371"/>
                  <a:pt x="207" y="371"/>
                </a:cubicBezTo>
                <a:cubicBezTo>
                  <a:pt x="200" y="371"/>
                  <a:pt x="194" y="376"/>
                  <a:pt x="194" y="383"/>
                </a:cubicBezTo>
                <a:cubicBezTo>
                  <a:pt x="83" y="383"/>
                  <a:pt x="83" y="383"/>
                  <a:pt x="83" y="383"/>
                </a:cubicBezTo>
                <a:cubicBezTo>
                  <a:pt x="83" y="379"/>
                  <a:pt x="80" y="375"/>
                  <a:pt x="76" y="375"/>
                </a:cubicBezTo>
                <a:cubicBezTo>
                  <a:pt x="100" y="226"/>
                  <a:pt x="100" y="226"/>
                  <a:pt x="100" y="226"/>
                </a:cubicBezTo>
                <a:cubicBezTo>
                  <a:pt x="101" y="226"/>
                  <a:pt x="101" y="226"/>
                  <a:pt x="102" y="226"/>
                </a:cubicBezTo>
                <a:close/>
                <a:moveTo>
                  <a:pt x="83" y="384"/>
                </a:moveTo>
                <a:cubicBezTo>
                  <a:pt x="194" y="384"/>
                  <a:pt x="194" y="384"/>
                  <a:pt x="194" y="384"/>
                </a:cubicBezTo>
                <a:cubicBezTo>
                  <a:pt x="195" y="391"/>
                  <a:pt x="200" y="396"/>
                  <a:pt x="207" y="396"/>
                </a:cubicBezTo>
                <a:cubicBezTo>
                  <a:pt x="207" y="396"/>
                  <a:pt x="208" y="396"/>
                  <a:pt x="208" y="396"/>
                </a:cubicBezTo>
                <a:cubicBezTo>
                  <a:pt x="222" y="542"/>
                  <a:pt x="222" y="542"/>
                  <a:pt x="222" y="542"/>
                </a:cubicBezTo>
                <a:cubicBezTo>
                  <a:pt x="216" y="543"/>
                  <a:pt x="212" y="548"/>
                  <a:pt x="211" y="554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4"/>
                  <a:pt x="106" y="540"/>
                  <a:pt x="102" y="540"/>
                </a:cubicBezTo>
                <a:cubicBezTo>
                  <a:pt x="101" y="540"/>
                  <a:pt x="101" y="540"/>
                  <a:pt x="100" y="541"/>
                </a:cubicBezTo>
                <a:cubicBezTo>
                  <a:pt x="76" y="392"/>
                  <a:pt x="76" y="392"/>
                  <a:pt x="76" y="392"/>
                </a:cubicBezTo>
                <a:cubicBezTo>
                  <a:pt x="80" y="391"/>
                  <a:pt x="83" y="388"/>
                  <a:pt x="83" y="384"/>
                </a:cubicBezTo>
                <a:close/>
                <a:moveTo>
                  <a:pt x="594" y="671"/>
                </a:moveTo>
                <a:cubicBezTo>
                  <a:pt x="589" y="671"/>
                  <a:pt x="586" y="675"/>
                  <a:pt x="586" y="679"/>
                </a:cubicBezTo>
                <a:cubicBezTo>
                  <a:pt x="586" y="679"/>
                  <a:pt x="586" y="679"/>
                  <a:pt x="586" y="679"/>
                </a:cubicBezTo>
                <a:cubicBezTo>
                  <a:pt x="507" y="687"/>
                  <a:pt x="507" y="687"/>
                  <a:pt x="507" y="687"/>
                </a:cubicBezTo>
                <a:cubicBezTo>
                  <a:pt x="507" y="684"/>
                  <a:pt x="505" y="681"/>
                  <a:pt x="502" y="680"/>
                </a:cubicBezTo>
                <a:cubicBezTo>
                  <a:pt x="540" y="574"/>
                  <a:pt x="540" y="574"/>
                  <a:pt x="540" y="574"/>
                </a:cubicBezTo>
                <a:cubicBezTo>
                  <a:pt x="542" y="567"/>
                  <a:pt x="542" y="567"/>
                  <a:pt x="542" y="567"/>
                </a:cubicBezTo>
                <a:cubicBezTo>
                  <a:pt x="543" y="567"/>
                  <a:pt x="545" y="567"/>
                  <a:pt x="546" y="567"/>
                </a:cubicBezTo>
                <a:cubicBezTo>
                  <a:pt x="553" y="567"/>
                  <a:pt x="559" y="562"/>
                  <a:pt x="559" y="555"/>
                </a:cubicBezTo>
                <a:cubicBezTo>
                  <a:pt x="609" y="553"/>
                  <a:pt x="609" y="553"/>
                  <a:pt x="609" y="553"/>
                </a:cubicBezTo>
                <a:cubicBezTo>
                  <a:pt x="659" y="550"/>
                  <a:pt x="659" y="550"/>
                  <a:pt x="659" y="550"/>
                </a:cubicBezTo>
                <a:cubicBezTo>
                  <a:pt x="660" y="553"/>
                  <a:pt x="661" y="555"/>
                  <a:pt x="664" y="556"/>
                </a:cubicBezTo>
                <a:cubicBezTo>
                  <a:pt x="598" y="671"/>
                  <a:pt x="598" y="671"/>
                  <a:pt x="598" y="671"/>
                </a:cubicBezTo>
                <a:cubicBezTo>
                  <a:pt x="597" y="671"/>
                  <a:pt x="595" y="671"/>
                  <a:pt x="594" y="671"/>
                </a:cubicBezTo>
                <a:close/>
                <a:moveTo>
                  <a:pt x="668" y="540"/>
                </a:moveTo>
                <a:cubicBezTo>
                  <a:pt x="663" y="540"/>
                  <a:pt x="659" y="544"/>
                  <a:pt x="659" y="549"/>
                </a:cubicBezTo>
                <a:cubicBezTo>
                  <a:pt x="659" y="549"/>
                  <a:pt x="659" y="549"/>
                  <a:pt x="659" y="549"/>
                </a:cubicBezTo>
                <a:cubicBezTo>
                  <a:pt x="575" y="553"/>
                  <a:pt x="575" y="553"/>
                  <a:pt x="575" y="553"/>
                </a:cubicBezTo>
                <a:cubicBezTo>
                  <a:pt x="559" y="554"/>
                  <a:pt x="559" y="554"/>
                  <a:pt x="559" y="554"/>
                </a:cubicBezTo>
                <a:cubicBezTo>
                  <a:pt x="558" y="548"/>
                  <a:pt x="554" y="543"/>
                  <a:pt x="547" y="542"/>
                </a:cubicBezTo>
                <a:cubicBezTo>
                  <a:pt x="551" y="500"/>
                  <a:pt x="551" y="500"/>
                  <a:pt x="551" y="500"/>
                </a:cubicBezTo>
                <a:cubicBezTo>
                  <a:pt x="561" y="396"/>
                  <a:pt x="561" y="396"/>
                  <a:pt x="561" y="396"/>
                </a:cubicBezTo>
                <a:cubicBezTo>
                  <a:pt x="562" y="396"/>
                  <a:pt x="562" y="397"/>
                  <a:pt x="562" y="397"/>
                </a:cubicBezTo>
                <a:cubicBezTo>
                  <a:pt x="569" y="397"/>
                  <a:pt x="575" y="391"/>
                  <a:pt x="575" y="384"/>
                </a:cubicBezTo>
                <a:cubicBezTo>
                  <a:pt x="686" y="384"/>
                  <a:pt x="686" y="384"/>
                  <a:pt x="686" y="384"/>
                </a:cubicBezTo>
                <a:cubicBezTo>
                  <a:pt x="686" y="388"/>
                  <a:pt x="689" y="392"/>
                  <a:pt x="693" y="392"/>
                </a:cubicBezTo>
                <a:cubicBezTo>
                  <a:pt x="669" y="541"/>
                  <a:pt x="669" y="541"/>
                  <a:pt x="669" y="541"/>
                </a:cubicBezTo>
                <a:cubicBezTo>
                  <a:pt x="669" y="540"/>
                  <a:pt x="668" y="540"/>
                  <a:pt x="668" y="540"/>
                </a:cubicBezTo>
                <a:close/>
                <a:moveTo>
                  <a:pt x="727" y="224"/>
                </a:moveTo>
                <a:cubicBezTo>
                  <a:pt x="726" y="225"/>
                  <a:pt x="725" y="226"/>
                  <a:pt x="725" y="227"/>
                </a:cubicBezTo>
                <a:cubicBezTo>
                  <a:pt x="690" y="221"/>
                  <a:pt x="690" y="221"/>
                  <a:pt x="690" y="221"/>
                </a:cubicBezTo>
                <a:cubicBezTo>
                  <a:pt x="676" y="219"/>
                  <a:pt x="676" y="219"/>
                  <a:pt x="676" y="219"/>
                </a:cubicBezTo>
                <a:cubicBezTo>
                  <a:pt x="676" y="219"/>
                  <a:pt x="676" y="218"/>
                  <a:pt x="676" y="218"/>
                </a:cubicBezTo>
                <a:cubicBezTo>
                  <a:pt x="676" y="213"/>
                  <a:pt x="672" y="210"/>
                  <a:pt x="668" y="210"/>
                </a:cubicBezTo>
                <a:cubicBezTo>
                  <a:pt x="666" y="210"/>
                  <a:pt x="665" y="210"/>
                  <a:pt x="664" y="210"/>
                </a:cubicBezTo>
                <a:cubicBezTo>
                  <a:pt x="633" y="155"/>
                  <a:pt x="633" y="155"/>
                  <a:pt x="633" y="155"/>
                </a:cubicBezTo>
                <a:cubicBezTo>
                  <a:pt x="599" y="96"/>
                  <a:pt x="599" y="96"/>
                  <a:pt x="599" y="96"/>
                </a:cubicBezTo>
                <a:cubicBezTo>
                  <a:pt x="600" y="95"/>
                  <a:pt x="601" y="93"/>
                  <a:pt x="602" y="9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5"/>
                  <a:pt x="640" y="107"/>
                  <a:pt x="643" y="107"/>
                </a:cubicBezTo>
                <a:cubicBezTo>
                  <a:pt x="644" y="107"/>
                  <a:pt x="645" y="107"/>
                  <a:pt x="645" y="107"/>
                </a:cubicBezTo>
                <a:lnTo>
                  <a:pt x="727" y="224"/>
                </a:lnTo>
                <a:close/>
                <a:moveTo>
                  <a:pt x="517" y="24"/>
                </a:moveTo>
                <a:cubicBezTo>
                  <a:pt x="517" y="24"/>
                  <a:pt x="517" y="25"/>
                  <a:pt x="517" y="25"/>
                </a:cubicBezTo>
                <a:cubicBezTo>
                  <a:pt x="517" y="28"/>
                  <a:pt x="520" y="31"/>
                  <a:pt x="523" y="31"/>
                </a:cubicBezTo>
                <a:cubicBezTo>
                  <a:pt x="525" y="31"/>
                  <a:pt x="526" y="30"/>
                  <a:pt x="527" y="29"/>
                </a:cubicBezTo>
                <a:cubicBezTo>
                  <a:pt x="638" y="99"/>
                  <a:pt x="638" y="99"/>
                  <a:pt x="638" y="99"/>
                </a:cubicBezTo>
                <a:cubicBezTo>
                  <a:pt x="637" y="99"/>
                  <a:pt x="637" y="100"/>
                  <a:pt x="637" y="100"/>
                </a:cubicBezTo>
                <a:cubicBezTo>
                  <a:pt x="602" y="90"/>
                  <a:pt x="602" y="90"/>
                  <a:pt x="602" y="90"/>
                </a:cubicBezTo>
                <a:cubicBezTo>
                  <a:pt x="602" y="90"/>
                  <a:pt x="602" y="89"/>
                  <a:pt x="602" y="89"/>
                </a:cubicBezTo>
                <a:cubicBezTo>
                  <a:pt x="602" y="84"/>
                  <a:pt x="598" y="80"/>
                  <a:pt x="594" y="80"/>
                </a:cubicBezTo>
                <a:cubicBezTo>
                  <a:pt x="591" y="80"/>
                  <a:pt x="589" y="81"/>
                  <a:pt x="587" y="83"/>
                </a:cubicBezTo>
                <a:cubicBezTo>
                  <a:pt x="496" y="18"/>
                  <a:pt x="496" y="18"/>
                  <a:pt x="496" y="18"/>
                </a:cubicBezTo>
                <a:cubicBezTo>
                  <a:pt x="497" y="18"/>
                  <a:pt x="497" y="18"/>
                  <a:pt x="497" y="17"/>
                </a:cubicBezTo>
                <a:lnTo>
                  <a:pt x="517" y="24"/>
                </a:lnTo>
                <a:close/>
                <a:moveTo>
                  <a:pt x="486" y="15"/>
                </a:moveTo>
                <a:cubicBezTo>
                  <a:pt x="486" y="18"/>
                  <a:pt x="488" y="21"/>
                  <a:pt x="492" y="21"/>
                </a:cubicBezTo>
                <a:cubicBezTo>
                  <a:pt x="493" y="21"/>
                  <a:pt x="495" y="20"/>
                  <a:pt x="496" y="19"/>
                </a:cubicBezTo>
                <a:cubicBezTo>
                  <a:pt x="536" y="47"/>
                  <a:pt x="536" y="47"/>
                  <a:pt x="536" y="47"/>
                </a:cubicBezTo>
                <a:cubicBezTo>
                  <a:pt x="587" y="84"/>
                  <a:pt x="587" y="84"/>
                  <a:pt x="587" y="84"/>
                </a:cubicBezTo>
                <a:cubicBezTo>
                  <a:pt x="586" y="85"/>
                  <a:pt x="586" y="86"/>
                  <a:pt x="585" y="87"/>
                </a:cubicBezTo>
                <a:cubicBezTo>
                  <a:pt x="576" y="86"/>
                  <a:pt x="576" y="86"/>
                  <a:pt x="576" y="86"/>
                </a:cubicBezTo>
                <a:cubicBezTo>
                  <a:pt x="507" y="79"/>
                  <a:pt x="507" y="79"/>
                  <a:pt x="507" y="79"/>
                </a:cubicBezTo>
                <a:cubicBezTo>
                  <a:pt x="507" y="79"/>
                  <a:pt x="507" y="79"/>
                  <a:pt x="507" y="78"/>
                </a:cubicBezTo>
                <a:cubicBezTo>
                  <a:pt x="507" y="74"/>
                  <a:pt x="503" y="70"/>
                  <a:pt x="499" y="70"/>
                </a:cubicBezTo>
                <a:cubicBezTo>
                  <a:pt x="496" y="70"/>
                  <a:pt x="495" y="71"/>
                  <a:pt x="493" y="72"/>
                </a:cubicBezTo>
                <a:cubicBezTo>
                  <a:pt x="444" y="13"/>
                  <a:pt x="444" y="13"/>
                  <a:pt x="444" y="13"/>
                </a:cubicBezTo>
                <a:cubicBezTo>
                  <a:pt x="445" y="13"/>
                  <a:pt x="445" y="12"/>
                  <a:pt x="446" y="10"/>
                </a:cubicBezTo>
                <a:lnTo>
                  <a:pt x="486" y="15"/>
                </a:lnTo>
                <a:close/>
                <a:moveTo>
                  <a:pt x="434" y="9"/>
                </a:moveTo>
                <a:cubicBezTo>
                  <a:pt x="434" y="12"/>
                  <a:pt x="437" y="15"/>
                  <a:pt x="440" y="15"/>
                </a:cubicBezTo>
                <a:cubicBezTo>
                  <a:pt x="441" y="15"/>
                  <a:pt x="442" y="14"/>
                  <a:pt x="443" y="14"/>
                </a:cubicBezTo>
                <a:cubicBezTo>
                  <a:pt x="472" y="48"/>
                  <a:pt x="472" y="48"/>
                  <a:pt x="472" y="48"/>
                </a:cubicBezTo>
                <a:cubicBezTo>
                  <a:pt x="492" y="73"/>
                  <a:pt x="492" y="73"/>
                  <a:pt x="492" y="73"/>
                </a:cubicBezTo>
                <a:cubicBezTo>
                  <a:pt x="491" y="74"/>
                  <a:pt x="490" y="76"/>
                  <a:pt x="490" y="78"/>
                </a:cubicBezTo>
                <a:cubicBezTo>
                  <a:pt x="393" y="75"/>
                  <a:pt x="393" y="75"/>
                  <a:pt x="393" y="75"/>
                </a:cubicBezTo>
                <a:cubicBezTo>
                  <a:pt x="393" y="71"/>
                  <a:pt x="390" y="67"/>
                  <a:pt x="385" y="67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7" y="11"/>
                  <a:pt x="389" y="9"/>
                  <a:pt x="390" y="7"/>
                </a:cubicBezTo>
                <a:lnTo>
                  <a:pt x="434" y="9"/>
                </a:lnTo>
                <a:close/>
                <a:moveTo>
                  <a:pt x="384" y="11"/>
                </a:moveTo>
                <a:cubicBezTo>
                  <a:pt x="384" y="67"/>
                  <a:pt x="384" y="67"/>
                  <a:pt x="384" y="67"/>
                </a:cubicBezTo>
                <a:cubicBezTo>
                  <a:pt x="380" y="68"/>
                  <a:pt x="377" y="71"/>
                  <a:pt x="377" y="75"/>
                </a:cubicBezTo>
                <a:cubicBezTo>
                  <a:pt x="279" y="78"/>
                  <a:pt x="279" y="78"/>
                  <a:pt x="279" y="78"/>
                </a:cubicBezTo>
                <a:cubicBezTo>
                  <a:pt x="278" y="76"/>
                  <a:pt x="278" y="74"/>
                  <a:pt x="276" y="73"/>
                </a:cubicBezTo>
                <a:cubicBezTo>
                  <a:pt x="326" y="14"/>
                  <a:pt x="326" y="14"/>
                  <a:pt x="326" y="14"/>
                </a:cubicBezTo>
                <a:cubicBezTo>
                  <a:pt x="327" y="15"/>
                  <a:pt x="328" y="15"/>
                  <a:pt x="329" y="15"/>
                </a:cubicBezTo>
                <a:cubicBezTo>
                  <a:pt x="332" y="15"/>
                  <a:pt x="334" y="12"/>
                  <a:pt x="335" y="9"/>
                </a:cubicBezTo>
                <a:cubicBezTo>
                  <a:pt x="378" y="7"/>
                  <a:pt x="378" y="7"/>
                  <a:pt x="378" y="7"/>
                </a:cubicBezTo>
                <a:cubicBezTo>
                  <a:pt x="379" y="9"/>
                  <a:pt x="381" y="11"/>
                  <a:pt x="384" y="11"/>
                </a:cubicBezTo>
                <a:close/>
                <a:moveTo>
                  <a:pt x="325" y="14"/>
                </a:moveTo>
                <a:cubicBezTo>
                  <a:pt x="276" y="73"/>
                  <a:pt x="276" y="73"/>
                  <a:pt x="276" y="73"/>
                </a:cubicBezTo>
                <a:cubicBezTo>
                  <a:pt x="274" y="71"/>
                  <a:pt x="272" y="71"/>
                  <a:pt x="270" y="71"/>
                </a:cubicBezTo>
                <a:cubicBezTo>
                  <a:pt x="266" y="71"/>
                  <a:pt x="262" y="75"/>
                  <a:pt x="262" y="79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186" y="87"/>
                  <a:pt x="186" y="87"/>
                  <a:pt x="186" y="87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84" y="86"/>
                  <a:pt x="183" y="85"/>
                  <a:pt x="182" y="84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74" y="20"/>
                  <a:pt x="276" y="21"/>
                  <a:pt x="278" y="21"/>
                </a:cubicBezTo>
                <a:cubicBezTo>
                  <a:pt x="281" y="21"/>
                  <a:pt x="283" y="18"/>
                  <a:pt x="283" y="15"/>
                </a:cubicBezTo>
                <a:cubicBezTo>
                  <a:pt x="323" y="10"/>
                  <a:pt x="323" y="10"/>
                  <a:pt x="323" y="10"/>
                </a:cubicBezTo>
                <a:cubicBezTo>
                  <a:pt x="323" y="12"/>
                  <a:pt x="324" y="13"/>
                  <a:pt x="325" y="14"/>
                </a:cubicBezTo>
                <a:close/>
                <a:moveTo>
                  <a:pt x="242" y="29"/>
                </a:moveTo>
                <a:cubicBezTo>
                  <a:pt x="243" y="30"/>
                  <a:pt x="245" y="31"/>
                  <a:pt x="246" y="31"/>
                </a:cubicBezTo>
                <a:cubicBezTo>
                  <a:pt x="250" y="31"/>
                  <a:pt x="252" y="28"/>
                  <a:pt x="252" y="25"/>
                </a:cubicBezTo>
                <a:cubicBezTo>
                  <a:pt x="252" y="24"/>
                  <a:pt x="252" y="24"/>
                  <a:pt x="252" y="24"/>
                </a:cubicBezTo>
                <a:cubicBezTo>
                  <a:pt x="272" y="17"/>
                  <a:pt x="272" y="17"/>
                  <a:pt x="272" y="17"/>
                </a:cubicBezTo>
                <a:cubicBezTo>
                  <a:pt x="272" y="18"/>
                  <a:pt x="273" y="18"/>
                  <a:pt x="273" y="18"/>
                </a:cubicBezTo>
                <a:cubicBezTo>
                  <a:pt x="182" y="83"/>
                  <a:pt x="182" y="83"/>
                  <a:pt x="182" y="83"/>
                </a:cubicBezTo>
                <a:cubicBezTo>
                  <a:pt x="180" y="81"/>
                  <a:pt x="178" y="80"/>
                  <a:pt x="176" y="80"/>
                </a:cubicBezTo>
                <a:cubicBezTo>
                  <a:pt x="171" y="80"/>
                  <a:pt x="167" y="84"/>
                  <a:pt x="167" y="89"/>
                </a:cubicBezTo>
                <a:cubicBezTo>
                  <a:pt x="167" y="89"/>
                  <a:pt x="167" y="90"/>
                  <a:pt x="167" y="90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32" y="100"/>
                  <a:pt x="132" y="99"/>
                  <a:pt x="132" y="99"/>
                </a:cubicBezTo>
                <a:lnTo>
                  <a:pt x="242" y="29"/>
                </a:lnTo>
                <a:close/>
                <a:moveTo>
                  <a:pt x="124" y="107"/>
                </a:moveTo>
                <a:cubicBezTo>
                  <a:pt x="124" y="107"/>
                  <a:pt x="125" y="107"/>
                  <a:pt x="126" y="107"/>
                </a:cubicBezTo>
                <a:cubicBezTo>
                  <a:pt x="130" y="107"/>
                  <a:pt x="132" y="105"/>
                  <a:pt x="132" y="101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67" y="91"/>
                  <a:pt x="167" y="91"/>
                  <a:pt x="167" y="91"/>
                </a:cubicBezTo>
                <a:cubicBezTo>
                  <a:pt x="168" y="93"/>
                  <a:pt x="169" y="95"/>
                  <a:pt x="171" y="96"/>
                </a:cubicBezTo>
                <a:cubicBezTo>
                  <a:pt x="154" y="125"/>
                  <a:pt x="154" y="125"/>
                  <a:pt x="154" y="125"/>
                </a:cubicBezTo>
                <a:cubicBezTo>
                  <a:pt x="105" y="210"/>
                  <a:pt x="105" y="210"/>
                  <a:pt x="105" y="210"/>
                </a:cubicBezTo>
                <a:cubicBezTo>
                  <a:pt x="104" y="209"/>
                  <a:pt x="103" y="209"/>
                  <a:pt x="102" y="209"/>
                </a:cubicBezTo>
                <a:cubicBezTo>
                  <a:pt x="97" y="209"/>
                  <a:pt x="93" y="213"/>
                  <a:pt x="93" y="217"/>
                </a:cubicBezTo>
                <a:cubicBezTo>
                  <a:pt x="93" y="218"/>
                  <a:pt x="93" y="218"/>
                  <a:pt x="93" y="219"/>
                </a:cubicBezTo>
                <a:cubicBezTo>
                  <a:pt x="45" y="227"/>
                  <a:pt x="45" y="227"/>
                  <a:pt x="45" y="227"/>
                </a:cubicBezTo>
                <a:cubicBezTo>
                  <a:pt x="45" y="225"/>
                  <a:pt x="44" y="224"/>
                  <a:pt x="43" y="223"/>
                </a:cubicBezTo>
                <a:lnTo>
                  <a:pt x="124" y="107"/>
                </a:lnTo>
                <a:close/>
                <a:moveTo>
                  <a:pt x="39" y="234"/>
                </a:moveTo>
                <a:cubicBezTo>
                  <a:pt x="39" y="234"/>
                  <a:pt x="39" y="234"/>
                  <a:pt x="39" y="234"/>
                </a:cubicBezTo>
                <a:cubicBezTo>
                  <a:pt x="42" y="234"/>
                  <a:pt x="45" y="231"/>
                  <a:pt x="45" y="228"/>
                </a:cubicBezTo>
                <a:cubicBezTo>
                  <a:pt x="45" y="228"/>
                  <a:pt x="45" y="227"/>
                  <a:pt x="45" y="227"/>
                </a:cubicBezTo>
                <a:cubicBezTo>
                  <a:pt x="94" y="219"/>
                  <a:pt x="94" y="219"/>
                  <a:pt x="94" y="219"/>
                </a:cubicBezTo>
                <a:cubicBezTo>
                  <a:pt x="94" y="222"/>
                  <a:pt x="97" y="225"/>
                  <a:pt x="99" y="226"/>
                </a:cubicBezTo>
                <a:cubicBezTo>
                  <a:pt x="88" y="295"/>
                  <a:pt x="88" y="295"/>
                  <a:pt x="88" y="295"/>
                </a:cubicBezTo>
                <a:cubicBezTo>
                  <a:pt x="75" y="375"/>
                  <a:pt x="75" y="375"/>
                  <a:pt x="75" y="375"/>
                </a:cubicBezTo>
                <a:cubicBezTo>
                  <a:pt x="75" y="375"/>
                  <a:pt x="75" y="375"/>
                  <a:pt x="74" y="375"/>
                </a:cubicBezTo>
                <a:cubicBezTo>
                  <a:pt x="70" y="375"/>
                  <a:pt x="66" y="378"/>
                  <a:pt x="66" y="383"/>
                </a:cubicBezTo>
                <a:cubicBezTo>
                  <a:pt x="12" y="383"/>
                  <a:pt x="12" y="383"/>
                  <a:pt x="12" y="383"/>
                </a:cubicBezTo>
                <a:cubicBezTo>
                  <a:pt x="12" y="381"/>
                  <a:pt x="10" y="379"/>
                  <a:pt x="8" y="378"/>
                </a:cubicBezTo>
                <a:lnTo>
                  <a:pt x="39" y="234"/>
                </a:lnTo>
                <a:close/>
                <a:moveTo>
                  <a:pt x="8" y="390"/>
                </a:moveTo>
                <a:cubicBezTo>
                  <a:pt x="11" y="389"/>
                  <a:pt x="12" y="387"/>
                  <a:pt x="12" y="384"/>
                </a:cubicBezTo>
                <a:cubicBezTo>
                  <a:pt x="66" y="384"/>
                  <a:pt x="66" y="384"/>
                  <a:pt x="66" y="384"/>
                </a:cubicBezTo>
                <a:cubicBezTo>
                  <a:pt x="66" y="388"/>
                  <a:pt x="70" y="392"/>
                  <a:pt x="74" y="392"/>
                </a:cubicBezTo>
                <a:cubicBezTo>
                  <a:pt x="75" y="392"/>
                  <a:pt x="75" y="392"/>
                  <a:pt x="75" y="392"/>
                </a:cubicBezTo>
                <a:cubicBezTo>
                  <a:pt x="79" y="419"/>
                  <a:pt x="79" y="419"/>
                  <a:pt x="79" y="419"/>
                </a:cubicBezTo>
                <a:cubicBezTo>
                  <a:pt x="99" y="541"/>
                  <a:pt x="99" y="541"/>
                  <a:pt x="99" y="541"/>
                </a:cubicBezTo>
                <a:cubicBezTo>
                  <a:pt x="96" y="542"/>
                  <a:pt x="94" y="544"/>
                  <a:pt x="93" y="548"/>
                </a:cubicBezTo>
                <a:cubicBezTo>
                  <a:pt x="90" y="547"/>
                  <a:pt x="90" y="547"/>
                  <a:pt x="90" y="547"/>
                </a:cubicBezTo>
                <a:cubicBezTo>
                  <a:pt x="45" y="540"/>
                  <a:pt x="45" y="540"/>
                  <a:pt x="45" y="540"/>
                </a:cubicBezTo>
                <a:cubicBezTo>
                  <a:pt x="45" y="540"/>
                  <a:pt x="45" y="540"/>
                  <a:pt x="45" y="539"/>
                </a:cubicBezTo>
                <a:cubicBezTo>
                  <a:pt x="45" y="536"/>
                  <a:pt x="42" y="534"/>
                  <a:pt x="39" y="534"/>
                </a:cubicBezTo>
                <a:cubicBezTo>
                  <a:pt x="39" y="534"/>
                  <a:pt x="39" y="534"/>
                  <a:pt x="39" y="534"/>
                </a:cubicBezTo>
                <a:lnTo>
                  <a:pt x="8" y="390"/>
                </a:lnTo>
                <a:close/>
                <a:moveTo>
                  <a:pt x="43" y="544"/>
                </a:moveTo>
                <a:cubicBezTo>
                  <a:pt x="44" y="543"/>
                  <a:pt x="45" y="542"/>
                  <a:pt x="45" y="541"/>
                </a:cubicBezTo>
                <a:cubicBezTo>
                  <a:pt x="79" y="546"/>
                  <a:pt x="79" y="546"/>
                  <a:pt x="79" y="546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549"/>
                  <a:pt x="93" y="549"/>
                  <a:pt x="93" y="549"/>
                </a:cubicBezTo>
                <a:cubicBezTo>
                  <a:pt x="93" y="554"/>
                  <a:pt x="97" y="558"/>
                  <a:pt x="102" y="558"/>
                </a:cubicBezTo>
                <a:cubicBezTo>
                  <a:pt x="103" y="558"/>
                  <a:pt x="104" y="557"/>
                  <a:pt x="105" y="557"/>
                </a:cubicBezTo>
                <a:cubicBezTo>
                  <a:pt x="137" y="612"/>
                  <a:pt x="137" y="612"/>
                  <a:pt x="137" y="612"/>
                </a:cubicBezTo>
                <a:cubicBezTo>
                  <a:pt x="171" y="672"/>
                  <a:pt x="171" y="672"/>
                  <a:pt x="171" y="672"/>
                </a:cubicBezTo>
                <a:cubicBezTo>
                  <a:pt x="169" y="673"/>
                  <a:pt x="168" y="674"/>
                  <a:pt x="167" y="676"/>
                </a:cubicBezTo>
                <a:cubicBezTo>
                  <a:pt x="132" y="667"/>
                  <a:pt x="132" y="667"/>
                  <a:pt x="132" y="667"/>
                </a:cubicBezTo>
                <a:cubicBezTo>
                  <a:pt x="132" y="666"/>
                  <a:pt x="132" y="666"/>
                  <a:pt x="132" y="666"/>
                </a:cubicBezTo>
                <a:cubicBezTo>
                  <a:pt x="132" y="663"/>
                  <a:pt x="130" y="660"/>
                  <a:pt x="126" y="660"/>
                </a:cubicBezTo>
                <a:cubicBezTo>
                  <a:pt x="125" y="660"/>
                  <a:pt x="125" y="660"/>
                  <a:pt x="124" y="661"/>
                </a:cubicBezTo>
                <a:lnTo>
                  <a:pt x="43" y="544"/>
                </a:lnTo>
                <a:close/>
                <a:moveTo>
                  <a:pt x="252" y="743"/>
                </a:moveTo>
                <a:cubicBezTo>
                  <a:pt x="252" y="743"/>
                  <a:pt x="252" y="743"/>
                  <a:pt x="252" y="742"/>
                </a:cubicBezTo>
                <a:cubicBezTo>
                  <a:pt x="252" y="739"/>
                  <a:pt x="250" y="736"/>
                  <a:pt x="246" y="736"/>
                </a:cubicBezTo>
                <a:cubicBezTo>
                  <a:pt x="245" y="736"/>
                  <a:pt x="243" y="737"/>
                  <a:pt x="242" y="738"/>
                </a:cubicBezTo>
                <a:cubicBezTo>
                  <a:pt x="132" y="668"/>
                  <a:pt x="132" y="668"/>
                  <a:pt x="132" y="668"/>
                </a:cubicBezTo>
                <a:cubicBezTo>
                  <a:pt x="132" y="668"/>
                  <a:pt x="132" y="668"/>
                  <a:pt x="132" y="667"/>
                </a:cubicBezTo>
                <a:cubicBezTo>
                  <a:pt x="148" y="672"/>
                  <a:pt x="148" y="672"/>
                  <a:pt x="148" y="672"/>
                </a:cubicBezTo>
                <a:cubicBezTo>
                  <a:pt x="167" y="677"/>
                  <a:pt x="167" y="677"/>
                  <a:pt x="167" y="677"/>
                </a:cubicBezTo>
                <a:cubicBezTo>
                  <a:pt x="167" y="678"/>
                  <a:pt x="167" y="678"/>
                  <a:pt x="167" y="679"/>
                </a:cubicBezTo>
                <a:cubicBezTo>
                  <a:pt x="167" y="684"/>
                  <a:pt x="170" y="688"/>
                  <a:pt x="175" y="688"/>
                </a:cubicBezTo>
                <a:cubicBezTo>
                  <a:pt x="178" y="688"/>
                  <a:pt x="180" y="686"/>
                  <a:pt x="182" y="684"/>
                </a:cubicBezTo>
                <a:cubicBezTo>
                  <a:pt x="273" y="749"/>
                  <a:pt x="273" y="749"/>
                  <a:pt x="273" y="749"/>
                </a:cubicBezTo>
                <a:cubicBezTo>
                  <a:pt x="272" y="749"/>
                  <a:pt x="272" y="750"/>
                  <a:pt x="272" y="750"/>
                </a:cubicBezTo>
                <a:lnTo>
                  <a:pt x="252" y="743"/>
                </a:lnTo>
                <a:close/>
                <a:moveTo>
                  <a:pt x="284" y="752"/>
                </a:moveTo>
                <a:cubicBezTo>
                  <a:pt x="284" y="752"/>
                  <a:pt x="284" y="752"/>
                  <a:pt x="284" y="752"/>
                </a:cubicBezTo>
                <a:cubicBezTo>
                  <a:pt x="284" y="748"/>
                  <a:pt x="281" y="746"/>
                  <a:pt x="278" y="746"/>
                </a:cubicBezTo>
                <a:cubicBezTo>
                  <a:pt x="276" y="746"/>
                  <a:pt x="274" y="747"/>
                  <a:pt x="273" y="748"/>
                </a:cubicBezTo>
                <a:cubicBezTo>
                  <a:pt x="233" y="719"/>
                  <a:pt x="233" y="719"/>
                  <a:pt x="233" y="719"/>
                </a:cubicBezTo>
                <a:cubicBezTo>
                  <a:pt x="182" y="684"/>
                  <a:pt x="182" y="684"/>
                  <a:pt x="182" y="684"/>
                </a:cubicBezTo>
                <a:cubicBezTo>
                  <a:pt x="183" y="683"/>
                  <a:pt x="183" y="681"/>
                  <a:pt x="184" y="680"/>
                </a:cubicBezTo>
                <a:cubicBezTo>
                  <a:pt x="192" y="681"/>
                  <a:pt x="192" y="681"/>
                  <a:pt x="192" y="681"/>
                </a:cubicBezTo>
                <a:cubicBezTo>
                  <a:pt x="262" y="688"/>
                  <a:pt x="262" y="688"/>
                  <a:pt x="262" y="688"/>
                </a:cubicBezTo>
                <a:cubicBezTo>
                  <a:pt x="262" y="688"/>
                  <a:pt x="262" y="688"/>
                  <a:pt x="262" y="689"/>
                </a:cubicBezTo>
                <a:cubicBezTo>
                  <a:pt x="262" y="694"/>
                  <a:pt x="266" y="697"/>
                  <a:pt x="271" y="697"/>
                </a:cubicBezTo>
                <a:cubicBezTo>
                  <a:pt x="273" y="697"/>
                  <a:pt x="275" y="697"/>
                  <a:pt x="276" y="695"/>
                </a:cubicBezTo>
                <a:cubicBezTo>
                  <a:pt x="325" y="754"/>
                  <a:pt x="325" y="754"/>
                  <a:pt x="325" y="754"/>
                </a:cubicBezTo>
                <a:cubicBezTo>
                  <a:pt x="325" y="755"/>
                  <a:pt x="324" y="756"/>
                  <a:pt x="324" y="757"/>
                </a:cubicBezTo>
                <a:lnTo>
                  <a:pt x="284" y="752"/>
                </a:lnTo>
                <a:close/>
                <a:moveTo>
                  <a:pt x="335" y="758"/>
                </a:moveTo>
                <a:cubicBezTo>
                  <a:pt x="335" y="755"/>
                  <a:pt x="332" y="752"/>
                  <a:pt x="329" y="752"/>
                </a:cubicBezTo>
                <a:cubicBezTo>
                  <a:pt x="328" y="752"/>
                  <a:pt x="327" y="753"/>
                  <a:pt x="326" y="753"/>
                </a:cubicBezTo>
                <a:cubicBezTo>
                  <a:pt x="297" y="719"/>
                  <a:pt x="297" y="719"/>
                  <a:pt x="297" y="719"/>
                </a:cubicBezTo>
                <a:cubicBezTo>
                  <a:pt x="277" y="695"/>
                  <a:pt x="277" y="695"/>
                  <a:pt x="277" y="695"/>
                </a:cubicBezTo>
                <a:cubicBezTo>
                  <a:pt x="278" y="693"/>
                  <a:pt x="279" y="691"/>
                  <a:pt x="279" y="689"/>
                </a:cubicBezTo>
                <a:cubicBezTo>
                  <a:pt x="376" y="692"/>
                  <a:pt x="376" y="692"/>
                  <a:pt x="376" y="692"/>
                </a:cubicBezTo>
                <a:cubicBezTo>
                  <a:pt x="376" y="696"/>
                  <a:pt x="380" y="700"/>
                  <a:pt x="384" y="700"/>
                </a:cubicBezTo>
                <a:cubicBezTo>
                  <a:pt x="384" y="756"/>
                  <a:pt x="384" y="756"/>
                  <a:pt x="384" y="756"/>
                </a:cubicBezTo>
                <a:cubicBezTo>
                  <a:pt x="382" y="756"/>
                  <a:pt x="379" y="758"/>
                  <a:pt x="379" y="760"/>
                </a:cubicBezTo>
                <a:lnTo>
                  <a:pt x="335" y="758"/>
                </a:lnTo>
                <a:close/>
                <a:moveTo>
                  <a:pt x="390" y="760"/>
                </a:moveTo>
                <a:cubicBezTo>
                  <a:pt x="390" y="758"/>
                  <a:pt x="388" y="756"/>
                  <a:pt x="385" y="756"/>
                </a:cubicBezTo>
                <a:cubicBezTo>
                  <a:pt x="385" y="700"/>
                  <a:pt x="385" y="700"/>
                  <a:pt x="385" y="700"/>
                </a:cubicBezTo>
                <a:cubicBezTo>
                  <a:pt x="389" y="699"/>
                  <a:pt x="392" y="696"/>
                  <a:pt x="393" y="692"/>
                </a:cubicBezTo>
                <a:cubicBezTo>
                  <a:pt x="490" y="689"/>
                  <a:pt x="490" y="689"/>
                  <a:pt x="490" y="689"/>
                </a:cubicBezTo>
                <a:cubicBezTo>
                  <a:pt x="491" y="691"/>
                  <a:pt x="492" y="693"/>
                  <a:pt x="493" y="694"/>
                </a:cubicBezTo>
                <a:cubicBezTo>
                  <a:pt x="444" y="752"/>
                  <a:pt x="444" y="752"/>
                  <a:pt x="444" y="752"/>
                </a:cubicBezTo>
                <a:cubicBezTo>
                  <a:pt x="443" y="752"/>
                  <a:pt x="442" y="751"/>
                  <a:pt x="441" y="751"/>
                </a:cubicBezTo>
                <a:cubicBezTo>
                  <a:pt x="437" y="751"/>
                  <a:pt x="435" y="754"/>
                  <a:pt x="435" y="757"/>
                </a:cubicBezTo>
                <a:cubicBezTo>
                  <a:pt x="435" y="757"/>
                  <a:pt x="435" y="758"/>
                  <a:pt x="435" y="758"/>
                </a:cubicBezTo>
                <a:lnTo>
                  <a:pt x="390" y="760"/>
                </a:lnTo>
                <a:close/>
                <a:moveTo>
                  <a:pt x="527" y="739"/>
                </a:moveTo>
                <a:cubicBezTo>
                  <a:pt x="526" y="737"/>
                  <a:pt x="525" y="736"/>
                  <a:pt x="523" y="736"/>
                </a:cubicBezTo>
                <a:cubicBezTo>
                  <a:pt x="520" y="736"/>
                  <a:pt x="517" y="739"/>
                  <a:pt x="517" y="742"/>
                </a:cubicBezTo>
                <a:cubicBezTo>
                  <a:pt x="517" y="743"/>
                  <a:pt x="517" y="743"/>
                  <a:pt x="517" y="743"/>
                </a:cubicBezTo>
                <a:cubicBezTo>
                  <a:pt x="497" y="750"/>
                  <a:pt x="497" y="750"/>
                  <a:pt x="497" y="750"/>
                </a:cubicBezTo>
                <a:cubicBezTo>
                  <a:pt x="497" y="750"/>
                  <a:pt x="497" y="749"/>
                  <a:pt x="496" y="749"/>
                </a:cubicBezTo>
                <a:cubicBezTo>
                  <a:pt x="587" y="684"/>
                  <a:pt x="587" y="684"/>
                  <a:pt x="587" y="684"/>
                </a:cubicBezTo>
                <a:cubicBezTo>
                  <a:pt x="589" y="686"/>
                  <a:pt x="591" y="688"/>
                  <a:pt x="594" y="688"/>
                </a:cubicBezTo>
                <a:cubicBezTo>
                  <a:pt x="599" y="688"/>
                  <a:pt x="603" y="684"/>
                  <a:pt x="603" y="679"/>
                </a:cubicBezTo>
                <a:cubicBezTo>
                  <a:pt x="603" y="678"/>
                  <a:pt x="603" y="678"/>
                  <a:pt x="602" y="677"/>
                </a:cubicBezTo>
                <a:cubicBezTo>
                  <a:pt x="637" y="667"/>
                  <a:pt x="637" y="667"/>
                  <a:pt x="637" y="667"/>
                </a:cubicBezTo>
                <a:cubicBezTo>
                  <a:pt x="637" y="668"/>
                  <a:pt x="637" y="668"/>
                  <a:pt x="637" y="668"/>
                </a:cubicBezTo>
                <a:lnTo>
                  <a:pt x="527" y="739"/>
                </a:lnTo>
                <a:close/>
                <a:moveTo>
                  <a:pt x="645" y="661"/>
                </a:moveTo>
                <a:cubicBezTo>
                  <a:pt x="645" y="660"/>
                  <a:pt x="644" y="660"/>
                  <a:pt x="643" y="660"/>
                </a:cubicBezTo>
                <a:cubicBezTo>
                  <a:pt x="639" y="660"/>
                  <a:pt x="637" y="663"/>
                  <a:pt x="637" y="666"/>
                </a:cubicBezTo>
                <a:cubicBezTo>
                  <a:pt x="637" y="666"/>
                  <a:pt x="637" y="666"/>
                  <a:pt x="637" y="667"/>
                </a:cubicBezTo>
                <a:cubicBezTo>
                  <a:pt x="626" y="670"/>
                  <a:pt x="626" y="670"/>
                  <a:pt x="626" y="670"/>
                </a:cubicBezTo>
                <a:cubicBezTo>
                  <a:pt x="602" y="676"/>
                  <a:pt x="602" y="676"/>
                  <a:pt x="602" y="676"/>
                </a:cubicBezTo>
                <a:cubicBezTo>
                  <a:pt x="601" y="674"/>
                  <a:pt x="600" y="673"/>
                  <a:pt x="598" y="672"/>
                </a:cubicBezTo>
                <a:cubicBezTo>
                  <a:pt x="615" y="642"/>
                  <a:pt x="615" y="642"/>
                  <a:pt x="615" y="642"/>
                </a:cubicBezTo>
                <a:cubicBezTo>
                  <a:pt x="664" y="557"/>
                  <a:pt x="664" y="557"/>
                  <a:pt x="664" y="557"/>
                </a:cubicBezTo>
                <a:cubicBezTo>
                  <a:pt x="665" y="557"/>
                  <a:pt x="666" y="558"/>
                  <a:pt x="668" y="558"/>
                </a:cubicBezTo>
                <a:cubicBezTo>
                  <a:pt x="672" y="558"/>
                  <a:pt x="676" y="554"/>
                  <a:pt x="676" y="549"/>
                </a:cubicBezTo>
                <a:cubicBezTo>
                  <a:pt x="676" y="549"/>
                  <a:pt x="676" y="549"/>
                  <a:pt x="676" y="548"/>
                </a:cubicBezTo>
                <a:cubicBezTo>
                  <a:pt x="723" y="541"/>
                  <a:pt x="723" y="541"/>
                  <a:pt x="723" y="541"/>
                </a:cubicBezTo>
                <a:cubicBezTo>
                  <a:pt x="723" y="542"/>
                  <a:pt x="724" y="544"/>
                  <a:pt x="726" y="545"/>
                </a:cubicBezTo>
                <a:lnTo>
                  <a:pt x="645" y="661"/>
                </a:lnTo>
                <a:close/>
                <a:moveTo>
                  <a:pt x="730" y="534"/>
                </a:moveTo>
                <a:cubicBezTo>
                  <a:pt x="730" y="534"/>
                  <a:pt x="729" y="534"/>
                  <a:pt x="729" y="534"/>
                </a:cubicBezTo>
                <a:cubicBezTo>
                  <a:pt x="726" y="534"/>
                  <a:pt x="723" y="537"/>
                  <a:pt x="723" y="540"/>
                </a:cubicBezTo>
                <a:cubicBezTo>
                  <a:pt x="723" y="540"/>
                  <a:pt x="723" y="540"/>
                  <a:pt x="723" y="540"/>
                </a:cubicBezTo>
                <a:cubicBezTo>
                  <a:pt x="676" y="548"/>
                  <a:pt x="676" y="548"/>
                  <a:pt x="676" y="548"/>
                </a:cubicBezTo>
                <a:cubicBezTo>
                  <a:pt x="676" y="544"/>
                  <a:pt x="673" y="542"/>
                  <a:pt x="670" y="541"/>
                </a:cubicBezTo>
                <a:cubicBezTo>
                  <a:pt x="681" y="472"/>
                  <a:pt x="681" y="472"/>
                  <a:pt x="681" y="472"/>
                </a:cubicBezTo>
                <a:cubicBezTo>
                  <a:pt x="694" y="393"/>
                  <a:pt x="694" y="393"/>
                  <a:pt x="694" y="393"/>
                </a:cubicBezTo>
                <a:cubicBezTo>
                  <a:pt x="694" y="393"/>
                  <a:pt x="694" y="393"/>
                  <a:pt x="695" y="393"/>
                </a:cubicBezTo>
                <a:cubicBezTo>
                  <a:pt x="699" y="393"/>
                  <a:pt x="703" y="389"/>
                  <a:pt x="703" y="384"/>
                </a:cubicBezTo>
                <a:cubicBezTo>
                  <a:pt x="757" y="384"/>
                  <a:pt x="757" y="384"/>
                  <a:pt x="757" y="384"/>
                </a:cubicBezTo>
                <a:cubicBezTo>
                  <a:pt x="757" y="387"/>
                  <a:pt x="759" y="389"/>
                  <a:pt x="761" y="390"/>
                </a:cubicBezTo>
                <a:lnTo>
                  <a:pt x="730" y="534"/>
                </a:lnTo>
                <a:close/>
              </a:path>
            </a:pathLst>
          </a:custGeom>
          <a:gradFill>
            <a:gsLst>
              <a:gs pos="100000">
                <a:srgbClr val="153B6A"/>
              </a:gs>
              <a:gs pos="0">
                <a:srgbClr val="17D5F7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24"/>
          <p:cNvSpPr>
            <a:spLocks/>
          </p:cNvSpPr>
          <p:nvPr/>
        </p:nvSpPr>
        <p:spPr bwMode="auto">
          <a:xfrm>
            <a:off x="7851351" y="4841859"/>
            <a:ext cx="122777" cy="174119"/>
          </a:xfrm>
          <a:custGeom>
            <a:avLst/>
            <a:gdLst>
              <a:gd name="T0" fmla="*/ 23 w 23"/>
              <a:gd name="T1" fmla="*/ 0 h 33"/>
              <a:gd name="T2" fmla="*/ 0 w 23"/>
              <a:gd name="T3" fmla="*/ 33 h 33"/>
              <a:gd name="T4" fmla="*/ 23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0"/>
                </a:moveTo>
                <a:cubicBezTo>
                  <a:pt x="14" y="11"/>
                  <a:pt x="7" y="21"/>
                  <a:pt x="0" y="33"/>
                </a:cubicBezTo>
                <a:lnTo>
                  <a:pt x="23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25"/>
          <p:cNvSpPr>
            <a:spLocks/>
          </p:cNvSpPr>
          <p:nvPr/>
        </p:nvSpPr>
        <p:spPr bwMode="auto">
          <a:xfrm>
            <a:off x="4877928" y="4841859"/>
            <a:ext cx="122777" cy="174119"/>
          </a:xfrm>
          <a:custGeom>
            <a:avLst/>
            <a:gdLst>
              <a:gd name="T0" fmla="*/ 23 w 23"/>
              <a:gd name="T1" fmla="*/ 33 h 33"/>
              <a:gd name="T2" fmla="*/ 0 w 23"/>
              <a:gd name="T3" fmla="*/ 0 h 33"/>
              <a:gd name="T4" fmla="*/ 23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33"/>
                </a:moveTo>
                <a:cubicBezTo>
                  <a:pt x="16" y="21"/>
                  <a:pt x="9" y="11"/>
                  <a:pt x="0" y="0"/>
                </a:cubicBezTo>
                <a:lnTo>
                  <a:pt x="23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文本框 20"/>
          <p:cNvSpPr txBox="1"/>
          <p:nvPr/>
        </p:nvSpPr>
        <p:spPr bwMode="auto">
          <a:xfrm>
            <a:off x="4423090" y="1171243"/>
            <a:ext cx="4166525" cy="30931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9500" dirty="0" smtClean="0">
                <a:ln w="381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微软雅黑" panose="020B0503020204020204" pitchFamily="34" charset="-122"/>
              </a:rPr>
              <a:t>20XX</a:t>
            </a:r>
            <a:endParaRPr lang="zh-CN" altLang="en-US" sz="19500" dirty="0">
              <a:ln w="38100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文本框 5"/>
          <p:cNvSpPr txBox="1"/>
          <p:nvPr/>
        </p:nvSpPr>
        <p:spPr>
          <a:xfrm>
            <a:off x="2128462" y="3688333"/>
            <a:ext cx="8767144" cy="110799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6600" dirty="0">
                <a:ln w="381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学生班干部培训</a:t>
            </a:r>
            <a:r>
              <a:rPr lang="en-US" altLang="zh-CN" sz="6600" dirty="0" err="1">
                <a:ln w="381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6600" dirty="0">
                <a:ln w="381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粗谭黑简体" panose="02000000000000000000" pitchFamily="2" charset="-122"/>
                <a:ea typeface="方正粗谭黑简体" panose="02000000000000000000" pitchFamily="2" charset="-122"/>
                <a:cs typeface="Arial" panose="020B0604020202020204" pitchFamily="34" charset="0"/>
              </a:rPr>
              <a:t>模板</a:t>
            </a:r>
            <a:endParaRPr lang="zh-CN" altLang="en-US" sz="6600" dirty="0">
              <a:ln w="38100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粗谭黑简体" panose="02000000000000000000" pitchFamily="2" charset="-122"/>
              <a:ea typeface="方正粗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47" name="文本框 66"/>
          <p:cNvSpPr txBox="1">
            <a:spLocks noChangeArrowheads="1"/>
          </p:cNvSpPr>
          <p:nvPr/>
        </p:nvSpPr>
        <p:spPr bwMode="auto">
          <a:xfrm>
            <a:off x="4212890" y="5072738"/>
            <a:ext cx="4356221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1266"/>
              </a:lnSpc>
            </a:pPr>
            <a:r>
              <a:rPr lang="en-US" altLang="zh-CN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18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444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31 L 1.66667E-6 0.00031 C 0.00017 -0.09876 1.66667E-6 -0.19753 0.00069 -0.29568 C 0.00087 -0.31234 0.00347 -0.32469 0.00573 -0.34012 C 0.00694 -0.34876 0.00903 -0.36574 0.01076 -0.375 C 0.01354 -0.39105 0.01597 -0.40309 0.01979 -0.41697 C 0.02205 -0.42469 0.02378 -0.43302 0.02656 -0.4392 C 0.02795 -0.44228 0.02934 -0.44475 0.03073 -0.44846 C 0.03194 -0.45092 0.03264 -0.45494 0.03403 -0.45741 C 0.03663 -0.46296 0.03923 -0.46852 0.04236 -0.47191 C 0.0434 -0.47315 0.04462 -0.47407 0.04566 -0.47592 C 0.04774 -0.47963 0.0493 -0.48457 0.05139 -0.48858 C 0.05312 -0.49167 0.05486 -0.49444 0.05642 -0.49753 C 0.06042 -0.50648 0.05625 -0.5 0.05903 -0.50864 C 0.05955 -0.51111 0.06059 -0.51265 0.06146 -0.51451 C 0.0651 -0.53765 0.06441 -0.52901 0.06232 -0.57068 C 0.06215 -0.57315 0.06111 -0.57469 0.06059 -0.57654 C 0.06042 -0.5787 0.06042 -0.58148 0.05972 -0.58364 C 0.05885 -0.58704 0.05764 -0.58981 0.05642 -0.5929 C 0.05434 -0.59815 0.0526 -0.60185 0.04982 -0.60586 C 0.04757 -0.60895 0.04531 -0.61173 0.04323 -0.61512 C 0.04201 -0.61667 0.04097 -0.61883 0.03976 -0.62037 C 0.03854 -0.62191 0.03698 -0.62284 0.03559 -0.62376 C 0.02847 -0.63148 0.03472 -0.62778 0.02743 -0.63117 C 0.02482 -0.63488 0.02448 -0.6358 0.02153 -0.63827 C 0.02066 -0.6392 0.01979 -0.63951 0.0191 -0.64043 C 0.01875 -0.64228 0.01771 -0.64413 0.01823 -0.64568 C 0.01892 -0.64784 0.02048 -0.64784 0.02153 -0.64938 C 0.02274 -0.65092 0.02378 -0.65309 0.02482 -0.65494 L 0.02812 -0.66265 " pathEditMode="relative" rAng="0" ptsTypes="AAAAAAAAAAAAAAAAAAAAAAAAAAAAAA">
                                      <p:cBhvr>
                                        <p:cTn id="17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0" presetClass="pat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44444E-6 -0.00031 L 4.44444E-6 0.00031 C 4.44444E-6 -0.09876 0.02916 -0.06296 0.02986 -0.16142 C 0.03072 -0.21605 0.00138 -0.28703 -0.00139 -0.30216 C -0.00434 -0.31728 0.00486 -0.33271 0.00572 -0.34012 C 0.00694 -0.34876 0.00902 -0.36574 0.01076 -0.375 C 0.01354 -0.39105 0.01597 -0.40339 0.01979 -0.41697 C 0.02204 -0.425 0.02378 -0.43302 0.02656 -0.43919 C 0.02795 -0.4429 0.02934 -0.44475 0.03072 -0.44845 C 0.03194 -0.45092 0.03263 -0.45555 0.03402 -0.4574 C 0.03663 -0.46358 0.03923 -0.46882 0.04236 -0.47253 C 0.0434 -0.47345 0.04461 -0.47407 0.04566 -0.47592 C 0.04774 -0.47993 0.0493 -0.48487 0.05138 -0.48858 L 0.05642 -0.49753 C 0.06041 -0.50648 0.05625 -0.50031 0.05902 -0.50926 C 0.05954 -0.51111 0.06059 -0.51265 0.06145 -0.51481 C 0.0651 -0.53796 0.06441 -0.52901 0.06232 -0.57068 C 0.06215 -0.57314 0.06111 -0.57438 0.06059 -0.57592 C 0.06041 -0.5787 0.06041 -0.58148 0.05972 -0.58333 C 0.05885 -0.58672 0.05763 -0.5895 0.05642 -0.5929 C 0.05434 -0.59753 0.0526 -0.60185 0.04982 -0.60555 L 0.04322 -0.6145 C 0.04201 -0.61635 0.04097 -0.61882 0.03975 -0.62006 C 0.03854 -0.6216 0.03697 -0.62253 0.03559 -0.62345 C 0.02847 -0.63148 0.03472 -0.62777 0.02743 -0.63055 C 0.02482 -0.63426 0.02447 -0.6358 0.02152 -0.63796 C 0.02066 -0.63889 0.01979 -0.6395 0.01909 -0.64043 C 0.01875 -0.64228 0.0177 -0.64413 0.01822 -0.64568 C 0.01892 -0.64784 0.02048 -0.64784 0.02152 -0.64938 C 0.02274 -0.65031 0.02378 -0.65308 0.02482 -0.65493 L 0.02812 -0.66265 " pathEditMode="relative" rAng="0" ptsTypes="AAAAAAAAAAAAAAAAAAAAAAAAAAAAAAA">
                                      <p:cBhvr>
                                        <p:cTn id="19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0" y="-3308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1.11111E-6 -0.00031 L 1.11111E-6 0.00031 C 1.11111E-6 -0.09877 1.11111E-6 -0.19753 0.00052 -0.29599 C 0.00069 -0.31235 0.00347 -0.32469 0.00573 -0.34012 C 0.00694 -0.34877 -0.01806 -0.36389 -0.01632 -0.37315 C -0.01354 -0.3892 0.01267 -0.40617 0.01979 -0.41698 C 0.02691 -0.42809 0.02378 -0.43303 0.02656 -0.4392 C 0.02795 -0.4429 0.02934 -0.44475 0.03073 -0.44846 C 0.03194 -0.45093 0.03264 -0.45556 0.03403 -0.45741 C 0.03663 -0.46358 0.03924 -0.46883 0.04236 -0.47253 C 0.0434 -0.47346 0.04462 -0.47407 0.04566 -0.47593 C 0.04774 -0.47963 0.0493 -0.48488 0.05139 -0.48858 C 0.05295 -0.49198 0.03489 -0.49136 0.03663 -0.49383 C 0.04062 -0.50278 0.05625 -0.50031 0.05903 -0.50926 C 0.05955 -0.51111 0.03455 -0.53704 0.03542 -0.53858 C 0.03906 -0.56204 0.06441 -0.52901 0.06233 -0.57099 C 0.06215 -0.57377 0.06111 -0.57531 0.06059 -0.57716 C 0.06042 -0.57901 0.06042 -0.58179 0.05972 -0.58457 C 0.05885 -0.58735 0.05764 -0.59074 0.05642 -0.59352 C 0.05434 -0.59877 0.0526 -0.60247 0.04983 -0.60617 L 0.04323 -0.61451 C 0.04201 -0.61636 0.04097 -0.61883 0.03976 -0.62006 C 0.03854 -0.62161 0.03698 -0.62253 0.03559 -0.62346 C 0.02847 -0.63148 0.03472 -0.62778 0.02743 -0.63056 C 0.02483 -0.63426 0.02448 -0.6358 0.02153 -0.63796 C 0.02066 -0.63889 0.01979 -0.63951 0.0191 -0.64043 C 0.01875 -0.64228 0.01771 -0.64414 0.01823 -0.64568 C 0.01892 -0.64784 0.02049 -0.64784 0.02153 -0.64938 C 0.02274 -0.65031 0.02378 -0.65309 0.02483 -0.65494 L 0.02812 -0.66266 " pathEditMode="relative" rAng="0" ptsTypes="AAAAAAAAAAAAAAAAAAAAAAAAAAAAAA">
                                      <p:cBhvr>
                                        <p:cTn id="21" dur="2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-3308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0.00031 L -2.77778E-7 0.0003 C -0.00017 -0.09877 -2.77778E-7 -0.19784 -0.00069 -0.29568 C -0.00087 -0.31235 -0.00295 -0.3247 -0.00469 -0.34013 C -0.00573 -0.34877 -0.00746 -0.36575 -0.00885 -0.375 C -0.01111 -0.39105 -0.01302 -0.40309 -0.01615 -0.41698 C -0.01806 -0.4247 -0.01944 -0.43303 -0.0217 -0.4392 C -0.02292 -0.44229 -0.02396 -0.44476 -0.02517 -0.44846 C -0.02604 -0.45093 -0.02674 -0.45494 -0.02778 -0.45741 C -0.03003 -0.46297 -0.03212 -0.46852 -0.03455 -0.47192 C -0.03542 -0.47315 -0.03646 -0.47408 -0.03733 -0.47593 C -0.03906 -0.47994 -0.04028 -0.48457 -0.04201 -0.48858 C -0.0434 -0.49167 -0.04479 -0.49445 -0.04601 -0.49754 C -0.04931 -0.50649 -0.04601 -0.5 -0.04826 -0.50865 C -0.04861 -0.51112 -0.04948 -0.51266 -0.05017 -0.51482 C -0.05312 -0.53766 -0.0526 -0.52902 -0.05087 -0.57099 C -0.05069 -0.57346 -0.04983 -0.575 -0.04948 -0.57686 C -0.04931 -0.57902 -0.04931 -0.58179 -0.04878 -0.58396 C -0.04809 -0.58735 -0.04705 -0.59013 -0.04601 -0.59321 C -0.04444 -0.59846 -0.04306 -0.60217 -0.04062 -0.60618 C -0.03889 -0.60926 -0.03698 -0.61204 -0.03524 -0.61544 C -0.03437 -0.61698 -0.03351 -0.61914 -0.03246 -0.62068 C -0.03142 -0.62223 -0.03021 -0.62315 -0.02917 -0.62408 C -0.02326 -0.63149 -0.02847 -0.62778 -0.0224 -0.63118 C -0.02031 -0.63488 -0.01996 -0.63581 -0.01771 -0.63828 C -0.01701 -0.6392 -0.01615 -0.63951 -0.01562 -0.64044 C -0.01545 -0.64229 -0.01458 -0.64414 -0.01493 -0.64568 C -0.01545 -0.64784 -0.01684 -0.64784 -0.01771 -0.64939 C -0.01858 -0.65093 -0.01944 -0.65309 -0.02031 -0.65494 L -0.02309 -0.66266 " pathEditMode="relative" rAng="0" ptsTypes="AAAAAAAAAAAAAAAAAAAAAAAAAAAAAA">
                                      <p:cBhvr>
                                        <p:cTn id="23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2" y="-3308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0" presetClass="path" presetSubtype="0" repeatCount="indefinite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5E-6 -0.00031 L 5E-6 0.00031 C 0.00018 -0.09877 5E-6 -0.19753 0.0007 -0.29568 C 0.00087 -0.31235 0.00348 -0.32469 0.00573 -0.34013 C 0.00695 -0.34877 0.00903 -0.36574 0.01077 -0.375 C 0.01355 -0.39105 0.01598 -0.40309 0.0198 -0.41698 C 0.02205 -0.42469 0.02379 -0.43303 0.02657 -0.4392 C 0.02796 -0.44229 0.02935 -0.44476 0.03073 -0.44846 C 0.03195 -0.45093 0.03264 -0.45494 0.03403 -0.45741 C 0.03664 -0.46297 0.03924 -0.46852 0.04237 -0.47192 C 0.04341 -0.47315 0.04462 -0.47408 0.04566 -0.47593 C 0.04775 -0.47963 0.04931 -0.48457 0.05139 -0.48858 C 0.05313 -0.49167 0.05487 -0.49445 0.05643 -0.49753 C 0.06042 -0.50648 0.05626 -0.5 0.05903 -0.50864 C 0.05955 -0.51111 0.0606 -0.51266 0.06146 -0.51451 C 0.06511 -0.53766 0.06441 -0.52901 0.06233 -0.57099 C 0.06216 -0.57346 0.06112 -0.575 0.0606 -0.57685 C 0.06042 -0.57901 0.06042 -0.58179 0.05973 -0.58395 C 0.05886 -0.58735 0.05764 -0.59013 0.05643 -0.59321 C 0.05435 -0.59846 0.0526 -0.60216 0.04983 -0.60618 C 0.04757 -0.60926 0.04532 -0.61204 0.04323 -0.61543 C 0.04202 -0.61698 0.04098 -0.61914 0.03976 -0.62068 C 0.03855 -0.62222 0.03698 -0.62315 0.0356 -0.62408 C 0.02848 -0.63179 0.03473 -0.62809 0.02744 -0.63148 C 0.02483 -0.63519 0.02448 -0.63611 0.02153 -0.63858 C 0.02066 -0.63951 0.0198 -0.63982 0.0191 -0.64074 C 0.01876 -0.6426 0.01771 -0.64445 0.01823 -0.64599 C 0.01893 -0.64815 0.02049 -0.64815 0.02153 -0.64969 C 0.02275 -0.65124 0.02379 -0.6534 0.02483 -0.65525 L 0.02813 -0.66266 " pathEditMode="relative" rAng="0" ptsTypes="AAAAAAAAAAAAAAAAAAAAAAAAAAAAAA">
                                      <p:cBhvr>
                                        <p:cTn id="25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2222E-6 -0.00031 L -2.22222E-6 0.00031 C 0.00018 -0.09876 -2.22222E-6 -0.19784 0.0007 -0.29568 C 0.00087 -0.31235 0.00347 -0.32469 0.00573 -0.34012 C 0.00695 -0.34876 0.00903 -0.36574 0.01077 -0.375 C 0.01354 -0.39105 0.01597 -0.40309 0.01979 -0.41697 C 0.02205 -0.42469 0.02379 -0.43302 0.02656 -0.4392 C 0.02795 -0.44228 0.02934 -0.44475 0.03073 -0.44846 C 0.03195 -0.45093 0.03264 -0.45494 0.03403 -0.45741 C 0.03663 -0.46296 0.03924 -0.46852 0.04236 -0.47191 C 0.04341 -0.47315 0.04462 -0.47407 0.04566 -0.47593 C 0.04775 -0.47994 0.04931 -0.48457 0.05139 -0.48858 C 0.05313 -0.49167 0.05486 -0.49444 0.05643 -0.49753 C 0.06042 -0.50648 0.05625 -0.5 0.05903 -0.50864 C 0.05955 -0.51111 0.06059 -0.51265 0.06146 -0.51451 C 0.06511 -0.53765 0.06441 -0.52901 0.06233 -0.57099 C 0.06216 -0.57346 0.06111 -0.575 0.06059 -0.57685 C 0.06042 -0.57901 0.06042 -0.58179 0.05972 -0.58395 C 0.05886 -0.58735 0.05764 -0.59012 0.05643 -0.59321 C 0.05434 -0.59846 0.05261 -0.60216 0.04983 -0.60617 C 0.04757 -0.60926 0.04531 -0.61204 0.04323 -0.61543 C 0.04202 -0.61697 0.04097 -0.61914 0.03976 -0.62068 C 0.03854 -0.62222 0.03698 -0.62315 0.03559 -0.62407 C 0.02847 -0.63179 0.03472 -0.62809 0.02743 -0.63148 C 0.02483 -0.63518 0.02448 -0.63611 0.02153 -0.63889 C 0.02066 -0.63951 0.01979 -0.63981 0.0191 -0.64074 C 0.01875 -0.64259 0.01771 -0.64444 0.01823 -0.64599 C 0.01893 -0.64815 0.02049 -0.64815 0.02153 -0.64969 C 0.02275 -0.65123 0.02379 -0.65339 0.02483 -0.65525 L 0.02813 -0.66265 " pathEditMode="relative" rAng="0" ptsTypes="AAAAAAAAAAAAAAAAAAAAAAAAAAAAAA">
                                      <p:cBhvr>
                                        <p:cTn id="27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031 L 1.38889E-6 0.00031 C 1.38889E-6 -0.09877 0.01458 -0.13642 0.01528 -0.23488 C 0.01545 -0.25124 0.0033 -0.32469 0.00573 -0.34012 C 0.00694 -0.34877 0.00903 -0.36574 0.01076 -0.375 C 0.01354 -0.39105 0.01597 -0.4034 0.01979 -0.41698 C 0.02205 -0.425 0.02378 -0.43303 0.02656 -0.4392 C 0.02795 -0.44259 0.02934 -0.44475 0.03073 -0.44846 C 0.03194 -0.45093 0.03264 -0.45525 0.03403 -0.45741 C 0.03663 -0.46327 0.03923 -0.46883 0.04236 -0.47222 C 0.0434 -0.47346 0.04462 -0.47408 0.04566 -0.47593 C 0.04774 -0.47963 0.0493 -0.48488 0.05139 -0.48858 L 0.05642 -0.49753 C 0.06042 -0.50648 0.05625 -0.50031 0.05903 -0.50895 C 0.05955 -0.51111 0.06059 -0.51266 0.06146 -0.51451 C 0.0651 -0.53796 0.06441 -0.52901 0.06233 -0.57068 C 0.06215 -0.57315 0.06111 -0.57438 0.06059 -0.57624 C 0.06042 -0.5787 0.06042 -0.58148 0.05972 -0.58333 C 0.05885 -0.58673 0.05764 -0.58951 0.05642 -0.5929 C 0.05434 -0.59784 0.0526 -0.60185 0.04983 -0.60556 L 0.04323 -0.61482 C 0.04201 -0.61636 0.04097 -0.61883 0.03976 -0.62006 C 0.03854 -0.62161 0.03698 -0.62253 0.03559 -0.62346 C 0.02847 -0.63148 0.03472 -0.62778 0.02743 -0.63087 C 0.02483 -0.63457 0.02448 -0.6358 0.02153 -0.63796 C 0.02066 -0.63889 0.01979 -0.63951 0.0191 -0.64043 C 0.01875 -0.64229 0.01771 -0.64414 0.01823 -0.64568 C 0.01892 -0.64784 0.02048 -0.64784 0.02153 -0.64938 C 0.02274 -0.65062 0.02378 -0.65309 0.02483 -0.65494 L 0.02812 -0.66266 " pathEditMode="relative" rAng="0" ptsTypes="AAAAAAAAAAAAAAAAAAAAAAAAAAAAAA">
                                      <p:cBhvr>
                                        <p:cTn id="29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1.38778E-17 -0.0003 L 1.38778E-17 0.00031 C 0.00017 -0.09876 1.38778E-17 -0.19753 0.00069 -0.29568 C 0.00087 -0.31234 0.00347 -0.32469 0.00573 -0.34012 C 0.00694 -0.34876 0.00903 -0.36574 0.01076 -0.375 C 0.01354 -0.39105 0.01597 -0.40308 0.01979 -0.41697 C 0.02205 -0.42469 0.02378 -0.43302 0.02656 -0.43919 C 0.02795 -0.44228 0.02934 -0.44475 0.03073 -0.44845 C 0.03194 -0.45092 0.03264 -0.45493 0.03403 -0.4574 C 0.03663 -0.46296 0.03924 -0.46851 0.04236 -0.47191 C 0.0434 -0.47314 0.04462 -0.47407 0.04566 -0.47592 C 0.04774 -0.47963 0.04931 -0.48456 0.05139 -0.48858 C 0.05313 -0.49166 0.05486 -0.49444 0.05642 -0.49753 C 0.06042 -0.50648 0.05625 -0.5 0.05903 -0.50864 C 0.05955 -0.51111 0.06059 -0.51265 0.06146 -0.5145 C 0.0651 -0.53765 0.06441 -0.52901 0.06233 -0.57098 C 0.06215 -0.57345 0.06111 -0.575 0.06059 -0.57685 C 0.06042 -0.5787 0.06042 -0.58148 0.05972 -0.58364 C 0.05885 -0.58703 0.05764 -0.58981 0.05642 -0.5929 C 0.05434 -0.59814 0.0526 -0.60185 0.04983 -0.60586 C 0.04757 -0.60895 0.04531 -0.61172 0.04323 -0.61512 C 0.04201 -0.61666 0.04097 -0.61882 0.03976 -0.62037 C 0.03854 -0.62191 0.03698 -0.62284 0.03559 -0.62376 C 0.02847 -0.63148 0.03472 -0.62777 0.02743 -0.63117 C 0.02483 -0.63487 0.02448 -0.6358 0.02153 -0.63827 C 0.02066 -0.63919 0.01979 -0.6395 0.0191 -0.64043 C 0.01875 -0.64228 0.01771 -0.64413 0.01823 -0.64568 C 0.01892 -0.64784 0.02049 -0.64784 0.02153 -0.64938 C 0.02274 -0.65092 0.02378 -0.65308 0.02483 -0.65493 L 0.02813 -0.66265 " pathEditMode="relative" rAng="0" ptsTypes="AAAAAAAAAAAAAAAAAAAAAAAAAAAAAA">
                                      <p:cBhvr>
                                        <p:cTn id="31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33333E-6 -0.00031 L -3.33333E-6 0.0003 C 0.00018 -0.09877 -3.33333E-6 -0.19753 0.0007 -0.29568 C 0.00087 -0.31235 0.00348 -0.3247 0.00573 -0.34013 C 0.00695 -0.34877 0.00903 -0.36574 0.01077 -0.375 C 0.01355 -0.39105 0.01598 -0.40309 0.0198 -0.41698 C 0.02205 -0.4247 0.02379 -0.43303 0.02657 -0.4392 C 0.02795 -0.44229 0.02934 -0.44476 0.03073 -0.44846 C 0.03195 -0.45093 0.03264 -0.45494 0.03403 -0.45741 C 0.03664 -0.46297 0.03924 -0.46852 0.04236 -0.47192 C 0.04341 -0.47315 0.04462 -0.47408 0.04566 -0.47593 C 0.04775 -0.47963 0.04931 -0.48457 0.05139 -0.48858 C 0.05313 -0.49167 0.05486 -0.49445 0.05643 -0.49753 C 0.06042 -0.50649 0.05625 -0.5 0.05903 -0.50865 C 0.05955 -0.51112 0.06059 -0.51266 0.06146 -0.51451 C 0.06511 -0.53766 0.06441 -0.52902 0.06233 -0.57099 C 0.06216 -0.57346 0.06111 -0.575 0.06059 -0.57686 C 0.06042 -0.57902 0.06042 -0.58179 0.05973 -0.58395 C 0.05886 -0.58735 0.05764 -0.59013 0.05643 -0.59321 C 0.05434 -0.59846 0.05261 -0.60216 0.04983 -0.60618 C 0.04757 -0.60926 0.04532 -0.61204 0.04323 -0.61544 C 0.04202 -0.61698 0.04098 -0.61914 0.03976 -0.62068 C 0.03855 -0.62223 0.03698 -0.62315 0.03559 -0.62408 C 0.02848 -0.63179 0.03473 -0.62809 0.02743 -0.63149 C 0.02483 -0.63519 0.02448 -0.63612 0.02153 -0.63858 C 0.02066 -0.63951 0.0198 -0.63982 0.0191 -0.64074 C 0.01875 -0.6426 0.01771 -0.64445 0.01823 -0.64599 C 0.01893 -0.64815 0.02049 -0.64815 0.02153 -0.6497 C 0.02275 -0.65124 0.02379 -0.6534 0.02483 -0.65525 L 0.02813 -0.66266 " pathEditMode="relative" rAng="0" ptsTypes="AAAAAAAAAAAAAAAAAAAAAAAAAAAAAA">
                                      <p:cBhvr>
                                        <p:cTn id="33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E-6 -0.0003 L 5E-6 0.00031 C 0.00017 -0.09876 5E-6 -0.19753 0.0007 -0.29567 C 0.00087 -0.31234 0.00348 -0.32469 0.00572 -0.34012 C 0.00694 -0.34876 0.00902 -0.36574 0.01077 -0.375 C 0.01355 -0.39105 0.01598 -0.40308 0.0198 -0.41697 C 0.02205 -0.42469 0.02378 -0.43302 0.02657 -0.43919 C 0.02795 -0.44228 0.02934 -0.44475 0.03073 -0.44845 C 0.03195 -0.45092 0.03264 -0.45493 0.03403 -0.4574 C 0.03664 -0.46296 0.03923 -0.46851 0.04237 -0.47191 C 0.0434 -0.47314 0.04462 -0.47407 0.04566 -0.47592 C 0.04775 -0.47963 0.0493 -0.48456 0.05138 -0.48858 C 0.05313 -0.49166 0.05487 -0.49444 0.05642 -0.49753 C 0.06042 -0.50648 0.05625 -0.5 0.05903 -0.50864 C 0.05955 -0.51111 0.0606 -0.51265 0.06145 -0.5145 C 0.06511 -0.53765 0.0644 -0.52901 0.06233 -0.57098 C 0.06215 -0.57345 0.06112 -0.575 0.0606 -0.57685 C 0.06042 -0.57901 0.06042 -0.58179 0.05973 -0.58395 C 0.05886 -0.58734 0.05764 -0.59012 0.05642 -0.59321 C 0.05435 -0.59845 0.05261 -0.60216 0.04983 -0.60617 C 0.04757 -0.60926 0.04532 -0.61203 0.04322 -0.61543 C 0.04202 -0.61697 0.04098 -0.61913 0.03976 -0.62067 C 0.03855 -0.62222 0.03698 -0.62314 0.0356 -0.62407 C 0.02848 -0.63179 0.03473 -0.62808 0.02743 -0.63148 C 0.02483 -0.63518 0.02448 -0.63611 0.02153 -0.63858 C 0.02066 -0.6395 0.0198 -0.63981 0.0191 -0.64074 C 0.01876 -0.64259 0.01771 -0.64444 0.01822 -0.64598 C 0.01893 -0.64814 0.02049 -0.64814 0.02153 -0.64969 C 0.02275 -0.65123 0.02378 -0.65339 0.02483 -0.65524 L 0.02812 -0.66265 " pathEditMode="relative" rAng="0" ptsTypes="AAAAAAAAAAAAAAAAAAAAAAAAAAAAAA">
                                      <p:cBhvr>
                                        <p:cTn id="35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61111E-6 -0.00031 L -3.61111E-6 0.00031 C 0.00018 -0.09876 -0.00729 -0.06481 -0.00659 -0.16265 C -0.00642 -0.17932 0.02223 -0.26018 0.02448 -0.27562 C 0.0257 -0.28426 -0.03264 -0.34722 -0.0309 -0.35679 C -0.02812 -0.37284 0.01025 -0.40339 0.0198 -0.41697 C 0.02934 -0.43117 0.02379 -0.43302 0.02657 -0.4392 C 0.02796 -0.4429 0.02934 -0.44475 0.03073 -0.44846 C 0.03195 -0.45092 0.03264 -0.45555 0.03403 -0.45741 C 0.03664 -0.46358 0.03924 -0.46883 0.04236 -0.47253 C 0.04341 -0.47346 0.04462 -0.47407 0.04566 -0.47592 C 0.04775 -0.47963 0.04931 -0.48488 0.05139 -0.48858 L 0.05643 -0.49753 C 0.06042 -0.50648 0.05625 -0.50031 0.05903 -0.50926 C 0.05955 -0.51111 0.06059 -0.51265 0.06146 -0.5145 C 0.06511 -0.53796 0.06441 -0.52901 0.06233 -0.57068 C 0.06216 -0.57315 0.06111 -0.57438 0.06059 -0.57592 C 0.06042 -0.5787 0.06042 -0.58148 0.05973 -0.58333 C 0.05886 -0.58673 0.05764 -0.5895 0.05643 -0.5929 C 0.05434 -0.59753 0.05261 -0.60185 0.04983 -0.60555 L 0.04323 -0.6145 C 0.04202 -0.61636 0.04098 -0.61883 0.03976 -0.62006 C 0.03855 -0.6216 0.03698 -0.62253 0.03559 -0.62346 C 0.02848 -0.63148 0.03473 -0.62778 0.02743 -0.63055 C 0.02483 -0.63426 0.02448 -0.6358 0.02153 -0.63796 C 0.02066 -0.63889 0.0198 -0.6395 0.0191 -0.64043 C 0.01875 -0.64228 0.01771 -0.64413 0.01823 -0.64568 C 0.01893 -0.64784 0.02049 -0.64784 0.02153 -0.64938 C 0.02275 -0.65031 0.02379 -0.65308 0.02483 -0.65494 L 0.02813 -0.66265 " pathEditMode="relative" rAng="0" ptsTypes="AAAAAAAAAAAAAAAAAAAAAAAAAAAAAA">
                                      <p:cBhvr>
                                        <p:cTn id="37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" y="-3308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9" dur="3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3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31" grpId="0" animBg="1"/>
      <p:bldP spid="33" grpId="0" animBg="1"/>
      <p:bldP spid="35" grpId="0" animBg="1"/>
      <p:bldP spid="36" grpId="0" animBg="1"/>
      <p:bldP spid="40" grpId="0" animBg="1"/>
      <p:bldP spid="43" grpId="0"/>
      <p:bldP spid="4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/>
          <p:cNvSpPr/>
          <p:nvPr/>
        </p:nvSpPr>
        <p:spPr>
          <a:xfrm>
            <a:off x="4961398" y="1861721"/>
            <a:ext cx="609899" cy="609899"/>
          </a:xfrm>
          <a:prstGeom prst="ellipse">
            <a:avLst/>
          </a:prstGeom>
          <a:solidFill>
            <a:srgbClr val="166293">
              <a:alpha val="63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11183204" y="4669002"/>
            <a:ext cx="432772" cy="432772"/>
          </a:xfrm>
          <a:prstGeom prst="ellipse">
            <a:avLst/>
          </a:prstGeom>
          <a:solidFill>
            <a:srgbClr val="91ECFB">
              <a:alpha val="63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6726271" y="5516012"/>
            <a:ext cx="646027" cy="646027"/>
          </a:xfrm>
          <a:prstGeom prst="ellipse">
            <a:avLst/>
          </a:prstGeom>
          <a:solidFill>
            <a:srgbClr val="014866">
              <a:alpha val="63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946919" y="5147684"/>
            <a:ext cx="659866" cy="659866"/>
          </a:xfrm>
          <a:prstGeom prst="ellipse">
            <a:avLst/>
          </a:prstGeom>
          <a:solidFill>
            <a:srgbClr val="1881B0">
              <a:alpha val="63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923823" y="1968186"/>
            <a:ext cx="2963667" cy="2963667"/>
            <a:chOff x="656726" y="1399676"/>
            <a:chExt cx="2107612" cy="2107612"/>
          </a:xfrm>
        </p:grpSpPr>
        <p:sp>
          <p:nvSpPr>
            <p:cNvPr id="27" name="椭圆 26"/>
            <p:cNvSpPr/>
            <p:nvPr/>
          </p:nvSpPr>
          <p:spPr>
            <a:xfrm>
              <a:off x="656726" y="1399676"/>
              <a:ext cx="2107612" cy="2107612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1407670" y="1704851"/>
              <a:ext cx="606120" cy="664970"/>
            </a:xfrm>
            <a:custGeom>
              <a:avLst/>
              <a:gdLst>
                <a:gd name="T0" fmla="*/ 658813 w 2210"/>
                <a:gd name="T1" fmla="*/ 411007 h 2427"/>
                <a:gd name="T2" fmla="*/ 658813 w 2210"/>
                <a:gd name="T3" fmla="*/ 408329 h 2427"/>
                <a:gd name="T4" fmla="*/ 657024 w 2210"/>
                <a:gd name="T5" fmla="*/ 388388 h 2427"/>
                <a:gd name="T6" fmla="*/ 434936 w 2210"/>
                <a:gd name="T7" fmla="*/ 79166 h 2427"/>
                <a:gd name="T8" fmla="*/ 410789 w 2210"/>
                <a:gd name="T9" fmla="*/ 93451 h 2427"/>
                <a:gd name="T10" fmla="*/ 618867 w 2210"/>
                <a:gd name="T11" fmla="*/ 333329 h 2427"/>
                <a:gd name="T12" fmla="*/ 487104 w 2210"/>
                <a:gd name="T13" fmla="*/ 359817 h 2427"/>
                <a:gd name="T14" fmla="*/ 331195 w 2210"/>
                <a:gd name="T15" fmla="*/ 359817 h 2427"/>
                <a:gd name="T16" fmla="*/ 175286 w 2210"/>
                <a:gd name="T17" fmla="*/ 359817 h 2427"/>
                <a:gd name="T18" fmla="*/ 37263 w 2210"/>
                <a:gd name="T19" fmla="*/ 338389 h 2427"/>
                <a:gd name="T20" fmla="*/ 328512 w 2210"/>
                <a:gd name="T21" fmla="*/ 94047 h 2427"/>
                <a:gd name="T22" fmla="*/ 344908 w 2210"/>
                <a:gd name="T23" fmla="*/ 15774 h 2427"/>
                <a:gd name="T24" fmla="*/ 312116 w 2210"/>
                <a:gd name="T25" fmla="*/ 15774 h 2427"/>
                <a:gd name="T26" fmla="*/ 298 w 2210"/>
                <a:gd name="T27" fmla="*/ 388388 h 2427"/>
                <a:gd name="T28" fmla="*/ 0 w 2210"/>
                <a:gd name="T29" fmla="*/ 411007 h 2427"/>
                <a:gd name="T30" fmla="*/ 34282 w 2210"/>
                <a:gd name="T31" fmla="*/ 413090 h 2427"/>
                <a:gd name="T32" fmla="*/ 97182 w 2210"/>
                <a:gd name="T33" fmla="*/ 346127 h 2427"/>
                <a:gd name="T34" fmla="*/ 159486 w 2210"/>
                <a:gd name="T35" fmla="*/ 411900 h 2427"/>
                <a:gd name="T36" fmla="*/ 159486 w 2210"/>
                <a:gd name="T37" fmla="*/ 412793 h 2427"/>
                <a:gd name="T38" fmla="*/ 159486 w 2210"/>
                <a:gd name="T39" fmla="*/ 413090 h 2427"/>
                <a:gd name="T40" fmla="*/ 191086 w 2210"/>
                <a:gd name="T41" fmla="*/ 413090 h 2427"/>
                <a:gd name="T42" fmla="*/ 191086 w 2210"/>
                <a:gd name="T43" fmla="*/ 412793 h 2427"/>
                <a:gd name="T44" fmla="*/ 190787 w 2210"/>
                <a:gd name="T45" fmla="*/ 411602 h 2427"/>
                <a:gd name="T46" fmla="*/ 253390 w 2210"/>
                <a:gd name="T47" fmla="*/ 346127 h 2427"/>
                <a:gd name="T48" fmla="*/ 314203 w 2210"/>
                <a:gd name="T49" fmla="*/ 604160 h 2427"/>
                <a:gd name="T50" fmla="*/ 246533 w 2210"/>
                <a:gd name="T51" fmla="*/ 689575 h 2427"/>
                <a:gd name="T52" fmla="*/ 156207 w 2210"/>
                <a:gd name="T53" fmla="*/ 599398 h 2427"/>
                <a:gd name="T54" fmla="*/ 246533 w 2210"/>
                <a:gd name="T55" fmla="*/ 722313 h 2427"/>
                <a:gd name="T56" fmla="*/ 346995 w 2210"/>
                <a:gd name="T57" fmla="*/ 607731 h 2427"/>
                <a:gd name="T58" fmla="*/ 409299 w 2210"/>
                <a:gd name="T59" fmla="*/ 346127 h 2427"/>
                <a:gd name="T60" fmla="*/ 471603 w 2210"/>
                <a:gd name="T61" fmla="*/ 411602 h 2427"/>
                <a:gd name="T62" fmla="*/ 471603 w 2210"/>
                <a:gd name="T63" fmla="*/ 412793 h 2427"/>
                <a:gd name="T64" fmla="*/ 471603 w 2210"/>
                <a:gd name="T65" fmla="*/ 413090 h 2427"/>
                <a:gd name="T66" fmla="*/ 502904 w 2210"/>
                <a:gd name="T67" fmla="*/ 413090 h 2427"/>
                <a:gd name="T68" fmla="*/ 502904 w 2210"/>
                <a:gd name="T69" fmla="*/ 412793 h 2427"/>
                <a:gd name="T70" fmla="*/ 502904 w 2210"/>
                <a:gd name="T71" fmla="*/ 411900 h 2427"/>
                <a:gd name="T72" fmla="*/ 565208 w 2210"/>
                <a:gd name="T73" fmla="*/ 346127 h 2427"/>
                <a:gd name="T74" fmla="*/ 626021 w 2210"/>
                <a:gd name="T75" fmla="*/ 411007 h 2427"/>
                <a:gd name="T76" fmla="*/ 626021 w 2210"/>
                <a:gd name="T77" fmla="*/ 411007 h 2427"/>
                <a:gd name="T78" fmla="*/ 658813 w 2210"/>
                <a:gd name="T79" fmla="*/ 413090 h 2427"/>
                <a:gd name="T80" fmla="*/ 658813 w 2210"/>
                <a:gd name="T81" fmla="*/ 411602 h 2427"/>
                <a:gd name="T82" fmla="*/ 658813 w 2210"/>
                <a:gd name="T83" fmla="*/ 411007 h 24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210" h="2427"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79"/>
                    <a:pt x="2210" y="1376"/>
                    <a:pt x="2210" y="1372"/>
                  </a:cubicBezTo>
                  <a:cubicBezTo>
                    <a:pt x="2209" y="1363"/>
                    <a:pt x="2208" y="1354"/>
                    <a:pt x="2207" y="1345"/>
                  </a:cubicBezTo>
                  <a:cubicBezTo>
                    <a:pt x="2205" y="1328"/>
                    <a:pt x="2204" y="1310"/>
                    <a:pt x="2204" y="1305"/>
                  </a:cubicBezTo>
                  <a:cubicBezTo>
                    <a:pt x="2204" y="823"/>
                    <a:pt x="1894" y="413"/>
                    <a:pt x="1462" y="264"/>
                  </a:cubicBezTo>
                  <a:cubicBezTo>
                    <a:pt x="1461" y="265"/>
                    <a:pt x="1460" y="265"/>
                    <a:pt x="1459" y="266"/>
                  </a:cubicBezTo>
                  <a:cubicBezTo>
                    <a:pt x="1451" y="262"/>
                    <a:pt x="1442" y="259"/>
                    <a:pt x="1433" y="259"/>
                  </a:cubicBezTo>
                  <a:cubicBezTo>
                    <a:pt x="1402" y="259"/>
                    <a:pt x="1378" y="284"/>
                    <a:pt x="1378" y="314"/>
                  </a:cubicBezTo>
                  <a:cubicBezTo>
                    <a:pt x="1378" y="343"/>
                    <a:pt x="1400" y="367"/>
                    <a:pt x="1428" y="369"/>
                  </a:cubicBezTo>
                  <a:cubicBezTo>
                    <a:pt x="1758" y="484"/>
                    <a:pt x="2009" y="769"/>
                    <a:pt x="2076" y="1120"/>
                  </a:cubicBezTo>
                  <a:cubicBezTo>
                    <a:pt x="2025" y="1081"/>
                    <a:pt x="1963" y="1058"/>
                    <a:pt x="1896" y="1058"/>
                  </a:cubicBezTo>
                  <a:cubicBezTo>
                    <a:pt x="1787" y="1058"/>
                    <a:pt x="1691" y="1119"/>
                    <a:pt x="1634" y="1209"/>
                  </a:cubicBezTo>
                  <a:cubicBezTo>
                    <a:pt x="1578" y="1119"/>
                    <a:pt x="1482" y="1058"/>
                    <a:pt x="1373" y="1058"/>
                  </a:cubicBezTo>
                  <a:cubicBezTo>
                    <a:pt x="1264" y="1058"/>
                    <a:pt x="1167" y="1119"/>
                    <a:pt x="1111" y="1209"/>
                  </a:cubicBezTo>
                  <a:cubicBezTo>
                    <a:pt x="1055" y="1119"/>
                    <a:pt x="959" y="1058"/>
                    <a:pt x="850" y="1058"/>
                  </a:cubicBezTo>
                  <a:cubicBezTo>
                    <a:pt x="740" y="1058"/>
                    <a:pt x="644" y="1119"/>
                    <a:pt x="588" y="1209"/>
                  </a:cubicBezTo>
                  <a:cubicBezTo>
                    <a:pt x="532" y="1119"/>
                    <a:pt x="436" y="1058"/>
                    <a:pt x="326" y="1058"/>
                  </a:cubicBezTo>
                  <a:cubicBezTo>
                    <a:pt x="250" y="1058"/>
                    <a:pt x="180" y="1088"/>
                    <a:pt x="125" y="1137"/>
                  </a:cubicBezTo>
                  <a:cubicBezTo>
                    <a:pt x="205" y="675"/>
                    <a:pt x="604" y="322"/>
                    <a:pt x="1087" y="314"/>
                  </a:cubicBezTo>
                  <a:cubicBezTo>
                    <a:pt x="1091" y="316"/>
                    <a:pt x="1096" y="316"/>
                    <a:pt x="1102" y="316"/>
                  </a:cubicBezTo>
                  <a:cubicBezTo>
                    <a:pt x="1141" y="316"/>
                    <a:pt x="1157" y="284"/>
                    <a:pt x="1157" y="245"/>
                  </a:cubicBezTo>
                  <a:cubicBezTo>
                    <a:pt x="1157" y="53"/>
                    <a:pt x="1157" y="53"/>
                    <a:pt x="1157" y="53"/>
                  </a:cubicBezTo>
                  <a:cubicBezTo>
                    <a:pt x="1157" y="22"/>
                    <a:pt x="1134" y="0"/>
                    <a:pt x="1102" y="0"/>
                  </a:cubicBezTo>
                  <a:cubicBezTo>
                    <a:pt x="1078" y="0"/>
                    <a:pt x="1047" y="20"/>
                    <a:pt x="1047" y="53"/>
                  </a:cubicBezTo>
                  <a:cubicBezTo>
                    <a:pt x="1047" y="205"/>
                    <a:pt x="1047" y="205"/>
                    <a:pt x="1047" y="205"/>
                  </a:cubicBezTo>
                  <a:cubicBezTo>
                    <a:pt x="464" y="234"/>
                    <a:pt x="1" y="716"/>
                    <a:pt x="1" y="1305"/>
                  </a:cubicBezTo>
                  <a:cubicBezTo>
                    <a:pt x="1" y="1312"/>
                    <a:pt x="1" y="1345"/>
                    <a:pt x="1" y="1368"/>
                  </a:cubicBezTo>
                  <a:cubicBezTo>
                    <a:pt x="0" y="1372"/>
                    <a:pt x="0" y="1376"/>
                    <a:pt x="0" y="1381"/>
                  </a:cubicBezTo>
                  <a:cubicBezTo>
                    <a:pt x="0" y="1413"/>
                    <a:pt x="26" y="1440"/>
                    <a:pt x="58" y="1440"/>
                  </a:cubicBezTo>
                  <a:cubicBezTo>
                    <a:pt x="87" y="1440"/>
                    <a:pt x="112" y="1417"/>
                    <a:pt x="115" y="1388"/>
                  </a:cubicBezTo>
                  <a:cubicBezTo>
                    <a:pt x="117" y="1388"/>
                    <a:pt x="117" y="1388"/>
                    <a:pt x="117" y="1388"/>
                  </a:cubicBezTo>
                  <a:cubicBezTo>
                    <a:pt x="118" y="1271"/>
                    <a:pt x="211" y="1163"/>
                    <a:pt x="326" y="1163"/>
                  </a:cubicBezTo>
                  <a:cubicBezTo>
                    <a:pt x="438" y="1163"/>
                    <a:pt x="530" y="1265"/>
                    <a:pt x="536" y="1378"/>
                  </a:cubicBezTo>
                  <a:cubicBezTo>
                    <a:pt x="535" y="1380"/>
                    <a:pt x="535" y="1382"/>
                    <a:pt x="535" y="1384"/>
                  </a:cubicBezTo>
                  <a:cubicBezTo>
                    <a:pt x="535" y="1385"/>
                    <a:pt x="535" y="1385"/>
                    <a:pt x="535" y="1386"/>
                  </a:cubicBezTo>
                  <a:cubicBezTo>
                    <a:pt x="535" y="1386"/>
                    <a:pt x="535" y="1386"/>
                    <a:pt x="535" y="1387"/>
                  </a:cubicBezTo>
                  <a:cubicBezTo>
                    <a:pt x="535" y="1387"/>
                    <a:pt x="535" y="1388"/>
                    <a:pt x="535" y="1388"/>
                  </a:cubicBezTo>
                  <a:cubicBezTo>
                    <a:pt x="535" y="1388"/>
                    <a:pt x="535" y="1388"/>
                    <a:pt x="535" y="1388"/>
                  </a:cubicBezTo>
                  <a:cubicBezTo>
                    <a:pt x="536" y="1417"/>
                    <a:pt x="560" y="1440"/>
                    <a:pt x="588" y="1440"/>
                  </a:cubicBezTo>
                  <a:cubicBezTo>
                    <a:pt x="616" y="1440"/>
                    <a:pt x="639" y="1417"/>
                    <a:pt x="641" y="1388"/>
                  </a:cubicBezTo>
                  <a:cubicBezTo>
                    <a:pt x="641" y="1388"/>
                    <a:pt x="641" y="1388"/>
                    <a:pt x="641" y="1388"/>
                  </a:cubicBezTo>
                  <a:cubicBezTo>
                    <a:pt x="641" y="1388"/>
                    <a:pt x="641" y="1387"/>
                    <a:pt x="641" y="1387"/>
                  </a:cubicBezTo>
                  <a:cubicBezTo>
                    <a:pt x="641" y="1387"/>
                    <a:pt x="641" y="1386"/>
                    <a:pt x="641" y="1386"/>
                  </a:cubicBezTo>
                  <a:cubicBezTo>
                    <a:pt x="641" y="1385"/>
                    <a:pt x="641" y="1384"/>
                    <a:pt x="640" y="1383"/>
                  </a:cubicBezTo>
                  <a:cubicBezTo>
                    <a:pt x="640" y="1381"/>
                    <a:pt x="640" y="1379"/>
                    <a:pt x="640" y="1378"/>
                  </a:cubicBezTo>
                  <a:cubicBezTo>
                    <a:pt x="646" y="1265"/>
                    <a:pt x="738" y="1163"/>
                    <a:pt x="850" y="1163"/>
                  </a:cubicBezTo>
                  <a:cubicBezTo>
                    <a:pt x="949" y="1163"/>
                    <a:pt x="1032" y="1244"/>
                    <a:pt x="1054" y="1341"/>
                  </a:cubicBezTo>
                  <a:cubicBezTo>
                    <a:pt x="1054" y="2030"/>
                    <a:pt x="1054" y="2030"/>
                    <a:pt x="1054" y="2030"/>
                  </a:cubicBezTo>
                  <a:cubicBezTo>
                    <a:pt x="1049" y="2041"/>
                    <a:pt x="1047" y="2055"/>
                    <a:pt x="1047" y="2069"/>
                  </a:cubicBezTo>
                  <a:cubicBezTo>
                    <a:pt x="1047" y="2190"/>
                    <a:pt x="1000" y="2317"/>
                    <a:pt x="827" y="2317"/>
                  </a:cubicBezTo>
                  <a:cubicBezTo>
                    <a:pt x="676" y="2317"/>
                    <a:pt x="579" y="2190"/>
                    <a:pt x="579" y="2069"/>
                  </a:cubicBezTo>
                  <a:cubicBezTo>
                    <a:pt x="579" y="2030"/>
                    <a:pt x="552" y="2014"/>
                    <a:pt x="524" y="2014"/>
                  </a:cubicBezTo>
                  <a:cubicBezTo>
                    <a:pt x="496" y="2014"/>
                    <a:pt x="469" y="2030"/>
                    <a:pt x="469" y="2069"/>
                  </a:cubicBezTo>
                  <a:cubicBezTo>
                    <a:pt x="469" y="2268"/>
                    <a:pt x="578" y="2427"/>
                    <a:pt x="827" y="2427"/>
                  </a:cubicBezTo>
                  <a:cubicBezTo>
                    <a:pt x="1112" y="2427"/>
                    <a:pt x="1156" y="2274"/>
                    <a:pt x="1157" y="2080"/>
                  </a:cubicBezTo>
                  <a:cubicBezTo>
                    <a:pt x="1162" y="2069"/>
                    <a:pt x="1164" y="2056"/>
                    <a:pt x="1164" y="2042"/>
                  </a:cubicBezTo>
                  <a:cubicBezTo>
                    <a:pt x="1164" y="1375"/>
                    <a:pt x="1164" y="1375"/>
                    <a:pt x="1164" y="1375"/>
                  </a:cubicBezTo>
                  <a:cubicBezTo>
                    <a:pt x="1171" y="1263"/>
                    <a:pt x="1262" y="1163"/>
                    <a:pt x="1373" y="1163"/>
                  </a:cubicBezTo>
                  <a:cubicBezTo>
                    <a:pt x="1485" y="1163"/>
                    <a:pt x="1576" y="1265"/>
                    <a:pt x="1582" y="1378"/>
                  </a:cubicBezTo>
                  <a:cubicBezTo>
                    <a:pt x="1582" y="1379"/>
                    <a:pt x="1582" y="1381"/>
                    <a:pt x="1582" y="1383"/>
                  </a:cubicBezTo>
                  <a:cubicBezTo>
                    <a:pt x="1582" y="1384"/>
                    <a:pt x="1582" y="1385"/>
                    <a:pt x="1582" y="1386"/>
                  </a:cubicBezTo>
                  <a:cubicBezTo>
                    <a:pt x="1582" y="1386"/>
                    <a:pt x="1582" y="1387"/>
                    <a:pt x="1582" y="1387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3" y="1417"/>
                    <a:pt x="1606" y="1440"/>
                    <a:pt x="1634" y="1440"/>
                  </a:cubicBezTo>
                  <a:cubicBezTo>
                    <a:pt x="1663" y="1440"/>
                    <a:pt x="1686" y="1417"/>
                    <a:pt x="1687" y="1388"/>
                  </a:cubicBezTo>
                  <a:cubicBezTo>
                    <a:pt x="1687" y="1388"/>
                    <a:pt x="1687" y="1388"/>
                    <a:pt x="1687" y="1388"/>
                  </a:cubicBezTo>
                  <a:cubicBezTo>
                    <a:pt x="1687" y="1388"/>
                    <a:pt x="1687" y="1387"/>
                    <a:pt x="1687" y="1387"/>
                  </a:cubicBezTo>
                  <a:cubicBezTo>
                    <a:pt x="1687" y="1386"/>
                    <a:pt x="1687" y="1386"/>
                    <a:pt x="1687" y="1386"/>
                  </a:cubicBezTo>
                  <a:cubicBezTo>
                    <a:pt x="1687" y="1385"/>
                    <a:pt x="1687" y="1385"/>
                    <a:pt x="1687" y="1384"/>
                  </a:cubicBezTo>
                  <a:cubicBezTo>
                    <a:pt x="1687" y="1382"/>
                    <a:pt x="1687" y="1380"/>
                    <a:pt x="1687" y="1378"/>
                  </a:cubicBezTo>
                  <a:cubicBezTo>
                    <a:pt x="1692" y="1265"/>
                    <a:pt x="1784" y="1163"/>
                    <a:pt x="1896" y="1163"/>
                  </a:cubicBezTo>
                  <a:cubicBezTo>
                    <a:pt x="1988" y="1163"/>
                    <a:pt x="2067" y="1233"/>
                    <a:pt x="2095" y="1321"/>
                  </a:cubicBezTo>
                  <a:cubicBezTo>
                    <a:pt x="2096" y="1341"/>
                    <a:pt x="2100" y="1374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412"/>
                    <a:pt x="2125" y="1436"/>
                    <a:pt x="2155" y="1436"/>
                  </a:cubicBezTo>
                  <a:cubicBezTo>
                    <a:pt x="2183" y="1436"/>
                    <a:pt x="2206" y="1415"/>
                    <a:pt x="2210" y="1388"/>
                  </a:cubicBezTo>
                  <a:cubicBezTo>
                    <a:pt x="2210" y="1388"/>
                    <a:pt x="2210" y="1388"/>
                    <a:pt x="2210" y="1388"/>
                  </a:cubicBezTo>
                  <a:cubicBezTo>
                    <a:pt x="2210" y="1386"/>
                    <a:pt x="2210" y="1385"/>
                    <a:pt x="2210" y="1383"/>
                  </a:cubicBezTo>
                  <a:cubicBezTo>
                    <a:pt x="2210" y="1382"/>
                    <a:pt x="2210" y="1382"/>
                    <a:pt x="2210" y="1381"/>
                  </a:cubicBezTo>
                  <a:close/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890906" y="2465070"/>
              <a:ext cx="1615442" cy="28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800" dirty="0"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en-GB" altLang="zh-CN" sz="18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37995" y="3519738"/>
            <a:ext cx="2665859" cy="2662839"/>
            <a:chOff x="2231335" y="2503062"/>
            <a:chExt cx="1895826" cy="1893678"/>
          </a:xfrm>
        </p:grpSpPr>
        <p:sp>
          <p:nvSpPr>
            <p:cNvPr id="24" name="椭圆 23"/>
            <p:cNvSpPr/>
            <p:nvPr/>
          </p:nvSpPr>
          <p:spPr>
            <a:xfrm>
              <a:off x="2231335" y="2503062"/>
              <a:ext cx="1895826" cy="1893678"/>
            </a:xfrm>
            <a:prstGeom prst="ellipse">
              <a:avLst/>
            </a:prstGeom>
            <a:noFill/>
            <a:ln w="3175">
              <a:solidFill>
                <a:srgbClr val="A4E2FE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Freeform 25"/>
            <p:cNvSpPr>
              <a:spLocks noEditPoints="1"/>
            </p:cNvSpPr>
            <p:nvPr/>
          </p:nvSpPr>
          <p:spPr bwMode="auto">
            <a:xfrm>
              <a:off x="2941446" y="2847850"/>
              <a:ext cx="490364" cy="588770"/>
            </a:xfrm>
            <a:custGeom>
              <a:avLst/>
              <a:gdLst>
                <a:gd name="T0" fmla="*/ 279400 w 2214"/>
                <a:gd name="T1" fmla="*/ 671513 h 2664"/>
                <a:gd name="T2" fmla="*/ 271576 w 2214"/>
                <a:gd name="T3" fmla="*/ 668488 h 2664"/>
                <a:gd name="T4" fmla="*/ 137050 w 2214"/>
                <a:gd name="T5" fmla="*/ 587826 h 2664"/>
                <a:gd name="T6" fmla="*/ 43664 w 2214"/>
                <a:gd name="T7" fmla="*/ 485990 h 2664"/>
                <a:gd name="T8" fmla="*/ 0 w 2214"/>
                <a:gd name="T9" fmla="*/ 339285 h 2664"/>
                <a:gd name="T10" fmla="*/ 0 w 2214"/>
                <a:gd name="T11" fmla="*/ 60245 h 2664"/>
                <a:gd name="T12" fmla="*/ 21201 w 2214"/>
                <a:gd name="T13" fmla="*/ 60245 h 2664"/>
                <a:gd name="T14" fmla="*/ 128973 w 2214"/>
                <a:gd name="T15" fmla="*/ 53943 h 2664"/>
                <a:gd name="T16" fmla="*/ 264509 w 2214"/>
                <a:gd name="T17" fmla="*/ 14872 h 2664"/>
                <a:gd name="T18" fmla="*/ 279400 w 2214"/>
                <a:gd name="T19" fmla="*/ 0 h 2664"/>
                <a:gd name="T20" fmla="*/ 294291 w 2214"/>
                <a:gd name="T21" fmla="*/ 14872 h 2664"/>
                <a:gd name="T22" fmla="*/ 430332 w 2214"/>
                <a:gd name="T23" fmla="*/ 53943 h 2664"/>
                <a:gd name="T24" fmla="*/ 537599 w 2214"/>
                <a:gd name="T25" fmla="*/ 60245 h 2664"/>
                <a:gd name="T26" fmla="*/ 558800 w 2214"/>
                <a:gd name="T27" fmla="*/ 60245 h 2664"/>
                <a:gd name="T28" fmla="*/ 558800 w 2214"/>
                <a:gd name="T29" fmla="*/ 339285 h 2664"/>
                <a:gd name="T30" fmla="*/ 515136 w 2214"/>
                <a:gd name="T31" fmla="*/ 485990 h 2664"/>
                <a:gd name="T32" fmla="*/ 421750 w 2214"/>
                <a:gd name="T33" fmla="*/ 587826 h 2664"/>
                <a:gd name="T34" fmla="*/ 287224 w 2214"/>
                <a:gd name="T35" fmla="*/ 668488 h 2664"/>
                <a:gd name="T36" fmla="*/ 279400 w 2214"/>
                <a:gd name="T37" fmla="*/ 671513 h 2664"/>
                <a:gd name="T38" fmla="*/ 42150 w 2214"/>
                <a:gd name="T39" fmla="*/ 102088 h 2664"/>
                <a:gd name="T40" fmla="*/ 42150 w 2214"/>
                <a:gd name="T41" fmla="*/ 339285 h 2664"/>
                <a:gd name="T42" fmla="*/ 163299 w 2214"/>
                <a:gd name="T43" fmla="*/ 555057 h 2664"/>
                <a:gd name="T44" fmla="*/ 279400 w 2214"/>
                <a:gd name="T45" fmla="*/ 625888 h 2664"/>
                <a:gd name="T46" fmla="*/ 396258 w 2214"/>
                <a:gd name="T47" fmla="*/ 554301 h 2664"/>
                <a:gd name="T48" fmla="*/ 516650 w 2214"/>
                <a:gd name="T49" fmla="*/ 339285 h 2664"/>
                <a:gd name="T50" fmla="*/ 516650 w 2214"/>
                <a:gd name="T51" fmla="*/ 102088 h 2664"/>
                <a:gd name="T52" fmla="*/ 425536 w 2214"/>
                <a:gd name="T53" fmla="*/ 95786 h 2664"/>
                <a:gd name="T54" fmla="*/ 279400 w 2214"/>
                <a:gd name="T55" fmla="*/ 56464 h 2664"/>
                <a:gd name="T56" fmla="*/ 133264 w 2214"/>
                <a:gd name="T57" fmla="*/ 95786 h 2664"/>
                <a:gd name="T58" fmla="*/ 42150 w 2214"/>
                <a:gd name="T59" fmla="*/ 102088 h 2664"/>
                <a:gd name="T60" fmla="*/ 317764 w 2214"/>
                <a:gd name="T61" fmla="*/ 109650 h 2664"/>
                <a:gd name="T62" fmla="*/ 159008 w 2214"/>
                <a:gd name="T63" fmla="*/ 379617 h 2664"/>
                <a:gd name="T64" fmla="*/ 300096 w 2214"/>
                <a:gd name="T65" fmla="*/ 315087 h 2664"/>
                <a:gd name="T66" fmla="*/ 264761 w 2214"/>
                <a:gd name="T67" fmla="*/ 544218 h 2664"/>
                <a:gd name="T68" fmla="*/ 441184 w 2214"/>
                <a:gd name="T69" fmla="*/ 215267 h 2664"/>
                <a:gd name="T70" fmla="*/ 311706 w 2214"/>
                <a:gd name="T71" fmla="*/ 244759 h 2664"/>
                <a:gd name="T72" fmla="*/ 317764 w 2214"/>
                <a:gd name="T73" fmla="*/ 109650 h 2664"/>
                <a:gd name="T74" fmla="*/ 317764 w 2214"/>
                <a:gd name="T75" fmla="*/ 109650 h 2664"/>
                <a:gd name="T76" fmla="*/ 317764 w 2214"/>
                <a:gd name="T77" fmla="*/ 109650 h 266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214" h="2664">
                  <a:moveTo>
                    <a:pt x="1107" y="2664"/>
                  </a:moveTo>
                  <a:cubicBezTo>
                    <a:pt x="1076" y="2652"/>
                    <a:pt x="1076" y="2652"/>
                    <a:pt x="1076" y="2652"/>
                  </a:cubicBezTo>
                  <a:cubicBezTo>
                    <a:pt x="1065" y="2647"/>
                    <a:pt x="806" y="2542"/>
                    <a:pt x="543" y="2332"/>
                  </a:cubicBezTo>
                  <a:cubicBezTo>
                    <a:pt x="387" y="2208"/>
                    <a:pt x="262" y="2072"/>
                    <a:pt x="173" y="1928"/>
                  </a:cubicBezTo>
                  <a:cubicBezTo>
                    <a:pt x="58" y="1744"/>
                    <a:pt x="0" y="1549"/>
                    <a:pt x="0" y="1346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4" y="239"/>
                    <a:pt x="84" y="239"/>
                    <a:pt x="84" y="239"/>
                  </a:cubicBezTo>
                  <a:cubicBezTo>
                    <a:pt x="86" y="239"/>
                    <a:pt x="288" y="239"/>
                    <a:pt x="511" y="214"/>
                  </a:cubicBezTo>
                  <a:cubicBezTo>
                    <a:pt x="885" y="172"/>
                    <a:pt x="1008" y="99"/>
                    <a:pt x="1048" y="59"/>
                  </a:cubicBezTo>
                  <a:cubicBezTo>
                    <a:pt x="1107" y="0"/>
                    <a:pt x="1107" y="0"/>
                    <a:pt x="1107" y="0"/>
                  </a:cubicBezTo>
                  <a:cubicBezTo>
                    <a:pt x="1166" y="59"/>
                    <a:pt x="1166" y="59"/>
                    <a:pt x="1166" y="59"/>
                  </a:cubicBezTo>
                  <a:cubicBezTo>
                    <a:pt x="1206" y="99"/>
                    <a:pt x="1329" y="172"/>
                    <a:pt x="1705" y="214"/>
                  </a:cubicBezTo>
                  <a:cubicBezTo>
                    <a:pt x="1928" y="239"/>
                    <a:pt x="2128" y="239"/>
                    <a:pt x="2130" y="239"/>
                  </a:cubicBezTo>
                  <a:cubicBezTo>
                    <a:pt x="2214" y="239"/>
                    <a:pt x="2214" y="239"/>
                    <a:pt x="2214" y="239"/>
                  </a:cubicBezTo>
                  <a:cubicBezTo>
                    <a:pt x="2214" y="1346"/>
                    <a:pt x="2214" y="1346"/>
                    <a:pt x="2214" y="1346"/>
                  </a:cubicBezTo>
                  <a:cubicBezTo>
                    <a:pt x="2214" y="1549"/>
                    <a:pt x="2156" y="1744"/>
                    <a:pt x="2041" y="1928"/>
                  </a:cubicBezTo>
                  <a:cubicBezTo>
                    <a:pt x="1951" y="2072"/>
                    <a:pt x="1827" y="2208"/>
                    <a:pt x="1671" y="2332"/>
                  </a:cubicBezTo>
                  <a:cubicBezTo>
                    <a:pt x="1408" y="2542"/>
                    <a:pt x="1149" y="2647"/>
                    <a:pt x="1138" y="2652"/>
                  </a:cubicBezTo>
                  <a:cubicBezTo>
                    <a:pt x="1107" y="2664"/>
                    <a:pt x="1107" y="2664"/>
                    <a:pt x="1107" y="2664"/>
                  </a:cubicBezTo>
                  <a:close/>
                  <a:moveTo>
                    <a:pt x="167" y="405"/>
                  </a:moveTo>
                  <a:cubicBezTo>
                    <a:pt x="167" y="1346"/>
                    <a:pt x="167" y="1346"/>
                    <a:pt x="167" y="1346"/>
                  </a:cubicBezTo>
                  <a:cubicBezTo>
                    <a:pt x="167" y="1659"/>
                    <a:pt x="329" y="1947"/>
                    <a:pt x="647" y="2202"/>
                  </a:cubicBezTo>
                  <a:cubicBezTo>
                    <a:pt x="840" y="2356"/>
                    <a:pt x="1033" y="2450"/>
                    <a:pt x="1107" y="2483"/>
                  </a:cubicBezTo>
                  <a:cubicBezTo>
                    <a:pt x="1181" y="2450"/>
                    <a:pt x="1377" y="2354"/>
                    <a:pt x="1570" y="2199"/>
                  </a:cubicBezTo>
                  <a:cubicBezTo>
                    <a:pt x="1886" y="1945"/>
                    <a:pt x="2047" y="1658"/>
                    <a:pt x="2047" y="1346"/>
                  </a:cubicBezTo>
                  <a:cubicBezTo>
                    <a:pt x="2047" y="405"/>
                    <a:pt x="2047" y="405"/>
                    <a:pt x="2047" y="405"/>
                  </a:cubicBezTo>
                  <a:cubicBezTo>
                    <a:pt x="1965" y="403"/>
                    <a:pt x="1831" y="396"/>
                    <a:pt x="1686" y="380"/>
                  </a:cubicBezTo>
                  <a:cubicBezTo>
                    <a:pt x="1412" y="350"/>
                    <a:pt x="1221" y="299"/>
                    <a:pt x="1107" y="224"/>
                  </a:cubicBezTo>
                  <a:cubicBezTo>
                    <a:pt x="993" y="299"/>
                    <a:pt x="802" y="350"/>
                    <a:pt x="528" y="380"/>
                  </a:cubicBezTo>
                  <a:cubicBezTo>
                    <a:pt x="383" y="396"/>
                    <a:pt x="249" y="403"/>
                    <a:pt x="167" y="405"/>
                  </a:cubicBezTo>
                  <a:close/>
                  <a:moveTo>
                    <a:pt x="1259" y="435"/>
                  </a:moveTo>
                  <a:cubicBezTo>
                    <a:pt x="630" y="1506"/>
                    <a:pt x="630" y="1506"/>
                    <a:pt x="630" y="1506"/>
                  </a:cubicBezTo>
                  <a:cubicBezTo>
                    <a:pt x="1189" y="1250"/>
                    <a:pt x="1189" y="1250"/>
                    <a:pt x="1189" y="1250"/>
                  </a:cubicBezTo>
                  <a:cubicBezTo>
                    <a:pt x="1049" y="2159"/>
                    <a:pt x="1049" y="2159"/>
                    <a:pt x="1049" y="2159"/>
                  </a:cubicBezTo>
                  <a:cubicBezTo>
                    <a:pt x="1748" y="854"/>
                    <a:pt x="1748" y="854"/>
                    <a:pt x="1748" y="854"/>
                  </a:cubicBezTo>
                  <a:cubicBezTo>
                    <a:pt x="1235" y="971"/>
                    <a:pt x="1235" y="971"/>
                    <a:pt x="1235" y="971"/>
                  </a:cubicBezTo>
                  <a:cubicBezTo>
                    <a:pt x="1259" y="435"/>
                    <a:pt x="1259" y="435"/>
                    <a:pt x="1259" y="435"/>
                  </a:cubicBezTo>
                  <a:close/>
                  <a:moveTo>
                    <a:pt x="1259" y="435"/>
                  </a:moveTo>
                  <a:cubicBezTo>
                    <a:pt x="1259" y="435"/>
                    <a:pt x="1259" y="435"/>
                    <a:pt x="1259" y="4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2376806" y="3501390"/>
              <a:ext cx="1615442" cy="28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800" dirty="0"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en-GB" altLang="zh-CN" sz="18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260546" y="2171136"/>
            <a:ext cx="3057799" cy="3057802"/>
            <a:chOff x="3740787" y="1544004"/>
            <a:chExt cx="2174554" cy="2174556"/>
          </a:xfrm>
        </p:grpSpPr>
        <p:sp>
          <p:nvSpPr>
            <p:cNvPr id="29" name="椭圆 28"/>
            <p:cNvSpPr/>
            <p:nvPr/>
          </p:nvSpPr>
          <p:spPr>
            <a:xfrm>
              <a:off x="3740787" y="1544004"/>
              <a:ext cx="2174554" cy="2174556"/>
            </a:xfrm>
            <a:prstGeom prst="ellipse">
              <a:avLst/>
            </a:prstGeom>
            <a:noFill/>
            <a:ln w="3175">
              <a:solidFill>
                <a:srgbClr val="A4E2FE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4555966" y="1841062"/>
              <a:ext cx="581098" cy="544948"/>
            </a:xfrm>
            <a:custGeom>
              <a:avLst/>
              <a:gdLst>
                <a:gd name="T0" fmla="*/ 626685 w 2950"/>
                <a:gd name="T1" fmla="*/ 176678 h 2765"/>
                <a:gd name="T2" fmla="*/ 514241 w 2950"/>
                <a:gd name="T3" fmla="*/ 9637 h 2765"/>
                <a:gd name="T4" fmla="*/ 496036 w 2950"/>
                <a:gd name="T5" fmla="*/ 0 h 2765"/>
                <a:gd name="T6" fmla="*/ 136003 w 2950"/>
                <a:gd name="T7" fmla="*/ 0 h 2765"/>
                <a:gd name="T8" fmla="*/ 117798 w 2950"/>
                <a:gd name="T9" fmla="*/ 9637 h 2765"/>
                <a:gd name="T10" fmla="*/ 5354 w 2950"/>
                <a:gd name="T11" fmla="*/ 176678 h 2765"/>
                <a:gd name="T12" fmla="*/ 5997 w 2950"/>
                <a:gd name="T13" fmla="*/ 202162 h 2765"/>
                <a:gd name="T14" fmla="*/ 298564 w 2950"/>
                <a:gd name="T15" fmla="*/ 583572 h 2765"/>
                <a:gd name="T16" fmla="*/ 315913 w 2950"/>
                <a:gd name="T17" fmla="*/ 592138 h 2765"/>
                <a:gd name="T18" fmla="*/ 333261 w 2950"/>
                <a:gd name="T19" fmla="*/ 583572 h 2765"/>
                <a:gd name="T20" fmla="*/ 625828 w 2950"/>
                <a:gd name="T21" fmla="*/ 202162 h 2765"/>
                <a:gd name="T22" fmla="*/ 626685 w 2950"/>
                <a:gd name="T23" fmla="*/ 176678 h 2765"/>
                <a:gd name="T24" fmla="*/ 403083 w 2950"/>
                <a:gd name="T25" fmla="*/ 201948 h 2765"/>
                <a:gd name="T26" fmla="*/ 315913 w 2950"/>
                <a:gd name="T27" fmla="*/ 520396 h 2765"/>
                <a:gd name="T28" fmla="*/ 228956 w 2950"/>
                <a:gd name="T29" fmla="*/ 201948 h 2765"/>
                <a:gd name="T30" fmla="*/ 403083 w 2950"/>
                <a:gd name="T31" fmla="*/ 201948 h 2765"/>
                <a:gd name="T32" fmla="*/ 235382 w 2950"/>
                <a:gd name="T33" fmla="*/ 175607 h 2765"/>
                <a:gd name="T34" fmla="*/ 315913 w 2950"/>
                <a:gd name="T35" fmla="*/ 46686 h 2765"/>
                <a:gd name="T36" fmla="*/ 396443 w 2950"/>
                <a:gd name="T37" fmla="*/ 175607 h 2765"/>
                <a:gd name="T38" fmla="*/ 235382 w 2950"/>
                <a:gd name="T39" fmla="*/ 175607 h 2765"/>
                <a:gd name="T40" fmla="*/ 345255 w 2950"/>
                <a:gd name="T41" fmla="*/ 43902 h 2765"/>
                <a:gd name="T42" fmla="*/ 471620 w 2950"/>
                <a:gd name="T43" fmla="*/ 43902 h 2765"/>
                <a:gd name="T44" fmla="*/ 418504 w 2950"/>
                <a:gd name="T45" fmla="*/ 161044 h 2765"/>
                <a:gd name="T46" fmla="*/ 345255 w 2950"/>
                <a:gd name="T47" fmla="*/ 43902 h 2765"/>
                <a:gd name="T48" fmla="*/ 213535 w 2950"/>
                <a:gd name="T49" fmla="*/ 161044 h 2765"/>
                <a:gd name="T50" fmla="*/ 160419 w 2950"/>
                <a:gd name="T51" fmla="*/ 43902 h 2765"/>
                <a:gd name="T52" fmla="*/ 286784 w 2950"/>
                <a:gd name="T53" fmla="*/ 43902 h 2765"/>
                <a:gd name="T54" fmla="*/ 213535 w 2950"/>
                <a:gd name="T55" fmla="*/ 161044 h 2765"/>
                <a:gd name="T56" fmla="*/ 279502 w 2950"/>
                <a:gd name="T57" fmla="*/ 486560 h 2765"/>
                <a:gd name="T58" fmla="*/ 61041 w 2950"/>
                <a:gd name="T59" fmla="*/ 201948 h 2765"/>
                <a:gd name="T60" fmla="*/ 201541 w 2950"/>
                <a:gd name="T61" fmla="*/ 201948 h 2765"/>
                <a:gd name="T62" fmla="*/ 279502 w 2950"/>
                <a:gd name="T63" fmla="*/ 486560 h 2765"/>
                <a:gd name="T64" fmla="*/ 430284 w 2950"/>
                <a:gd name="T65" fmla="*/ 201948 h 2765"/>
                <a:gd name="T66" fmla="*/ 570784 w 2950"/>
                <a:gd name="T67" fmla="*/ 201948 h 2765"/>
                <a:gd name="T68" fmla="*/ 352537 w 2950"/>
                <a:gd name="T69" fmla="*/ 486560 h 2765"/>
                <a:gd name="T70" fmla="*/ 430284 w 2950"/>
                <a:gd name="T71" fmla="*/ 201948 h 2765"/>
                <a:gd name="T72" fmla="*/ 573140 w 2950"/>
                <a:gd name="T73" fmla="*/ 175607 h 2765"/>
                <a:gd name="T74" fmla="*/ 440778 w 2950"/>
                <a:gd name="T75" fmla="*/ 175607 h 2765"/>
                <a:gd name="T76" fmla="*/ 493894 w 2950"/>
                <a:gd name="T77" fmla="*/ 58250 h 2765"/>
                <a:gd name="T78" fmla="*/ 573140 w 2950"/>
                <a:gd name="T79" fmla="*/ 175607 h 2765"/>
                <a:gd name="T80" fmla="*/ 137931 w 2950"/>
                <a:gd name="T81" fmla="*/ 58250 h 2765"/>
                <a:gd name="T82" fmla="*/ 191261 w 2950"/>
                <a:gd name="T83" fmla="*/ 175607 h 2765"/>
                <a:gd name="T84" fmla="*/ 58685 w 2950"/>
                <a:gd name="T85" fmla="*/ 175607 h 2765"/>
                <a:gd name="T86" fmla="*/ 137931 w 2950"/>
                <a:gd name="T87" fmla="*/ 58250 h 2765"/>
                <a:gd name="T88" fmla="*/ 137931 w 2950"/>
                <a:gd name="T89" fmla="*/ 58250 h 2765"/>
                <a:gd name="T90" fmla="*/ 137931 w 2950"/>
                <a:gd name="T91" fmla="*/ 58250 h 276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950" h="2765">
                  <a:moveTo>
                    <a:pt x="2926" y="825"/>
                  </a:moveTo>
                  <a:cubicBezTo>
                    <a:pt x="2401" y="45"/>
                    <a:pt x="2401" y="45"/>
                    <a:pt x="2401" y="45"/>
                  </a:cubicBezTo>
                  <a:cubicBezTo>
                    <a:pt x="2382" y="17"/>
                    <a:pt x="2350" y="0"/>
                    <a:pt x="2316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01" y="0"/>
                    <a:pt x="569" y="17"/>
                    <a:pt x="550" y="45"/>
                  </a:cubicBezTo>
                  <a:cubicBezTo>
                    <a:pt x="25" y="825"/>
                    <a:pt x="25" y="825"/>
                    <a:pt x="25" y="825"/>
                  </a:cubicBezTo>
                  <a:cubicBezTo>
                    <a:pt x="0" y="861"/>
                    <a:pt x="1" y="909"/>
                    <a:pt x="28" y="944"/>
                  </a:cubicBezTo>
                  <a:cubicBezTo>
                    <a:pt x="1394" y="2725"/>
                    <a:pt x="1394" y="2725"/>
                    <a:pt x="1394" y="2725"/>
                  </a:cubicBezTo>
                  <a:cubicBezTo>
                    <a:pt x="1413" y="2750"/>
                    <a:pt x="1443" y="2765"/>
                    <a:pt x="1475" y="2765"/>
                  </a:cubicBezTo>
                  <a:cubicBezTo>
                    <a:pt x="1507" y="2765"/>
                    <a:pt x="1537" y="2750"/>
                    <a:pt x="1556" y="2725"/>
                  </a:cubicBezTo>
                  <a:cubicBezTo>
                    <a:pt x="2922" y="944"/>
                    <a:pt x="2922" y="944"/>
                    <a:pt x="2922" y="944"/>
                  </a:cubicBezTo>
                  <a:cubicBezTo>
                    <a:pt x="2949" y="909"/>
                    <a:pt x="2950" y="861"/>
                    <a:pt x="2926" y="825"/>
                  </a:cubicBezTo>
                  <a:close/>
                  <a:moveTo>
                    <a:pt x="1882" y="943"/>
                  </a:moveTo>
                  <a:cubicBezTo>
                    <a:pt x="1475" y="2430"/>
                    <a:pt x="1475" y="2430"/>
                    <a:pt x="1475" y="2430"/>
                  </a:cubicBezTo>
                  <a:cubicBezTo>
                    <a:pt x="1069" y="943"/>
                    <a:pt x="1069" y="943"/>
                    <a:pt x="1069" y="943"/>
                  </a:cubicBezTo>
                  <a:cubicBezTo>
                    <a:pt x="1882" y="943"/>
                    <a:pt x="1882" y="943"/>
                    <a:pt x="1882" y="943"/>
                  </a:cubicBezTo>
                  <a:close/>
                  <a:moveTo>
                    <a:pt x="1099" y="820"/>
                  </a:moveTo>
                  <a:cubicBezTo>
                    <a:pt x="1475" y="218"/>
                    <a:pt x="1475" y="218"/>
                    <a:pt x="1475" y="218"/>
                  </a:cubicBezTo>
                  <a:cubicBezTo>
                    <a:pt x="1851" y="820"/>
                    <a:pt x="1851" y="820"/>
                    <a:pt x="1851" y="820"/>
                  </a:cubicBezTo>
                  <a:cubicBezTo>
                    <a:pt x="1099" y="820"/>
                    <a:pt x="1099" y="820"/>
                    <a:pt x="1099" y="820"/>
                  </a:cubicBezTo>
                  <a:close/>
                  <a:moveTo>
                    <a:pt x="1612" y="205"/>
                  </a:moveTo>
                  <a:cubicBezTo>
                    <a:pt x="2202" y="205"/>
                    <a:pt x="2202" y="205"/>
                    <a:pt x="2202" y="205"/>
                  </a:cubicBezTo>
                  <a:cubicBezTo>
                    <a:pt x="1954" y="752"/>
                    <a:pt x="1954" y="752"/>
                    <a:pt x="1954" y="752"/>
                  </a:cubicBezTo>
                  <a:cubicBezTo>
                    <a:pt x="1612" y="205"/>
                    <a:pt x="1612" y="205"/>
                    <a:pt x="1612" y="205"/>
                  </a:cubicBezTo>
                  <a:close/>
                  <a:moveTo>
                    <a:pt x="997" y="752"/>
                  </a:moveTo>
                  <a:cubicBezTo>
                    <a:pt x="749" y="205"/>
                    <a:pt x="749" y="205"/>
                    <a:pt x="749" y="205"/>
                  </a:cubicBezTo>
                  <a:cubicBezTo>
                    <a:pt x="1339" y="205"/>
                    <a:pt x="1339" y="205"/>
                    <a:pt x="1339" y="205"/>
                  </a:cubicBezTo>
                  <a:cubicBezTo>
                    <a:pt x="997" y="752"/>
                    <a:pt x="997" y="752"/>
                    <a:pt x="997" y="752"/>
                  </a:cubicBezTo>
                  <a:close/>
                  <a:moveTo>
                    <a:pt x="1305" y="2272"/>
                  </a:moveTo>
                  <a:cubicBezTo>
                    <a:pt x="285" y="943"/>
                    <a:pt x="285" y="943"/>
                    <a:pt x="285" y="943"/>
                  </a:cubicBezTo>
                  <a:cubicBezTo>
                    <a:pt x="941" y="943"/>
                    <a:pt x="941" y="943"/>
                    <a:pt x="941" y="943"/>
                  </a:cubicBezTo>
                  <a:cubicBezTo>
                    <a:pt x="1305" y="2272"/>
                    <a:pt x="1305" y="2272"/>
                    <a:pt x="1305" y="2272"/>
                  </a:cubicBezTo>
                  <a:close/>
                  <a:moveTo>
                    <a:pt x="2009" y="943"/>
                  </a:moveTo>
                  <a:cubicBezTo>
                    <a:pt x="2665" y="943"/>
                    <a:pt x="2665" y="943"/>
                    <a:pt x="2665" y="943"/>
                  </a:cubicBezTo>
                  <a:cubicBezTo>
                    <a:pt x="1646" y="2272"/>
                    <a:pt x="1646" y="2272"/>
                    <a:pt x="1646" y="2272"/>
                  </a:cubicBezTo>
                  <a:cubicBezTo>
                    <a:pt x="2009" y="943"/>
                    <a:pt x="2009" y="943"/>
                    <a:pt x="2009" y="943"/>
                  </a:cubicBezTo>
                  <a:close/>
                  <a:moveTo>
                    <a:pt x="2676" y="820"/>
                  </a:moveTo>
                  <a:cubicBezTo>
                    <a:pt x="2058" y="820"/>
                    <a:pt x="2058" y="820"/>
                    <a:pt x="2058" y="820"/>
                  </a:cubicBezTo>
                  <a:cubicBezTo>
                    <a:pt x="2306" y="272"/>
                    <a:pt x="2306" y="272"/>
                    <a:pt x="2306" y="272"/>
                  </a:cubicBezTo>
                  <a:cubicBezTo>
                    <a:pt x="2676" y="820"/>
                    <a:pt x="2676" y="820"/>
                    <a:pt x="2676" y="820"/>
                  </a:cubicBezTo>
                  <a:close/>
                  <a:moveTo>
                    <a:pt x="644" y="272"/>
                  </a:moveTo>
                  <a:cubicBezTo>
                    <a:pt x="893" y="820"/>
                    <a:pt x="893" y="820"/>
                    <a:pt x="893" y="820"/>
                  </a:cubicBezTo>
                  <a:cubicBezTo>
                    <a:pt x="274" y="820"/>
                    <a:pt x="274" y="820"/>
                    <a:pt x="274" y="820"/>
                  </a:cubicBezTo>
                  <a:cubicBezTo>
                    <a:pt x="644" y="272"/>
                    <a:pt x="644" y="272"/>
                    <a:pt x="644" y="272"/>
                  </a:cubicBezTo>
                  <a:close/>
                  <a:moveTo>
                    <a:pt x="644" y="272"/>
                  </a:moveTo>
                  <a:cubicBezTo>
                    <a:pt x="644" y="272"/>
                    <a:pt x="644" y="272"/>
                    <a:pt x="644" y="2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4060826" y="2495550"/>
              <a:ext cx="1615442" cy="28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800" dirty="0"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en-GB" altLang="zh-CN" sz="18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446413" y="3906972"/>
            <a:ext cx="2757778" cy="2757781"/>
            <a:chOff x="5295267" y="2778444"/>
            <a:chExt cx="1961194" cy="1961196"/>
          </a:xfrm>
        </p:grpSpPr>
        <p:sp>
          <p:nvSpPr>
            <p:cNvPr id="9" name="椭圆 8"/>
            <p:cNvSpPr/>
            <p:nvPr/>
          </p:nvSpPr>
          <p:spPr>
            <a:xfrm>
              <a:off x="5295267" y="2778444"/>
              <a:ext cx="1961194" cy="1961196"/>
            </a:xfrm>
            <a:prstGeom prst="ellipse">
              <a:avLst/>
            </a:prstGeom>
            <a:noFill/>
            <a:ln w="3175">
              <a:solidFill>
                <a:srgbClr val="A4E2FE">
                  <a:alpha val="2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Freeform 17"/>
            <p:cNvSpPr>
              <a:spLocks noEditPoints="1"/>
            </p:cNvSpPr>
            <p:nvPr/>
          </p:nvSpPr>
          <p:spPr bwMode="auto">
            <a:xfrm>
              <a:off x="5955197" y="3146603"/>
              <a:ext cx="598230" cy="549098"/>
            </a:xfrm>
            <a:custGeom>
              <a:avLst/>
              <a:gdLst>
                <a:gd name="T0" fmla="*/ 359209 w 2069"/>
                <a:gd name="T1" fmla="*/ 0 h 1899"/>
                <a:gd name="T2" fmla="*/ 60617 w 2069"/>
                <a:gd name="T3" fmla="*/ 249426 h 1899"/>
                <a:gd name="T4" fmla="*/ 0 w 2069"/>
                <a:gd name="T5" fmla="*/ 249426 h 1899"/>
                <a:gd name="T6" fmla="*/ 83067 w 2069"/>
                <a:gd name="T7" fmla="*/ 360174 h 1899"/>
                <a:gd name="T8" fmla="*/ 165814 w 2069"/>
                <a:gd name="T9" fmla="*/ 249426 h 1899"/>
                <a:gd name="T10" fmla="*/ 116102 w 2069"/>
                <a:gd name="T11" fmla="*/ 249426 h 1899"/>
                <a:gd name="T12" fmla="*/ 359209 w 2069"/>
                <a:gd name="T13" fmla="*/ 55535 h 1899"/>
                <a:gd name="T14" fmla="*/ 608090 w 2069"/>
                <a:gd name="T15" fmla="*/ 304961 h 1899"/>
                <a:gd name="T16" fmla="*/ 359209 w 2069"/>
                <a:gd name="T17" fmla="*/ 554386 h 1899"/>
                <a:gd name="T18" fmla="*/ 152985 w 2069"/>
                <a:gd name="T19" fmla="*/ 443316 h 1899"/>
                <a:gd name="T20" fmla="*/ 88519 w 2069"/>
                <a:gd name="T21" fmla="*/ 443316 h 1899"/>
                <a:gd name="T22" fmla="*/ 359209 w 2069"/>
                <a:gd name="T23" fmla="*/ 609600 h 1899"/>
                <a:gd name="T24" fmla="*/ 663575 w 2069"/>
                <a:gd name="T25" fmla="*/ 304961 h 1899"/>
                <a:gd name="T26" fmla="*/ 359209 w 2069"/>
                <a:gd name="T27" fmla="*/ 0 h 1899"/>
                <a:gd name="T28" fmla="*/ 346380 w 2069"/>
                <a:gd name="T29" fmla="*/ 110749 h 1899"/>
                <a:gd name="T30" fmla="*/ 346380 w 2069"/>
                <a:gd name="T31" fmla="*/ 313949 h 1899"/>
                <a:gd name="T32" fmla="*/ 490064 w 2069"/>
                <a:gd name="T33" fmla="*/ 399017 h 1899"/>
                <a:gd name="T34" fmla="*/ 503214 w 2069"/>
                <a:gd name="T35" fmla="*/ 374941 h 1899"/>
                <a:gd name="T36" fmla="*/ 373963 w 2069"/>
                <a:gd name="T37" fmla="*/ 297256 h 1899"/>
                <a:gd name="T38" fmla="*/ 373963 w 2069"/>
                <a:gd name="T39" fmla="*/ 110749 h 1899"/>
                <a:gd name="T40" fmla="*/ 346380 w 2069"/>
                <a:gd name="T41" fmla="*/ 110749 h 1899"/>
                <a:gd name="T42" fmla="*/ 346380 w 2069"/>
                <a:gd name="T43" fmla="*/ 110749 h 1899"/>
                <a:gd name="T44" fmla="*/ 346380 w 2069"/>
                <a:gd name="T45" fmla="*/ 110749 h 189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069" h="1899">
                  <a:moveTo>
                    <a:pt x="1120" y="0"/>
                  </a:moveTo>
                  <a:cubicBezTo>
                    <a:pt x="655" y="0"/>
                    <a:pt x="270" y="334"/>
                    <a:pt x="189" y="77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259" y="1122"/>
                    <a:pt x="259" y="1122"/>
                    <a:pt x="259" y="1122"/>
                  </a:cubicBezTo>
                  <a:cubicBezTo>
                    <a:pt x="517" y="777"/>
                    <a:pt x="517" y="777"/>
                    <a:pt x="517" y="777"/>
                  </a:cubicBezTo>
                  <a:cubicBezTo>
                    <a:pt x="362" y="777"/>
                    <a:pt x="362" y="777"/>
                    <a:pt x="362" y="777"/>
                  </a:cubicBezTo>
                  <a:cubicBezTo>
                    <a:pt x="442" y="432"/>
                    <a:pt x="747" y="173"/>
                    <a:pt x="1120" y="173"/>
                  </a:cubicBezTo>
                  <a:cubicBezTo>
                    <a:pt x="1552" y="173"/>
                    <a:pt x="1896" y="518"/>
                    <a:pt x="1896" y="950"/>
                  </a:cubicBezTo>
                  <a:cubicBezTo>
                    <a:pt x="1896" y="1381"/>
                    <a:pt x="1552" y="1727"/>
                    <a:pt x="1120" y="1727"/>
                  </a:cubicBezTo>
                  <a:cubicBezTo>
                    <a:pt x="850" y="1727"/>
                    <a:pt x="615" y="1588"/>
                    <a:pt x="477" y="1381"/>
                  </a:cubicBezTo>
                  <a:cubicBezTo>
                    <a:pt x="276" y="1381"/>
                    <a:pt x="276" y="1381"/>
                    <a:pt x="276" y="1381"/>
                  </a:cubicBezTo>
                  <a:cubicBezTo>
                    <a:pt x="431" y="1686"/>
                    <a:pt x="753" y="1899"/>
                    <a:pt x="1120" y="1899"/>
                  </a:cubicBezTo>
                  <a:cubicBezTo>
                    <a:pt x="1643" y="1899"/>
                    <a:pt x="2069" y="1473"/>
                    <a:pt x="2069" y="950"/>
                  </a:cubicBezTo>
                  <a:cubicBezTo>
                    <a:pt x="2069" y="426"/>
                    <a:pt x="1643" y="0"/>
                    <a:pt x="1120" y="0"/>
                  </a:cubicBezTo>
                  <a:close/>
                  <a:moveTo>
                    <a:pt x="1080" y="345"/>
                  </a:moveTo>
                  <a:cubicBezTo>
                    <a:pt x="1080" y="978"/>
                    <a:pt x="1080" y="978"/>
                    <a:pt x="1080" y="978"/>
                  </a:cubicBezTo>
                  <a:cubicBezTo>
                    <a:pt x="1528" y="1243"/>
                    <a:pt x="1528" y="1243"/>
                    <a:pt x="1528" y="1243"/>
                  </a:cubicBezTo>
                  <a:cubicBezTo>
                    <a:pt x="1569" y="1168"/>
                    <a:pt x="1569" y="1168"/>
                    <a:pt x="1569" y="1168"/>
                  </a:cubicBezTo>
                  <a:cubicBezTo>
                    <a:pt x="1166" y="926"/>
                    <a:pt x="1166" y="926"/>
                    <a:pt x="1166" y="926"/>
                  </a:cubicBezTo>
                  <a:cubicBezTo>
                    <a:pt x="1166" y="345"/>
                    <a:pt x="1166" y="345"/>
                    <a:pt x="1166" y="345"/>
                  </a:cubicBezTo>
                  <a:lnTo>
                    <a:pt x="1080" y="345"/>
                  </a:lnTo>
                  <a:close/>
                  <a:moveTo>
                    <a:pt x="1080" y="345"/>
                  </a:moveTo>
                  <a:cubicBezTo>
                    <a:pt x="1080" y="345"/>
                    <a:pt x="1080" y="345"/>
                    <a:pt x="1080" y="3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文本框 66"/>
            <p:cNvSpPr txBox="1">
              <a:spLocks noChangeArrowheads="1"/>
            </p:cNvSpPr>
            <p:nvPr/>
          </p:nvSpPr>
          <p:spPr bwMode="auto">
            <a:xfrm>
              <a:off x="5485766" y="3806190"/>
              <a:ext cx="1615442" cy="28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800" dirty="0"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en-GB" altLang="zh-CN" sz="18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43386" y="1737625"/>
            <a:ext cx="3009137" cy="3009137"/>
            <a:chOff x="6288724" y="1235712"/>
            <a:chExt cx="2139948" cy="2139948"/>
          </a:xfrm>
        </p:grpSpPr>
        <p:sp>
          <p:nvSpPr>
            <p:cNvPr id="30" name="椭圆 29"/>
            <p:cNvSpPr/>
            <p:nvPr/>
          </p:nvSpPr>
          <p:spPr>
            <a:xfrm>
              <a:off x="6288724" y="1235712"/>
              <a:ext cx="2139948" cy="2139948"/>
            </a:xfrm>
            <a:prstGeom prst="ellipse">
              <a:avLst/>
            </a:prstGeom>
            <a:noFill/>
            <a:ln w="3175">
              <a:solidFill>
                <a:srgbClr val="A4E2FE">
                  <a:alpha val="4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Freeform 21"/>
            <p:cNvSpPr>
              <a:spLocks noEditPoints="1"/>
            </p:cNvSpPr>
            <p:nvPr/>
          </p:nvSpPr>
          <p:spPr bwMode="auto">
            <a:xfrm>
              <a:off x="7083894" y="1598170"/>
              <a:ext cx="542700" cy="543050"/>
            </a:xfrm>
            <a:custGeom>
              <a:avLst/>
              <a:gdLst>
                <a:gd name="T0" fmla="*/ 314698 w 2998"/>
                <a:gd name="T1" fmla="*/ 0 h 2998"/>
                <a:gd name="T2" fmla="*/ 437466 w 2998"/>
                <a:gd name="T3" fmla="*/ 24806 h 2998"/>
                <a:gd name="T4" fmla="*/ 537741 w 2998"/>
                <a:gd name="T5" fmla="*/ 92496 h 2998"/>
                <a:gd name="T6" fmla="*/ 605431 w 2998"/>
                <a:gd name="T7" fmla="*/ 192771 h 2998"/>
                <a:gd name="T8" fmla="*/ 630237 w 2998"/>
                <a:gd name="T9" fmla="*/ 315539 h 2998"/>
                <a:gd name="T10" fmla="*/ 605431 w 2998"/>
                <a:gd name="T11" fmla="*/ 438307 h 2998"/>
                <a:gd name="T12" fmla="*/ 537741 w 2998"/>
                <a:gd name="T13" fmla="*/ 538581 h 2998"/>
                <a:gd name="T14" fmla="*/ 437466 w 2998"/>
                <a:gd name="T15" fmla="*/ 605852 h 2998"/>
                <a:gd name="T16" fmla="*/ 314698 w 2998"/>
                <a:gd name="T17" fmla="*/ 630237 h 2998"/>
                <a:gd name="T18" fmla="*/ 205384 w 2998"/>
                <a:gd name="T19" fmla="*/ 610897 h 2998"/>
                <a:gd name="T20" fmla="*/ 112257 w 2998"/>
                <a:gd name="T21" fmla="*/ 557081 h 2998"/>
                <a:gd name="T22" fmla="*/ 188987 w 2998"/>
                <a:gd name="T23" fmla="*/ 393530 h 2998"/>
                <a:gd name="T24" fmla="*/ 215264 w 2998"/>
                <a:gd name="T25" fmla="*/ 435995 h 2998"/>
                <a:gd name="T26" fmla="*/ 235445 w 2998"/>
                <a:gd name="T27" fmla="*/ 467948 h 2998"/>
                <a:gd name="T28" fmla="*/ 249530 w 2998"/>
                <a:gd name="T29" fmla="*/ 488339 h 2998"/>
                <a:gd name="T30" fmla="*/ 263405 w 2998"/>
                <a:gd name="T31" fmla="*/ 505787 h 2998"/>
                <a:gd name="T32" fmla="*/ 281063 w 2998"/>
                <a:gd name="T33" fmla="*/ 515247 h 2998"/>
                <a:gd name="T34" fmla="*/ 301454 w 2998"/>
                <a:gd name="T35" fmla="*/ 510202 h 2998"/>
                <a:gd name="T36" fmla="*/ 314908 w 2998"/>
                <a:gd name="T37" fmla="*/ 491703 h 2998"/>
                <a:gd name="T38" fmla="*/ 322476 w 2998"/>
                <a:gd name="T39" fmla="*/ 477618 h 2998"/>
                <a:gd name="T40" fmla="*/ 336351 w 2998"/>
                <a:gd name="T41" fmla="*/ 449449 h 2998"/>
                <a:gd name="T42" fmla="*/ 354429 w 2998"/>
                <a:gd name="T43" fmla="*/ 412030 h 2998"/>
                <a:gd name="T44" fmla="*/ 374611 w 2998"/>
                <a:gd name="T45" fmla="*/ 369986 h 2998"/>
                <a:gd name="T46" fmla="*/ 427165 w 2998"/>
                <a:gd name="T47" fmla="*/ 258990 h 2998"/>
                <a:gd name="T48" fmla="*/ 498430 w 2998"/>
                <a:gd name="T49" fmla="*/ 297460 h 2998"/>
                <a:gd name="T50" fmla="*/ 469630 w 2998"/>
                <a:gd name="T51" fmla="*/ 89553 h 2998"/>
                <a:gd name="T52" fmla="*/ 286529 w 2998"/>
                <a:gd name="T53" fmla="*/ 201810 h 2998"/>
                <a:gd name="T54" fmla="*/ 366622 w 2998"/>
                <a:gd name="T55" fmla="*/ 229349 h 2998"/>
                <a:gd name="T56" fmla="*/ 281904 w 2998"/>
                <a:gd name="T57" fmla="*/ 403621 h 2998"/>
                <a:gd name="T58" fmla="*/ 248269 w 2998"/>
                <a:gd name="T59" fmla="*/ 348543 h 2998"/>
                <a:gd name="T60" fmla="*/ 236497 w 2998"/>
                <a:gd name="T61" fmla="*/ 329413 h 2998"/>
                <a:gd name="T62" fmla="*/ 226616 w 2998"/>
                <a:gd name="T63" fmla="*/ 313437 h 2998"/>
                <a:gd name="T64" fmla="*/ 220730 w 2998"/>
                <a:gd name="T65" fmla="*/ 303346 h 2998"/>
                <a:gd name="T66" fmla="*/ 220940 w 2998"/>
                <a:gd name="T67" fmla="*/ 305028 h 2998"/>
                <a:gd name="T68" fmla="*/ 213162 w 2998"/>
                <a:gd name="T69" fmla="*/ 294727 h 2998"/>
                <a:gd name="T70" fmla="*/ 201180 w 2998"/>
                <a:gd name="T71" fmla="*/ 281273 h 2998"/>
                <a:gd name="T72" fmla="*/ 188356 w 2998"/>
                <a:gd name="T73" fmla="*/ 274546 h 2998"/>
                <a:gd name="T74" fmla="*/ 166073 w 2998"/>
                <a:gd name="T75" fmla="*/ 282114 h 2998"/>
                <a:gd name="T76" fmla="*/ 155352 w 2998"/>
                <a:gd name="T77" fmla="*/ 299983 h 2998"/>
                <a:gd name="T78" fmla="*/ 148625 w 2998"/>
                <a:gd name="T79" fmla="*/ 314488 h 2998"/>
                <a:gd name="T80" fmla="*/ 134540 w 2998"/>
                <a:gd name="T81" fmla="*/ 343708 h 2998"/>
                <a:gd name="T82" fmla="*/ 115621 w 2998"/>
                <a:gd name="T83" fmla="*/ 382809 h 2998"/>
                <a:gd name="T84" fmla="*/ 94178 w 2998"/>
                <a:gd name="T85" fmla="*/ 424432 h 2998"/>
                <a:gd name="T86" fmla="*/ 74628 w 2998"/>
                <a:gd name="T87" fmla="*/ 465425 h 2998"/>
                <a:gd name="T88" fmla="*/ 58441 w 2998"/>
                <a:gd name="T89" fmla="*/ 498430 h 2998"/>
                <a:gd name="T90" fmla="*/ 15136 w 2998"/>
                <a:gd name="T91" fmla="*/ 413081 h 2998"/>
                <a:gd name="T92" fmla="*/ 0 w 2998"/>
                <a:gd name="T93" fmla="*/ 315539 h 2998"/>
                <a:gd name="T94" fmla="*/ 24596 w 2998"/>
                <a:gd name="T95" fmla="*/ 192771 h 2998"/>
                <a:gd name="T96" fmla="*/ 91866 w 2998"/>
                <a:gd name="T97" fmla="*/ 92496 h 2998"/>
                <a:gd name="T98" fmla="*/ 192140 w 2998"/>
                <a:gd name="T99" fmla="*/ 24806 h 2998"/>
                <a:gd name="T100" fmla="*/ 314908 w 2998"/>
                <a:gd name="T101" fmla="*/ 0 h 2998"/>
                <a:gd name="T102" fmla="*/ 314698 w 2998"/>
                <a:gd name="T103" fmla="*/ 0 h 2998"/>
                <a:gd name="T104" fmla="*/ 314698 w 2998"/>
                <a:gd name="T105" fmla="*/ 0 h 2998"/>
                <a:gd name="T106" fmla="*/ 314698 w 2998"/>
                <a:gd name="T107" fmla="*/ 0 h 299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998" h="2998">
                  <a:moveTo>
                    <a:pt x="1497" y="0"/>
                  </a:moveTo>
                  <a:cubicBezTo>
                    <a:pt x="1704" y="0"/>
                    <a:pt x="1899" y="39"/>
                    <a:pt x="2081" y="118"/>
                  </a:cubicBezTo>
                  <a:cubicBezTo>
                    <a:pt x="2264" y="197"/>
                    <a:pt x="2423" y="304"/>
                    <a:pt x="2558" y="440"/>
                  </a:cubicBezTo>
                  <a:cubicBezTo>
                    <a:pt x="2694" y="576"/>
                    <a:pt x="2801" y="734"/>
                    <a:pt x="2880" y="917"/>
                  </a:cubicBezTo>
                  <a:cubicBezTo>
                    <a:pt x="2959" y="1099"/>
                    <a:pt x="2998" y="1294"/>
                    <a:pt x="2998" y="1501"/>
                  </a:cubicBezTo>
                  <a:cubicBezTo>
                    <a:pt x="2998" y="1708"/>
                    <a:pt x="2959" y="1902"/>
                    <a:pt x="2880" y="2085"/>
                  </a:cubicBezTo>
                  <a:cubicBezTo>
                    <a:pt x="2801" y="2267"/>
                    <a:pt x="2694" y="2426"/>
                    <a:pt x="2558" y="2562"/>
                  </a:cubicBezTo>
                  <a:cubicBezTo>
                    <a:pt x="2422" y="2697"/>
                    <a:pt x="2264" y="2804"/>
                    <a:pt x="2081" y="2882"/>
                  </a:cubicBezTo>
                  <a:cubicBezTo>
                    <a:pt x="1899" y="2959"/>
                    <a:pt x="1704" y="2998"/>
                    <a:pt x="1497" y="2998"/>
                  </a:cubicBezTo>
                  <a:cubicBezTo>
                    <a:pt x="1314" y="2998"/>
                    <a:pt x="1140" y="2967"/>
                    <a:pt x="977" y="2906"/>
                  </a:cubicBezTo>
                  <a:cubicBezTo>
                    <a:pt x="814" y="2844"/>
                    <a:pt x="666" y="2758"/>
                    <a:pt x="534" y="2650"/>
                  </a:cubicBezTo>
                  <a:cubicBezTo>
                    <a:pt x="899" y="1872"/>
                    <a:pt x="899" y="1872"/>
                    <a:pt x="899" y="1872"/>
                  </a:cubicBezTo>
                  <a:cubicBezTo>
                    <a:pt x="944" y="1945"/>
                    <a:pt x="985" y="2012"/>
                    <a:pt x="1024" y="2074"/>
                  </a:cubicBezTo>
                  <a:cubicBezTo>
                    <a:pt x="1056" y="2127"/>
                    <a:pt x="1088" y="2178"/>
                    <a:pt x="1120" y="2226"/>
                  </a:cubicBezTo>
                  <a:cubicBezTo>
                    <a:pt x="1152" y="2274"/>
                    <a:pt x="1174" y="2306"/>
                    <a:pt x="1187" y="2323"/>
                  </a:cubicBezTo>
                  <a:cubicBezTo>
                    <a:pt x="1211" y="2353"/>
                    <a:pt x="1232" y="2381"/>
                    <a:pt x="1253" y="2406"/>
                  </a:cubicBezTo>
                  <a:cubicBezTo>
                    <a:pt x="1273" y="2432"/>
                    <a:pt x="1301" y="2447"/>
                    <a:pt x="1337" y="2451"/>
                  </a:cubicBezTo>
                  <a:cubicBezTo>
                    <a:pt x="1382" y="2458"/>
                    <a:pt x="1414" y="2450"/>
                    <a:pt x="1434" y="2427"/>
                  </a:cubicBezTo>
                  <a:cubicBezTo>
                    <a:pt x="1453" y="2405"/>
                    <a:pt x="1474" y="2376"/>
                    <a:pt x="1498" y="2339"/>
                  </a:cubicBezTo>
                  <a:cubicBezTo>
                    <a:pt x="1504" y="2331"/>
                    <a:pt x="1516" y="2308"/>
                    <a:pt x="1534" y="2272"/>
                  </a:cubicBezTo>
                  <a:cubicBezTo>
                    <a:pt x="1552" y="2236"/>
                    <a:pt x="1574" y="2191"/>
                    <a:pt x="1600" y="2138"/>
                  </a:cubicBezTo>
                  <a:cubicBezTo>
                    <a:pt x="1626" y="2084"/>
                    <a:pt x="1654" y="2025"/>
                    <a:pt x="1686" y="1960"/>
                  </a:cubicBezTo>
                  <a:cubicBezTo>
                    <a:pt x="1718" y="1895"/>
                    <a:pt x="1750" y="1828"/>
                    <a:pt x="1782" y="1760"/>
                  </a:cubicBezTo>
                  <a:cubicBezTo>
                    <a:pt x="1857" y="1602"/>
                    <a:pt x="1940" y="1426"/>
                    <a:pt x="2032" y="1232"/>
                  </a:cubicBezTo>
                  <a:cubicBezTo>
                    <a:pt x="2371" y="1415"/>
                    <a:pt x="2371" y="1415"/>
                    <a:pt x="2371" y="1415"/>
                  </a:cubicBezTo>
                  <a:cubicBezTo>
                    <a:pt x="2234" y="426"/>
                    <a:pt x="2234" y="426"/>
                    <a:pt x="2234" y="426"/>
                  </a:cubicBezTo>
                  <a:cubicBezTo>
                    <a:pt x="1363" y="960"/>
                    <a:pt x="1363" y="960"/>
                    <a:pt x="1363" y="960"/>
                  </a:cubicBezTo>
                  <a:cubicBezTo>
                    <a:pt x="1744" y="1091"/>
                    <a:pt x="1744" y="1091"/>
                    <a:pt x="1744" y="1091"/>
                  </a:cubicBezTo>
                  <a:cubicBezTo>
                    <a:pt x="1341" y="1920"/>
                    <a:pt x="1341" y="1920"/>
                    <a:pt x="1341" y="1920"/>
                  </a:cubicBezTo>
                  <a:cubicBezTo>
                    <a:pt x="1279" y="1820"/>
                    <a:pt x="1226" y="1732"/>
                    <a:pt x="1181" y="1658"/>
                  </a:cubicBezTo>
                  <a:cubicBezTo>
                    <a:pt x="1162" y="1626"/>
                    <a:pt x="1143" y="1595"/>
                    <a:pt x="1125" y="1567"/>
                  </a:cubicBezTo>
                  <a:cubicBezTo>
                    <a:pt x="1107" y="1538"/>
                    <a:pt x="1091" y="1513"/>
                    <a:pt x="1078" y="1491"/>
                  </a:cubicBezTo>
                  <a:cubicBezTo>
                    <a:pt x="1050" y="1443"/>
                    <a:pt x="1050" y="1443"/>
                    <a:pt x="1050" y="1443"/>
                  </a:cubicBezTo>
                  <a:cubicBezTo>
                    <a:pt x="1058" y="1460"/>
                    <a:pt x="1059" y="1463"/>
                    <a:pt x="1051" y="1451"/>
                  </a:cubicBezTo>
                  <a:cubicBezTo>
                    <a:pt x="1044" y="1440"/>
                    <a:pt x="1032" y="1423"/>
                    <a:pt x="1014" y="1402"/>
                  </a:cubicBezTo>
                  <a:cubicBezTo>
                    <a:pt x="997" y="1380"/>
                    <a:pt x="978" y="1359"/>
                    <a:pt x="957" y="1338"/>
                  </a:cubicBezTo>
                  <a:cubicBezTo>
                    <a:pt x="935" y="1316"/>
                    <a:pt x="915" y="1306"/>
                    <a:pt x="896" y="1306"/>
                  </a:cubicBezTo>
                  <a:cubicBezTo>
                    <a:pt x="847" y="1306"/>
                    <a:pt x="812" y="1318"/>
                    <a:pt x="790" y="1342"/>
                  </a:cubicBezTo>
                  <a:cubicBezTo>
                    <a:pt x="769" y="1367"/>
                    <a:pt x="752" y="1395"/>
                    <a:pt x="739" y="1427"/>
                  </a:cubicBezTo>
                  <a:cubicBezTo>
                    <a:pt x="735" y="1436"/>
                    <a:pt x="724" y="1459"/>
                    <a:pt x="707" y="1496"/>
                  </a:cubicBezTo>
                  <a:cubicBezTo>
                    <a:pt x="690" y="1533"/>
                    <a:pt x="668" y="1580"/>
                    <a:pt x="640" y="1635"/>
                  </a:cubicBezTo>
                  <a:cubicBezTo>
                    <a:pt x="612" y="1691"/>
                    <a:pt x="582" y="1753"/>
                    <a:pt x="550" y="1821"/>
                  </a:cubicBezTo>
                  <a:cubicBezTo>
                    <a:pt x="448" y="2019"/>
                    <a:pt x="448" y="2019"/>
                    <a:pt x="448" y="2019"/>
                  </a:cubicBezTo>
                  <a:cubicBezTo>
                    <a:pt x="416" y="2088"/>
                    <a:pt x="385" y="2153"/>
                    <a:pt x="355" y="2214"/>
                  </a:cubicBezTo>
                  <a:cubicBezTo>
                    <a:pt x="325" y="2276"/>
                    <a:pt x="300" y="2329"/>
                    <a:pt x="278" y="2371"/>
                  </a:cubicBezTo>
                  <a:cubicBezTo>
                    <a:pt x="189" y="2248"/>
                    <a:pt x="120" y="2112"/>
                    <a:pt x="72" y="1965"/>
                  </a:cubicBezTo>
                  <a:cubicBezTo>
                    <a:pt x="24" y="1818"/>
                    <a:pt x="0" y="1663"/>
                    <a:pt x="0" y="1501"/>
                  </a:cubicBezTo>
                  <a:cubicBezTo>
                    <a:pt x="0" y="1294"/>
                    <a:pt x="39" y="1099"/>
                    <a:pt x="117" y="917"/>
                  </a:cubicBezTo>
                  <a:cubicBezTo>
                    <a:pt x="195" y="734"/>
                    <a:pt x="301" y="576"/>
                    <a:pt x="437" y="440"/>
                  </a:cubicBezTo>
                  <a:cubicBezTo>
                    <a:pt x="572" y="305"/>
                    <a:pt x="731" y="197"/>
                    <a:pt x="914" y="118"/>
                  </a:cubicBezTo>
                  <a:cubicBezTo>
                    <a:pt x="1096" y="39"/>
                    <a:pt x="1291" y="0"/>
                    <a:pt x="1498" y="0"/>
                  </a:cubicBezTo>
                  <a:lnTo>
                    <a:pt x="1497" y="0"/>
                  </a:lnTo>
                  <a:close/>
                  <a:moveTo>
                    <a:pt x="1497" y="0"/>
                  </a:moveTo>
                  <a:cubicBezTo>
                    <a:pt x="1497" y="0"/>
                    <a:pt x="1497" y="0"/>
                    <a:pt x="14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6598286" y="2266950"/>
              <a:ext cx="1615442" cy="281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800" dirty="0"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en-GB" altLang="zh-CN" sz="1800" dirty="0"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150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1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2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1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5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6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51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 p14:presetBounceEnd="51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3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4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51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51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1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2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51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5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51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3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40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31" grpId="0" animBg="1"/>
          <p:bldP spid="10" grpId="0" animBg="1"/>
          <p:bldP spid="1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31" grpId="0" animBg="1"/>
          <p:bldP spid="10" grpId="0" animBg="1"/>
          <p:bldP spid="11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/>
          <p:cNvSpPr>
            <a:spLocks noEditPoints="1"/>
          </p:cNvSpPr>
          <p:nvPr/>
        </p:nvSpPr>
        <p:spPr bwMode="auto">
          <a:xfrm>
            <a:off x="556545" y="710001"/>
            <a:ext cx="5827971" cy="5821581"/>
          </a:xfrm>
          <a:custGeom>
            <a:avLst/>
            <a:gdLst>
              <a:gd name="T0" fmla="*/ 643 w 769"/>
              <a:gd name="T1" fmla="*/ 96 h 768"/>
              <a:gd name="T2" fmla="*/ 486 w 769"/>
              <a:gd name="T3" fmla="*/ 14 h 768"/>
              <a:gd name="T4" fmla="*/ 378 w 769"/>
              <a:gd name="T5" fmla="*/ 6 h 768"/>
              <a:gd name="T6" fmla="*/ 252 w 769"/>
              <a:gd name="T7" fmla="*/ 23 h 768"/>
              <a:gd name="T8" fmla="*/ 39 w 769"/>
              <a:gd name="T9" fmla="*/ 222 h 768"/>
              <a:gd name="T10" fmla="*/ 33 w 769"/>
              <a:gd name="T11" fmla="*/ 539 h 768"/>
              <a:gd name="T12" fmla="*/ 246 w 769"/>
              <a:gd name="T13" fmla="*/ 748 h 768"/>
              <a:gd name="T14" fmla="*/ 335 w 769"/>
              <a:gd name="T15" fmla="*/ 759 h 768"/>
              <a:gd name="T16" fmla="*/ 486 w 769"/>
              <a:gd name="T17" fmla="*/ 753 h 768"/>
              <a:gd name="T18" fmla="*/ 643 w 769"/>
              <a:gd name="T19" fmla="*/ 672 h 768"/>
              <a:gd name="T20" fmla="*/ 769 w 769"/>
              <a:gd name="T21" fmla="*/ 384 h 768"/>
              <a:gd name="T22" fmla="*/ 676 w 769"/>
              <a:gd name="T23" fmla="*/ 220 h 768"/>
              <a:gd name="T24" fmla="*/ 447 w 769"/>
              <a:gd name="T25" fmla="*/ 757 h 768"/>
              <a:gd name="T26" fmla="*/ 496 w 769"/>
              <a:gd name="T27" fmla="*/ 748 h 768"/>
              <a:gd name="T28" fmla="*/ 541 w 769"/>
              <a:gd name="T29" fmla="*/ 566 h 768"/>
              <a:gd name="T30" fmla="*/ 271 w 769"/>
              <a:gd name="T31" fmla="*/ 680 h 768"/>
              <a:gd name="T32" fmla="*/ 384 w 769"/>
              <a:gd name="T33" fmla="*/ 683 h 768"/>
              <a:gd name="T34" fmla="*/ 227 w 769"/>
              <a:gd name="T35" fmla="*/ 567 h 768"/>
              <a:gd name="T36" fmla="*/ 184 w 769"/>
              <a:gd name="T37" fmla="*/ 88 h 768"/>
              <a:gd name="T38" fmla="*/ 106 w 769"/>
              <a:gd name="T39" fmla="*/ 210 h 768"/>
              <a:gd name="T40" fmla="*/ 228 w 769"/>
              <a:gd name="T41" fmla="*/ 201 h 768"/>
              <a:gd name="T42" fmla="*/ 499 w 769"/>
              <a:gd name="T43" fmla="*/ 87 h 768"/>
              <a:gd name="T44" fmla="*/ 394 w 769"/>
              <a:gd name="T45" fmla="*/ 76 h 768"/>
              <a:gd name="T46" fmla="*/ 501 w 769"/>
              <a:gd name="T47" fmla="*/ 86 h 768"/>
              <a:gd name="T48" fmla="*/ 561 w 769"/>
              <a:gd name="T49" fmla="*/ 372 h 768"/>
              <a:gd name="T50" fmla="*/ 546 w 769"/>
              <a:gd name="T51" fmla="*/ 542 h 768"/>
              <a:gd name="T52" fmla="*/ 560 w 769"/>
              <a:gd name="T53" fmla="*/ 396 h 768"/>
              <a:gd name="T54" fmla="*/ 209 w 769"/>
              <a:gd name="T55" fmla="*/ 396 h 768"/>
              <a:gd name="T56" fmla="*/ 333 w 769"/>
              <a:gd name="T57" fmla="*/ 210 h 768"/>
              <a:gd name="T58" fmla="*/ 397 w 769"/>
              <a:gd name="T59" fmla="*/ 208 h 768"/>
              <a:gd name="T60" fmla="*/ 385 w 769"/>
              <a:gd name="T61" fmla="*/ 367 h 768"/>
              <a:gd name="T62" fmla="*/ 208 w 769"/>
              <a:gd name="T63" fmla="*/ 371 h 768"/>
              <a:gd name="T64" fmla="*/ 207 w 769"/>
              <a:gd name="T65" fmla="*/ 396 h 768"/>
              <a:gd name="T66" fmla="*/ 83 w 769"/>
              <a:gd name="T67" fmla="*/ 384 h 768"/>
              <a:gd name="T68" fmla="*/ 559 w 769"/>
              <a:gd name="T69" fmla="*/ 555 h 768"/>
              <a:gd name="T70" fmla="*/ 575 w 769"/>
              <a:gd name="T71" fmla="*/ 553 h 768"/>
              <a:gd name="T72" fmla="*/ 669 w 769"/>
              <a:gd name="T73" fmla="*/ 541 h 768"/>
              <a:gd name="T74" fmla="*/ 633 w 769"/>
              <a:gd name="T75" fmla="*/ 155 h 768"/>
              <a:gd name="T76" fmla="*/ 517 w 769"/>
              <a:gd name="T77" fmla="*/ 25 h 768"/>
              <a:gd name="T78" fmla="*/ 496 w 769"/>
              <a:gd name="T79" fmla="*/ 18 h 768"/>
              <a:gd name="T80" fmla="*/ 576 w 769"/>
              <a:gd name="T81" fmla="*/ 86 h 768"/>
              <a:gd name="T82" fmla="*/ 440 w 769"/>
              <a:gd name="T83" fmla="*/ 15 h 768"/>
              <a:gd name="T84" fmla="*/ 434 w 769"/>
              <a:gd name="T85" fmla="*/ 9 h 768"/>
              <a:gd name="T86" fmla="*/ 378 w 769"/>
              <a:gd name="T87" fmla="*/ 7 h 768"/>
              <a:gd name="T88" fmla="*/ 182 w 769"/>
              <a:gd name="T89" fmla="*/ 84 h 768"/>
              <a:gd name="T90" fmla="*/ 252 w 769"/>
              <a:gd name="T91" fmla="*/ 24 h 768"/>
              <a:gd name="T92" fmla="*/ 242 w 769"/>
              <a:gd name="T93" fmla="*/ 29 h 768"/>
              <a:gd name="T94" fmla="*/ 102 w 769"/>
              <a:gd name="T95" fmla="*/ 209 h 768"/>
              <a:gd name="T96" fmla="*/ 45 w 769"/>
              <a:gd name="T97" fmla="*/ 227 h 768"/>
              <a:gd name="T98" fmla="*/ 39 w 769"/>
              <a:gd name="T99" fmla="*/ 234 h 768"/>
              <a:gd name="T100" fmla="*/ 90 w 769"/>
              <a:gd name="T101" fmla="*/ 547 h 768"/>
              <a:gd name="T102" fmla="*/ 93 w 769"/>
              <a:gd name="T103" fmla="*/ 548 h 768"/>
              <a:gd name="T104" fmla="*/ 126 w 769"/>
              <a:gd name="T105" fmla="*/ 660 h 768"/>
              <a:gd name="T106" fmla="*/ 148 w 769"/>
              <a:gd name="T107" fmla="*/ 672 h 768"/>
              <a:gd name="T108" fmla="*/ 284 w 769"/>
              <a:gd name="T109" fmla="*/ 752 h 768"/>
              <a:gd name="T110" fmla="*/ 271 w 769"/>
              <a:gd name="T111" fmla="*/ 697 h 768"/>
              <a:gd name="T112" fmla="*/ 277 w 769"/>
              <a:gd name="T113" fmla="*/ 695 h 768"/>
              <a:gd name="T114" fmla="*/ 385 w 769"/>
              <a:gd name="T115" fmla="*/ 700 h 768"/>
              <a:gd name="T116" fmla="*/ 527 w 769"/>
              <a:gd name="T117" fmla="*/ 739 h 768"/>
              <a:gd name="T118" fmla="*/ 602 w 769"/>
              <a:gd name="T119" fmla="*/ 677 h 768"/>
              <a:gd name="T120" fmla="*/ 602 w 769"/>
              <a:gd name="T121" fmla="*/ 676 h 768"/>
              <a:gd name="T122" fmla="*/ 645 w 769"/>
              <a:gd name="T123" fmla="*/ 661 h 768"/>
              <a:gd name="T124" fmla="*/ 695 w 769"/>
              <a:gd name="T125" fmla="*/ 393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9" h="768">
                <a:moveTo>
                  <a:pt x="763" y="378"/>
                </a:moveTo>
                <a:cubicBezTo>
                  <a:pt x="762" y="378"/>
                  <a:pt x="762" y="378"/>
                  <a:pt x="762" y="378"/>
                </a:cubicBezTo>
                <a:cubicBezTo>
                  <a:pt x="732" y="234"/>
                  <a:pt x="732" y="234"/>
                  <a:pt x="732" y="234"/>
                </a:cubicBezTo>
                <a:cubicBezTo>
                  <a:pt x="734" y="234"/>
                  <a:pt x="736" y="231"/>
                  <a:pt x="736" y="228"/>
                </a:cubicBezTo>
                <a:cubicBezTo>
                  <a:pt x="736" y="225"/>
                  <a:pt x="734" y="222"/>
                  <a:pt x="730" y="222"/>
                </a:cubicBezTo>
                <a:cubicBezTo>
                  <a:pt x="729" y="222"/>
                  <a:pt x="728" y="223"/>
                  <a:pt x="727" y="223"/>
                </a:cubicBezTo>
                <a:cubicBezTo>
                  <a:pt x="646" y="106"/>
                  <a:pt x="646" y="106"/>
                  <a:pt x="646" y="106"/>
                </a:cubicBezTo>
                <a:cubicBezTo>
                  <a:pt x="648" y="105"/>
                  <a:pt x="649" y="103"/>
                  <a:pt x="649" y="101"/>
                </a:cubicBezTo>
                <a:cubicBezTo>
                  <a:pt x="649" y="98"/>
                  <a:pt x="646" y="96"/>
                  <a:pt x="643" y="96"/>
                </a:cubicBezTo>
                <a:cubicBezTo>
                  <a:pt x="641" y="96"/>
                  <a:pt x="639" y="97"/>
                  <a:pt x="638" y="98"/>
                </a:cubicBezTo>
                <a:cubicBezTo>
                  <a:pt x="528" y="28"/>
                  <a:pt x="528" y="28"/>
                  <a:pt x="528" y="28"/>
                </a:cubicBezTo>
                <a:cubicBezTo>
                  <a:pt x="528" y="27"/>
                  <a:pt x="529" y="26"/>
                  <a:pt x="529" y="25"/>
                </a:cubicBezTo>
                <a:cubicBezTo>
                  <a:pt x="529" y="22"/>
                  <a:pt x="526" y="19"/>
                  <a:pt x="523" y="19"/>
                </a:cubicBezTo>
                <a:cubicBezTo>
                  <a:pt x="520" y="19"/>
                  <a:pt x="518" y="21"/>
                  <a:pt x="517" y="23"/>
                </a:cubicBezTo>
                <a:cubicBezTo>
                  <a:pt x="497" y="17"/>
                  <a:pt x="497" y="17"/>
                  <a:pt x="497" y="17"/>
                </a:cubicBezTo>
                <a:cubicBezTo>
                  <a:pt x="497" y="16"/>
                  <a:pt x="497" y="15"/>
                  <a:pt x="497" y="15"/>
                </a:cubicBezTo>
                <a:cubicBezTo>
                  <a:pt x="497" y="12"/>
                  <a:pt x="495" y="9"/>
                  <a:pt x="492" y="9"/>
                </a:cubicBezTo>
                <a:cubicBezTo>
                  <a:pt x="489" y="9"/>
                  <a:pt x="486" y="11"/>
                  <a:pt x="486" y="14"/>
                </a:cubicBezTo>
                <a:cubicBezTo>
                  <a:pt x="446" y="10"/>
                  <a:pt x="446" y="10"/>
                  <a:pt x="446" y="10"/>
                </a:cubicBezTo>
                <a:cubicBezTo>
                  <a:pt x="446" y="9"/>
                  <a:pt x="446" y="9"/>
                  <a:pt x="446" y="9"/>
                </a:cubicBezTo>
                <a:cubicBezTo>
                  <a:pt x="446" y="6"/>
                  <a:pt x="443" y="3"/>
                  <a:pt x="440" y="3"/>
                </a:cubicBezTo>
                <a:cubicBezTo>
                  <a:pt x="437" y="3"/>
                  <a:pt x="434" y="5"/>
                  <a:pt x="434" y="9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2"/>
                  <a:pt x="387" y="0"/>
                  <a:pt x="384" y="0"/>
                </a:cubicBezTo>
                <a:cubicBezTo>
                  <a:pt x="381" y="0"/>
                  <a:pt x="378" y="2"/>
                  <a:pt x="378" y="6"/>
                </a:cubicBezTo>
                <a:cubicBezTo>
                  <a:pt x="378" y="6"/>
                  <a:pt x="378" y="6"/>
                  <a:pt x="378" y="6"/>
                </a:cubicBezTo>
                <a:cubicBezTo>
                  <a:pt x="335" y="9"/>
                  <a:pt x="335" y="9"/>
                  <a:pt x="335" y="9"/>
                </a:cubicBezTo>
                <a:cubicBezTo>
                  <a:pt x="334" y="6"/>
                  <a:pt x="332" y="3"/>
                  <a:pt x="329" y="3"/>
                </a:cubicBezTo>
                <a:cubicBezTo>
                  <a:pt x="325" y="3"/>
                  <a:pt x="323" y="6"/>
                  <a:pt x="323" y="9"/>
                </a:cubicBezTo>
                <a:cubicBezTo>
                  <a:pt x="323" y="9"/>
                  <a:pt x="323" y="9"/>
                  <a:pt x="323" y="10"/>
                </a:cubicBezTo>
                <a:cubicBezTo>
                  <a:pt x="283" y="14"/>
                  <a:pt x="283" y="14"/>
                  <a:pt x="283" y="14"/>
                </a:cubicBezTo>
                <a:cubicBezTo>
                  <a:pt x="283" y="11"/>
                  <a:pt x="281" y="9"/>
                  <a:pt x="278" y="9"/>
                </a:cubicBezTo>
                <a:cubicBezTo>
                  <a:pt x="274" y="9"/>
                  <a:pt x="272" y="12"/>
                  <a:pt x="272" y="15"/>
                </a:cubicBezTo>
                <a:cubicBezTo>
                  <a:pt x="272" y="15"/>
                  <a:pt x="272" y="16"/>
                  <a:pt x="272" y="17"/>
                </a:cubicBezTo>
                <a:cubicBezTo>
                  <a:pt x="252" y="23"/>
                  <a:pt x="252" y="23"/>
                  <a:pt x="252" y="23"/>
                </a:cubicBezTo>
                <a:cubicBezTo>
                  <a:pt x="251" y="21"/>
                  <a:pt x="249" y="19"/>
                  <a:pt x="246" y="19"/>
                </a:cubicBezTo>
                <a:cubicBezTo>
                  <a:pt x="243" y="19"/>
                  <a:pt x="241" y="22"/>
                  <a:pt x="241" y="25"/>
                </a:cubicBezTo>
                <a:cubicBezTo>
                  <a:pt x="241" y="26"/>
                  <a:pt x="241" y="27"/>
                  <a:pt x="241" y="28"/>
                </a:cubicBezTo>
                <a:cubicBezTo>
                  <a:pt x="131" y="98"/>
                  <a:pt x="131" y="98"/>
                  <a:pt x="131" y="98"/>
                </a:cubicBezTo>
                <a:cubicBezTo>
                  <a:pt x="130" y="97"/>
                  <a:pt x="128" y="96"/>
                  <a:pt x="126" y="96"/>
                </a:cubicBezTo>
                <a:cubicBezTo>
                  <a:pt x="123" y="96"/>
                  <a:pt x="120" y="98"/>
                  <a:pt x="120" y="101"/>
                </a:cubicBezTo>
                <a:cubicBezTo>
                  <a:pt x="120" y="103"/>
                  <a:pt x="121" y="105"/>
                  <a:pt x="123" y="106"/>
                </a:cubicBezTo>
                <a:cubicBezTo>
                  <a:pt x="42" y="223"/>
                  <a:pt x="42" y="223"/>
                  <a:pt x="42" y="223"/>
                </a:cubicBezTo>
                <a:cubicBezTo>
                  <a:pt x="41" y="222"/>
                  <a:pt x="40" y="222"/>
                  <a:pt x="39" y="222"/>
                </a:cubicBezTo>
                <a:cubicBezTo>
                  <a:pt x="36" y="222"/>
                  <a:pt x="33" y="224"/>
                  <a:pt x="33" y="228"/>
                </a:cubicBezTo>
                <a:cubicBezTo>
                  <a:pt x="33" y="231"/>
                  <a:pt x="35" y="233"/>
                  <a:pt x="38" y="233"/>
                </a:cubicBezTo>
                <a:cubicBezTo>
                  <a:pt x="7" y="378"/>
                  <a:pt x="7" y="378"/>
                  <a:pt x="7" y="378"/>
                </a:cubicBezTo>
                <a:cubicBezTo>
                  <a:pt x="7" y="378"/>
                  <a:pt x="7" y="378"/>
                  <a:pt x="6" y="378"/>
                </a:cubicBezTo>
                <a:cubicBezTo>
                  <a:pt x="3" y="378"/>
                  <a:pt x="0" y="381"/>
                  <a:pt x="0" y="384"/>
                </a:cubicBezTo>
                <a:cubicBezTo>
                  <a:pt x="0" y="387"/>
                  <a:pt x="3" y="390"/>
                  <a:pt x="6" y="390"/>
                </a:cubicBezTo>
                <a:cubicBezTo>
                  <a:pt x="7" y="390"/>
                  <a:pt x="7" y="390"/>
                  <a:pt x="8" y="390"/>
                </a:cubicBezTo>
                <a:cubicBezTo>
                  <a:pt x="38" y="534"/>
                  <a:pt x="38" y="534"/>
                  <a:pt x="38" y="534"/>
                </a:cubicBezTo>
                <a:cubicBezTo>
                  <a:pt x="35" y="534"/>
                  <a:pt x="33" y="537"/>
                  <a:pt x="33" y="539"/>
                </a:cubicBezTo>
                <a:cubicBezTo>
                  <a:pt x="33" y="543"/>
                  <a:pt x="36" y="545"/>
                  <a:pt x="39" y="545"/>
                </a:cubicBezTo>
                <a:cubicBezTo>
                  <a:pt x="40" y="545"/>
                  <a:pt x="41" y="545"/>
                  <a:pt x="42" y="544"/>
                </a:cubicBezTo>
                <a:cubicBezTo>
                  <a:pt x="123" y="661"/>
                  <a:pt x="123" y="661"/>
                  <a:pt x="123" y="661"/>
                </a:cubicBezTo>
                <a:cubicBezTo>
                  <a:pt x="122" y="662"/>
                  <a:pt x="121" y="664"/>
                  <a:pt x="121" y="666"/>
                </a:cubicBezTo>
                <a:cubicBezTo>
                  <a:pt x="121" y="669"/>
                  <a:pt x="123" y="672"/>
                  <a:pt x="126" y="672"/>
                </a:cubicBezTo>
                <a:cubicBezTo>
                  <a:pt x="129" y="672"/>
                  <a:pt x="130" y="671"/>
                  <a:pt x="131" y="669"/>
                </a:cubicBezTo>
                <a:cubicBezTo>
                  <a:pt x="241" y="739"/>
                  <a:pt x="241" y="739"/>
                  <a:pt x="241" y="739"/>
                </a:cubicBezTo>
                <a:cubicBezTo>
                  <a:pt x="241" y="740"/>
                  <a:pt x="240" y="741"/>
                  <a:pt x="240" y="742"/>
                </a:cubicBezTo>
                <a:cubicBezTo>
                  <a:pt x="240" y="746"/>
                  <a:pt x="243" y="748"/>
                  <a:pt x="246" y="748"/>
                </a:cubicBezTo>
                <a:cubicBezTo>
                  <a:pt x="249" y="748"/>
                  <a:pt x="251" y="746"/>
                  <a:pt x="252" y="744"/>
                </a:cubicBezTo>
                <a:cubicBezTo>
                  <a:pt x="272" y="751"/>
                  <a:pt x="272" y="751"/>
                  <a:pt x="272" y="751"/>
                </a:cubicBezTo>
                <a:cubicBezTo>
                  <a:pt x="272" y="751"/>
                  <a:pt x="272" y="751"/>
                  <a:pt x="272" y="752"/>
                </a:cubicBezTo>
                <a:cubicBezTo>
                  <a:pt x="272" y="755"/>
                  <a:pt x="275" y="757"/>
                  <a:pt x="278" y="757"/>
                </a:cubicBezTo>
                <a:cubicBezTo>
                  <a:pt x="281" y="757"/>
                  <a:pt x="283" y="756"/>
                  <a:pt x="283" y="753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62"/>
                  <a:pt x="326" y="764"/>
                  <a:pt x="329" y="764"/>
                </a:cubicBezTo>
                <a:cubicBezTo>
                  <a:pt x="332" y="764"/>
                  <a:pt x="335" y="762"/>
                  <a:pt x="335" y="759"/>
                </a:cubicBezTo>
                <a:cubicBezTo>
                  <a:pt x="379" y="761"/>
                  <a:pt x="379" y="761"/>
                  <a:pt x="379" y="761"/>
                </a:cubicBezTo>
                <a:cubicBezTo>
                  <a:pt x="379" y="761"/>
                  <a:pt x="379" y="762"/>
                  <a:pt x="379" y="762"/>
                </a:cubicBezTo>
                <a:cubicBezTo>
                  <a:pt x="379" y="765"/>
                  <a:pt x="381" y="768"/>
                  <a:pt x="385" y="768"/>
                </a:cubicBezTo>
                <a:cubicBezTo>
                  <a:pt x="388" y="768"/>
                  <a:pt x="390" y="765"/>
                  <a:pt x="390" y="762"/>
                </a:cubicBezTo>
                <a:cubicBezTo>
                  <a:pt x="390" y="762"/>
                  <a:pt x="390" y="761"/>
                  <a:pt x="390" y="761"/>
                </a:cubicBezTo>
                <a:cubicBezTo>
                  <a:pt x="435" y="759"/>
                  <a:pt x="435" y="759"/>
                  <a:pt x="435" y="759"/>
                </a:cubicBezTo>
                <a:cubicBezTo>
                  <a:pt x="436" y="761"/>
                  <a:pt x="438" y="763"/>
                  <a:pt x="441" y="763"/>
                </a:cubicBezTo>
                <a:cubicBezTo>
                  <a:pt x="444" y="763"/>
                  <a:pt x="447" y="761"/>
                  <a:pt x="447" y="758"/>
                </a:cubicBezTo>
                <a:cubicBezTo>
                  <a:pt x="486" y="753"/>
                  <a:pt x="486" y="753"/>
                  <a:pt x="486" y="753"/>
                </a:cubicBezTo>
                <a:cubicBezTo>
                  <a:pt x="486" y="756"/>
                  <a:pt x="489" y="758"/>
                  <a:pt x="492" y="758"/>
                </a:cubicBezTo>
                <a:cubicBezTo>
                  <a:pt x="495" y="758"/>
                  <a:pt x="497" y="756"/>
                  <a:pt x="497" y="752"/>
                </a:cubicBezTo>
                <a:cubicBezTo>
                  <a:pt x="497" y="752"/>
                  <a:pt x="497" y="751"/>
                  <a:pt x="497" y="751"/>
                </a:cubicBezTo>
                <a:cubicBezTo>
                  <a:pt x="517" y="744"/>
                  <a:pt x="517" y="744"/>
                  <a:pt x="517" y="744"/>
                </a:cubicBezTo>
                <a:cubicBezTo>
                  <a:pt x="518" y="747"/>
                  <a:pt x="520" y="748"/>
                  <a:pt x="523" y="748"/>
                </a:cubicBezTo>
                <a:cubicBezTo>
                  <a:pt x="526" y="748"/>
                  <a:pt x="529" y="746"/>
                  <a:pt x="529" y="742"/>
                </a:cubicBezTo>
                <a:cubicBezTo>
                  <a:pt x="529" y="741"/>
                  <a:pt x="528" y="740"/>
                  <a:pt x="528" y="739"/>
                </a:cubicBezTo>
                <a:cubicBezTo>
                  <a:pt x="638" y="669"/>
                  <a:pt x="638" y="669"/>
                  <a:pt x="638" y="669"/>
                </a:cubicBezTo>
                <a:cubicBezTo>
                  <a:pt x="639" y="671"/>
                  <a:pt x="641" y="672"/>
                  <a:pt x="643" y="672"/>
                </a:cubicBezTo>
                <a:cubicBezTo>
                  <a:pt x="646" y="672"/>
                  <a:pt x="649" y="669"/>
                  <a:pt x="649" y="666"/>
                </a:cubicBezTo>
                <a:cubicBezTo>
                  <a:pt x="649" y="664"/>
                  <a:pt x="648" y="662"/>
                  <a:pt x="646" y="661"/>
                </a:cubicBezTo>
                <a:cubicBezTo>
                  <a:pt x="726" y="545"/>
                  <a:pt x="726" y="545"/>
                  <a:pt x="726" y="545"/>
                </a:cubicBezTo>
                <a:cubicBezTo>
                  <a:pt x="727" y="546"/>
                  <a:pt x="728" y="546"/>
                  <a:pt x="729" y="546"/>
                </a:cubicBezTo>
                <a:cubicBezTo>
                  <a:pt x="732" y="546"/>
                  <a:pt x="735" y="543"/>
                  <a:pt x="735" y="540"/>
                </a:cubicBezTo>
                <a:cubicBezTo>
                  <a:pt x="735" y="537"/>
                  <a:pt x="733" y="535"/>
                  <a:pt x="731" y="535"/>
                </a:cubicBezTo>
                <a:cubicBezTo>
                  <a:pt x="762" y="390"/>
                  <a:pt x="762" y="390"/>
                  <a:pt x="762" y="390"/>
                </a:cubicBezTo>
                <a:cubicBezTo>
                  <a:pt x="762" y="390"/>
                  <a:pt x="762" y="390"/>
                  <a:pt x="763" y="390"/>
                </a:cubicBezTo>
                <a:cubicBezTo>
                  <a:pt x="766" y="390"/>
                  <a:pt x="769" y="387"/>
                  <a:pt x="769" y="384"/>
                </a:cubicBezTo>
                <a:cubicBezTo>
                  <a:pt x="769" y="381"/>
                  <a:pt x="766" y="378"/>
                  <a:pt x="763" y="378"/>
                </a:cubicBezTo>
                <a:close/>
                <a:moveTo>
                  <a:pt x="761" y="378"/>
                </a:moveTo>
                <a:cubicBezTo>
                  <a:pt x="759" y="379"/>
                  <a:pt x="757" y="381"/>
                  <a:pt x="757" y="383"/>
                </a:cubicBezTo>
                <a:cubicBezTo>
                  <a:pt x="703" y="383"/>
                  <a:pt x="703" y="383"/>
                  <a:pt x="703" y="383"/>
                </a:cubicBezTo>
                <a:cubicBezTo>
                  <a:pt x="703" y="379"/>
                  <a:pt x="699" y="375"/>
                  <a:pt x="695" y="375"/>
                </a:cubicBezTo>
                <a:cubicBezTo>
                  <a:pt x="695" y="375"/>
                  <a:pt x="694" y="376"/>
                  <a:pt x="694" y="376"/>
                </a:cubicBezTo>
                <a:cubicBezTo>
                  <a:pt x="690" y="349"/>
                  <a:pt x="690" y="349"/>
                  <a:pt x="690" y="349"/>
                </a:cubicBezTo>
                <a:cubicBezTo>
                  <a:pt x="670" y="226"/>
                  <a:pt x="670" y="226"/>
                  <a:pt x="670" y="226"/>
                </a:cubicBezTo>
                <a:cubicBezTo>
                  <a:pt x="673" y="226"/>
                  <a:pt x="676" y="223"/>
                  <a:pt x="676" y="220"/>
                </a:cubicBezTo>
                <a:cubicBezTo>
                  <a:pt x="680" y="220"/>
                  <a:pt x="680" y="220"/>
                  <a:pt x="680" y="220"/>
                </a:cubicBezTo>
                <a:cubicBezTo>
                  <a:pt x="725" y="227"/>
                  <a:pt x="725" y="227"/>
                  <a:pt x="725" y="227"/>
                </a:cubicBezTo>
                <a:cubicBezTo>
                  <a:pt x="724" y="228"/>
                  <a:pt x="724" y="228"/>
                  <a:pt x="724" y="228"/>
                </a:cubicBezTo>
                <a:cubicBezTo>
                  <a:pt x="724" y="232"/>
                  <a:pt x="727" y="234"/>
                  <a:pt x="730" y="234"/>
                </a:cubicBezTo>
                <a:cubicBezTo>
                  <a:pt x="730" y="234"/>
                  <a:pt x="731" y="234"/>
                  <a:pt x="731" y="234"/>
                </a:cubicBezTo>
                <a:lnTo>
                  <a:pt x="761" y="378"/>
                </a:lnTo>
                <a:close/>
                <a:moveTo>
                  <a:pt x="492" y="747"/>
                </a:moveTo>
                <a:cubicBezTo>
                  <a:pt x="488" y="747"/>
                  <a:pt x="486" y="749"/>
                  <a:pt x="486" y="752"/>
                </a:cubicBezTo>
                <a:cubicBezTo>
                  <a:pt x="447" y="757"/>
                  <a:pt x="447" y="757"/>
                  <a:pt x="447" y="757"/>
                </a:cubicBezTo>
                <a:cubicBezTo>
                  <a:pt x="446" y="755"/>
                  <a:pt x="446" y="754"/>
                  <a:pt x="445" y="753"/>
                </a:cubicBezTo>
                <a:cubicBezTo>
                  <a:pt x="494" y="695"/>
                  <a:pt x="494" y="695"/>
                  <a:pt x="494" y="695"/>
                </a:cubicBezTo>
                <a:cubicBezTo>
                  <a:pt x="495" y="696"/>
                  <a:pt x="497" y="696"/>
                  <a:pt x="499" y="696"/>
                </a:cubicBezTo>
                <a:cubicBezTo>
                  <a:pt x="504" y="696"/>
                  <a:pt x="507" y="693"/>
                  <a:pt x="507" y="688"/>
                </a:cubicBezTo>
                <a:cubicBezTo>
                  <a:pt x="507" y="688"/>
                  <a:pt x="507" y="688"/>
                  <a:pt x="507" y="688"/>
                </a:cubicBezTo>
                <a:cubicBezTo>
                  <a:pt x="584" y="680"/>
                  <a:pt x="584" y="680"/>
                  <a:pt x="584" y="680"/>
                </a:cubicBezTo>
                <a:cubicBezTo>
                  <a:pt x="586" y="680"/>
                  <a:pt x="586" y="680"/>
                  <a:pt x="586" y="680"/>
                </a:cubicBezTo>
                <a:cubicBezTo>
                  <a:pt x="586" y="681"/>
                  <a:pt x="586" y="682"/>
                  <a:pt x="587" y="683"/>
                </a:cubicBezTo>
                <a:cubicBezTo>
                  <a:pt x="496" y="748"/>
                  <a:pt x="496" y="748"/>
                  <a:pt x="496" y="748"/>
                </a:cubicBezTo>
                <a:cubicBezTo>
                  <a:pt x="495" y="747"/>
                  <a:pt x="493" y="747"/>
                  <a:pt x="492" y="747"/>
                </a:cubicBezTo>
                <a:close/>
                <a:moveTo>
                  <a:pt x="393" y="691"/>
                </a:moveTo>
                <a:cubicBezTo>
                  <a:pt x="393" y="687"/>
                  <a:pt x="389" y="683"/>
                  <a:pt x="385" y="683"/>
                </a:cubicBezTo>
                <a:cubicBezTo>
                  <a:pt x="385" y="572"/>
                  <a:pt x="385" y="572"/>
                  <a:pt x="385" y="572"/>
                </a:cubicBezTo>
                <a:cubicBezTo>
                  <a:pt x="392" y="572"/>
                  <a:pt x="397" y="567"/>
                  <a:pt x="397" y="560"/>
                </a:cubicBezTo>
                <a:cubicBezTo>
                  <a:pt x="397" y="560"/>
                  <a:pt x="397" y="560"/>
                  <a:pt x="397" y="560"/>
                </a:cubicBezTo>
                <a:cubicBezTo>
                  <a:pt x="493" y="557"/>
                  <a:pt x="493" y="557"/>
                  <a:pt x="493" y="557"/>
                </a:cubicBezTo>
                <a:cubicBezTo>
                  <a:pt x="534" y="556"/>
                  <a:pt x="534" y="556"/>
                  <a:pt x="534" y="556"/>
                </a:cubicBezTo>
                <a:cubicBezTo>
                  <a:pt x="534" y="561"/>
                  <a:pt x="537" y="565"/>
                  <a:pt x="541" y="566"/>
                </a:cubicBezTo>
                <a:cubicBezTo>
                  <a:pt x="501" y="680"/>
                  <a:pt x="501" y="680"/>
                  <a:pt x="501" y="680"/>
                </a:cubicBezTo>
                <a:cubicBezTo>
                  <a:pt x="500" y="679"/>
                  <a:pt x="500" y="679"/>
                  <a:pt x="499" y="679"/>
                </a:cubicBezTo>
                <a:cubicBezTo>
                  <a:pt x="494" y="679"/>
                  <a:pt x="490" y="683"/>
                  <a:pt x="490" y="688"/>
                </a:cubicBezTo>
                <a:cubicBezTo>
                  <a:pt x="490" y="688"/>
                  <a:pt x="490" y="688"/>
                  <a:pt x="490" y="688"/>
                </a:cubicBezTo>
                <a:cubicBezTo>
                  <a:pt x="486" y="688"/>
                  <a:pt x="486" y="688"/>
                  <a:pt x="486" y="688"/>
                </a:cubicBezTo>
                <a:lnTo>
                  <a:pt x="393" y="691"/>
                </a:lnTo>
                <a:close/>
                <a:moveTo>
                  <a:pt x="376" y="691"/>
                </a:moveTo>
                <a:cubicBezTo>
                  <a:pt x="279" y="688"/>
                  <a:pt x="279" y="688"/>
                  <a:pt x="279" y="688"/>
                </a:cubicBezTo>
                <a:cubicBezTo>
                  <a:pt x="279" y="684"/>
                  <a:pt x="275" y="680"/>
                  <a:pt x="271" y="680"/>
                </a:cubicBezTo>
                <a:cubicBezTo>
                  <a:pt x="270" y="680"/>
                  <a:pt x="269" y="680"/>
                  <a:pt x="269" y="681"/>
                </a:cubicBezTo>
                <a:cubicBezTo>
                  <a:pt x="255" y="642"/>
                  <a:pt x="255" y="642"/>
                  <a:pt x="255" y="642"/>
                </a:cubicBezTo>
                <a:cubicBezTo>
                  <a:pt x="228" y="567"/>
                  <a:pt x="228" y="567"/>
                  <a:pt x="228" y="567"/>
                </a:cubicBezTo>
                <a:cubicBezTo>
                  <a:pt x="232" y="565"/>
                  <a:pt x="236" y="561"/>
                  <a:pt x="236" y="556"/>
                </a:cubicBezTo>
                <a:cubicBezTo>
                  <a:pt x="296" y="558"/>
                  <a:pt x="296" y="558"/>
                  <a:pt x="296" y="558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7"/>
                  <a:pt x="377" y="572"/>
                  <a:pt x="384" y="572"/>
                </a:cubicBezTo>
                <a:cubicBezTo>
                  <a:pt x="384" y="683"/>
                  <a:pt x="384" y="683"/>
                  <a:pt x="384" y="683"/>
                </a:cubicBezTo>
                <a:cubicBezTo>
                  <a:pt x="380" y="683"/>
                  <a:pt x="376" y="686"/>
                  <a:pt x="376" y="691"/>
                </a:cubicBezTo>
                <a:close/>
                <a:moveTo>
                  <a:pt x="175" y="671"/>
                </a:moveTo>
                <a:cubicBezTo>
                  <a:pt x="174" y="671"/>
                  <a:pt x="173" y="671"/>
                  <a:pt x="172" y="672"/>
                </a:cubicBezTo>
                <a:cubicBezTo>
                  <a:pt x="106" y="556"/>
                  <a:pt x="106" y="556"/>
                  <a:pt x="106" y="556"/>
                </a:cubicBezTo>
                <a:cubicBezTo>
                  <a:pt x="108" y="555"/>
                  <a:pt x="110" y="553"/>
                  <a:pt x="110" y="550"/>
                </a:cubicBezTo>
                <a:cubicBezTo>
                  <a:pt x="160" y="553"/>
                  <a:pt x="160" y="553"/>
                  <a:pt x="160" y="553"/>
                </a:cubicBezTo>
                <a:cubicBezTo>
                  <a:pt x="211" y="555"/>
                  <a:pt x="211" y="555"/>
                  <a:pt x="211" y="555"/>
                </a:cubicBezTo>
                <a:cubicBezTo>
                  <a:pt x="211" y="562"/>
                  <a:pt x="217" y="567"/>
                  <a:pt x="224" y="567"/>
                </a:cubicBezTo>
                <a:cubicBezTo>
                  <a:pt x="225" y="567"/>
                  <a:pt x="226" y="567"/>
                  <a:pt x="227" y="567"/>
                </a:cubicBezTo>
                <a:cubicBezTo>
                  <a:pt x="268" y="681"/>
                  <a:pt x="268" y="681"/>
                  <a:pt x="268" y="681"/>
                </a:cubicBezTo>
                <a:cubicBezTo>
                  <a:pt x="265" y="682"/>
                  <a:pt x="263" y="684"/>
                  <a:pt x="262" y="687"/>
                </a:cubicBezTo>
                <a:cubicBezTo>
                  <a:pt x="193" y="680"/>
                  <a:pt x="193" y="680"/>
                  <a:pt x="193" y="680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5"/>
                  <a:pt x="180" y="671"/>
                  <a:pt x="175" y="671"/>
                </a:cubicBezTo>
                <a:close/>
                <a:moveTo>
                  <a:pt x="176" y="97"/>
                </a:moveTo>
                <a:cubicBezTo>
                  <a:pt x="180" y="97"/>
                  <a:pt x="184" y="93"/>
                  <a:pt x="184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262" y="80"/>
                  <a:pt x="262" y="80"/>
                  <a:pt x="262" y="80"/>
                </a:cubicBezTo>
                <a:cubicBezTo>
                  <a:pt x="262" y="83"/>
                  <a:pt x="264" y="86"/>
                  <a:pt x="267" y="87"/>
                </a:cubicBezTo>
                <a:cubicBezTo>
                  <a:pt x="229" y="194"/>
                  <a:pt x="229" y="194"/>
                  <a:pt x="229" y="194"/>
                </a:cubicBezTo>
                <a:cubicBezTo>
                  <a:pt x="227" y="201"/>
                  <a:pt x="227" y="201"/>
                  <a:pt x="227" y="201"/>
                </a:cubicBezTo>
                <a:cubicBezTo>
                  <a:pt x="226" y="200"/>
                  <a:pt x="224" y="200"/>
                  <a:pt x="223" y="200"/>
                </a:cubicBezTo>
                <a:cubicBezTo>
                  <a:pt x="216" y="200"/>
                  <a:pt x="210" y="205"/>
                  <a:pt x="210" y="212"/>
                </a:cubicBezTo>
                <a:cubicBezTo>
                  <a:pt x="160" y="215"/>
                  <a:pt x="160" y="215"/>
                  <a:pt x="160" y="215"/>
                </a:cubicBezTo>
                <a:cubicBezTo>
                  <a:pt x="110" y="217"/>
                  <a:pt x="110" y="217"/>
                  <a:pt x="110" y="217"/>
                </a:cubicBezTo>
                <a:cubicBezTo>
                  <a:pt x="110" y="214"/>
                  <a:pt x="109" y="211"/>
                  <a:pt x="106" y="210"/>
                </a:cubicBezTo>
                <a:cubicBezTo>
                  <a:pt x="171" y="96"/>
                  <a:pt x="171" y="96"/>
                  <a:pt x="171" y="96"/>
                </a:cubicBezTo>
                <a:cubicBezTo>
                  <a:pt x="173" y="97"/>
                  <a:pt x="174" y="97"/>
                  <a:pt x="176" y="97"/>
                </a:cubicBezTo>
                <a:close/>
                <a:moveTo>
                  <a:pt x="376" y="76"/>
                </a:moveTo>
                <a:cubicBezTo>
                  <a:pt x="377" y="80"/>
                  <a:pt x="380" y="84"/>
                  <a:pt x="384" y="84"/>
                </a:cubicBezTo>
                <a:cubicBezTo>
                  <a:pt x="384" y="196"/>
                  <a:pt x="384" y="196"/>
                  <a:pt x="384" y="196"/>
                </a:cubicBezTo>
                <a:cubicBezTo>
                  <a:pt x="377" y="196"/>
                  <a:pt x="372" y="201"/>
                  <a:pt x="372" y="208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07"/>
                  <a:pt x="232" y="203"/>
                  <a:pt x="228" y="201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8"/>
                  <a:pt x="270" y="88"/>
                  <a:pt x="270" y="88"/>
                </a:cubicBezTo>
                <a:cubicBezTo>
                  <a:pt x="275" y="88"/>
                  <a:pt x="279" y="84"/>
                  <a:pt x="279" y="79"/>
                </a:cubicBezTo>
                <a:cubicBezTo>
                  <a:pt x="279" y="79"/>
                  <a:pt x="279" y="79"/>
                  <a:pt x="279" y="79"/>
                </a:cubicBezTo>
                <a:cubicBezTo>
                  <a:pt x="283" y="79"/>
                  <a:pt x="283" y="79"/>
                  <a:pt x="283" y="79"/>
                </a:cubicBezTo>
                <a:lnTo>
                  <a:pt x="376" y="76"/>
                </a:lnTo>
                <a:close/>
                <a:moveTo>
                  <a:pt x="394" y="76"/>
                </a:moveTo>
                <a:cubicBezTo>
                  <a:pt x="490" y="79"/>
                  <a:pt x="490" y="79"/>
                  <a:pt x="490" y="79"/>
                </a:cubicBezTo>
                <a:cubicBezTo>
                  <a:pt x="490" y="83"/>
                  <a:pt x="494" y="87"/>
                  <a:pt x="499" y="87"/>
                </a:cubicBezTo>
                <a:cubicBezTo>
                  <a:pt x="499" y="87"/>
                  <a:pt x="500" y="87"/>
                  <a:pt x="501" y="87"/>
                </a:cubicBezTo>
                <a:cubicBezTo>
                  <a:pt x="514" y="125"/>
                  <a:pt x="514" y="125"/>
                  <a:pt x="514" y="125"/>
                </a:cubicBezTo>
                <a:cubicBezTo>
                  <a:pt x="541" y="201"/>
                  <a:pt x="541" y="201"/>
                  <a:pt x="541" y="201"/>
                </a:cubicBezTo>
                <a:cubicBezTo>
                  <a:pt x="537" y="202"/>
                  <a:pt x="533" y="206"/>
                  <a:pt x="533" y="211"/>
                </a:cubicBezTo>
                <a:cubicBezTo>
                  <a:pt x="473" y="210"/>
                  <a:pt x="473" y="210"/>
                  <a:pt x="473" y="210"/>
                </a:cubicBezTo>
                <a:cubicBezTo>
                  <a:pt x="397" y="208"/>
                  <a:pt x="397" y="208"/>
                  <a:pt x="397" y="208"/>
                </a:cubicBezTo>
                <a:cubicBezTo>
                  <a:pt x="396" y="201"/>
                  <a:pt x="391" y="196"/>
                  <a:pt x="385" y="196"/>
                </a:cubicBezTo>
                <a:cubicBezTo>
                  <a:pt x="385" y="84"/>
                  <a:pt x="385" y="84"/>
                  <a:pt x="385" y="84"/>
                </a:cubicBezTo>
                <a:cubicBezTo>
                  <a:pt x="390" y="84"/>
                  <a:pt x="393" y="81"/>
                  <a:pt x="394" y="76"/>
                </a:cubicBezTo>
                <a:close/>
                <a:moveTo>
                  <a:pt x="594" y="97"/>
                </a:moveTo>
                <a:cubicBezTo>
                  <a:pt x="595" y="97"/>
                  <a:pt x="597" y="97"/>
                  <a:pt x="598" y="96"/>
                </a:cubicBezTo>
                <a:cubicBezTo>
                  <a:pt x="664" y="211"/>
                  <a:pt x="664" y="211"/>
                  <a:pt x="664" y="211"/>
                </a:cubicBezTo>
                <a:cubicBezTo>
                  <a:pt x="661" y="212"/>
                  <a:pt x="660" y="214"/>
                  <a:pt x="659" y="217"/>
                </a:cubicBezTo>
                <a:cubicBezTo>
                  <a:pt x="609" y="215"/>
                  <a:pt x="609" y="215"/>
                  <a:pt x="609" y="215"/>
                </a:cubicBezTo>
                <a:cubicBezTo>
                  <a:pt x="558" y="212"/>
                  <a:pt x="558" y="212"/>
                  <a:pt x="558" y="212"/>
                </a:cubicBezTo>
                <a:cubicBezTo>
                  <a:pt x="558" y="205"/>
                  <a:pt x="552" y="200"/>
                  <a:pt x="545" y="200"/>
                </a:cubicBezTo>
                <a:cubicBezTo>
                  <a:pt x="544" y="200"/>
                  <a:pt x="543" y="200"/>
                  <a:pt x="542" y="200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4" y="85"/>
                  <a:pt x="506" y="83"/>
                  <a:pt x="507" y="80"/>
                </a:cubicBezTo>
                <a:cubicBezTo>
                  <a:pt x="575" y="87"/>
                  <a:pt x="575" y="87"/>
                  <a:pt x="575" y="87"/>
                </a:cubicBezTo>
                <a:cubicBezTo>
                  <a:pt x="585" y="88"/>
                  <a:pt x="585" y="88"/>
                  <a:pt x="585" y="88"/>
                </a:cubicBezTo>
                <a:cubicBezTo>
                  <a:pt x="585" y="88"/>
                  <a:pt x="585" y="88"/>
                  <a:pt x="585" y="89"/>
                </a:cubicBezTo>
                <a:cubicBezTo>
                  <a:pt x="585" y="93"/>
                  <a:pt x="589" y="97"/>
                  <a:pt x="594" y="97"/>
                </a:cubicBezTo>
                <a:close/>
                <a:moveTo>
                  <a:pt x="686" y="383"/>
                </a:moveTo>
                <a:cubicBezTo>
                  <a:pt x="575" y="383"/>
                  <a:pt x="575" y="383"/>
                  <a:pt x="575" y="383"/>
                </a:cubicBezTo>
                <a:cubicBezTo>
                  <a:pt x="574" y="377"/>
                  <a:pt x="569" y="371"/>
                  <a:pt x="562" y="371"/>
                </a:cubicBezTo>
                <a:cubicBezTo>
                  <a:pt x="562" y="371"/>
                  <a:pt x="562" y="372"/>
                  <a:pt x="561" y="372"/>
                </a:cubicBezTo>
                <a:cubicBezTo>
                  <a:pt x="547" y="225"/>
                  <a:pt x="547" y="225"/>
                  <a:pt x="547" y="225"/>
                </a:cubicBezTo>
                <a:cubicBezTo>
                  <a:pt x="553" y="224"/>
                  <a:pt x="558" y="219"/>
                  <a:pt x="558" y="213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23"/>
                  <a:pt x="663" y="227"/>
                  <a:pt x="668" y="227"/>
                </a:cubicBezTo>
                <a:cubicBezTo>
                  <a:pt x="668" y="227"/>
                  <a:pt x="669" y="227"/>
                  <a:pt x="669" y="227"/>
                </a:cubicBezTo>
                <a:cubicBezTo>
                  <a:pt x="693" y="376"/>
                  <a:pt x="693" y="376"/>
                  <a:pt x="693" y="376"/>
                </a:cubicBezTo>
                <a:cubicBezTo>
                  <a:pt x="690" y="376"/>
                  <a:pt x="687" y="379"/>
                  <a:pt x="686" y="383"/>
                </a:cubicBezTo>
                <a:close/>
                <a:moveTo>
                  <a:pt x="546" y="542"/>
                </a:moveTo>
                <a:cubicBezTo>
                  <a:pt x="539" y="542"/>
                  <a:pt x="534" y="548"/>
                  <a:pt x="534" y="555"/>
                </a:cubicBezTo>
                <a:cubicBezTo>
                  <a:pt x="534" y="555"/>
                  <a:pt x="534" y="555"/>
                  <a:pt x="534" y="555"/>
                </a:cubicBezTo>
                <a:cubicBezTo>
                  <a:pt x="436" y="558"/>
                  <a:pt x="436" y="558"/>
                  <a:pt x="436" y="558"/>
                </a:cubicBezTo>
                <a:cubicBezTo>
                  <a:pt x="397" y="559"/>
                  <a:pt x="397" y="559"/>
                  <a:pt x="397" y="559"/>
                </a:cubicBezTo>
                <a:cubicBezTo>
                  <a:pt x="396" y="553"/>
                  <a:pt x="391" y="548"/>
                  <a:pt x="385" y="547"/>
                </a:cubicBezTo>
                <a:cubicBezTo>
                  <a:pt x="385" y="401"/>
                  <a:pt x="385" y="401"/>
                  <a:pt x="385" y="401"/>
                </a:cubicBezTo>
                <a:cubicBezTo>
                  <a:pt x="395" y="401"/>
                  <a:pt x="402" y="394"/>
                  <a:pt x="402" y="384"/>
                </a:cubicBezTo>
                <a:cubicBezTo>
                  <a:pt x="550" y="384"/>
                  <a:pt x="550" y="384"/>
                  <a:pt x="550" y="384"/>
                </a:cubicBezTo>
                <a:cubicBezTo>
                  <a:pt x="550" y="390"/>
                  <a:pt x="554" y="395"/>
                  <a:pt x="560" y="396"/>
                </a:cubicBezTo>
                <a:cubicBezTo>
                  <a:pt x="547" y="542"/>
                  <a:pt x="547" y="542"/>
                  <a:pt x="547" y="542"/>
                </a:cubicBezTo>
                <a:cubicBezTo>
                  <a:pt x="546" y="542"/>
                  <a:pt x="546" y="542"/>
                  <a:pt x="546" y="542"/>
                </a:cubicBezTo>
                <a:close/>
                <a:moveTo>
                  <a:pt x="372" y="559"/>
                </a:moveTo>
                <a:cubicBezTo>
                  <a:pt x="240" y="555"/>
                  <a:pt x="240" y="555"/>
                  <a:pt x="240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48"/>
                  <a:pt x="231" y="542"/>
                  <a:pt x="224" y="542"/>
                </a:cubicBezTo>
                <a:cubicBezTo>
                  <a:pt x="223" y="542"/>
                  <a:pt x="223" y="542"/>
                  <a:pt x="223" y="542"/>
                </a:cubicBezTo>
                <a:cubicBezTo>
                  <a:pt x="209" y="396"/>
                  <a:pt x="209" y="396"/>
                  <a:pt x="209" y="396"/>
                </a:cubicBezTo>
                <a:cubicBezTo>
                  <a:pt x="215" y="395"/>
                  <a:pt x="219" y="390"/>
                  <a:pt x="219" y="384"/>
                </a:cubicBezTo>
                <a:cubicBezTo>
                  <a:pt x="368" y="384"/>
                  <a:pt x="368" y="384"/>
                  <a:pt x="368" y="384"/>
                </a:cubicBezTo>
                <a:cubicBezTo>
                  <a:pt x="368" y="393"/>
                  <a:pt x="375" y="401"/>
                  <a:pt x="384" y="401"/>
                </a:cubicBezTo>
                <a:cubicBezTo>
                  <a:pt x="384" y="547"/>
                  <a:pt x="384" y="547"/>
                  <a:pt x="384" y="547"/>
                </a:cubicBezTo>
                <a:cubicBezTo>
                  <a:pt x="378" y="547"/>
                  <a:pt x="372" y="552"/>
                  <a:pt x="372" y="559"/>
                </a:cubicBezTo>
                <a:close/>
                <a:moveTo>
                  <a:pt x="223" y="225"/>
                </a:moveTo>
                <a:cubicBezTo>
                  <a:pt x="230" y="225"/>
                  <a:pt x="235" y="219"/>
                  <a:pt x="235" y="212"/>
                </a:cubicBezTo>
                <a:cubicBezTo>
                  <a:pt x="235" y="212"/>
                  <a:pt x="235" y="212"/>
                  <a:pt x="235" y="212"/>
                </a:cubicBezTo>
                <a:cubicBezTo>
                  <a:pt x="333" y="210"/>
                  <a:pt x="333" y="210"/>
                  <a:pt x="333" y="210"/>
                </a:cubicBezTo>
                <a:cubicBezTo>
                  <a:pt x="372" y="209"/>
                  <a:pt x="372" y="209"/>
                  <a:pt x="372" y="209"/>
                </a:cubicBezTo>
                <a:cubicBezTo>
                  <a:pt x="372" y="215"/>
                  <a:pt x="377" y="221"/>
                  <a:pt x="384" y="221"/>
                </a:cubicBezTo>
                <a:cubicBezTo>
                  <a:pt x="384" y="367"/>
                  <a:pt x="384" y="367"/>
                  <a:pt x="384" y="367"/>
                </a:cubicBezTo>
                <a:cubicBezTo>
                  <a:pt x="375" y="367"/>
                  <a:pt x="368" y="374"/>
                  <a:pt x="368" y="383"/>
                </a:cubicBezTo>
                <a:cubicBezTo>
                  <a:pt x="219" y="383"/>
                  <a:pt x="219" y="383"/>
                  <a:pt x="219" y="383"/>
                </a:cubicBezTo>
                <a:cubicBezTo>
                  <a:pt x="219" y="377"/>
                  <a:pt x="215" y="372"/>
                  <a:pt x="209" y="371"/>
                </a:cubicBezTo>
                <a:cubicBezTo>
                  <a:pt x="223" y="225"/>
                  <a:pt x="223" y="225"/>
                  <a:pt x="223" y="225"/>
                </a:cubicBezTo>
                <a:cubicBezTo>
                  <a:pt x="223" y="225"/>
                  <a:pt x="223" y="225"/>
                  <a:pt x="223" y="225"/>
                </a:cubicBezTo>
                <a:close/>
                <a:moveTo>
                  <a:pt x="397" y="208"/>
                </a:moveTo>
                <a:cubicBezTo>
                  <a:pt x="529" y="212"/>
                  <a:pt x="529" y="212"/>
                  <a:pt x="529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9"/>
                  <a:pt x="538" y="225"/>
                  <a:pt x="545" y="225"/>
                </a:cubicBezTo>
                <a:cubicBezTo>
                  <a:pt x="546" y="225"/>
                  <a:pt x="546" y="225"/>
                  <a:pt x="547" y="225"/>
                </a:cubicBezTo>
                <a:cubicBezTo>
                  <a:pt x="560" y="372"/>
                  <a:pt x="560" y="372"/>
                  <a:pt x="560" y="372"/>
                </a:cubicBezTo>
                <a:cubicBezTo>
                  <a:pt x="555" y="373"/>
                  <a:pt x="550" y="377"/>
                  <a:pt x="550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2" y="374"/>
                  <a:pt x="394" y="367"/>
                  <a:pt x="385" y="367"/>
                </a:cubicBezTo>
                <a:cubicBezTo>
                  <a:pt x="385" y="221"/>
                  <a:pt x="385" y="221"/>
                  <a:pt x="385" y="221"/>
                </a:cubicBezTo>
                <a:cubicBezTo>
                  <a:pt x="391" y="220"/>
                  <a:pt x="397" y="215"/>
                  <a:pt x="397" y="208"/>
                </a:cubicBezTo>
                <a:close/>
                <a:moveTo>
                  <a:pt x="102" y="226"/>
                </a:moveTo>
                <a:cubicBezTo>
                  <a:pt x="106" y="226"/>
                  <a:pt x="110" y="222"/>
                  <a:pt x="110" y="218"/>
                </a:cubicBezTo>
                <a:cubicBezTo>
                  <a:pt x="194" y="214"/>
                  <a:pt x="194" y="214"/>
                  <a:pt x="194" y="214"/>
                </a:cubicBezTo>
                <a:cubicBezTo>
                  <a:pt x="210" y="213"/>
                  <a:pt x="210" y="213"/>
                  <a:pt x="210" y="213"/>
                </a:cubicBezTo>
                <a:cubicBezTo>
                  <a:pt x="211" y="219"/>
                  <a:pt x="216" y="224"/>
                  <a:pt x="222" y="225"/>
                </a:cubicBezTo>
                <a:cubicBezTo>
                  <a:pt x="218" y="267"/>
                  <a:pt x="218" y="267"/>
                  <a:pt x="218" y="267"/>
                </a:cubicBezTo>
                <a:cubicBezTo>
                  <a:pt x="208" y="371"/>
                  <a:pt x="208" y="371"/>
                  <a:pt x="208" y="371"/>
                </a:cubicBezTo>
                <a:cubicBezTo>
                  <a:pt x="208" y="371"/>
                  <a:pt x="207" y="371"/>
                  <a:pt x="207" y="371"/>
                </a:cubicBezTo>
                <a:cubicBezTo>
                  <a:pt x="200" y="371"/>
                  <a:pt x="194" y="376"/>
                  <a:pt x="194" y="383"/>
                </a:cubicBezTo>
                <a:cubicBezTo>
                  <a:pt x="83" y="383"/>
                  <a:pt x="83" y="383"/>
                  <a:pt x="83" y="383"/>
                </a:cubicBezTo>
                <a:cubicBezTo>
                  <a:pt x="83" y="379"/>
                  <a:pt x="80" y="375"/>
                  <a:pt x="76" y="375"/>
                </a:cubicBezTo>
                <a:cubicBezTo>
                  <a:pt x="100" y="226"/>
                  <a:pt x="100" y="226"/>
                  <a:pt x="100" y="226"/>
                </a:cubicBezTo>
                <a:cubicBezTo>
                  <a:pt x="101" y="226"/>
                  <a:pt x="101" y="226"/>
                  <a:pt x="102" y="226"/>
                </a:cubicBezTo>
                <a:close/>
                <a:moveTo>
                  <a:pt x="83" y="384"/>
                </a:moveTo>
                <a:cubicBezTo>
                  <a:pt x="194" y="384"/>
                  <a:pt x="194" y="384"/>
                  <a:pt x="194" y="384"/>
                </a:cubicBezTo>
                <a:cubicBezTo>
                  <a:pt x="195" y="391"/>
                  <a:pt x="200" y="396"/>
                  <a:pt x="207" y="396"/>
                </a:cubicBezTo>
                <a:cubicBezTo>
                  <a:pt x="207" y="396"/>
                  <a:pt x="208" y="396"/>
                  <a:pt x="208" y="396"/>
                </a:cubicBezTo>
                <a:cubicBezTo>
                  <a:pt x="222" y="542"/>
                  <a:pt x="222" y="542"/>
                  <a:pt x="222" y="542"/>
                </a:cubicBezTo>
                <a:cubicBezTo>
                  <a:pt x="216" y="543"/>
                  <a:pt x="212" y="548"/>
                  <a:pt x="211" y="554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4"/>
                  <a:pt x="106" y="540"/>
                  <a:pt x="102" y="540"/>
                </a:cubicBezTo>
                <a:cubicBezTo>
                  <a:pt x="101" y="540"/>
                  <a:pt x="101" y="540"/>
                  <a:pt x="100" y="541"/>
                </a:cubicBezTo>
                <a:cubicBezTo>
                  <a:pt x="76" y="392"/>
                  <a:pt x="76" y="392"/>
                  <a:pt x="76" y="392"/>
                </a:cubicBezTo>
                <a:cubicBezTo>
                  <a:pt x="80" y="391"/>
                  <a:pt x="83" y="388"/>
                  <a:pt x="83" y="384"/>
                </a:cubicBezTo>
                <a:close/>
                <a:moveTo>
                  <a:pt x="594" y="671"/>
                </a:moveTo>
                <a:cubicBezTo>
                  <a:pt x="589" y="671"/>
                  <a:pt x="586" y="675"/>
                  <a:pt x="586" y="679"/>
                </a:cubicBezTo>
                <a:cubicBezTo>
                  <a:pt x="586" y="679"/>
                  <a:pt x="586" y="679"/>
                  <a:pt x="586" y="679"/>
                </a:cubicBezTo>
                <a:cubicBezTo>
                  <a:pt x="507" y="687"/>
                  <a:pt x="507" y="687"/>
                  <a:pt x="507" y="687"/>
                </a:cubicBezTo>
                <a:cubicBezTo>
                  <a:pt x="507" y="684"/>
                  <a:pt x="505" y="681"/>
                  <a:pt x="502" y="680"/>
                </a:cubicBezTo>
                <a:cubicBezTo>
                  <a:pt x="540" y="574"/>
                  <a:pt x="540" y="574"/>
                  <a:pt x="540" y="574"/>
                </a:cubicBezTo>
                <a:cubicBezTo>
                  <a:pt x="542" y="567"/>
                  <a:pt x="542" y="567"/>
                  <a:pt x="542" y="567"/>
                </a:cubicBezTo>
                <a:cubicBezTo>
                  <a:pt x="543" y="567"/>
                  <a:pt x="545" y="567"/>
                  <a:pt x="546" y="567"/>
                </a:cubicBezTo>
                <a:cubicBezTo>
                  <a:pt x="553" y="567"/>
                  <a:pt x="559" y="562"/>
                  <a:pt x="559" y="555"/>
                </a:cubicBezTo>
                <a:cubicBezTo>
                  <a:pt x="609" y="553"/>
                  <a:pt x="609" y="553"/>
                  <a:pt x="609" y="553"/>
                </a:cubicBezTo>
                <a:cubicBezTo>
                  <a:pt x="659" y="550"/>
                  <a:pt x="659" y="550"/>
                  <a:pt x="659" y="550"/>
                </a:cubicBezTo>
                <a:cubicBezTo>
                  <a:pt x="660" y="553"/>
                  <a:pt x="661" y="555"/>
                  <a:pt x="664" y="556"/>
                </a:cubicBezTo>
                <a:cubicBezTo>
                  <a:pt x="598" y="671"/>
                  <a:pt x="598" y="671"/>
                  <a:pt x="598" y="671"/>
                </a:cubicBezTo>
                <a:cubicBezTo>
                  <a:pt x="597" y="671"/>
                  <a:pt x="595" y="671"/>
                  <a:pt x="594" y="671"/>
                </a:cubicBezTo>
                <a:close/>
                <a:moveTo>
                  <a:pt x="668" y="540"/>
                </a:moveTo>
                <a:cubicBezTo>
                  <a:pt x="663" y="540"/>
                  <a:pt x="659" y="544"/>
                  <a:pt x="659" y="549"/>
                </a:cubicBezTo>
                <a:cubicBezTo>
                  <a:pt x="659" y="549"/>
                  <a:pt x="659" y="549"/>
                  <a:pt x="659" y="549"/>
                </a:cubicBezTo>
                <a:cubicBezTo>
                  <a:pt x="575" y="553"/>
                  <a:pt x="575" y="553"/>
                  <a:pt x="575" y="553"/>
                </a:cubicBezTo>
                <a:cubicBezTo>
                  <a:pt x="559" y="554"/>
                  <a:pt x="559" y="554"/>
                  <a:pt x="559" y="554"/>
                </a:cubicBezTo>
                <a:cubicBezTo>
                  <a:pt x="558" y="548"/>
                  <a:pt x="554" y="543"/>
                  <a:pt x="547" y="542"/>
                </a:cubicBezTo>
                <a:cubicBezTo>
                  <a:pt x="551" y="500"/>
                  <a:pt x="551" y="500"/>
                  <a:pt x="551" y="500"/>
                </a:cubicBezTo>
                <a:cubicBezTo>
                  <a:pt x="561" y="396"/>
                  <a:pt x="561" y="396"/>
                  <a:pt x="561" y="396"/>
                </a:cubicBezTo>
                <a:cubicBezTo>
                  <a:pt x="562" y="396"/>
                  <a:pt x="562" y="397"/>
                  <a:pt x="562" y="397"/>
                </a:cubicBezTo>
                <a:cubicBezTo>
                  <a:pt x="569" y="397"/>
                  <a:pt x="575" y="391"/>
                  <a:pt x="575" y="384"/>
                </a:cubicBezTo>
                <a:cubicBezTo>
                  <a:pt x="686" y="384"/>
                  <a:pt x="686" y="384"/>
                  <a:pt x="686" y="384"/>
                </a:cubicBezTo>
                <a:cubicBezTo>
                  <a:pt x="686" y="388"/>
                  <a:pt x="689" y="392"/>
                  <a:pt x="693" y="392"/>
                </a:cubicBezTo>
                <a:cubicBezTo>
                  <a:pt x="669" y="541"/>
                  <a:pt x="669" y="541"/>
                  <a:pt x="669" y="541"/>
                </a:cubicBezTo>
                <a:cubicBezTo>
                  <a:pt x="669" y="540"/>
                  <a:pt x="668" y="540"/>
                  <a:pt x="668" y="540"/>
                </a:cubicBezTo>
                <a:close/>
                <a:moveTo>
                  <a:pt x="727" y="224"/>
                </a:moveTo>
                <a:cubicBezTo>
                  <a:pt x="726" y="225"/>
                  <a:pt x="725" y="226"/>
                  <a:pt x="725" y="227"/>
                </a:cubicBezTo>
                <a:cubicBezTo>
                  <a:pt x="690" y="221"/>
                  <a:pt x="690" y="221"/>
                  <a:pt x="690" y="221"/>
                </a:cubicBezTo>
                <a:cubicBezTo>
                  <a:pt x="676" y="219"/>
                  <a:pt x="676" y="219"/>
                  <a:pt x="676" y="219"/>
                </a:cubicBezTo>
                <a:cubicBezTo>
                  <a:pt x="676" y="219"/>
                  <a:pt x="676" y="218"/>
                  <a:pt x="676" y="218"/>
                </a:cubicBezTo>
                <a:cubicBezTo>
                  <a:pt x="676" y="213"/>
                  <a:pt x="672" y="210"/>
                  <a:pt x="668" y="210"/>
                </a:cubicBezTo>
                <a:cubicBezTo>
                  <a:pt x="666" y="210"/>
                  <a:pt x="665" y="210"/>
                  <a:pt x="664" y="210"/>
                </a:cubicBezTo>
                <a:cubicBezTo>
                  <a:pt x="633" y="155"/>
                  <a:pt x="633" y="155"/>
                  <a:pt x="633" y="155"/>
                </a:cubicBezTo>
                <a:cubicBezTo>
                  <a:pt x="599" y="96"/>
                  <a:pt x="599" y="96"/>
                  <a:pt x="599" y="96"/>
                </a:cubicBezTo>
                <a:cubicBezTo>
                  <a:pt x="600" y="95"/>
                  <a:pt x="601" y="93"/>
                  <a:pt x="602" y="9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5"/>
                  <a:pt x="640" y="107"/>
                  <a:pt x="643" y="107"/>
                </a:cubicBezTo>
                <a:cubicBezTo>
                  <a:pt x="644" y="107"/>
                  <a:pt x="645" y="107"/>
                  <a:pt x="645" y="107"/>
                </a:cubicBezTo>
                <a:lnTo>
                  <a:pt x="727" y="224"/>
                </a:lnTo>
                <a:close/>
                <a:moveTo>
                  <a:pt x="517" y="24"/>
                </a:moveTo>
                <a:cubicBezTo>
                  <a:pt x="517" y="24"/>
                  <a:pt x="517" y="25"/>
                  <a:pt x="517" y="25"/>
                </a:cubicBezTo>
                <a:cubicBezTo>
                  <a:pt x="517" y="28"/>
                  <a:pt x="520" y="31"/>
                  <a:pt x="523" y="31"/>
                </a:cubicBezTo>
                <a:cubicBezTo>
                  <a:pt x="525" y="31"/>
                  <a:pt x="526" y="30"/>
                  <a:pt x="527" y="29"/>
                </a:cubicBezTo>
                <a:cubicBezTo>
                  <a:pt x="638" y="99"/>
                  <a:pt x="638" y="99"/>
                  <a:pt x="638" y="99"/>
                </a:cubicBezTo>
                <a:cubicBezTo>
                  <a:pt x="637" y="99"/>
                  <a:pt x="637" y="100"/>
                  <a:pt x="637" y="100"/>
                </a:cubicBezTo>
                <a:cubicBezTo>
                  <a:pt x="602" y="90"/>
                  <a:pt x="602" y="90"/>
                  <a:pt x="602" y="90"/>
                </a:cubicBezTo>
                <a:cubicBezTo>
                  <a:pt x="602" y="90"/>
                  <a:pt x="602" y="89"/>
                  <a:pt x="602" y="89"/>
                </a:cubicBezTo>
                <a:cubicBezTo>
                  <a:pt x="602" y="84"/>
                  <a:pt x="598" y="80"/>
                  <a:pt x="594" y="80"/>
                </a:cubicBezTo>
                <a:cubicBezTo>
                  <a:pt x="591" y="80"/>
                  <a:pt x="589" y="81"/>
                  <a:pt x="587" y="83"/>
                </a:cubicBezTo>
                <a:cubicBezTo>
                  <a:pt x="496" y="18"/>
                  <a:pt x="496" y="18"/>
                  <a:pt x="496" y="18"/>
                </a:cubicBezTo>
                <a:cubicBezTo>
                  <a:pt x="497" y="18"/>
                  <a:pt x="497" y="18"/>
                  <a:pt x="497" y="17"/>
                </a:cubicBezTo>
                <a:lnTo>
                  <a:pt x="517" y="24"/>
                </a:lnTo>
                <a:close/>
                <a:moveTo>
                  <a:pt x="486" y="15"/>
                </a:moveTo>
                <a:cubicBezTo>
                  <a:pt x="486" y="18"/>
                  <a:pt x="488" y="21"/>
                  <a:pt x="492" y="21"/>
                </a:cubicBezTo>
                <a:cubicBezTo>
                  <a:pt x="493" y="21"/>
                  <a:pt x="495" y="20"/>
                  <a:pt x="496" y="19"/>
                </a:cubicBezTo>
                <a:cubicBezTo>
                  <a:pt x="536" y="47"/>
                  <a:pt x="536" y="47"/>
                  <a:pt x="536" y="47"/>
                </a:cubicBezTo>
                <a:cubicBezTo>
                  <a:pt x="587" y="84"/>
                  <a:pt x="587" y="84"/>
                  <a:pt x="587" y="84"/>
                </a:cubicBezTo>
                <a:cubicBezTo>
                  <a:pt x="586" y="85"/>
                  <a:pt x="586" y="86"/>
                  <a:pt x="585" y="87"/>
                </a:cubicBezTo>
                <a:cubicBezTo>
                  <a:pt x="576" y="86"/>
                  <a:pt x="576" y="86"/>
                  <a:pt x="576" y="86"/>
                </a:cubicBezTo>
                <a:cubicBezTo>
                  <a:pt x="507" y="79"/>
                  <a:pt x="507" y="79"/>
                  <a:pt x="507" y="79"/>
                </a:cubicBezTo>
                <a:cubicBezTo>
                  <a:pt x="507" y="79"/>
                  <a:pt x="507" y="79"/>
                  <a:pt x="507" y="78"/>
                </a:cubicBezTo>
                <a:cubicBezTo>
                  <a:pt x="507" y="74"/>
                  <a:pt x="503" y="70"/>
                  <a:pt x="499" y="70"/>
                </a:cubicBezTo>
                <a:cubicBezTo>
                  <a:pt x="496" y="70"/>
                  <a:pt x="495" y="71"/>
                  <a:pt x="493" y="72"/>
                </a:cubicBezTo>
                <a:cubicBezTo>
                  <a:pt x="444" y="13"/>
                  <a:pt x="444" y="13"/>
                  <a:pt x="444" y="13"/>
                </a:cubicBezTo>
                <a:cubicBezTo>
                  <a:pt x="445" y="13"/>
                  <a:pt x="445" y="12"/>
                  <a:pt x="446" y="10"/>
                </a:cubicBezTo>
                <a:lnTo>
                  <a:pt x="486" y="15"/>
                </a:lnTo>
                <a:close/>
                <a:moveTo>
                  <a:pt x="434" y="9"/>
                </a:moveTo>
                <a:cubicBezTo>
                  <a:pt x="434" y="12"/>
                  <a:pt x="437" y="15"/>
                  <a:pt x="440" y="15"/>
                </a:cubicBezTo>
                <a:cubicBezTo>
                  <a:pt x="441" y="15"/>
                  <a:pt x="442" y="14"/>
                  <a:pt x="443" y="14"/>
                </a:cubicBezTo>
                <a:cubicBezTo>
                  <a:pt x="472" y="48"/>
                  <a:pt x="472" y="48"/>
                  <a:pt x="472" y="48"/>
                </a:cubicBezTo>
                <a:cubicBezTo>
                  <a:pt x="492" y="73"/>
                  <a:pt x="492" y="73"/>
                  <a:pt x="492" y="73"/>
                </a:cubicBezTo>
                <a:cubicBezTo>
                  <a:pt x="491" y="74"/>
                  <a:pt x="490" y="76"/>
                  <a:pt x="490" y="78"/>
                </a:cubicBezTo>
                <a:cubicBezTo>
                  <a:pt x="393" y="75"/>
                  <a:pt x="393" y="75"/>
                  <a:pt x="393" y="75"/>
                </a:cubicBezTo>
                <a:cubicBezTo>
                  <a:pt x="393" y="71"/>
                  <a:pt x="390" y="67"/>
                  <a:pt x="385" y="67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7" y="11"/>
                  <a:pt x="389" y="9"/>
                  <a:pt x="390" y="7"/>
                </a:cubicBezTo>
                <a:lnTo>
                  <a:pt x="434" y="9"/>
                </a:lnTo>
                <a:close/>
                <a:moveTo>
                  <a:pt x="384" y="11"/>
                </a:moveTo>
                <a:cubicBezTo>
                  <a:pt x="384" y="67"/>
                  <a:pt x="384" y="67"/>
                  <a:pt x="384" y="67"/>
                </a:cubicBezTo>
                <a:cubicBezTo>
                  <a:pt x="380" y="68"/>
                  <a:pt x="377" y="71"/>
                  <a:pt x="377" y="75"/>
                </a:cubicBezTo>
                <a:cubicBezTo>
                  <a:pt x="279" y="78"/>
                  <a:pt x="279" y="78"/>
                  <a:pt x="279" y="78"/>
                </a:cubicBezTo>
                <a:cubicBezTo>
                  <a:pt x="278" y="76"/>
                  <a:pt x="278" y="74"/>
                  <a:pt x="276" y="73"/>
                </a:cubicBezTo>
                <a:cubicBezTo>
                  <a:pt x="326" y="14"/>
                  <a:pt x="326" y="14"/>
                  <a:pt x="326" y="14"/>
                </a:cubicBezTo>
                <a:cubicBezTo>
                  <a:pt x="327" y="15"/>
                  <a:pt x="328" y="15"/>
                  <a:pt x="329" y="15"/>
                </a:cubicBezTo>
                <a:cubicBezTo>
                  <a:pt x="332" y="15"/>
                  <a:pt x="334" y="12"/>
                  <a:pt x="335" y="9"/>
                </a:cubicBezTo>
                <a:cubicBezTo>
                  <a:pt x="378" y="7"/>
                  <a:pt x="378" y="7"/>
                  <a:pt x="378" y="7"/>
                </a:cubicBezTo>
                <a:cubicBezTo>
                  <a:pt x="379" y="9"/>
                  <a:pt x="381" y="11"/>
                  <a:pt x="384" y="11"/>
                </a:cubicBezTo>
                <a:close/>
                <a:moveTo>
                  <a:pt x="325" y="14"/>
                </a:moveTo>
                <a:cubicBezTo>
                  <a:pt x="276" y="73"/>
                  <a:pt x="276" y="73"/>
                  <a:pt x="276" y="73"/>
                </a:cubicBezTo>
                <a:cubicBezTo>
                  <a:pt x="274" y="71"/>
                  <a:pt x="272" y="71"/>
                  <a:pt x="270" y="71"/>
                </a:cubicBezTo>
                <a:cubicBezTo>
                  <a:pt x="266" y="71"/>
                  <a:pt x="262" y="75"/>
                  <a:pt x="262" y="79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186" y="87"/>
                  <a:pt x="186" y="87"/>
                  <a:pt x="186" y="87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84" y="86"/>
                  <a:pt x="183" y="85"/>
                  <a:pt x="182" y="84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74" y="20"/>
                  <a:pt x="276" y="21"/>
                  <a:pt x="278" y="21"/>
                </a:cubicBezTo>
                <a:cubicBezTo>
                  <a:pt x="281" y="21"/>
                  <a:pt x="283" y="18"/>
                  <a:pt x="283" y="15"/>
                </a:cubicBezTo>
                <a:cubicBezTo>
                  <a:pt x="323" y="10"/>
                  <a:pt x="323" y="10"/>
                  <a:pt x="323" y="10"/>
                </a:cubicBezTo>
                <a:cubicBezTo>
                  <a:pt x="323" y="12"/>
                  <a:pt x="324" y="13"/>
                  <a:pt x="325" y="14"/>
                </a:cubicBezTo>
                <a:close/>
                <a:moveTo>
                  <a:pt x="242" y="29"/>
                </a:moveTo>
                <a:cubicBezTo>
                  <a:pt x="243" y="30"/>
                  <a:pt x="245" y="31"/>
                  <a:pt x="246" y="31"/>
                </a:cubicBezTo>
                <a:cubicBezTo>
                  <a:pt x="250" y="31"/>
                  <a:pt x="252" y="28"/>
                  <a:pt x="252" y="25"/>
                </a:cubicBezTo>
                <a:cubicBezTo>
                  <a:pt x="252" y="24"/>
                  <a:pt x="252" y="24"/>
                  <a:pt x="252" y="24"/>
                </a:cubicBezTo>
                <a:cubicBezTo>
                  <a:pt x="272" y="17"/>
                  <a:pt x="272" y="17"/>
                  <a:pt x="272" y="17"/>
                </a:cubicBezTo>
                <a:cubicBezTo>
                  <a:pt x="272" y="18"/>
                  <a:pt x="273" y="18"/>
                  <a:pt x="273" y="18"/>
                </a:cubicBezTo>
                <a:cubicBezTo>
                  <a:pt x="182" y="83"/>
                  <a:pt x="182" y="83"/>
                  <a:pt x="182" y="83"/>
                </a:cubicBezTo>
                <a:cubicBezTo>
                  <a:pt x="180" y="81"/>
                  <a:pt x="178" y="80"/>
                  <a:pt x="176" y="80"/>
                </a:cubicBezTo>
                <a:cubicBezTo>
                  <a:pt x="171" y="80"/>
                  <a:pt x="167" y="84"/>
                  <a:pt x="167" y="89"/>
                </a:cubicBezTo>
                <a:cubicBezTo>
                  <a:pt x="167" y="89"/>
                  <a:pt x="167" y="90"/>
                  <a:pt x="167" y="90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32" y="100"/>
                  <a:pt x="132" y="99"/>
                  <a:pt x="132" y="99"/>
                </a:cubicBezTo>
                <a:lnTo>
                  <a:pt x="242" y="29"/>
                </a:lnTo>
                <a:close/>
                <a:moveTo>
                  <a:pt x="124" y="107"/>
                </a:moveTo>
                <a:cubicBezTo>
                  <a:pt x="124" y="107"/>
                  <a:pt x="125" y="107"/>
                  <a:pt x="126" y="107"/>
                </a:cubicBezTo>
                <a:cubicBezTo>
                  <a:pt x="130" y="107"/>
                  <a:pt x="132" y="105"/>
                  <a:pt x="132" y="101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67" y="91"/>
                  <a:pt x="167" y="91"/>
                  <a:pt x="167" y="91"/>
                </a:cubicBezTo>
                <a:cubicBezTo>
                  <a:pt x="168" y="93"/>
                  <a:pt x="169" y="95"/>
                  <a:pt x="171" y="96"/>
                </a:cubicBezTo>
                <a:cubicBezTo>
                  <a:pt x="154" y="125"/>
                  <a:pt x="154" y="125"/>
                  <a:pt x="154" y="125"/>
                </a:cubicBezTo>
                <a:cubicBezTo>
                  <a:pt x="105" y="210"/>
                  <a:pt x="105" y="210"/>
                  <a:pt x="105" y="210"/>
                </a:cubicBezTo>
                <a:cubicBezTo>
                  <a:pt x="104" y="209"/>
                  <a:pt x="103" y="209"/>
                  <a:pt x="102" y="209"/>
                </a:cubicBezTo>
                <a:cubicBezTo>
                  <a:pt x="97" y="209"/>
                  <a:pt x="93" y="213"/>
                  <a:pt x="93" y="217"/>
                </a:cubicBezTo>
                <a:cubicBezTo>
                  <a:pt x="93" y="218"/>
                  <a:pt x="93" y="218"/>
                  <a:pt x="93" y="219"/>
                </a:cubicBezTo>
                <a:cubicBezTo>
                  <a:pt x="45" y="227"/>
                  <a:pt x="45" y="227"/>
                  <a:pt x="45" y="227"/>
                </a:cubicBezTo>
                <a:cubicBezTo>
                  <a:pt x="45" y="225"/>
                  <a:pt x="44" y="224"/>
                  <a:pt x="43" y="223"/>
                </a:cubicBezTo>
                <a:lnTo>
                  <a:pt x="124" y="107"/>
                </a:lnTo>
                <a:close/>
                <a:moveTo>
                  <a:pt x="39" y="234"/>
                </a:moveTo>
                <a:cubicBezTo>
                  <a:pt x="39" y="234"/>
                  <a:pt x="39" y="234"/>
                  <a:pt x="39" y="234"/>
                </a:cubicBezTo>
                <a:cubicBezTo>
                  <a:pt x="42" y="234"/>
                  <a:pt x="45" y="231"/>
                  <a:pt x="45" y="228"/>
                </a:cubicBezTo>
                <a:cubicBezTo>
                  <a:pt x="45" y="228"/>
                  <a:pt x="45" y="227"/>
                  <a:pt x="45" y="227"/>
                </a:cubicBezTo>
                <a:cubicBezTo>
                  <a:pt x="94" y="219"/>
                  <a:pt x="94" y="219"/>
                  <a:pt x="94" y="219"/>
                </a:cubicBezTo>
                <a:cubicBezTo>
                  <a:pt x="94" y="222"/>
                  <a:pt x="97" y="225"/>
                  <a:pt x="99" y="226"/>
                </a:cubicBezTo>
                <a:cubicBezTo>
                  <a:pt x="88" y="295"/>
                  <a:pt x="88" y="295"/>
                  <a:pt x="88" y="295"/>
                </a:cubicBezTo>
                <a:cubicBezTo>
                  <a:pt x="75" y="375"/>
                  <a:pt x="75" y="375"/>
                  <a:pt x="75" y="375"/>
                </a:cubicBezTo>
                <a:cubicBezTo>
                  <a:pt x="75" y="375"/>
                  <a:pt x="75" y="375"/>
                  <a:pt x="74" y="375"/>
                </a:cubicBezTo>
                <a:cubicBezTo>
                  <a:pt x="70" y="375"/>
                  <a:pt x="66" y="378"/>
                  <a:pt x="66" y="383"/>
                </a:cubicBezTo>
                <a:cubicBezTo>
                  <a:pt x="12" y="383"/>
                  <a:pt x="12" y="383"/>
                  <a:pt x="12" y="383"/>
                </a:cubicBezTo>
                <a:cubicBezTo>
                  <a:pt x="12" y="381"/>
                  <a:pt x="10" y="379"/>
                  <a:pt x="8" y="378"/>
                </a:cubicBezTo>
                <a:lnTo>
                  <a:pt x="39" y="234"/>
                </a:lnTo>
                <a:close/>
                <a:moveTo>
                  <a:pt x="8" y="390"/>
                </a:moveTo>
                <a:cubicBezTo>
                  <a:pt x="11" y="389"/>
                  <a:pt x="12" y="387"/>
                  <a:pt x="12" y="384"/>
                </a:cubicBezTo>
                <a:cubicBezTo>
                  <a:pt x="66" y="384"/>
                  <a:pt x="66" y="384"/>
                  <a:pt x="66" y="384"/>
                </a:cubicBezTo>
                <a:cubicBezTo>
                  <a:pt x="66" y="388"/>
                  <a:pt x="70" y="392"/>
                  <a:pt x="74" y="392"/>
                </a:cubicBezTo>
                <a:cubicBezTo>
                  <a:pt x="75" y="392"/>
                  <a:pt x="75" y="392"/>
                  <a:pt x="75" y="392"/>
                </a:cubicBezTo>
                <a:cubicBezTo>
                  <a:pt x="79" y="419"/>
                  <a:pt x="79" y="419"/>
                  <a:pt x="79" y="419"/>
                </a:cubicBezTo>
                <a:cubicBezTo>
                  <a:pt x="99" y="541"/>
                  <a:pt x="99" y="541"/>
                  <a:pt x="99" y="541"/>
                </a:cubicBezTo>
                <a:cubicBezTo>
                  <a:pt x="96" y="542"/>
                  <a:pt x="94" y="544"/>
                  <a:pt x="93" y="548"/>
                </a:cubicBezTo>
                <a:cubicBezTo>
                  <a:pt x="90" y="547"/>
                  <a:pt x="90" y="547"/>
                  <a:pt x="90" y="547"/>
                </a:cubicBezTo>
                <a:cubicBezTo>
                  <a:pt x="45" y="540"/>
                  <a:pt x="45" y="540"/>
                  <a:pt x="45" y="540"/>
                </a:cubicBezTo>
                <a:cubicBezTo>
                  <a:pt x="45" y="540"/>
                  <a:pt x="45" y="540"/>
                  <a:pt x="45" y="539"/>
                </a:cubicBezTo>
                <a:cubicBezTo>
                  <a:pt x="45" y="536"/>
                  <a:pt x="42" y="534"/>
                  <a:pt x="39" y="534"/>
                </a:cubicBezTo>
                <a:cubicBezTo>
                  <a:pt x="39" y="534"/>
                  <a:pt x="39" y="534"/>
                  <a:pt x="39" y="534"/>
                </a:cubicBezTo>
                <a:lnTo>
                  <a:pt x="8" y="390"/>
                </a:lnTo>
                <a:close/>
                <a:moveTo>
                  <a:pt x="43" y="544"/>
                </a:moveTo>
                <a:cubicBezTo>
                  <a:pt x="44" y="543"/>
                  <a:pt x="45" y="542"/>
                  <a:pt x="45" y="541"/>
                </a:cubicBezTo>
                <a:cubicBezTo>
                  <a:pt x="79" y="546"/>
                  <a:pt x="79" y="546"/>
                  <a:pt x="79" y="546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549"/>
                  <a:pt x="93" y="549"/>
                  <a:pt x="93" y="549"/>
                </a:cubicBezTo>
                <a:cubicBezTo>
                  <a:pt x="93" y="554"/>
                  <a:pt x="97" y="558"/>
                  <a:pt x="102" y="558"/>
                </a:cubicBezTo>
                <a:cubicBezTo>
                  <a:pt x="103" y="558"/>
                  <a:pt x="104" y="557"/>
                  <a:pt x="105" y="557"/>
                </a:cubicBezTo>
                <a:cubicBezTo>
                  <a:pt x="137" y="612"/>
                  <a:pt x="137" y="612"/>
                  <a:pt x="137" y="612"/>
                </a:cubicBezTo>
                <a:cubicBezTo>
                  <a:pt x="171" y="672"/>
                  <a:pt x="171" y="672"/>
                  <a:pt x="171" y="672"/>
                </a:cubicBezTo>
                <a:cubicBezTo>
                  <a:pt x="169" y="673"/>
                  <a:pt x="168" y="674"/>
                  <a:pt x="167" y="676"/>
                </a:cubicBezTo>
                <a:cubicBezTo>
                  <a:pt x="132" y="667"/>
                  <a:pt x="132" y="667"/>
                  <a:pt x="132" y="667"/>
                </a:cubicBezTo>
                <a:cubicBezTo>
                  <a:pt x="132" y="666"/>
                  <a:pt x="132" y="666"/>
                  <a:pt x="132" y="666"/>
                </a:cubicBezTo>
                <a:cubicBezTo>
                  <a:pt x="132" y="663"/>
                  <a:pt x="130" y="660"/>
                  <a:pt x="126" y="660"/>
                </a:cubicBezTo>
                <a:cubicBezTo>
                  <a:pt x="125" y="660"/>
                  <a:pt x="125" y="660"/>
                  <a:pt x="124" y="661"/>
                </a:cubicBezTo>
                <a:lnTo>
                  <a:pt x="43" y="544"/>
                </a:lnTo>
                <a:close/>
                <a:moveTo>
                  <a:pt x="252" y="743"/>
                </a:moveTo>
                <a:cubicBezTo>
                  <a:pt x="252" y="743"/>
                  <a:pt x="252" y="743"/>
                  <a:pt x="252" y="742"/>
                </a:cubicBezTo>
                <a:cubicBezTo>
                  <a:pt x="252" y="739"/>
                  <a:pt x="250" y="736"/>
                  <a:pt x="246" y="736"/>
                </a:cubicBezTo>
                <a:cubicBezTo>
                  <a:pt x="245" y="736"/>
                  <a:pt x="243" y="737"/>
                  <a:pt x="242" y="738"/>
                </a:cubicBezTo>
                <a:cubicBezTo>
                  <a:pt x="132" y="668"/>
                  <a:pt x="132" y="668"/>
                  <a:pt x="132" y="668"/>
                </a:cubicBezTo>
                <a:cubicBezTo>
                  <a:pt x="132" y="668"/>
                  <a:pt x="132" y="668"/>
                  <a:pt x="132" y="667"/>
                </a:cubicBezTo>
                <a:cubicBezTo>
                  <a:pt x="148" y="672"/>
                  <a:pt x="148" y="672"/>
                  <a:pt x="148" y="672"/>
                </a:cubicBezTo>
                <a:cubicBezTo>
                  <a:pt x="167" y="677"/>
                  <a:pt x="167" y="677"/>
                  <a:pt x="167" y="677"/>
                </a:cubicBezTo>
                <a:cubicBezTo>
                  <a:pt x="167" y="678"/>
                  <a:pt x="167" y="678"/>
                  <a:pt x="167" y="679"/>
                </a:cubicBezTo>
                <a:cubicBezTo>
                  <a:pt x="167" y="684"/>
                  <a:pt x="170" y="688"/>
                  <a:pt x="175" y="688"/>
                </a:cubicBezTo>
                <a:cubicBezTo>
                  <a:pt x="178" y="688"/>
                  <a:pt x="180" y="686"/>
                  <a:pt x="182" y="684"/>
                </a:cubicBezTo>
                <a:cubicBezTo>
                  <a:pt x="273" y="749"/>
                  <a:pt x="273" y="749"/>
                  <a:pt x="273" y="749"/>
                </a:cubicBezTo>
                <a:cubicBezTo>
                  <a:pt x="272" y="749"/>
                  <a:pt x="272" y="750"/>
                  <a:pt x="272" y="750"/>
                </a:cubicBezTo>
                <a:lnTo>
                  <a:pt x="252" y="743"/>
                </a:lnTo>
                <a:close/>
                <a:moveTo>
                  <a:pt x="284" y="752"/>
                </a:moveTo>
                <a:cubicBezTo>
                  <a:pt x="284" y="752"/>
                  <a:pt x="284" y="752"/>
                  <a:pt x="284" y="752"/>
                </a:cubicBezTo>
                <a:cubicBezTo>
                  <a:pt x="284" y="748"/>
                  <a:pt x="281" y="746"/>
                  <a:pt x="278" y="746"/>
                </a:cubicBezTo>
                <a:cubicBezTo>
                  <a:pt x="276" y="746"/>
                  <a:pt x="274" y="747"/>
                  <a:pt x="273" y="748"/>
                </a:cubicBezTo>
                <a:cubicBezTo>
                  <a:pt x="233" y="719"/>
                  <a:pt x="233" y="719"/>
                  <a:pt x="233" y="719"/>
                </a:cubicBezTo>
                <a:cubicBezTo>
                  <a:pt x="182" y="684"/>
                  <a:pt x="182" y="684"/>
                  <a:pt x="182" y="684"/>
                </a:cubicBezTo>
                <a:cubicBezTo>
                  <a:pt x="183" y="683"/>
                  <a:pt x="183" y="681"/>
                  <a:pt x="184" y="680"/>
                </a:cubicBezTo>
                <a:cubicBezTo>
                  <a:pt x="192" y="681"/>
                  <a:pt x="192" y="681"/>
                  <a:pt x="192" y="681"/>
                </a:cubicBezTo>
                <a:cubicBezTo>
                  <a:pt x="262" y="688"/>
                  <a:pt x="262" y="688"/>
                  <a:pt x="262" y="688"/>
                </a:cubicBezTo>
                <a:cubicBezTo>
                  <a:pt x="262" y="688"/>
                  <a:pt x="262" y="688"/>
                  <a:pt x="262" y="689"/>
                </a:cubicBezTo>
                <a:cubicBezTo>
                  <a:pt x="262" y="694"/>
                  <a:pt x="266" y="697"/>
                  <a:pt x="271" y="697"/>
                </a:cubicBezTo>
                <a:cubicBezTo>
                  <a:pt x="273" y="697"/>
                  <a:pt x="275" y="697"/>
                  <a:pt x="276" y="695"/>
                </a:cubicBezTo>
                <a:cubicBezTo>
                  <a:pt x="325" y="754"/>
                  <a:pt x="325" y="754"/>
                  <a:pt x="325" y="754"/>
                </a:cubicBezTo>
                <a:cubicBezTo>
                  <a:pt x="325" y="755"/>
                  <a:pt x="324" y="756"/>
                  <a:pt x="324" y="757"/>
                </a:cubicBezTo>
                <a:lnTo>
                  <a:pt x="284" y="752"/>
                </a:lnTo>
                <a:close/>
                <a:moveTo>
                  <a:pt x="335" y="758"/>
                </a:moveTo>
                <a:cubicBezTo>
                  <a:pt x="335" y="755"/>
                  <a:pt x="332" y="752"/>
                  <a:pt x="329" y="752"/>
                </a:cubicBezTo>
                <a:cubicBezTo>
                  <a:pt x="328" y="752"/>
                  <a:pt x="327" y="753"/>
                  <a:pt x="326" y="753"/>
                </a:cubicBezTo>
                <a:cubicBezTo>
                  <a:pt x="297" y="719"/>
                  <a:pt x="297" y="719"/>
                  <a:pt x="297" y="719"/>
                </a:cubicBezTo>
                <a:cubicBezTo>
                  <a:pt x="277" y="695"/>
                  <a:pt x="277" y="695"/>
                  <a:pt x="277" y="695"/>
                </a:cubicBezTo>
                <a:cubicBezTo>
                  <a:pt x="278" y="693"/>
                  <a:pt x="279" y="691"/>
                  <a:pt x="279" y="689"/>
                </a:cubicBezTo>
                <a:cubicBezTo>
                  <a:pt x="376" y="692"/>
                  <a:pt x="376" y="692"/>
                  <a:pt x="376" y="692"/>
                </a:cubicBezTo>
                <a:cubicBezTo>
                  <a:pt x="376" y="696"/>
                  <a:pt x="380" y="700"/>
                  <a:pt x="384" y="700"/>
                </a:cubicBezTo>
                <a:cubicBezTo>
                  <a:pt x="384" y="756"/>
                  <a:pt x="384" y="756"/>
                  <a:pt x="384" y="756"/>
                </a:cubicBezTo>
                <a:cubicBezTo>
                  <a:pt x="382" y="756"/>
                  <a:pt x="379" y="758"/>
                  <a:pt x="379" y="760"/>
                </a:cubicBezTo>
                <a:lnTo>
                  <a:pt x="335" y="758"/>
                </a:lnTo>
                <a:close/>
                <a:moveTo>
                  <a:pt x="390" y="760"/>
                </a:moveTo>
                <a:cubicBezTo>
                  <a:pt x="390" y="758"/>
                  <a:pt x="388" y="756"/>
                  <a:pt x="385" y="756"/>
                </a:cubicBezTo>
                <a:cubicBezTo>
                  <a:pt x="385" y="700"/>
                  <a:pt x="385" y="700"/>
                  <a:pt x="385" y="700"/>
                </a:cubicBezTo>
                <a:cubicBezTo>
                  <a:pt x="389" y="699"/>
                  <a:pt x="392" y="696"/>
                  <a:pt x="393" y="692"/>
                </a:cubicBezTo>
                <a:cubicBezTo>
                  <a:pt x="490" y="689"/>
                  <a:pt x="490" y="689"/>
                  <a:pt x="490" y="689"/>
                </a:cubicBezTo>
                <a:cubicBezTo>
                  <a:pt x="491" y="691"/>
                  <a:pt x="492" y="693"/>
                  <a:pt x="493" y="694"/>
                </a:cubicBezTo>
                <a:cubicBezTo>
                  <a:pt x="444" y="752"/>
                  <a:pt x="444" y="752"/>
                  <a:pt x="444" y="752"/>
                </a:cubicBezTo>
                <a:cubicBezTo>
                  <a:pt x="443" y="752"/>
                  <a:pt x="442" y="751"/>
                  <a:pt x="441" y="751"/>
                </a:cubicBezTo>
                <a:cubicBezTo>
                  <a:pt x="437" y="751"/>
                  <a:pt x="435" y="754"/>
                  <a:pt x="435" y="757"/>
                </a:cubicBezTo>
                <a:cubicBezTo>
                  <a:pt x="435" y="757"/>
                  <a:pt x="435" y="758"/>
                  <a:pt x="435" y="758"/>
                </a:cubicBezTo>
                <a:lnTo>
                  <a:pt x="390" y="760"/>
                </a:lnTo>
                <a:close/>
                <a:moveTo>
                  <a:pt x="527" y="739"/>
                </a:moveTo>
                <a:cubicBezTo>
                  <a:pt x="526" y="737"/>
                  <a:pt x="525" y="736"/>
                  <a:pt x="523" y="736"/>
                </a:cubicBezTo>
                <a:cubicBezTo>
                  <a:pt x="520" y="736"/>
                  <a:pt x="517" y="739"/>
                  <a:pt x="517" y="742"/>
                </a:cubicBezTo>
                <a:cubicBezTo>
                  <a:pt x="517" y="743"/>
                  <a:pt x="517" y="743"/>
                  <a:pt x="517" y="743"/>
                </a:cubicBezTo>
                <a:cubicBezTo>
                  <a:pt x="497" y="750"/>
                  <a:pt x="497" y="750"/>
                  <a:pt x="497" y="750"/>
                </a:cubicBezTo>
                <a:cubicBezTo>
                  <a:pt x="497" y="750"/>
                  <a:pt x="497" y="749"/>
                  <a:pt x="496" y="749"/>
                </a:cubicBezTo>
                <a:cubicBezTo>
                  <a:pt x="587" y="684"/>
                  <a:pt x="587" y="684"/>
                  <a:pt x="587" y="684"/>
                </a:cubicBezTo>
                <a:cubicBezTo>
                  <a:pt x="589" y="686"/>
                  <a:pt x="591" y="688"/>
                  <a:pt x="594" y="688"/>
                </a:cubicBezTo>
                <a:cubicBezTo>
                  <a:pt x="599" y="688"/>
                  <a:pt x="603" y="684"/>
                  <a:pt x="603" y="679"/>
                </a:cubicBezTo>
                <a:cubicBezTo>
                  <a:pt x="603" y="678"/>
                  <a:pt x="603" y="678"/>
                  <a:pt x="602" y="677"/>
                </a:cubicBezTo>
                <a:cubicBezTo>
                  <a:pt x="637" y="667"/>
                  <a:pt x="637" y="667"/>
                  <a:pt x="637" y="667"/>
                </a:cubicBezTo>
                <a:cubicBezTo>
                  <a:pt x="637" y="668"/>
                  <a:pt x="637" y="668"/>
                  <a:pt x="637" y="668"/>
                </a:cubicBezTo>
                <a:lnTo>
                  <a:pt x="527" y="739"/>
                </a:lnTo>
                <a:close/>
                <a:moveTo>
                  <a:pt x="645" y="661"/>
                </a:moveTo>
                <a:cubicBezTo>
                  <a:pt x="645" y="660"/>
                  <a:pt x="644" y="660"/>
                  <a:pt x="643" y="660"/>
                </a:cubicBezTo>
                <a:cubicBezTo>
                  <a:pt x="639" y="660"/>
                  <a:pt x="637" y="663"/>
                  <a:pt x="637" y="666"/>
                </a:cubicBezTo>
                <a:cubicBezTo>
                  <a:pt x="637" y="666"/>
                  <a:pt x="637" y="666"/>
                  <a:pt x="637" y="667"/>
                </a:cubicBezTo>
                <a:cubicBezTo>
                  <a:pt x="626" y="670"/>
                  <a:pt x="626" y="670"/>
                  <a:pt x="626" y="670"/>
                </a:cubicBezTo>
                <a:cubicBezTo>
                  <a:pt x="602" y="676"/>
                  <a:pt x="602" y="676"/>
                  <a:pt x="602" y="676"/>
                </a:cubicBezTo>
                <a:cubicBezTo>
                  <a:pt x="601" y="674"/>
                  <a:pt x="600" y="673"/>
                  <a:pt x="598" y="672"/>
                </a:cubicBezTo>
                <a:cubicBezTo>
                  <a:pt x="615" y="642"/>
                  <a:pt x="615" y="642"/>
                  <a:pt x="615" y="642"/>
                </a:cubicBezTo>
                <a:cubicBezTo>
                  <a:pt x="664" y="557"/>
                  <a:pt x="664" y="557"/>
                  <a:pt x="664" y="557"/>
                </a:cubicBezTo>
                <a:cubicBezTo>
                  <a:pt x="665" y="557"/>
                  <a:pt x="666" y="558"/>
                  <a:pt x="668" y="558"/>
                </a:cubicBezTo>
                <a:cubicBezTo>
                  <a:pt x="672" y="558"/>
                  <a:pt x="676" y="554"/>
                  <a:pt x="676" y="549"/>
                </a:cubicBezTo>
                <a:cubicBezTo>
                  <a:pt x="676" y="549"/>
                  <a:pt x="676" y="549"/>
                  <a:pt x="676" y="548"/>
                </a:cubicBezTo>
                <a:cubicBezTo>
                  <a:pt x="723" y="541"/>
                  <a:pt x="723" y="541"/>
                  <a:pt x="723" y="541"/>
                </a:cubicBezTo>
                <a:cubicBezTo>
                  <a:pt x="723" y="542"/>
                  <a:pt x="724" y="544"/>
                  <a:pt x="726" y="545"/>
                </a:cubicBezTo>
                <a:lnTo>
                  <a:pt x="645" y="661"/>
                </a:lnTo>
                <a:close/>
                <a:moveTo>
                  <a:pt x="730" y="534"/>
                </a:moveTo>
                <a:cubicBezTo>
                  <a:pt x="730" y="534"/>
                  <a:pt x="729" y="534"/>
                  <a:pt x="729" y="534"/>
                </a:cubicBezTo>
                <a:cubicBezTo>
                  <a:pt x="726" y="534"/>
                  <a:pt x="723" y="537"/>
                  <a:pt x="723" y="540"/>
                </a:cubicBezTo>
                <a:cubicBezTo>
                  <a:pt x="723" y="540"/>
                  <a:pt x="723" y="540"/>
                  <a:pt x="723" y="540"/>
                </a:cubicBezTo>
                <a:cubicBezTo>
                  <a:pt x="676" y="548"/>
                  <a:pt x="676" y="548"/>
                  <a:pt x="676" y="548"/>
                </a:cubicBezTo>
                <a:cubicBezTo>
                  <a:pt x="676" y="544"/>
                  <a:pt x="673" y="542"/>
                  <a:pt x="670" y="541"/>
                </a:cubicBezTo>
                <a:cubicBezTo>
                  <a:pt x="681" y="472"/>
                  <a:pt x="681" y="472"/>
                  <a:pt x="681" y="472"/>
                </a:cubicBezTo>
                <a:cubicBezTo>
                  <a:pt x="694" y="393"/>
                  <a:pt x="694" y="393"/>
                  <a:pt x="694" y="393"/>
                </a:cubicBezTo>
                <a:cubicBezTo>
                  <a:pt x="694" y="393"/>
                  <a:pt x="694" y="393"/>
                  <a:pt x="695" y="393"/>
                </a:cubicBezTo>
                <a:cubicBezTo>
                  <a:pt x="699" y="393"/>
                  <a:pt x="703" y="389"/>
                  <a:pt x="703" y="384"/>
                </a:cubicBezTo>
                <a:cubicBezTo>
                  <a:pt x="757" y="384"/>
                  <a:pt x="757" y="384"/>
                  <a:pt x="757" y="384"/>
                </a:cubicBezTo>
                <a:cubicBezTo>
                  <a:pt x="757" y="387"/>
                  <a:pt x="759" y="389"/>
                  <a:pt x="761" y="390"/>
                </a:cubicBezTo>
                <a:lnTo>
                  <a:pt x="730" y="534"/>
                </a:lnTo>
                <a:close/>
              </a:path>
            </a:pathLst>
          </a:custGeom>
          <a:gradFill>
            <a:gsLst>
              <a:gs pos="100000">
                <a:srgbClr val="153B6A"/>
              </a:gs>
              <a:gs pos="0">
                <a:srgbClr val="17D5F7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343" name="文本框 6"/>
          <p:cNvSpPr txBox="1">
            <a:spLocks noChangeArrowheads="1"/>
          </p:cNvSpPr>
          <p:nvPr/>
        </p:nvSpPr>
        <p:spPr bwMode="auto">
          <a:xfrm>
            <a:off x="1722859" y="1439422"/>
            <a:ext cx="3475631" cy="4398576"/>
          </a:xfrm>
          <a:prstGeom prst="rect">
            <a:avLst/>
          </a:prstGeom>
          <a:noFill/>
          <a:extLst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27983" dirty="0"/>
              <a:t>01</a:t>
            </a:r>
            <a:endParaRPr lang="zh-CN" altLang="en-US" sz="27983" dirty="0"/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6692787" y="3460064"/>
            <a:ext cx="4900629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sz="844" dirty="0"/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844" dirty="0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614656" y="2900542"/>
            <a:ext cx="3416320" cy="56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816681" y="1587560"/>
            <a:ext cx="1247856" cy="1154098"/>
            <a:chOff x="4427538" y="566738"/>
            <a:chExt cx="887413" cy="820737"/>
          </a:xfrm>
        </p:grpSpPr>
        <p:sp>
          <p:nvSpPr>
            <p:cNvPr id="15" name="Freeform 8"/>
            <p:cNvSpPr>
              <a:spLocks noEditPoints="1"/>
            </p:cNvSpPr>
            <p:nvPr/>
          </p:nvSpPr>
          <p:spPr bwMode="auto">
            <a:xfrm>
              <a:off x="4429126" y="566738"/>
              <a:ext cx="885825" cy="815975"/>
            </a:xfrm>
            <a:custGeom>
              <a:avLst/>
              <a:gdLst>
                <a:gd name="T0" fmla="*/ 132 w 558"/>
                <a:gd name="T1" fmla="*/ 514 h 514"/>
                <a:gd name="T2" fmla="*/ 556 w 558"/>
                <a:gd name="T3" fmla="*/ 317 h 514"/>
                <a:gd name="T4" fmla="*/ 558 w 558"/>
                <a:gd name="T5" fmla="*/ 316 h 514"/>
                <a:gd name="T6" fmla="*/ 0 w 558"/>
                <a:gd name="T7" fmla="*/ 0 h 514"/>
                <a:gd name="T8" fmla="*/ 132 w 558"/>
                <a:gd name="T9" fmla="*/ 514 h 514"/>
                <a:gd name="T10" fmla="*/ 134 w 558"/>
                <a:gd name="T11" fmla="*/ 511 h 514"/>
                <a:gd name="T12" fmla="*/ 3 w 558"/>
                <a:gd name="T13" fmla="*/ 4 h 514"/>
                <a:gd name="T14" fmla="*/ 553 w 558"/>
                <a:gd name="T15" fmla="*/ 316 h 514"/>
                <a:gd name="T16" fmla="*/ 134 w 558"/>
                <a:gd name="T17" fmla="*/ 511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8" h="514">
                  <a:moveTo>
                    <a:pt x="132" y="514"/>
                  </a:moveTo>
                  <a:lnTo>
                    <a:pt x="556" y="317"/>
                  </a:lnTo>
                  <a:lnTo>
                    <a:pt x="558" y="316"/>
                  </a:lnTo>
                  <a:lnTo>
                    <a:pt x="0" y="0"/>
                  </a:lnTo>
                  <a:lnTo>
                    <a:pt x="132" y="514"/>
                  </a:lnTo>
                  <a:close/>
                  <a:moveTo>
                    <a:pt x="134" y="511"/>
                  </a:moveTo>
                  <a:lnTo>
                    <a:pt x="3" y="4"/>
                  </a:lnTo>
                  <a:lnTo>
                    <a:pt x="553" y="316"/>
                  </a:lnTo>
                  <a:lnTo>
                    <a:pt x="134" y="511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4629151" y="1066800"/>
              <a:ext cx="682625" cy="320675"/>
            </a:xfrm>
            <a:custGeom>
              <a:avLst/>
              <a:gdLst>
                <a:gd name="T0" fmla="*/ 111 w 430"/>
                <a:gd name="T1" fmla="*/ 110 h 202"/>
                <a:gd name="T2" fmla="*/ 111 w 430"/>
                <a:gd name="T3" fmla="*/ 110 h 202"/>
                <a:gd name="T4" fmla="*/ 0 w 430"/>
                <a:gd name="T5" fmla="*/ 202 h 202"/>
                <a:gd name="T6" fmla="*/ 430 w 430"/>
                <a:gd name="T7" fmla="*/ 2 h 202"/>
                <a:gd name="T8" fmla="*/ 429 w 430"/>
                <a:gd name="T9" fmla="*/ 0 h 202"/>
                <a:gd name="T10" fmla="*/ 111 w 430"/>
                <a:gd name="T11" fmla="*/ 110 h 202"/>
                <a:gd name="T12" fmla="*/ 14 w 430"/>
                <a:gd name="T13" fmla="*/ 193 h 202"/>
                <a:gd name="T14" fmla="*/ 112 w 430"/>
                <a:gd name="T15" fmla="*/ 112 h 202"/>
                <a:gd name="T16" fmla="*/ 409 w 430"/>
                <a:gd name="T17" fmla="*/ 9 h 202"/>
                <a:gd name="T18" fmla="*/ 14 w 430"/>
                <a:gd name="T19" fmla="*/ 19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202">
                  <a:moveTo>
                    <a:pt x="111" y="110"/>
                  </a:moveTo>
                  <a:lnTo>
                    <a:pt x="111" y="110"/>
                  </a:lnTo>
                  <a:lnTo>
                    <a:pt x="0" y="202"/>
                  </a:lnTo>
                  <a:lnTo>
                    <a:pt x="430" y="2"/>
                  </a:lnTo>
                  <a:lnTo>
                    <a:pt x="429" y="0"/>
                  </a:lnTo>
                  <a:lnTo>
                    <a:pt x="111" y="110"/>
                  </a:lnTo>
                  <a:close/>
                  <a:moveTo>
                    <a:pt x="14" y="193"/>
                  </a:moveTo>
                  <a:lnTo>
                    <a:pt x="112" y="112"/>
                  </a:lnTo>
                  <a:lnTo>
                    <a:pt x="409" y="9"/>
                  </a:lnTo>
                  <a:lnTo>
                    <a:pt x="14" y="19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0"/>
            <p:cNvSpPr>
              <a:spLocks noEditPoints="1"/>
            </p:cNvSpPr>
            <p:nvPr/>
          </p:nvSpPr>
          <p:spPr bwMode="auto">
            <a:xfrm>
              <a:off x="4427538" y="566738"/>
              <a:ext cx="887413" cy="677863"/>
            </a:xfrm>
            <a:custGeom>
              <a:avLst/>
              <a:gdLst>
                <a:gd name="T0" fmla="*/ 237 w 559"/>
                <a:gd name="T1" fmla="*/ 427 h 427"/>
                <a:gd name="T2" fmla="*/ 238 w 559"/>
                <a:gd name="T3" fmla="*/ 427 h 427"/>
                <a:gd name="T4" fmla="*/ 559 w 559"/>
                <a:gd name="T5" fmla="*/ 317 h 427"/>
                <a:gd name="T6" fmla="*/ 0 w 559"/>
                <a:gd name="T7" fmla="*/ 0 h 427"/>
                <a:gd name="T8" fmla="*/ 237 w 559"/>
                <a:gd name="T9" fmla="*/ 427 h 427"/>
                <a:gd name="T10" fmla="*/ 239 w 559"/>
                <a:gd name="T11" fmla="*/ 425 h 427"/>
                <a:gd name="T12" fmla="*/ 5 w 559"/>
                <a:gd name="T13" fmla="*/ 5 h 427"/>
                <a:gd name="T14" fmla="*/ 554 w 559"/>
                <a:gd name="T15" fmla="*/ 316 h 427"/>
                <a:gd name="T16" fmla="*/ 239 w 559"/>
                <a:gd name="T17" fmla="*/ 42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427">
                  <a:moveTo>
                    <a:pt x="237" y="427"/>
                  </a:moveTo>
                  <a:lnTo>
                    <a:pt x="238" y="427"/>
                  </a:lnTo>
                  <a:lnTo>
                    <a:pt x="559" y="317"/>
                  </a:lnTo>
                  <a:lnTo>
                    <a:pt x="0" y="0"/>
                  </a:lnTo>
                  <a:lnTo>
                    <a:pt x="237" y="427"/>
                  </a:lnTo>
                  <a:close/>
                  <a:moveTo>
                    <a:pt x="239" y="425"/>
                  </a:moveTo>
                  <a:lnTo>
                    <a:pt x="5" y="5"/>
                  </a:lnTo>
                  <a:lnTo>
                    <a:pt x="554" y="316"/>
                  </a:lnTo>
                  <a:lnTo>
                    <a:pt x="239" y="42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336" name="组合 14335"/>
          <p:cNvGrpSpPr/>
          <p:nvPr/>
        </p:nvGrpSpPr>
        <p:grpSpPr>
          <a:xfrm>
            <a:off x="6851280" y="4174400"/>
            <a:ext cx="1062575" cy="741125"/>
            <a:chOff x="4672013" y="2482850"/>
            <a:chExt cx="755650" cy="527051"/>
          </a:xfrm>
        </p:grpSpPr>
        <p:sp>
          <p:nvSpPr>
            <p:cNvPr id="24" name="Freeform 17"/>
            <p:cNvSpPr>
              <a:spLocks noEditPoints="1"/>
            </p:cNvSpPr>
            <p:nvPr/>
          </p:nvSpPr>
          <p:spPr bwMode="auto">
            <a:xfrm>
              <a:off x="4672013" y="2484438"/>
              <a:ext cx="493713" cy="525463"/>
            </a:xfrm>
            <a:custGeom>
              <a:avLst/>
              <a:gdLst>
                <a:gd name="T0" fmla="*/ 0 w 311"/>
                <a:gd name="T1" fmla="*/ 331 h 331"/>
                <a:gd name="T2" fmla="*/ 311 w 311"/>
                <a:gd name="T3" fmla="*/ 95 h 331"/>
                <a:gd name="T4" fmla="*/ 183 w 311"/>
                <a:gd name="T5" fmla="*/ 0 h 331"/>
                <a:gd name="T6" fmla="*/ 0 w 311"/>
                <a:gd name="T7" fmla="*/ 331 h 331"/>
                <a:gd name="T8" fmla="*/ 308 w 311"/>
                <a:gd name="T9" fmla="*/ 95 h 331"/>
                <a:gd name="T10" fmla="*/ 7 w 311"/>
                <a:gd name="T11" fmla="*/ 323 h 331"/>
                <a:gd name="T12" fmla="*/ 183 w 311"/>
                <a:gd name="T13" fmla="*/ 3 h 331"/>
                <a:gd name="T14" fmla="*/ 308 w 311"/>
                <a:gd name="T15" fmla="*/ 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331">
                  <a:moveTo>
                    <a:pt x="0" y="331"/>
                  </a:moveTo>
                  <a:lnTo>
                    <a:pt x="311" y="95"/>
                  </a:lnTo>
                  <a:lnTo>
                    <a:pt x="183" y="0"/>
                  </a:lnTo>
                  <a:lnTo>
                    <a:pt x="0" y="331"/>
                  </a:lnTo>
                  <a:close/>
                  <a:moveTo>
                    <a:pt x="308" y="95"/>
                  </a:moveTo>
                  <a:lnTo>
                    <a:pt x="7" y="323"/>
                  </a:lnTo>
                  <a:lnTo>
                    <a:pt x="183" y="3"/>
                  </a:lnTo>
                  <a:lnTo>
                    <a:pt x="308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4954588" y="2482850"/>
              <a:ext cx="473075" cy="153988"/>
            </a:xfrm>
            <a:custGeom>
              <a:avLst/>
              <a:gdLst>
                <a:gd name="T0" fmla="*/ 131 w 298"/>
                <a:gd name="T1" fmla="*/ 97 h 97"/>
                <a:gd name="T2" fmla="*/ 131 w 298"/>
                <a:gd name="T3" fmla="*/ 97 h 97"/>
                <a:gd name="T4" fmla="*/ 298 w 298"/>
                <a:gd name="T5" fmla="*/ 85 h 97"/>
                <a:gd name="T6" fmla="*/ 0 w 298"/>
                <a:gd name="T7" fmla="*/ 0 h 97"/>
                <a:gd name="T8" fmla="*/ 131 w 298"/>
                <a:gd name="T9" fmla="*/ 97 h 97"/>
                <a:gd name="T10" fmla="*/ 132 w 298"/>
                <a:gd name="T11" fmla="*/ 95 h 97"/>
                <a:gd name="T12" fmla="*/ 11 w 298"/>
                <a:gd name="T13" fmla="*/ 5 h 97"/>
                <a:gd name="T14" fmla="*/ 286 w 298"/>
                <a:gd name="T15" fmla="*/ 84 h 97"/>
                <a:gd name="T16" fmla="*/ 132 w 298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97">
                  <a:moveTo>
                    <a:pt x="131" y="97"/>
                  </a:moveTo>
                  <a:lnTo>
                    <a:pt x="131" y="97"/>
                  </a:lnTo>
                  <a:lnTo>
                    <a:pt x="298" y="85"/>
                  </a:lnTo>
                  <a:lnTo>
                    <a:pt x="0" y="0"/>
                  </a:lnTo>
                  <a:lnTo>
                    <a:pt x="131" y="97"/>
                  </a:lnTo>
                  <a:close/>
                  <a:moveTo>
                    <a:pt x="132" y="95"/>
                  </a:moveTo>
                  <a:lnTo>
                    <a:pt x="11" y="5"/>
                  </a:lnTo>
                  <a:lnTo>
                    <a:pt x="286" y="84"/>
                  </a:lnTo>
                  <a:lnTo>
                    <a:pt x="132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9"/>
            <p:cNvSpPr>
              <a:spLocks noEditPoints="1"/>
            </p:cNvSpPr>
            <p:nvPr/>
          </p:nvSpPr>
          <p:spPr bwMode="auto">
            <a:xfrm>
              <a:off x="4676776" y="2614613"/>
              <a:ext cx="749300" cy="390525"/>
            </a:xfrm>
            <a:custGeom>
              <a:avLst/>
              <a:gdLst>
                <a:gd name="T0" fmla="*/ 306 w 472"/>
                <a:gd name="T1" fmla="*/ 12 h 246"/>
                <a:gd name="T2" fmla="*/ 0 w 472"/>
                <a:gd name="T3" fmla="*/ 244 h 246"/>
                <a:gd name="T4" fmla="*/ 1 w 472"/>
                <a:gd name="T5" fmla="*/ 246 h 246"/>
                <a:gd name="T6" fmla="*/ 472 w 472"/>
                <a:gd name="T7" fmla="*/ 0 h 246"/>
                <a:gd name="T8" fmla="*/ 307 w 472"/>
                <a:gd name="T9" fmla="*/ 12 h 246"/>
                <a:gd name="T10" fmla="*/ 306 w 472"/>
                <a:gd name="T11" fmla="*/ 12 h 246"/>
                <a:gd name="T12" fmla="*/ 462 w 472"/>
                <a:gd name="T13" fmla="*/ 3 h 246"/>
                <a:gd name="T14" fmla="*/ 12 w 472"/>
                <a:gd name="T15" fmla="*/ 238 h 246"/>
                <a:gd name="T16" fmla="*/ 307 w 472"/>
                <a:gd name="T17" fmla="*/ 14 h 246"/>
                <a:gd name="T18" fmla="*/ 462 w 472"/>
                <a:gd name="T19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2" h="246">
                  <a:moveTo>
                    <a:pt x="306" y="12"/>
                  </a:moveTo>
                  <a:lnTo>
                    <a:pt x="0" y="244"/>
                  </a:lnTo>
                  <a:lnTo>
                    <a:pt x="1" y="246"/>
                  </a:lnTo>
                  <a:lnTo>
                    <a:pt x="472" y="0"/>
                  </a:lnTo>
                  <a:lnTo>
                    <a:pt x="307" y="12"/>
                  </a:lnTo>
                  <a:lnTo>
                    <a:pt x="306" y="12"/>
                  </a:lnTo>
                  <a:close/>
                  <a:moveTo>
                    <a:pt x="462" y="3"/>
                  </a:moveTo>
                  <a:lnTo>
                    <a:pt x="12" y="238"/>
                  </a:lnTo>
                  <a:lnTo>
                    <a:pt x="307" y="14"/>
                  </a:lnTo>
                  <a:lnTo>
                    <a:pt x="462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 rot="3681175">
            <a:off x="9302709" y="3318612"/>
            <a:ext cx="1146575" cy="1011881"/>
            <a:chOff x="5651501" y="654050"/>
            <a:chExt cx="1182688" cy="512763"/>
          </a:xfrm>
        </p:grpSpPr>
        <p:sp>
          <p:nvSpPr>
            <p:cNvPr id="35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0962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4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4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14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343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232583" y="2433207"/>
            <a:ext cx="1834950" cy="2821626"/>
            <a:chOff x="877074" y="1530569"/>
            <a:chExt cx="1303879" cy="2006430"/>
          </a:xfrm>
        </p:grpSpPr>
        <p:sp>
          <p:nvSpPr>
            <p:cNvPr id="3" name="等腰三角形 2"/>
            <p:cNvSpPr/>
            <p:nvPr/>
          </p:nvSpPr>
          <p:spPr>
            <a:xfrm>
              <a:off x="877074" y="1760737"/>
              <a:ext cx="1303879" cy="1776262"/>
            </a:xfrm>
            <a:prstGeom prst="triangle">
              <a:avLst/>
            </a:prstGeom>
            <a:noFill/>
            <a:ln w="3175">
              <a:solidFill>
                <a:srgbClr val="037A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316460" y="1530569"/>
              <a:ext cx="429654" cy="21949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406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25%</a:t>
              </a:r>
              <a:endParaRPr lang="zh-CN" altLang="en-US" sz="1406" dirty="0">
                <a:ln w="38100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1987099" y="1705477"/>
            <a:ext cx="1937636" cy="3549356"/>
            <a:chOff x="1412905" y="1012409"/>
            <a:chExt cx="1378510" cy="2524590"/>
          </a:xfrm>
        </p:grpSpPr>
        <p:sp>
          <p:nvSpPr>
            <p:cNvPr id="4" name="等腰三角形 3"/>
            <p:cNvSpPr/>
            <p:nvPr/>
          </p:nvSpPr>
          <p:spPr>
            <a:xfrm>
              <a:off x="1412905" y="1215646"/>
              <a:ext cx="1378510" cy="2321353"/>
            </a:xfrm>
            <a:prstGeom prst="triangle">
              <a:avLst/>
            </a:prstGeom>
            <a:noFill/>
            <a:ln w="3175">
              <a:solidFill>
                <a:srgbClr val="0148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94113" y="1012409"/>
              <a:ext cx="430174" cy="219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406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39%</a:t>
              </a:r>
              <a:endParaRPr lang="zh-CN" altLang="en-US" sz="1406" dirty="0">
                <a:ln w="38100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2938059" y="2687689"/>
            <a:ext cx="1589397" cy="2567144"/>
            <a:chOff x="2089828" y="1711544"/>
            <a:chExt cx="1129622" cy="1825454"/>
          </a:xfrm>
        </p:grpSpPr>
        <p:sp>
          <p:nvSpPr>
            <p:cNvPr id="5" name="等腰三角形 4"/>
            <p:cNvSpPr/>
            <p:nvPr/>
          </p:nvSpPr>
          <p:spPr>
            <a:xfrm>
              <a:off x="2089828" y="1998855"/>
              <a:ext cx="1129622" cy="1538143"/>
            </a:xfrm>
            <a:prstGeom prst="triangle">
              <a:avLst/>
            </a:prstGeom>
            <a:noFill/>
            <a:ln w="3175">
              <a:solidFill>
                <a:srgbClr val="91EC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407138" y="1711544"/>
              <a:ext cx="429741" cy="21949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1406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18%</a:t>
              </a:r>
              <a:endParaRPr lang="zh-CN" altLang="en-US" sz="1406" dirty="0">
                <a:ln w="38100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5909256" y="2049252"/>
            <a:ext cx="1111686" cy="1111685"/>
            <a:chOff x="4469008" y="1257757"/>
            <a:chExt cx="790629" cy="790118"/>
          </a:xfrm>
        </p:grpSpPr>
        <p:sp>
          <p:nvSpPr>
            <p:cNvPr id="18" name="椭圆 17"/>
            <p:cNvSpPr/>
            <p:nvPr/>
          </p:nvSpPr>
          <p:spPr>
            <a:xfrm>
              <a:off x="4469008" y="1257757"/>
              <a:ext cx="790629" cy="790118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458" name="文本框 16"/>
            <p:cNvSpPr txBox="1">
              <a:spLocks noChangeArrowheads="1"/>
            </p:cNvSpPr>
            <p:nvPr/>
          </p:nvSpPr>
          <p:spPr bwMode="auto">
            <a:xfrm>
              <a:off x="4494499" y="1460084"/>
              <a:ext cx="729862" cy="373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812"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39%</a:t>
              </a:r>
              <a:endParaRPr lang="zh-CN" altLang="en-US" sz="2812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>
            <a:grpSpLocks/>
          </p:cNvGrpSpPr>
          <p:nvPr/>
        </p:nvGrpSpPr>
        <p:grpSpPr bwMode="auto">
          <a:xfrm>
            <a:off x="5909256" y="3716780"/>
            <a:ext cx="1111686" cy="1111685"/>
            <a:chOff x="4469008" y="1257757"/>
            <a:chExt cx="790629" cy="790118"/>
          </a:xfrm>
        </p:grpSpPr>
        <p:sp>
          <p:nvSpPr>
            <p:cNvPr id="21" name="椭圆 20"/>
            <p:cNvSpPr/>
            <p:nvPr/>
          </p:nvSpPr>
          <p:spPr>
            <a:xfrm>
              <a:off x="4469008" y="1257757"/>
              <a:ext cx="790629" cy="790118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456" name="文本框 21"/>
            <p:cNvSpPr txBox="1">
              <a:spLocks noChangeArrowheads="1"/>
            </p:cNvSpPr>
            <p:nvPr/>
          </p:nvSpPr>
          <p:spPr bwMode="auto">
            <a:xfrm>
              <a:off x="4494499" y="1460084"/>
              <a:ext cx="729862" cy="373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812"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25%</a:t>
              </a:r>
              <a:endParaRPr lang="zh-CN" altLang="en-US" sz="2812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5909256" y="5384307"/>
            <a:ext cx="1111686" cy="1111685"/>
            <a:chOff x="4469008" y="1257757"/>
            <a:chExt cx="790629" cy="790118"/>
          </a:xfrm>
        </p:grpSpPr>
        <p:sp>
          <p:nvSpPr>
            <p:cNvPr id="24" name="椭圆 23"/>
            <p:cNvSpPr/>
            <p:nvPr/>
          </p:nvSpPr>
          <p:spPr>
            <a:xfrm>
              <a:off x="4469008" y="1257757"/>
              <a:ext cx="790629" cy="790118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454" name="文本框 24"/>
            <p:cNvSpPr txBox="1">
              <a:spLocks noChangeArrowheads="1"/>
            </p:cNvSpPr>
            <p:nvPr/>
          </p:nvSpPr>
          <p:spPr bwMode="auto">
            <a:xfrm>
              <a:off x="4494499" y="1460084"/>
              <a:ext cx="729862" cy="3731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812"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17%</a:t>
              </a:r>
              <a:endParaRPr lang="zh-CN" altLang="en-US" sz="2812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7324528" y="2060411"/>
            <a:ext cx="4866413" cy="914609"/>
            <a:chOff x="5513244" y="1237107"/>
            <a:chExt cx="3461053" cy="650679"/>
          </a:xfrm>
        </p:grpSpPr>
        <p:sp>
          <p:nvSpPr>
            <p:cNvPr id="18451" name="文本框 66"/>
            <p:cNvSpPr txBox="1">
              <a:spLocks noChangeArrowheads="1"/>
            </p:cNvSpPr>
            <p:nvPr/>
          </p:nvSpPr>
          <p:spPr bwMode="auto">
            <a:xfrm>
              <a:off x="5540213" y="1487573"/>
              <a:ext cx="3434084" cy="312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844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44" dirty="0"/>
            </a:p>
          </p:txBody>
        </p:sp>
        <p:sp>
          <p:nvSpPr>
            <p:cNvPr id="18452" name="文本框 26"/>
            <p:cNvSpPr txBox="1">
              <a:spLocks noChangeArrowheads="1"/>
            </p:cNvSpPr>
            <p:nvPr/>
          </p:nvSpPr>
          <p:spPr bwMode="auto">
            <a:xfrm>
              <a:off x="5513244" y="1237107"/>
              <a:ext cx="1874057" cy="650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547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687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687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  <a:p>
              <a:pPr eaLnBrk="1" hangingPunct="1"/>
              <a:endParaRPr lang="en-US" altLang="zh-CN" sz="1687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  <a:p>
              <a:pPr eaLnBrk="1" hangingPunct="1"/>
              <a:endParaRPr lang="zh-CN" altLang="en-US" sz="1969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7324528" y="3721242"/>
            <a:ext cx="4866413" cy="830823"/>
            <a:chOff x="5513244" y="1208522"/>
            <a:chExt cx="3461053" cy="591071"/>
          </a:xfrm>
        </p:grpSpPr>
        <p:sp>
          <p:nvSpPr>
            <p:cNvPr id="18449" name="文本框 66"/>
            <p:cNvSpPr txBox="1">
              <a:spLocks noChangeArrowheads="1"/>
            </p:cNvSpPr>
            <p:nvPr/>
          </p:nvSpPr>
          <p:spPr bwMode="auto">
            <a:xfrm>
              <a:off x="5540213" y="1487573"/>
              <a:ext cx="3434084" cy="312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844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44" dirty="0"/>
            </a:p>
          </p:txBody>
        </p:sp>
        <p:sp>
          <p:nvSpPr>
            <p:cNvPr id="18450" name="文本框 30"/>
            <p:cNvSpPr txBox="1">
              <a:spLocks noChangeArrowheads="1"/>
            </p:cNvSpPr>
            <p:nvPr/>
          </p:nvSpPr>
          <p:spPr bwMode="auto">
            <a:xfrm>
              <a:off x="5513244" y="1208522"/>
              <a:ext cx="2131896" cy="281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87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969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969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7324528" y="5368679"/>
            <a:ext cx="4866413" cy="830823"/>
            <a:chOff x="5513244" y="1208522"/>
            <a:chExt cx="3461053" cy="591071"/>
          </a:xfrm>
        </p:grpSpPr>
        <p:sp>
          <p:nvSpPr>
            <p:cNvPr id="18447" name="文本框 66"/>
            <p:cNvSpPr txBox="1">
              <a:spLocks noChangeArrowheads="1"/>
            </p:cNvSpPr>
            <p:nvPr/>
          </p:nvSpPr>
          <p:spPr bwMode="auto">
            <a:xfrm>
              <a:off x="5540213" y="1487573"/>
              <a:ext cx="3434084" cy="312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844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44" dirty="0"/>
            </a:p>
          </p:txBody>
        </p:sp>
        <p:sp>
          <p:nvSpPr>
            <p:cNvPr id="18448" name="文本框 33"/>
            <p:cNvSpPr txBox="1">
              <a:spLocks noChangeArrowheads="1"/>
            </p:cNvSpPr>
            <p:nvPr/>
          </p:nvSpPr>
          <p:spPr bwMode="auto">
            <a:xfrm>
              <a:off x="5513244" y="1208522"/>
              <a:ext cx="2131896" cy="2812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87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969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969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1136594" y="5303930"/>
            <a:ext cx="3533729" cy="1318323"/>
            <a:chOff x="807892" y="3658223"/>
            <a:chExt cx="2512538" cy="936291"/>
          </a:xfrm>
        </p:grpSpPr>
        <p:sp>
          <p:nvSpPr>
            <p:cNvPr id="11" name="文本框 66"/>
            <p:cNvSpPr txBox="1">
              <a:spLocks noChangeArrowheads="1"/>
            </p:cNvSpPr>
            <p:nvPr/>
          </p:nvSpPr>
          <p:spPr bwMode="auto">
            <a:xfrm>
              <a:off x="822177" y="3658223"/>
              <a:ext cx="2498253" cy="31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844" dirty="0"/>
                <a:t>this is a sample text. insert your desired text here. Again. this is a dummy text. enter your own text here. this is a sample text. insert your desired text here.</a:t>
              </a:r>
              <a:endParaRPr lang="zh-CN" altLang="en-US" sz="844" dirty="0"/>
            </a:p>
          </p:txBody>
        </p:sp>
        <p:sp>
          <p:nvSpPr>
            <p:cNvPr id="35" name="矩形 34"/>
            <p:cNvSpPr/>
            <p:nvPr/>
          </p:nvSpPr>
          <p:spPr>
            <a:xfrm>
              <a:off x="877729" y="4156041"/>
              <a:ext cx="2341120" cy="120491"/>
            </a:xfrm>
            <a:prstGeom prst="rect">
              <a:avLst/>
            </a:prstGeom>
            <a:solidFill>
              <a:srgbClr val="012436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18446" name="文本框 35"/>
            <p:cNvSpPr txBox="1">
              <a:spLocks noChangeArrowheads="1"/>
            </p:cNvSpPr>
            <p:nvPr/>
          </p:nvSpPr>
          <p:spPr bwMode="auto">
            <a:xfrm>
              <a:off x="807892" y="4313720"/>
              <a:ext cx="2131308" cy="2807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687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969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969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955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8253698" y="1591287"/>
            <a:ext cx="2675992" cy="2673961"/>
            <a:chOff x="5737247" y="806295"/>
            <a:chExt cx="1902050" cy="1900642"/>
          </a:xfrm>
        </p:grpSpPr>
        <p:sp>
          <p:nvSpPr>
            <p:cNvPr id="16408" name="Oval 176"/>
            <p:cNvSpPr>
              <a:spLocks noChangeArrowheads="1"/>
            </p:cNvSpPr>
            <p:nvPr/>
          </p:nvSpPr>
          <p:spPr bwMode="auto">
            <a:xfrm>
              <a:off x="5737247" y="806295"/>
              <a:ext cx="1902050" cy="1900642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308452" y="1087731"/>
              <a:ext cx="814890" cy="68091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5625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5625" dirty="0">
                <a:ln w="38100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410" name="文本框 3"/>
            <p:cNvSpPr txBox="1">
              <a:spLocks noChangeArrowheads="1"/>
            </p:cNvSpPr>
            <p:nvPr/>
          </p:nvSpPr>
          <p:spPr bwMode="auto">
            <a:xfrm>
              <a:off x="6044952" y="1938589"/>
              <a:ext cx="1394098" cy="229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844" dirty="0"/>
                <a:t>this is a dummy text. enter your own text here. this is a sample text.</a:t>
              </a:r>
              <a:endParaRPr lang="zh-CN" altLang="en-US" sz="844" dirty="0"/>
            </a:p>
          </p:txBody>
        </p:sp>
        <p:sp>
          <p:nvSpPr>
            <p:cNvPr id="16411" name="矩形 4"/>
            <p:cNvSpPr>
              <a:spLocks noChangeArrowheads="1"/>
            </p:cNvSpPr>
            <p:nvPr/>
          </p:nvSpPr>
          <p:spPr bwMode="auto">
            <a:xfrm>
              <a:off x="5946083" y="1691692"/>
              <a:ext cx="1555674" cy="28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969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969" b="1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7690624" y="3915454"/>
            <a:ext cx="2424277" cy="2424277"/>
            <a:chOff x="5268329" y="2403942"/>
            <a:chExt cx="1724659" cy="1723111"/>
          </a:xfrm>
        </p:grpSpPr>
        <p:sp>
          <p:nvSpPr>
            <p:cNvPr id="16403" name="Oval 288"/>
            <p:cNvSpPr>
              <a:spLocks noChangeArrowheads="1"/>
            </p:cNvSpPr>
            <p:nvPr/>
          </p:nvSpPr>
          <p:spPr bwMode="auto">
            <a:xfrm>
              <a:off x="5268329" y="2403942"/>
              <a:ext cx="1724659" cy="1723111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16404" name="组合 19"/>
            <p:cNvGrpSpPr>
              <a:grpSpLocks/>
            </p:cNvGrpSpPr>
            <p:nvPr/>
          </p:nvGrpSpPr>
          <p:grpSpPr bwMode="auto">
            <a:xfrm>
              <a:off x="5412690" y="2651462"/>
              <a:ext cx="1407218" cy="926536"/>
              <a:chOff x="5907990" y="1136987"/>
              <a:chExt cx="1407218" cy="926536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6225761" y="1136987"/>
                <a:ext cx="678763" cy="55783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4500" dirty="0">
                    <a:ln w="38100">
                      <a:noFill/>
                    </a:ln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02</a:t>
                </a:r>
                <a:endParaRPr lang="zh-CN" altLang="en-US" sz="4500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06" name="文本框 21"/>
              <p:cNvSpPr txBox="1">
                <a:spLocks noChangeArrowheads="1"/>
              </p:cNvSpPr>
              <p:nvPr/>
            </p:nvSpPr>
            <p:spPr bwMode="auto">
              <a:xfrm>
                <a:off x="5921110" y="1833826"/>
                <a:ext cx="1394098" cy="2296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844" dirty="0"/>
                  <a:t>this is a dummy text. enter your own text here. this is a sample text.</a:t>
                </a:r>
                <a:endParaRPr lang="zh-CN" altLang="en-US" sz="844" dirty="0"/>
              </a:p>
            </p:txBody>
          </p:sp>
          <p:sp>
            <p:nvSpPr>
              <p:cNvPr id="16407" name="矩形 22"/>
              <p:cNvSpPr>
                <a:spLocks noChangeArrowheads="1"/>
              </p:cNvSpPr>
              <p:nvPr/>
            </p:nvSpPr>
            <p:spPr bwMode="auto">
              <a:xfrm>
                <a:off x="5907990" y="1634554"/>
                <a:ext cx="1345393" cy="2501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687" b="1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687" b="1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6507499" y="2301497"/>
            <a:ext cx="1904160" cy="1904161"/>
            <a:chOff x="4493686" y="1207526"/>
            <a:chExt cx="1354453" cy="1354453"/>
          </a:xfrm>
        </p:grpSpPr>
        <p:sp>
          <p:nvSpPr>
            <p:cNvPr id="16399" name="Oval 177"/>
            <p:cNvSpPr>
              <a:spLocks noChangeArrowheads="1"/>
            </p:cNvSpPr>
            <p:nvPr/>
          </p:nvSpPr>
          <p:spPr bwMode="auto">
            <a:xfrm>
              <a:off x="4493686" y="1207526"/>
              <a:ext cx="1354453" cy="1354453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16400" name="组合 7"/>
            <p:cNvGrpSpPr>
              <a:grpSpLocks/>
            </p:cNvGrpSpPr>
            <p:nvPr/>
          </p:nvGrpSpPr>
          <p:grpSpPr bwMode="auto">
            <a:xfrm>
              <a:off x="4707833" y="1498107"/>
              <a:ext cx="901015" cy="668233"/>
              <a:chOff x="4593533" y="1498107"/>
              <a:chExt cx="901015" cy="668233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4682673" y="1498107"/>
                <a:ext cx="678668" cy="558259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4500" dirty="0">
                    <a:ln w="38100">
                      <a:noFill/>
                    </a:ln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03</a:t>
                </a:r>
                <a:endParaRPr lang="zh-CN" altLang="en-US" sz="4500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02" name="矩形 24"/>
              <p:cNvSpPr>
                <a:spLocks noChangeArrowheads="1"/>
              </p:cNvSpPr>
              <p:nvPr/>
            </p:nvSpPr>
            <p:spPr bwMode="auto">
              <a:xfrm>
                <a:off x="4593533" y="1977517"/>
                <a:ext cx="901015" cy="188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25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125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9945250" y="4721314"/>
            <a:ext cx="1680921" cy="1680921"/>
            <a:chOff x="6643415" y="3290246"/>
            <a:chExt cx="1195660" cy="1195660"/>
          </a:xfrm>
        </p:grpSpPr>
        <p:sp>
          <p:nvSpPr>
            <p:cNvPr id="16395" name="Oval 289"/>
            <p:cNvSpPr>
              <a:spLocks noChangeArrowheads="1"/>
            </p:cNvSpPr>
            <p:nvPr/>
          </p:nvSpPr>
          <p:spPr bwMode="auto">
            <a:xfrm>
              <a:off x="6643415" y="3290246"/>
              <a:ext cx="1195660" cy="119566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16396" name="组合 26"/>
            <p:cNvGrpSpPr>
              <a:grpSpLocks/>
            </p:cNvGrpSpPr>
            <p:nvPr/>
          </p:nvGrpSpPr>
          <p:grpSpPr bwMode="auto">
            <a:xfrm>
              <a:off x="6784283" y="3488728"/>
              <a:ext cx="901015" cy="611179"/>
              <a:chOff x="4593533" y="1517053"/>
              <a:chExt cx="901015" cy="611179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4721013" y="1517053"/>
                <a:ext cx="610254" cy="49664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3937" dirty="0">
                    <a:ln w="38100">
                      <a:noFill/>
                    </a:ln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04</a:t>
                </a:r>
                <a:endParaRPr lang="zh-CN" altLang="en-US" sz="3937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98" name="矩形 28"/>
              <p:cNvSpPr>
                <a:spLocks noChangeArrowheads="1"/>
              </p:cNvSpPr>
              <p:nvPr/>
            </p:nvSpPr>
            <p:spPr bwMode="auto">
              <a:xfrm>
                <a:off x="4593533" y="1939409"/>
                <a:ext cx="901015" cy="188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25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125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3307506" y="2525126"/>
            <a:ext cx="1247856" cy="1154098"/>
            <a:chOff x="4427538" y="566738"/>
            <a:chExt cx="887413" cy="820737"/>
          </a:xfrm>
        </p:grpSpPr>
        <p:sp>
          <p:nvSpPr>
            <p:cNvPr id="32" name="Freeform 8"/>
            <p:cNvSpPr>
              <a:spLocks noEditPoints="1"/>
            </p:cNvSpPr>
            <p:nvPr/>
          </p:nvSpPr>
          <p:spPr bwMode="auto">
            <a:xfrm>
              <a:off x="4429126" y="566738"/>
              <a:ext cx="885825" cy="815975"/>
            </a:xfrm>
            <a:custGeom>
              <a:avLst/>
              <a:gdLst>
                <a:gd name="T0" fmla="*/ 132 w 558"/>
                <a:gd name="T1" fmla="*/ 514 h 514"/>
                <a:gd name="T2" fmla="*/ 556 w 558"/>
                <a:gd name="T3" fmla="*/ 317 h 514"/>
                <a:gd name="T4" fmla="*/ 558 w 558"/>
                <a:gd name="T5" fmla="*/ 316 h 514"/>
                <a:gd name="T6" fmla="*/ 0 w 558"/>
                <a:gd name="T7" fmla="*/ 0 h 514"/>
                <a:gd name="T8" fmla="*/ 132 w 558"/>
                <a:gd name="T9" fmla="*/ 514 h 514"/>
                <a:gd name="T10" fmla="*/ 134 w 558"/>
                <a:gd name="T11" fmla="*/ 511 h 514"/>
                <a:gd name="T12" fmla="*/ 3 w 558"/>
                <a:gd name="T13" fmla="*/ 4 h 514"/>
                <a:gd name="T14" fmla="*/ 553 w 558"/>
                <a:gd name="T15" fmla="*/ 316 h 514"/>
                <a:gd name="T16" fmla="*/ 134 w 558"/>
                <a:gd name="T17" fmla="*/ 511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8" h="514">
                  <a:moveTo>
                    <a:pt x="132" y="514"/>
                  </a:moveTo>
                  <a:lnTo>
                    <a:pt x="556" y="317"/>
                  </a:lnTo>
                  <a:lnTo>
                    <a:pt x="558" y="316"/>
                  </a:lnTo>
                  <a:lnTo>
                    <a:pt x="0" y="0"/>
                  </a:lnTo>
                  <a:lnTo>
                    <a:pt x="132" y="514"/>
                  </a:lnTo>
                  <a:close/>
                  <a:moveTo>
                    <a:pt x="134" y="511"/>
                  </a:moveTo>
                  <a:lnTo>
                    <a:pt x="3" y="4"/>
                  </a:lnTo>
                  <a:lnTo>
                    <a:pt x="553" y="316"/>
                  </a:lnTo>
                  <a:lnTo>
                    <a:pt x="134" y="511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"/>
            <p:cNvSpPr>
              <a:spLocks noEditPoints="1"/>
            </p:cNvSpPr>
            <p:nvPr/>
          </p:nvSpPr>
          <p:spPr bwMode="auto">
            <a:xfrm>
              <a:off x="4629151" y="1066800"/>
              <a:ext cx="682625" cy="320675"/>
            </a:xfrm>
            <a:custGeom>
              <a:avLst/>
              <a:gdLst>
                <a:gd name="T0" fmla="*/ 111 w 430"/>
                <a:gd name="T1" fmla="*/ 110 h 202"/>
                <a:gd name="T2" fmla="*/ 111 w 430"/>
                <a:gd name="T3" fmla="*/ 110 h 202"/>
                <a:gd name="T4" fmla="*/ 0 w 430"/>
                <a:gd name="T5" fmla="*/ 202 h 202"/>
                <a:gd name="T6" fmla="*/ 430 w 430"/>
                <a:gd name="T7" fmla="*/ 2 h 202"/>
                <a:gd name="T8" fmla="*/ 429 w 430"/>
                <a:gd name="T9" fmla="*/ 0 h 202"/>
                <a:gd name="T10" fmla="*/ 111 w 430"/>
                <a:gd name="T11" fmla="*/ 110 h 202"/>
                <a:gd name="T12" fmla="*/ 14 w 430"/>
                <a:gd name="T13" fmla="*/ 193 h 202"/>
                <a:gd name="T14" fmla="*/ 112 w 430"/>
                <a:gd name="T15" fmla="*/ 112 h 202"/>
                <a:gd name="T16" fmla="*/ 409 w 430"/>
                <a:gd name="T17" fmla="*/ 9 h 202"/>
                <a:gd name="T18" fmla="*/ 14 w 430"/>
                <a:gd name="T19" fmla="*/ 19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202">
                  <a:moveTo>
                    <a:pt x="111" y="110"/>
                  </a:moveTo>
                  <a:lnTo>
                    <a:pt x="111" y="110"/>
                  </a:lnTo>
                  <a:lnTo>
                    <a:pt x="0" y="202"/>
                  </a:lnTo>
                  <a:lnTo>
                    <a:pt x="430" y="2"/>
                  </a:lnTo>
                  <a:lnTo>
                    <a:pt x="429" y="0"/>
                  </a:lnTo>
                  <a:lnTo>
                    <a:pt x="111" y="110"/>
                  </a:lnTo>
                  <a:close/>
                  <a:moveTo>
                    <a:pt x="14" y="193"/>
                  </a:moveTo>
                  <a:lnTo>
                    <a:pt x="112" y="112"/>
                  </a:lnTo>
                  <a:lnTo>
                    <a:pt x="409" y="9"/>
                  </a:lnTo>
                  <a:lnTo>
                    <a:pt x="14" y="19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0"/>
            <p:cNvSpPr>
              <a:spLocks noEditPoints="1"/>
            </p:cNvSpPr>
            <p:nvPr/>
          </p:nvSpPr>
          <p:spPr bwMode="auto">
            <a:xfrm>
              <a:off x="4427538" y="566738"/>
              <a:ext cx="887413" cy="677863"/>
            </a:xfrm>
            <a:custGeom>
              <a:avLst/>
              <a:gdLst>
                <a:gd name="T0" fmla="*/ 237 w 559"/>
                <a:gd name="T1" fmla="*/ 427 h 427"/>
                <a:gd name="T2" fmla="*/ 238 w 559"/>
                <a:gd name="T3" fmla="*/ 427 h 427"/>
                <a:gd name="T4" fmla="*/ 559 w 559"/>
                <a:gd name="T5" fmla="*/ 317 h 427"/>
                <a:gd name="T6" fmla="*/ 0 w 559"/>
                <a:gd name="T7" fmla="*/ 0 h 427"/>
                <a:gd name="T8" fmla="*/ 237 w 559"/>
                <a:gd name="T9" fmla="*/ 427 h 427"/>
                <a:gd name="T10" fmla="*/ 239 w 559"/>
                <a:gd name="T11" fmla="*/ 425 h 427"/>
                <a:gd name="T12" fmla="*/ 5 w 559"/>
                <a:gd name="T13" fmla="*/ 5 h 427"/>
                <a:gd name="T14" fmla="*/ 554 w 559"/>
                <a:gd name="T15" fmla="*/ 316 h 427"/>
                <a:gd name="T16" fmla="*/ 239 w 559"/>
                <a:gd name="T17" fmla="*/ 42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427">
                  <a:moveTo>
                    <a:pt x="237" y="427"/>
                  </a:moveTo>
                  <a:lnTo>
                    <a:pt x="238" y="427"/>
                  </a:lnTo>
                  <a:lnTo>
                    <a:pt x="559" y="317"/>
                  </a:lnTo>
                  <a:lnTo>
                    <a:pt x="0" y="0"/>
                  </a:lnTo>
                  <a:lnTo>
                    <a:pt x="237" y="427"/>
                  </a:lnTo>
                  <a:close/>
                  <a:moveTo>
                    <a:pt x="239" y="425"/>
                  </a:moveTo>
                  <a:lnTo>
                    <a:pt x="5" y="5"/>
                  </a:lnTo>
                  <a:lnTo>
                    <a:pt x="554" y="316"/>
                  </a:lnTo>
                  <a:lnTo>
                    <a:pt x="239" y="42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19642" y="5044997"/>
            <a:ext cx="1062575" cy="741125"/>
            <a:chOff x="4672013" y="2482850"/>
            <a:chExt cx="755650" cy="527051"/>
          </a:xfrm>
        </p:grpSpPr>
        <p:sp>
          <p:nvSpPr>
            <p:cNvPr id="36" name="Freeform 17"/>
            <p:cNvSpPr>
              <a:spLocks noEditPoints="1"/>
            </p:cNvSpPr>
            <p:nvPr/>
          </p:nvSpPr>
          <p:spPr bwMode="auto">
            <a:xfrm>
              <a:off x="4672013" y="2484438"/>
              <a:ext cx="493713" cy="525463"/>
            </a:xfrm>
            <a:custGeom>
              <a:avLst/>
              <a:gdLst>
                <a:gd name="T0" fmla="*/ 0 w 311"/>
                <a:gd name="T1" fmla="*/ 331 h 331"/>
                <a:gd name="T2" fmla="*/ 311 w 311"/>
                <a:gd name="T3" fmla="*/ 95 h 331"/>
                <a:gd name="T4" fmla="*/ 183 w 311"/>
                <a:gd name="T5" fmla="*/ 0 h 331"/>
                <a:gd name="T6" fmla="*/ 0 w 311"/>
                <a:gd name="T7" fmla="*/ 331 h 331"/>
                <a:gd name="T8" fmla="*/ 308 w 311"/>
                <a:gd name="T9" fmla="*/ 95 h 331"/>
                <a:gd name="T10" fmla="*/ 7 w 311"/>
                <a:gd name="T11" fmla="*/ 323 h 331"/>
                <a:gd name="T12" fmla="*/ 183 w 311"/>
                <a:gd name="T13" fmla="*/ 3 h 331"/>
                <a:gd name="T14" fmla="*/ 308 w 311"/>
                <a:gd name="T15" fmla="*/ 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331">
                  <a:moveTo>
                    <a:pt x="0" y="331"/>
                  </a:moveTo>
                  <a:lnTo>
                    <a:pt x="311" y="95"/>
                  </a:lnTo>
                  <a:lnTo>
                    <a:pt x="183" y="0"/>
                  </a:lnTo>
                  <a:lnTo>
                    <a:pt x="0" y="331"/>
                  </a:lnTo>
                  <a:close/>
                  <a:moveTo>
                    <a:pt x="308" y="95"/>
                  </a:moveTo>
                  <a:lnTo>
                    <a:pt x="7" y="323"/>
                  </a:lnTo>
                  <a:lnTo>
                    <a:pt x="183" y="3"/>
                  </a:lnTo>
                  <a:lnTo>
                    <a:pt x="308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8"/>
            <p:cNvSpPr>
              <a:spLocks noEditPoints="1"/>
            </p:cNvSpPr>
            <p:nvPr/>
          </p:nvSpPr>
          <p:spPr bwMode="auto">
            <a:xfrm>
              <a:off x="4954588" y="2482850"/>
              <a:ext cx="473075" cy="153988"/>
            </a:xfrm>
            <a:custGeom>
              <a:avLst/>
              <a:gdLst>
                <a:gd name="T0" fmla="*/ 131 w 298"/>
                <a:gd name="T1" fmla="*/ 97 h 97"/>
                <a:gd name="T2" fmla="*/ 131 w 298"/>
                <a:gd name="T3" fmla="*/ 97 h 97"/>
                <a:gd name="T4" fmla="*/ 298 w 298"/>
                <a:gd name="T5" fmla="*/ 85 h 97"/>
                <a:gd name="T6" fmla="*/ 0 w 298"/>
                <a:gd name="T7" fmla="*/ 0 h 97"/>
                <a:gd name="T8" fmla="*/ 131 w 298"/>
                <a:gd name="T9" fmla="*/ 97 h 97"/>
                <a:gd name="T10" fmla="*/ 132 w 298"/>
                <a:gd name="T11" fmla="*/ 95 h 97"/>
                <a:gd name="T12" fmla="*/ 11 w 298"/>
                <a:gd name="T13" fmla="*/ 5 h 97"/>
                <a:gd name="T14" fmla="*/ 286 w 298"/>
                <a:gd name="T15" fmla="*/ 84 h 97"/>
                <a:gd name="T16" fmla="*/ 132 w 298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97">
                  <a:moveTo>
                    <a:pt x="131" y="97"/>
                  </a:moveTo>
                  <a:lnTo>
                    <a:pt x="131" y="97"/>
                  </a:lnTo>
                  <a:lnTo>
                    <a:pt x="298" y="85"/>
                  </a:lnTo>
                  <a:lnTo>
                    <a:pt x="0" y="0"/>
                  </a:lnTo>
                  <a:lnTo>
                    <a:pt x="131" y="97"/>
                  </a:lnTo>
                  <a:close/>
                  <a:moveTo>
                    <a:pt x="132" y="95"/>
                  </a:moveTo>
                  <a:lnTo>
                    <a:pt x="11" y="5"/>
                  </a:lnTo>
                  <a:lnTo>
                    <a:pt x="286" y="84"/>
                  </a:lnTo>
                  <a:lnTo>
                    <a:pt x="132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9"/>
            <p:cNvSpPr>
              <a:spLocks noEditPoints="1"/>
            </p:cNvSpPr>
            <p:nvPr/>
          </p:nvSpPr>
          <p:spPr bwMode="auto">
            <a:xfrm>
              <a:off x="4676776" y="2614613"/>
              <a:ext cx="749300" cy="390525"/>
            </a:xfrm>
            <a:custGeom>
              <a:avLst/>
              <a:gdLst>
                <a:gd name="T0" fmla="*/ 306 w 472"/>
                <a:gd name="T1" fmla="*/ 12 h 246"/>
                <a:gd name="T2" fmla="*/ 0 w 472"/>
                <a:gd name="T3" fmla="*/ 244 h 246"/>
                <a:gd name="T4" fmla="*/ 1 w 472"/>
                <a:gd name="T5" fmla="*/ 246 h 246"/>
                <a:gd name="T6" fmla="*/ 472 w 472"/>
                <a:gd name="T7" fmla="*/ 0 h 246"/>
                <a:gd name="T8" fmla="*/ 307 w 472"/>
                <a:gd name="T9" fmla="*/ 12 h 246"/>
                <a:gd name="T10" fmla="*/ 306 w 472"/>
                <a:gd name="T11" fmla="*/ 12 h 246"/>
                <a:gd name="T12" fmla="*/ 462 w 472"/>
                <a:gd name="T13" fmla="*/ 3 h 246"/>
                <a:gd name="T14" fmla="*/ 12 w 472"/>
                <a:gd name="T15" fmla="*/ 238 h 246"/>
                <a:gd name="T16" fmla="*/ 307 w 472"/>
                <a:gd name="T17" fmla="*/ 14 h 246"/>
                <a:gd name="T18" fmla="*/ 462 w 472"/>
                <a:gd name="T19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2" h="246">
                  <a:moveTo>
                    <a:pt x="306" y="12"/>
                  </a:moveTo>
                  <a:lnTo>
                    <a:pt x="0" y="244"/>
                  </a:lnTo>
                  <a:lnTo>
                    <a:pt x="1" y="246"/>
                  </a:lnTo>
                  <a:lnTo>
                    <a:pt x="472" y="0"/>
                  </a:lnTo>
                  <a:lnTo>
                    <a:pt x="307" y="12"/>
                  </a:lnTo>
                  <a:lnTo>
                    <a:pt x="306" y="12"/>
                  </a:lnTo>
                  <a:close/>
                  <a:moveTo>
                    <a:pt x="462" y="3"/>
                  </a:moveTo>
                  <a:lnTo>
                    <a:pt x="12" y="238"/>
                  </a:lnTo>
                  <a:lnTo>
                    <a:pt x="307" y="14"/>
                  </a:lnTo>
                  <a:lnTo>
                    <a:pt x="462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 rot="3681175">
            <a:off x="4534517" y="4403509"/>
            <a:ext cx="1146575" cy="1011881"/>
            <a:chOff x="5651501" y="654050"/>
            <a:chExt cx="1182688" cy="512763"/>
          </a:xfrm>
        </p:grpSpPr>
        <p:sp>
          <p:nvSpPr>
            <p:cNvPr id="40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文本框 66"/>
          <p:cNvSpPr txBox="1">
            <a:spLocks noChangeArrowheads="1"/>
          </p:cNvSpPr>
          <p:nvPr/>
        </p:nvSpPr>
        <p:spPr bwMode="auto">
          <a:xfrm>
            <a:off x="1268300" y="3875272"/>
            <a:ext cx="4828464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844" dirty="0"/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844" dirty="0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257139" y="3265855"/>
            <a:ext cx="3912225" cy="525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Click To </a:t>
            </a:r>
            <a:r>
              <a:rPr lang="en-US" altLang="zh-CN" sz="2812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Add Title In Here</a:t>
            </a:r>
            <a:endParaRPr lang="zh-CN" altLang="en-US" sz="2812" b="1" dirty="0">
              <a:solidFill>
                <a:schemeClr val="bg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6168199" y="4707921"/>
            <a:ext cx="1680921" cy="1680921"/>
            <a:chOff x="6643415" y="3290246"/>
            <a:chExt cx="1195660" cy="1195660"/>
          </a:xfrm>
        </p:grpSpPr>
        <p:sp>
          <p:nvSpPr>
            <p:cNvPr id="44" name="Oval 289"/>
            <p:cNvSpPr>
              <a:spLocks noChangeArrowheads="1"/>
            </p:cNvSpPr>
            <p:nvPr/>
          </p:nvSpPr>
          <p:spPr bwMode="auto">
            <a:xfrm>
              <a:off x="6643415" y="3290246"/>
              <a:ext cx="1195660" cy="119566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45" name="组合 26"/>
            <p:cNvGrpSpPr>
              <a:grpSpLocks/>
            </p:cNvGrpSpPr>
            <p:nvPr/>
          </p:nvGrpSpPr>
          <p:grpSpPr bwMode="auto">
            <a:xfrm>
              <a:off x="6784283" y="3488728"/>
              <a:ext cx="901015" cy="611179"/>
              <a:chOff x="4593533" y="1517053"/>
              <a:chExt cx="901015" cy="611179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4721013" y="1517053"/>
                <a:ext cx="610254" cy="496641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altLang="zh-CN" sz="3937" dirty="0">
                    <a:ln w="38100">
                      <a:noFill/>
                    </a:ln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05</a:t>
                </a:r>
                <a:endParaRPr lang="zh-CN" altLang="en-US" sz="3937" dirty="0">
                  <a:ln w="381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矩形 28"/>
              <p:cNvSpPr>
                <a:spLocks noChangeArrowheads="1"/>
              </p:cNvSpPr>
              <p:nvPr/>
            </p:nvSpPr>
            <p:spPr bwMode="auto">
              <a:xfrm>
                <a:off x="4593533" y="1939409"/>
                <a:ext cx="901015" cy="188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25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125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6140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9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4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9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9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3342105" y="5111966"/>
            <a:ext cx="1062575" cy="741125"/>
            <a:chOff x="4672013" y="2482850"/>
            <a:chExt cx="755650" cy="527051"/>
          </a:xfrm>
        </p:grpSpPr>
        <p:sp>
          <p:nvSpPr>
            <p:cNvPr id="50" name="Freeform 17"/>
            <p:cNvSpPr>
              <a:spLocks noEditPoints="1"/>
            </p:cNvSpPr>
            <p:nvPr/>
          </p:nvSpPr>
          <p:spPr bwMode="auto">
            <a:xfrm>
              <a:off x="4672013" y="2484438"/>
              <a:ext cx="493713" cy="525463"/>
            </a:xfrm>
            <a:custGeom>
              <a:avLst/>
              <a:gdLst>
                <a:gd name="T0" fmla="*/ 0 w 311"/>
                <a:gd name="T1" fmla="*/ 331 h 331"/>
                <a:gd name="T2" fmla="*/ 311 w 311"/>
                <a:gd name="T3" fmla="*/ 95 h 331"/>
                <a:gd name="T4" fmla="*/ 183 w 311"/>
                <a:gd name="T5" fmla="*/ 0 h 331"/>
                <a:gd name="T6" fmla="*/ 0 w 311"/>
                <a:gd name="T7" fmla="*/ 331 h 331"/>
                <a:gd name="T8" fmla="*/ 308 w 311"/>
                <a:gd name="T9" fmla="*/ 95 h 331"/>
                <a:gd name="T10" fmla="*/ 7 w 311"/>
                <a:gd name="T11" fmla="*/ 323 h 331"/>
                <a:gd name="T12" fmla="*/ 183 w 311"/>
                <a:gd name="T13" fmla="*/ 3 h 331"/>
                <a:gd name="T14" fmla="*/ 308 w 311"/>
                <a:gd name="T15" fmla="*/ 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331">
                  <a:moveTo>
                    <a:pt x="0" y="331"/>
                  </a:moveTo>
                  <a:lnTo>
                    <a:pt x="311" y="95"/>
                  </a:lnTo>
                  <a:lnTo>
                    <a:pt x="183" y="0"/>
                  </a:lnTo>
                  <a:lnTo>
                    <a:pt x="0" y="331"/>
                  </a:lnTo>
                  <a:close/>
                  <a:moveTo>
                    <a:pt x="308" y="95"/>
                  </a:moveTo>
                  <a:lnTo>
                    <a:pt x="7" y="323"/>
                  </a:lnTo>
                  <a:lnTo>
                    <a:pt x="183" y="3"/>
                  </a:lnTo>
                  <a:lnTo>
                    <a:pt x="308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8"/>
            <p:cNvSpPr>
              <a:spLocks noEditPoints="1"/>
            </p:cNvSpPr>
            <p:nvPr/>
          </p:nvSpPr>
          <p:spPr bwMode="auto">
            <a:xfrm>
              <a:off x="4954588" y="2482850"/>
              <a:ext cx="473075" cy="153988"/>
            </a:xfrm>
            <a:custGeom>
              <a:avLst/>
              <a:gdLst>
                <a:gd name="T0" fmla="*/ 131 w 298"/>
                <a:gd name="T1" fmla="*/ 97 h 97"/>
                <a:gd name="T2" fmla="*/ 131 w 298"/>
                <a:gd name="T3" fmla="*/ 97 h 97"/>
                <a:gd name="T4" fmla="*/ 298 w 298"/>
                <a:gd name="T5" fmla="*/ 85 h 97"/>
                <a:gd name="T6" fmla="*/ 0 w 298"/>
                <a:gd name="T7" fmla="*/ 0 h 97"/>
                <a:gd name="T8" fmla="*/ 131 w 298"/>
                <a:gd name="T9" fmla="*/ 97 h 97"/>
                <a:gd name="T10" fmla="*/ 132 w 298"/>
                <a:gd name="T11" fmla="*/ 95 h 97"/>
                <a:gd name="T12" fmla="*/ 11 w 298"/>
                <a:gd name="T13" fmla="*/ 5 h 97"/>
                <a:gd name="T14" fmla="*/ 286 w 298"/>
                <a:gd name="T15" fmla="*/ 84 h 97"/>
                <a:gd name="T16" fmla="*/ 132 w 298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97">
                  <a:moveTo>
                    <a:pt x="131" y="97"/>
                  </a:moveTo>
                  <a:lnTo>
                    <a:pt x="131" y="97"/>
                  </a:lnTo>
                  <a:lnTo>
                    <a:pt x="298" y="85"/>
                  </a:lnTo>
                  <a:lnTo>
                    <a:pt x="0" y="0"/>
                  </a:lnTo>
                  <a:lnTo>
                    <a:pt x="131" y="97"/>
                  </a:lnTo>
                  <a:close/>
                  <a:moveTo>
                    <a:pt x="132" y="95"/>
                  </a:moveTo>
                  <a:lnTo>
                    <a:pt x="11" y="5"/>
                  </a:lnTo>
                  <a:lnTo>
                    <a:pt x="286" y="84"/>
                  </a:lnTo>
                  <a:lnTo>
                    <a:pt x="132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9"/>
            <p:cNvSpPr>
              <a:spLocks noEditPoints="1"/>
            </p:cNvSpPr>
            <p:nvPr/>
          </p:nvSpPr>
          <p:spPr bwMode="auto">
            <a:xfrm>
              <a:off x="4676776" y="2614613"/>
              <a:ext cx="749300" cy="390525"/>
            </a:xfrm>
            <a:custGeom>
              <a:avLst/>
              <a:gdLst>
                <a:gd name="T0" fmla="*/ 306 w 472"/>
                <a:gd name="T1" fmla="*/ 12 h 246"/>
                <a:gd name="T2" fmla="*/ 0 w 472"/>
                <a:gd name="T3" fmla="*/ 244 h 246"/>
                <a:gd name="T4" fmla="*/ 1 w 472"/>
                <a:gd name="T5" fmla="*/ 246 h 246"/>
                <a:gd name="T6" fmla="*/ 472 w 472"/>
                <a:gd name="T7" fmla="*/ 0 h 246"/>
                <a:gd name="T8" fmla="*/ 307 w 472"/>
                <a:gd name="T9" fmla="*/ 12 h 246"/>
                <a:gd name="T10" fmla="*/ 306 w 472"/>
                <a:gd name="T11" fmla="*/ 12 h 246"/>
                <a:gd name="T12" fmla="*/ 462 w 472"/>
                <a:gd name="T13" fmla="*/ 3 h 246"/>
                <a:gd name="T14" fmla="*/ 12 w 472"/>
                <a:gd name="T15" fmla="*/ 238 h 246"/>
                <a:gd name="T16" fmla="*/ 307 w 472"/>
                <a:gd name="T17" fmla="*/ 14 h 246"/>
                <a:gd name="T18" fmla="*/ 462 w 472"/>
                <a:gd name="T19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2" h="246">
                  <a:moveTo>
                    <a:pt x="306" y="12"/>
                  </a:moveTo>
                  <a:lnTo>
                    <a:pt x="0" y="244"/>
                  </a:lnTo>
                  <a:lnTo>
                    <a:pt x="1" y="246"/>
                  </a:lnTo>
                  <a:lnTo>
                    <a:pt x="472" y="0"/>
                  </a:lnTo>
                  <a:lnTo>
                    <a:pt x="307" y="12"/>
                  </a:lnTo>
                  <a:lnTo>
                    <a:pt x="306" y="12"/>
                  </a:lnTo>
                  <a:close/>
                  <a:moveTo>
                    <a:pt x="462" y="3"/>
                  </a:moveTo>
                  <a:lnTo>
                    <a:pt x="12" y="238"/>
                  </a:lnTo>
                  <a:lnTo>
                    <a:pt x="307" y="14"/>
                  </a:lnTo>
                  <a:lnTo>
                    <a:pt x="462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 rot="3681175">
            <a:off x="7925585" y="4188383"/>
            <a:ext cx="837384" cy="739011"/>
            <a:chOff x="5651501" y="654050"/>
            <a:chExt cx="1182688" cy="512763"/>
          </a:xfrm>
        </p:grpSpPr>
        <p:sp>
          <p:nvSpPr>
            <p:cNvPr id="54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9252" y="1388491"/>
            <a:ext cx="3547124" cy="4745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1271595" y="2214443"/>
            <a:ext cx="3443069" cy="932019"/>
            <a:chOff x="809081" y="1336259"/>
            <a:chExt cx="2448273" cy="663620"/>
          </a:xfrm>
        </p:grpSpPr>
        <p:sp>
          <p:nvSpPr>
            <p:cNvPr id="20501" name="文本框 8"/>
            <p:cNvSpPr txBox="1">
              <a:spLocks noChangeArrowheads="1"/>
            </p:cNvSpPr>
            <p:nvPr/>
          </p:nvSpPr>
          <p:spPr bwMode="auto">
            <a:xfrm>
              <a:off x="817849" y="1336259"/>
              <a:ext cx="541658" cy="435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375" dirty="0">
                  <a:solidFill>
                    <a:schemeClr val="bg2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375" dirty="0">
                <a:solidFill>
                  <a:schemeClr val="bg2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0502" name="文本框 66"/>
            <p:cNvSpPr txBox="1">
              <a:spLocks noChangeArrowheads="1"/>
            </p:cNvSpPr>
            <p:nvPr/>
          </p:nvSpPr>
          <p:spPr bwMode="auto">
            <a:xfrm>
              <a:off x="809081" y="1687598"/>
              <a:ext cx="2448273" cy="312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844" dirty="0"/>
                <a:t>this is a sample text. insert your desired text here. Again this is a dummy text. enter your own text here. this is a sample text. insert your desired text here</a:t>
              </a:r>
              <a:endParaRPr lang="zh-CN" altLang="en-US" sz="844" dirty="0"/>
            </a:p>
          </p:txBody>
        </p:sp>
        <p:sp>
          <p:nvSpPr>
            <p:cNvPr id="20503" name="文本框 11"/>
            <p:cNvSpPr txBox="1">
              <a:spLocks noChangeArrowheads="1"/>
            </p:cNvSpPr>
            <p:nvPr/>
          </p:nvSpPr>
          <p:spPr bwMode="auto">
            <a:xfrm>
              <a:off x="1293669" y="1456192"/>
              <a:ext cx="1873689" cy="250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547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687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687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353" y="6134365"/>
            <a:ext cx="12858044" cy="1098298"/>
            <a:chOff x="0" y="4362443"/>
            <a:chExt cx="9144000" cy="781052"/>
          </a:xfrm>
        </p:grpSpPr>
        <p:sp>
          <p:nvSpPr>
            <p:cNvPr id="22" name="矩形 21"/>
            <p:cNvSpPr/>
            <p:nvPr/>
          </p:nvSpPr>
          <p:spPr>
            <a:xfrm>
              <a:off x="0" y="4362443"/>
              <a:ext cx="9144000" cy="781052"/>
            </a:xfrm>
            <a:prstGeom prst="rect">
              <a:avLst/>
            </a:prstGeom>
            <a:solidFill>
              <a:srgbClr val="012436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20489" name="组合 28"/>
            <p:cNvGrpSpPr>
              <a:grpSpLocks/>
            </p:cNvGrpSpPr>
            <p:nvPr/>
          </p:nvGrpSpPr>
          <p:grpSpPr bwMode="auto">
            <a:xfrm>
              <a:off x="2209800" y="4389857"/>
              <a:ext cx="4467225" cy="489833"/>
              <a:chOff x="2209800" y="4389857"/>
              <a:chExt cx="4467225" cy="489833"/>
            </a:xfrm>
          </p:grpSpPr>
          <p:sp>
            <p:nvSpPr>
              <p:cNvPr id="20490" name="文本框 66"/>
              <p:cNvSpPr txBox="1">
                <a:spLocks noChangeArrowheads="1"/>
              </p:cNvSpPr>
              <p:nvPr/>
            </p:nvSpPr>
            <p:spPr bwMode="auto">
              <a:xfrm>
                <a:off x="2209800" y="4649872"/>
                <a:ext cx="4467225" cy="2298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844" dirty="0"/>
                  <a:t>this is a sample text. insert your desired text here. Again. this is a dummy text. enter your own text here. this is a sample text. insert your desired text here. Again. this is a dummy text. enter your own text here</a:t>
                </a:r>
                <a:endParaRPr lang="zh-CN" altLang="en-US" sz="844" dirty="0"/>
              </a:p>
            </p:txBody>
          </p:sp>
          <p:sp>
            <p:nvSpPr>
              <p:cNvPr id="20491" name="文本框 27"/>
              <p:cNvSpPr txBox="1">
                <a:spLocks noChangeArrowheads="1"/>
              </p:cNvSpPr>
              <p:nvPr/>
            </p:nvSpPr>
            <p:spPr bwMode="auto">
              <a:xfrm>
                <a:off x="3484419" y="4389857"/>
                <a:ext cx="2131710" cy="281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87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Click To </a:t>
                </a:r>
                <a:r>
                  <a:rPr lang="en-US" altLang="zh-CN" sz="1969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969" b="1"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8383701" y="2214443"/>
            <a:ext cx="3443069" cy="932019"/>
            <a:chOff x="809081" y="1336259"/>
            <a:chExt cx="2448273" cy="663620"/>
          </a:xfrm>
        </p:grpSpPr>
        <p:sp>
          <p:nvSpPr>
            <p:cNvPr id="29" name="文本框 8"/>
            <p:cNvSpPr txBox="1">
              <a:spLocks noChangeArrowheads="1"/>
            </p:cNvSpPr>
            <p:nvPr/>
          </p:nvSpPr>
          <p:spPr bwMode="auto">
            <a:xfrm>
              <a:off x="817849" y="1336259"/>
              <a:ext cx="541658" cy="435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375" dirty="0"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375" dirty="0">
                <a:solidFill>
                  <a:schemeClr val="accent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66"/>
            <p:cNvSpPr txBox="1">
              <a:spLocks noChangeArrowheads="1"/>
            </p:cNvSpPr>
            <p:nvPr/>
          </p:nvSpPr>
          <p:spPr bwMode="auto">
            <a:xfrm>
              <a:off x="809081" y="1687598"/>
              <a:ext cx="2448273" cy="312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844"/>
                <a:t>this is a sample text. insert your desired text here. Again this is a dummy text. enter your own text here. this is a sample text. insert your desired text here</a:t>
              </a:r>
              <a:endParaRPr lang="zh-CN" altLang="en-US" sz="844"/>
            </a:p>
          </p:txBody>
        </p:sp>
        <p:sp>
          <p:nvSpPr>
            <p:cNvPr id="31" name="文本框 11"/>
            <p:cNvSpPr txBox="1">
              <a:spLocks noChangeArrowheads="1"/>
            </p:cNvSpPr>
            <p:nvPr/>
          </p:nvSpPr>
          <p:spPr bwMode="auto">
            <a:xfrm>
              <a:off x="1293669" y="1456192"/>
              <a:ext cx="1873689" cy="250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547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687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687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>
            <a:grpSpLocks/>
          </p:cNvGrpSpPr>
          <p:nvPr/>
        </p:nvGrpSpPr>
        <p:grpSpPr bwMode="auto">
          <a:xfrm>
            <a:off x="1271595" y="4156543"/>
            <a:ext cx="3443069" cy="932019"/>
            <a:chOff x="809081" y="1336259"/>
            <a:chExt cx="2448273" cy="663620"/>
          </a:xfrm>
        </p:grpSpPr>
        <p:sp>
          <p:nvSpPr>
            <p:cNvPr id="42" name="文本框 8"/>
            <p:cNvSpPr txBox="1">
              <a:spLocks noChangeArrowheads="1"/>
            </p:cNvSpPr>
            <p:nvPr/>
          </p:nvSpPr>
          <p:spPr bwMode="auto">
            <a:xfrm>
              <a:off x="817849" y="1336259"/>
              <a:ext cx="541658" cy="435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375" dirty="0">
                  <a:solidFill>
                    <a:srgbClr val="037A9E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375" dirty="0">
                <a:solidFill>
                  <a:srgbClr val="037A9E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66"/>
            <p:cNvSpPr txBox="1">
              <a:spLocks noChangeArrowheads="1"/>
            </p:cNvSpPr>
            <p:nvPr/>
          </p:nvSpPr>
          <p:spPr bwMode="auto">
            <a:xfrm>
              <a:off x="809081" y="1687598"/>
              <a:ext cx="2448273" cy="312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844" dirty="0"/>
                <a:t>this is a sample text. insert your desired text here. Again this is a dummy text. enter your own text here. this is a sample text. insert your desired text here</a:t>
              </a:r>
              <a:endParaRPr lang="zh-CN" altLang="en-US" sz="844" dirty="0"/>
            </a:p>
          </p:txBody>
        </p:sp>
        <p:sp>
          <p:nvSpPr>
            <p:cNvPr id="44" name="文本框 11"/>
            <p:cNvSpPr txBox="1">
              <a:spLocks noChangeArrowheads="1"/>
            </p:cNvSpPr>
            <p:nvPr/>
          </p:nvSpPr>
          <p:spPr bwMode="auto">
            <a:xfrm>
              <a:off x="1293669" y="1456192"/>
              <a:ext cx="1873689" cy="250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547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687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687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8383701" y="4156543"/>
            <a:ext cx="3443069" cy="932019"/>
            <a:chOff x="809081" y="1336259"/>
            <a:chExt cx="2448273" cy="663620"/>
          </a:xfrm>
        </p:grpSpPr>
        <p:sp>
          <p:nvSpPr>
            <p:cNvPr id="46" name="文本框 8"/>
            <p:cNvSpPr txBox="1">
              <a:spLocks noChangeArrowheads="1"/>
            </p:cNvSpPr>
            <p:nvPr/>
          </p:nvSpPr>
          <p:spPr bwMode="auto">
            <a:xfrm>
              <a:off x="817849" y="1336259"/>
              <a:ext cx="541658" cy="435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3375" dirty="0">
                  <a:solidFill>
                    <a:srgbClr val="91ECFB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375" dirty="0">
                <a:solidFill>
                  <a:srgbClr val="91ECFB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66"/>
            <p:cNvSpPr txBox="1">
              <a:spLocks noChangeArrowheads="1"/>
            </p:cNvSpPr>
            <p:nvPr/>
          </p:nvSpPr>
          <p:spPr bwMode="auto">
            <a:xfrm>
              <a:off x="809081" y="1687598"/>
              <a:ext cx="2448273" cy="312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844"/>
                <a:t>this is a sample text. insert your desired text here. Again this is a dummy text. enter your own text here. this is a sample text. insert your desired text here</a:t>
              </a:r>
              <a:endParaRPr lang="zh-CN" altLang="en-US" sz="844"/>
            </a:p>
          </p:txBody>
        </p:sp>
        <p:sp>
          <p:nvSpPr>
            <p:cNvPr id="48" name="文本框 11"/>
            <p:cNvSpPr txBox="1">
              <a:spLocks noChangeArrowheads="1"/>
            </p:cNvSpPr>
            <p:nvPr/>
          </p:nvSpPr>
          <p:spPr bwMode="auto">
            <a:xfrm>
              <a:off x="1293669" y="1456192"/>
              <a:ext cx="1873689" cy="250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547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687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687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rot="2019886">
            <a:off x="4940414" y="2075939"/>
            <a:ext cx="689787" cy="608752"/>
            <a:chOff x="5651501" y="654050"/>
            <a:chExt cx="1182688" cy="512763"/>
          </a:xfrm>
        </p:grpSpPr>
        <p:sp>
          <p:nvSpPr>
            <p:cNvPr id="33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3007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1313996" y="5605311"/>
            <a:ext cx="3127740" cy="874616"/>
            <a:chOff x="1121522" y="3624266"/>
            <a:chExt cx="2224293" cy="621983"/>
          </a:xfrm>
        </p:grpSpPr>
        <p:sp>
          <p:nvSpPr>
            <p:cNvPr id="61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147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47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121522" y="3824914"/>
              <a:ext cx="2224293" cy="421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357952" y="2226620"/>
            <a:ext cx="1771485" cy="322493"/>
            <a:chOff x="1676607" y="1583460"/>
            <a:chExt cx="1259792" cy="229341"/>
          </a:xfrm>
        </p:grpSpPr>
        <p:sp>
          <p:nvSpPr>
            <p:cNvPr id="63" name="文本框 69"/>
            <p:cNvSpPr txBox="1">
              <a:spLocks noChangeArrowheads="1"/>
            </p:cNvSpPr>
            <p:nvPr/>
          </p:nvSpPr>
          <p:spPr bwMode="auto">
            <a:xfrm>
              <a:off x="1676607" y="1583460"/>
              <a:ext cx="891334" cy="2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98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98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712263" y="1600200"/>
              <a:ext cx="1224136" cy="212601"/>
            </a:xfrm>
            <a:prstGeom prst="rect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73" name="矩形 72"/>
          <p:cNvSpPr/>
          <p:nvPr/>
        </p:nvSpPr>
        <p:spPr>
          <a:xfrm>
            <a:off x="1422240" y="2169434"/>
            <a:ext cx="761747" cy="438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28%</a:t>
            </a:r>
            <a:endParaRPr lang="zh-CN" altLang="en-US" sz="2250" dirty="0">
              <a:solidFill>
                <a:schemeClr val="bg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422240" y="2780191"/>
            <a:ext cx="761747" cy="438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94%</a:t>
            </a:r>
            <a:endParaRPr lang="zh-CN" altLang="en-US" sz="2250" dirty="0">
              <a:solidFill>
                <a:schemeClr val="bg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422240" y="3294513"/>
            <a:ext cx="761747" cy="438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47%</a:t>
            </a:r>
            <a:endParaRPr lang="zh-CN" altLang="en-US" sz="2250" dirty="0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422240" y="3894555"/>
            <a:ext cx="761747" cy="438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28%</a:t>
            </a:r>
            <a:endParaRPr lang="zh-CN" altLang="en-US" sz="2250" dirty="0">
              <a:solidFill>
                <a:schemeClr val="bg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411525" y="4494597"/>
            <a:ext cx="761747" cy="438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2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60%</a:t>
            </a:r>
            <a:endParaRPr lang="zh-CN" altLang="en-US" sz="2250" dirty="0">
              <a:solidFill>
                <a:schemeClr val="bg1"/>
              </a:solidFill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5117834" y="5605311"/>
            <a:ext cx="3127740" cy="874616"/>
            <a:chOff x="1121522" y="3624266"/>
            <a:chExt cx="2224293" cy="621983"/>
          </a:xfrm>
        </p:grpSpPr>
        <p:sp>
          <p:nvSpPr>
            <p:cNvPr id="79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147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47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1121522" y="3824914"/>
              <a:ext cx="2224293" cy="421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8873455" y="5605311"/>
            <a:ext cx="3127740" cy="874616"/>
            <a:chOff x="1121522" y="3624266"/>
            <a:chExt cx="2224293" cy="621983"/>
          </a:xfrm>
        </p:grpSpPr>
        <p:sp>
          <p:nvSpPr>
            <p:cNvPr id="82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147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47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1121522" y="3824914"/>
              <a:ext cx="2224293" cy="421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4" name="矩形 83"/>
          <p:cNvSpPr/>
          <p:nvPr/>
        </p:nvSpPr>
        <p:spPr>
          <a:xfrm>
            <a:off x="1469458" y="5487444"/>
            <a:ext cx="844941" cy="6428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284011" y="5487444"/>
            <a:ext cx="844941" cy="6428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8996771" y="5487444"/>
            <a:ext cx="844941" cy="6428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2357952" y="2815947"/>
            <a:ext cx="8526674" cy="322493"/>
            <a:chOff x="1676607" y="2002560"/>
            <a:chExt cx="6063745" cy="229341"/>
          </a:xfrm>
        </p:grpSpPr>
        <p:sp>
          <p:nvSpPr>
            <p:cNvPr id="87" name="文本框 69"/>
            <p:cNvSpPr txBox="1">
              <a:spLocks noChangeArrowheads="1"/>
            </p:cNvSpPr>
            <p:nvPr/>
          </p:nvSpPr>
          <p:spPr bwMode="auto">
            <a:xfrm>
              <a:off x="1676607" y="2002560"/>
              <a:ext cx="891334" cy="2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98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98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712262" y="2019300"/>
              <a:ext cx="6028090" cy="212601"/>
            </a:xfrm>
            <a:prstGeom prst="rect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2357953" y="3340984"/>
            <a:ext cx="4577701" cy="322493"/>
            <a:chOff x="1676607" y="1583460"/>
            <a:chExt cx="3255433" cy="229341"/>
          </a:xfrm>
        </p:grpSpPr>
        <p:sp>
          <p:nvSpPr>
            <p:cNvPr id="92" name="文本框 69"/>
            <p:cNvSpPr txBox="1">
              <a:spLocks noChangeArrowheads="1"/>
            </p:cNvSpPr>
            <p:nvPr/>
          </p:nvSpPr>
          <p:spPr bwMode="auto">
            <a:xfrm>
              <a:off x="1676607" y="1583460"/>
              <a:ext cx="891334" cy="2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98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98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1712262" y="1600200"/>
              <a:ext cx="3219778" cy="212601"/>
            </a:xfrm>
            <a:prstGeom prst="rect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2357953" y="3930311"/>
            <a:ext cx="2653843" cy="322493"/>
            <a:chOff x="1676607" y="2002560"/>
            <a:chExt cx="1887281" cy="229341"/>
          </a:xfrm>
        </p:grpSpPr>
        <p:sp>
          <p:nvSpPr>
            <p:cNvPr id="95" name="文本框 69"/>
            <p:cNvSpPr txBox="1">
              <a:spLocks noChangeArrowheads="1"/>
            </p:cNvSpPr>
            <p:nvPr/>
          </p:nvSpPr>
          <p:spPr bwMode="auto">
            <a:xfrm>
              <a:off x="1676607" y="2002560"/>
              <a:ext cx="891334" cy="2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98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98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1712262" y="2019300"/>
              <a:ext cx="1851626" cy="212601"/>
            </a:xfrm>
            <a:prstGeom prst="rect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2357953" y="4530353"/>
            <a:ext cx="7109094" cy="322493"/>
            <a:chOff x="1676607" y="2002560"/>
            <a:chExt cx="5055633" cy="229341"/>
          </a:xfrm>
        </p:grpSpPr>
        <p:sp>
          <p:nvSpPr>
            <p:cNvPr id="98" name="文本框 69"/>
            <p:cNvSpPr txBox="1">
              <a:spLocks noChangeArrowheads="1"/>
            </p:cNvSpPr>
            <p:nvPr/>
          </p:nvSpPr>
          <p:spPr bwMode="auto">
            <a:xfrm>
              <a:off x="1676607" y="2002560"/>
              <a:ext cx="891334" cy="2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98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98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1712262" y="2019300"/>
              <a:ext cx="5019978" cy="212601"/>
            </a:xfrm>
            <a:prstGeom prst="rect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357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1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1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1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1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18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1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1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18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1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2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18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2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2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49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47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48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49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51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52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 p14:presetBounceEnd="49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55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5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2" presetClass="entr" presetSubtype="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3" grpId="0"/>
          <p:bldP spid="74" grpId="0"/>
          <p:bldP spid="75" grpId="0"/>
          <p:bldP spid="76" grpId="0"/>
          <p:bldP spid="77" grpId="0"/>
          <p:bldP spid="84" grpId="0" animBg="1"/>
          <p:bldP spid="85" grpId="0" animBg="1"/>
          <p:bldP spid="8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42" presetClass="entr" presetSubtype="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3" grpId="0"/>
          <p:bldP spid="74" grpId="0"/>
          <p:bldP spid="75" grpId="0"/>
          <p:bldP spid="76" grpId="0"/>
          <p:bldP spid="77" grpId="0"/>
          <p:bldP spid="84" grpId="0" animBg="1"/>
          <p:bldP spid="85" grpId="0" animBg="1"/>
          <p:bldP spid="86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5422103" y="3661999"/>
            <a:ext cx="1419742" cy="1419742"/>
            <a:chOff x="2962275" y="1133475"/>
            <a:chExt cx="1009650" cy="1009650"/>
          </a:xfrm>
        </p:grpSpPr>
        <p:sp>
          <p:nvSpPr>
            <p:cNvPr id="34830" name="椭圆 5"/>
            <p:cNvSpPr>
              <a:spLocks noChangeArrowheads="1"/>
            </p:cNvSpPr>
            <p:nvPr/>
          </p:nvSpPr>
          <p:spPr bwMode="auto">
            <a:xfrm>
              <a:off x="2962275" y="1133475"/>
              <a:ext cx="1009650" cy="1009650"/>
            </a:xfrm>
            <a:prstGeom prst="ellipse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34831" name="组合 10"/>
            <p:cNvGrpSpPr>
              <a:grpSpLocks/>
            </p:cNvGrpSpPr>
            <p:nvPr/>
          </p:nvGrpSpPr>
          <p:grpSpPr bwMode="auto">
            <a:xfrm>
              <a:off x="3086598" y="1265542"/>
              <a:ext cx="682664" cy="642140"/>
              <a:chOff x="1724523" y="1160766"/>
              <a:chExt cx="682664" cy="642140"/>
            </a:xfrm>
          </p:grpSpPr>
          <p:sp>
            <p:nvSpPr>
              <p:cNvPr id="34832" name="矩形 11"/>
              <p:cNvSpPr>
                <a:spLocks noChangeArrowheads="1"/>
              </p:cNvSpPr>
              <p:nvPr/>
            </p:nvSpPr>
            <p:spPr bwMode="auto">
              <a:xfrm>
                <a:off x="1900761" y="1160766"/>
                <a:ext cx="390100" cy="49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937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B</a:t>
                </a:r>
                <a:endParaRPr lang="zh-CN" altLang="en-US" sz="3937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34833" name="矩形 12"/>
              <p:cNvSpPr>
                <a:spLocks noChangeArrowheads="1"/>
              </p:cNvSpPr>
              <p:nvPr/>
            </p:nvSpPr>
            <p:spPr bwMode="auto">
              <a:xfrm>
                <a:off x="1724523" y="1567934"/>
                <a:ext cx="682664" cy="2349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547" dirty="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Your text</a:t>
                </a:r>
                <a:endParaRPr lang="zh-CN" altLang="en-US" sz="1547" dirty="0"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7355780" y="2220362"/>
            <a:ext cx="4866413" cy="872709"/>
            <a:chOff x="5383069" y="2162354"/>
            <a:chExt cx="3461053" cy="620472"/>
          </a:xfrm>
        </p:grpSpPr>
        <p:sp>
          <p:nvSpPr>
            <p:cNvPr id="34823" name="文本框 66"/>
            <p:cNvSpPr txBox="1">
              <a:spLocks noChangeArrowheads="1"/>
            </p:cNvSpPr>
            <p:nvPr/>
          </p:nvSpPr>
          <p:spPr bwMode="auto">
            <a:xfrm>
              <a:off x="5410038" y="2471006"/>
              <a:ext cx="3434084" cy="311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44" dirty="0"/>
            </a:p>
          </p:txBody>
        </p:sp>
        <p:sp>
          <p:nvSpPr>
            <p:cNvPr id="34824" name="文本框 7"/>
            <p:cNvSpPr txBox="1">
              <a:spLocks noChangeArrowheads="1"/>
            </p:cNvSpPr>
            <p:nvPr/>
          </p:nvSpPr>
          <p:spPr bwMode="auto">
            <a:xfrm>
              <a:off x="5383069" y="2162354"/>
              <a:ext cx="2204222" cy="311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25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5422103" y="2034654"/>
            <a:ext cx="1419742" cy="1419742"/>
            <a:chOff x="2962275" y="1133475"/>
            <a:chExt cx="1009650" cy="1009650"/>
          </a:xfrm>
        </p:grpSpPr>
        <p:sp>
          <p:nvSpPr>
            <p:cNvPr id="39" name="椭圆 5"/>
            <p:cNvSpPr>
              <a:spLocks noChangeArrowheads="1"/>
            </p:cNvSpPr>
            <p:nvPr/>
          </p:nvSpPr>
          <p:spPr bwMode="auto">
            <a:xfrm>
              <a:off x="2962275" y="1133475"/>
              <a:ext cx="1009650" cy="1009650"/>
            </a:xfrm>
            <a:prstGeom prst="ellipse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40" name="组合 10"/>
            <p:cNvGrpSpPr>
              <a:grpSpLocks/>
            </p:cNvGrpSpPr>
            <p:nvPr/>
          </p:nvGrpSpPr>
          <p:grpSpPr bwMode="auto">
            <a:xfrm>
              <a:off x="3086598" y="1265542"/>
              <a:ext cx="682664" cy="642140"/>
              <a:chOff x="1724523" y="1160766"/>
              <a:chExt cx="682664" cy="642140"/>
            </a:xfrm>
          </p:grpSpPr>
          <p:sp>
            <p:nvSpPr>
              <p:cNvPr id="41" name="矩形 11"/>
              <p:cNvSpPr>
                <a:spLocks noChangeArrowheads="1"/>
              </p:cNvSpPr>
              <p:nvPr/>
            </p:nvSpPr>
            <p:spPr bwMode="auto">
              <a:xfrm>
                <a:off x="1900761" y="1160766"/>
                <a:ext cx="390100" cy="49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937" b="1" dirty="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</a:t>
                </a:r>
                <a:endParaRPr lang="zh-CN" altLang="en-US" sz="3937" dirty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2" name="矩形 12"/>
              <p:cNvSpPr>
                <a:spLocks noChangeArrowheads="1"/>
              </p:cNvSpPr>
              <p:nvPr/>
            </p:nvSpPr>
            <p:spPr bwMode="auto">
              <a:xfrm>
                <a:off x="1724523" y="1567934"/>
                <a:ext cx="682664" cy="2349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547" dirty="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Your text</a:t>
                </a:r>
                <a:endParaRPr lang="zh-CN" altLang="en-US" sz="1547" dirty="0"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5422103" y="5289346"/>
            <a:ext cx="1419742" cy="1419742"/>
            <a:chOff x="2962275" y="1133475"/>
            <a:chExt cx="1009650" cy="1009650"/>
          </a:xfrm>
        </p:grpSpPr>
        <p:sp>
          <p:nvSpPr>
            <p:cNvPr id="44" name="椭圆 5"/>
            <p:cNvSpPr>
              <a:spLocks noChangeArrowheads="1"/>
            </p:cNvSpPr>
            <p:nvPr/>
          </p:nvSpPr>
          <p:spPr bwMode="auto">
            <a:xfrm>
              <a:off x="2962275" y="1133475"/>
              <a:ext cx="1009650" cy="1009650"/>
            </a:xfrm>
            <a:prstGeom prst="ellipse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45" name="组合 10"/>
            <p:cNvGrpSpPr>
              <a:grpSpLocks/>
            </p:cNvGrpSpPr>
            <p:nvPr/>
          </p:nvGrpSpPr>
          <p:grpSpPr bwMode="auto">
            <a:xfrm>
              <a:off x="3086598" y="1265542"/>
              <a:ext cx="682664" cy="642140"/>
              <a:chOff x="1724523" y="1160766"/>
              <a:chExt cx="682664" cy="642140"/>
            </a:xfrm>
          </p:grpSpPr>
          <p:sp>
            <p:nvSpPr>
              <p:cNvPr id="46" name="矩形 11"/>
              <p:cNvSpPr>
                <a:spLocks noChangeArrowheads="1"/>
              </p:cNvSpPr>
              <p:nvPr/>
            </p:nvSpPr>
            <p:spPr bwMode="auto">
              <a:xfrm>
                <a:off x="1900761" y="1160766"/>
                <a:ext cx="390100" cy="496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937" b="1" dirty="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C</a:t>
                </a:r>
                <a:endParaRPr lang="zh-CN" altLang="en-US" sz="3937" dirty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7" name="矩形 12"/>
              <p:cNvSpPr>
                <a:spLocks noChangeArrowheads="1"/>
              </p:cNvSpPr>
              <p:nvPr/>
            </p:nvSpPr>
            <p:spPr bwMode="auto">
              <a:xfrm>
                <a:off x="1724523" y="1567934"/>
                <a:ext cx="682664" cy="2349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547" dirty="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Your text</a:t>
                </a:r>
                <a:endParaRPr lang="zh-CN" altLang="en-US" sz="1547" dirty="0"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7355780" y="5433609"/>
            <a:ext cx="4866413" cy="899497"/>
            <a:chOff x="5383069" y="2143308"/>
            <a:chExt cx="3461053" cy="639518"/>
          </a:xfrm>
        </p:grpSpPr>
        <p:sp>
          <p:nvSpPr>
            <p:cNvPr id="49" name="文本框 66"/>
            <p:cNvSpPr txBox="1">
              <a:spLocks noChangeArrowheads="1"/>
            </p:cNvSpPr>
            <p:nvPr/>
          </p:nvSpPr>
          <p:spPr bwMode="auto">
            <a:xfrm>
              <a:off x="5410038" y="2471006"/>
              <a:ext cx="3434084" cy="311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44" dirty="0"/>
            </a:p>
          </p:txBody>
        </p:sp>
        <p:sp>
          <p:nvSpPr>
            <p:cNvPr id="50" name="文本框 7"/>
            <p:cNvSpPr txBox="1">
              <a:spLocks noChangeArrowheads="1"/>
            </p:cNvSpPr>
            <p:nvPr/>
          </p:nvSpPr>
          <p:spPr bwMode="auto">
            <a:xfrm>
              <a:off x="5383069" y="2143308"/>
              <a:ext cx="2204222" cy="311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25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3" name="任意多边形 52"/>
          <p:cNvSpPr/>
          <p:nvPr/>
        </p:nvSpPr>
        <p:spPr>
          <a:xfrm>
            <a:off x="7307741" y="3688787"/>
            <a:ext cx="4367642" cy="1270650"/>
          </a:xfrm>
          <a:custGeom>
            <a:avLst/>
            <a:gdLst>
              <a:gd name="connsiteX0" fmla="*/ 190029 w 3106049"/>
              <a:gd name="connsiteY0" fmla="*/ 0 h 903623"/>
              <a:gd name="connsiteX1" fmla="*/ 3069741 w 3106049"/>
              <a:gd name="connsiteY1" fmla="*/ 0 h 903623"/>
              <a:gd name="connsiteX2" fmla="*/ 3106049 w 3106049"/>
              <a:gd name="connsiteY2" fmla="*/ 36308 h 903623"/>
              <a:gd name="connsiteX3" fmla="*/ 3106049 w 3106049"/>
              <a:gd name="connsiteY3" fmla="*/ 867315 h 903623"/>
              <a:gd name="connsiteX4" fmla="*/ 3069741 w 3106049"/>
              <a:gd name="connsiteY4" fmla="*/ 903623 h 903623"/>
              <a:gd name="connsiteX5" fmla="*/ 190029 w 3106049"/>
              <a:gd name="connsiteY5" fmla="*/ 903623 h 903623"/>
              <a:gd name="connsiteX6" fmla="*/ 153721 w 3106049"/>
              <a:gd name="connsiteY6" fmla="*/ 867315 h 903623"/>
              <a:gd name="connsiteX7" fmla="*/ 153721 w 3106049"/>
              <a:gd name="connsiteY7" fmla="*/ 546666 h 903623"/>
              <a:gd name="connsiteX8" fmla="*/ 0 w 3106049"/>
              <a:gd name="connsiteY8" fmla="*/ 457509 h 903623"/>
              <a:gd name="connsiteX9" fmla="*/ 153721 w 3106049"/>
              <a:gd name="connsiteY9" fmla="*/ 368351 h 903623"/>
              <a:gd name="connsiteX10" fmla="*/ 153721 w 3106049"/>
              <a:gd name="connsiteY10" fmla="*/ 36308 h 903623"/>
              <a:gd name="connsiteX11" fmla="*/ 190029 w 3106049"/>
              <a:gd name="connsiteY11" fmla="*/ 0 h 90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06049" h="903623">
                <a:moveTo>
                  <a:pt x="190029" y="0"/>
                </a:moveTo>
                <a:lnTo>
                  <a:pt x="3069741" y="0"/>
                </a:lnTo>
                <a:cubicBezTo>
                  <a:pt x="3089793" y="0"/>
                  <a:pt x="3106049" y="16256"/>
                  <a:pt x="3106049" y="36308"/>
                </a:cubicBezTo>
                <a:lnTo>
                  <a:pt x="3106049" y="867315"/>
                </a:lnTo>
                <a:cubicBezTo>
                  <a:pt x="3106049" y="887367"/>
                  <a:pt x="3089793" y="903623"/>
                  <a:pt x="3069741" y="903623"/>
                </a:cubicBezTo>
                <a:lnTo>
                  <a:pt x="190029" y="903623"/>
                </a:lnTo>
                <a:cubicBezTo>
                  <a:pt x="169977" y="903623"/>
                  <a:pt x="153721" y="887367"/>
                  <a:pt x="153721" y="867315"/>
                </a:cubicBezTo>
                <a:lnTo>
                  <a:pt x="153721" y="546666"/>
                </a:lnTo>
                <a:lnTo>
                  <a:pt x="0" y="457509"/>
                </a:lnTo>
                <a:lnTo>
                  <a:pt x="153721" y="368351"/>
                </a:lnTo>
                <a:lnTo>
                  <a:pt x="153721" y="36308"/>
                </a:lnTo>
                <a:cubicBezTo>
                  <a:pt x="153721" y="16256"/>
                  <a:pt x="169977" y="0"/>
                  <a:pt x="190029" y="0"/>
                </a:cubicBezTo>
                <a:close/>
              </a:path>
            </a:pathLst>
          </a:cu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414098" y="3733824"/>
            <a:ext cx="4828492" cy="899497"/>
            <a:chOff x="5410038" y="2143308"/>
            <a:chExt cx="3434084" cy="639518"/>
          </a:xfrm>
        </p:grpSpPr>
        <p:sp>
          <p:nvSpPr>
            <p:cNvPr id="55" name="文本框 66"/>
            <p:cNvSpPr txBox="1">
              <a:spLocks noChangeArrowheads="1"/>
            </p:cNvSpPr>
            <p:nvPr/>
          </p:nvSpPr>
          <p:spPr bwMode="auto">
            <a:xfrm>
              <a:off x="5410038" y="2471006"/>
              <a:ext cx="3434084" cy="311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r"/>
              <a:r>
                <a:rPr lang="en-US" altLang="zh-CN" sz="844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44" dirty="0"/>
            </a:p>
          </p:txBody>
        </p:sp>
        <p:sp>
          <p:nvSpPr>
            <p:cNvPr id="56" name="文本框 7"/>
            <p:cNvSpPr txBox="1">
              <a:spLocks noChangeArrowheads="1"/>
            </p:cNvSpPr>
            <p:nvPr/>
          </p:nvSpPr>
          <p:spPr bwMode="auto">
            <a:xfrm>
              <a:off x="6095106" y="2143308"/>
              <a:ext cx="2204223" cy="311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250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63" name="任意多边形 62"/>
          <p:cNvSpPr/>
          <p:nvPr/>
        </p:nvSpPr>
        <p:spPr>
          <a:xfrm flipH="1">
            <a:off x="748353" y="2110105"/>
            <a:ext cx="4367642" cy="1270650"/>
          </a:xfrm>
          <a:custGeom>
            <a:avLst/>
            <a:gdLst>
              <a:gd name="connsiteX0" fmla="*/ 190029 w 3106049"/>
              <a:gd name="connsiteY0" fmla="*/ 0 h 903623"/>
              <a:gd name="connsiteX1" fmla="*/ 3069741 w 3106049"/>
              <a:gd name="connsiteY1" fmla="*/ 0 h 903623"/>
              <a:gd name="connsiteX2" fmla="*/ 3106049 w 3106049"/>
              <a:gd name="connsiteY2" fmla="*/ 36308 h 903623"/>
              <a:gd name="connsiteX3" fmla="*/ 3106049 w 3106049"/>
              <a:gd name="connsiteY3" fmla="*/ 867315 h 903623"/>
              <a:gd name="connsiteX4" fmla="*/ 3069741 w 3106049"/>
              <a:gd name="connsiteY4" fmla="*/ 903623 h 903623"/>
              <a:gd name="connsiteX5" fmla="*/ 190029 w 3106049"/>
              <a:gd name="connsiteY5" fmla="*/ 903623 h 903623"/>
              <a:gd name="connsiteX6" fmla="*/ 153721 w 3106049"/>
              <a:gd name="connsiteY6" fmla="*/ 867315 h 903623"/>
              <a:gd name="connsiteX7" fmla="*/ 153721 w 3106049"/>
              <a:gd name="connsiteY7" fmla="*/ 546666 h 903623"/>
              <a:gd name="connsiteX8" fmla="*/ 0 w 3106049"/>
              <a:gd name="connsiteY8" fmla="*/ 457509 h 903623"/>
              <a:gd name="connsiteX9" fmla="*/ 153721 w 3106049"/>
              <a:gd name="connsiteY9" fmla="*/ 368351 h 903623"/>
              <a:gd name="connsiteX10" fmla="*/ 153721 w 3106049"/>
              <a:gd name="connsiteY10" fmla="*/ 36308 h 903623"/>
              <a:gd name="connsiteX11" fmla="*/ 190029 w 3106049"/>
              <a:gd name="connsiteY11" fmla="*/ 0 h 90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06049" h="903623">
                <a:moveTo>
                  <a:pt x="190029" y="0"/>
                </a:moveTo>
                <a:lnTo>
                  <a:pt x="3069741" y="0"/>
                </a:lnTo>
                <a:cubicBezTo>
                  <a:pt x="3089793" y="0"/>
                  <a:pt x="3106049" y="16256"/>
                  <a:pt x="3106049" y="36308"/>
                </a:cubicBezTo>
                <a:lnTo>
                  <a:pt x="3106049" y="867315"/>
                </a:lnTo>
                <a:cubicBezTo>
                  <a:pt x="3106049" y="887367"/>
                  <a:pt x="3089793" y="903623"/>
                  <a:pt x="3069741" y="903623"/>
                </a:cubicBezTo>
                <a:lnTo>
                  <a:pt x="190029" y="903623"/>
                </a:lnTo>
                <a:cubicBezTo>
                  <a:pt x="169977" y="903623"/>
                  <a:pt x="153721" y="887367"/>
                  <a:pt x="153721" y="867315"/>
                </a:cubicBezTo>
                <a:lnTo>
                  <a:pt x="153721" y="546666"/>
                </a:lnTo>
                <a:lnTo>
                  <a:pt x="0" y="457509"/>
                </a:lnTo>
                <a:lnTo>
                  <a:pt x="153721" y="368351"/>
                </a:lnTo>
                <a:lnTo>
                  <a:pt x="153721" y="36308"/>
                </a:lnTo>
                <a:cubicBezTo>
                  <a:pt x="153721" y="16256"/>
                  <a:pt x="169977" y="0"/>
                  <a:pt x="190029" y="0"/>
                </a:cubicBezTo>
                <a:close/>
              </a:path>
            </a:pathLst>
          </a:custGeom>
          <a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4" name="任意多边形 63"/>
          <p:cNvSpPr/>
          <p:nvPr/>
        </p:nvSpPr>
        <p:spPr>
          <a:xfrm flipH="1">
            <a:off x="748353" y="5378191"/>
            <a:ext cx="4367642" cy="1270650"/>
          </a:xfrm>
          <a:custGeom>
            <a:avLst/>
            <a:gdLst>
              <a:gd name="connsiteX0" fmla="*/ 190029 w 3106049"/>
              <a:gd name="connsiteY0" fmla="*/ 0 h 903623"/>
              <a:gd name="connsiteX1" fmla="*/ 3069741 w 3106049"/>
              <a:gd name="connsiteY1" fmla="*/ 0 h 903623"/>
              <a:gd name="connsiteX2" fmla="*/ 3106049 w 3106049"/>
              <a:gd name="connsiteY2" fmla="*/ 36308 h 903623"/>
              <a:gd name="connsiteX3" fmla="*/ 3106049 w 3106049"/>
              <a:gd name="connsiteY3" fmla="*/ 867315 h 903623"/>
              <a:gd name="connsiteX4" fmla="*/ 3069741 w 3106049"/>
              <a:gd name="connsiteY4" fmla="*/ 903623 h 903623"/>
              <a:gd name="connsiteX5" fmla="*/ 190029 w 3106049"/>
              <a:gd name="connsiteY5" fmla="*/ 903623 h 903623"/>
              <a:gd name="connsiteX6" fmla="*/ 153721 w 3106049"/>
              <a:gd name="connsiteY6" fmla="*/ 867315 h 903623"/>
              <a:gd name="connsiteX7" fmla="*/ 153721 w 3106049"/>
              <a:gd name="connsiteY7" fmla="*/ 546666 h 903623"/>
              <a:gd name="connsiteX8" fmla="*/ 0 w 3106049"/>
              <a:gd name="connsiteY8" fmla="*/ 457509 h 903623"/>
              <a:gd name="connsiteX9" fmla="*/ 153721 w 3106049"/>
              <a:gd name="connsiteY9" fmla="*/ 368351 h 903623"/>
              <a:gd name="connsiteX10" fmla="*/ 153721 w 3106049"/>
              <a:gd name="connsiteY10" fmla="*/ 36308 h 903623"/>
              <a:gd name="connsiteX11" fmla="*/ 190029 w 3106049"/>
              <a:gd name="connsiteY11" fmla="*/ 0 h 903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106049" h="903623">
                <a:moveTo>
                  <a:pt x="190029" y="0"/>
                </a:moveTo>
                <a:lnTo>
                  <a:pt x="3069741" y="0"/>
                </a:lnTo>
                <a:cubicBezTo>
                  <a:pt x="3089793" y="0"/>
                  <a:pt x="3106049" y="16256"/>
                  <a:pt x="3106049" y="36308"/>
                </a:cubicBezTo>
                <a:lnTo>
                  <a:pt x="3106049" y="867315"/>
                </a:lnTo>
                <a:cubicBezTo>
                  <a:pt x="3106049" y="887367"/>
                  <a:pt x="3089793" y="903623"/>
                  <a:pt x="3069741" y="903623"/>
                </a:cubicBezTo>
                <a:lnTo>
                  <a:pt x="190029" y="903623"/>
                </a:lnTo>
                <a:cubicBezTo>
                  <a:pt x="169977" y="903623"/>
                  <a:pt x="153721" y="887367"/>
                  <a:pt x="153721" y="867315"/>
                </a:cubicBezTo>
                <a:lnTo>
                  <a:pt x="153721" y="546666"/>
                </a:lnTo>
                <a:lnTo>
                  <a:pt x="0" y="457509"/>
                </a:lnTo>
                <a:lnTo>
                  <a:pt x="153721" y="368351"/>
                </a:lnTo>
                <a:lnTo>
                  <a:pt x="153721" y="36308"/>
                </a:lnTo>
                <a:cubicBezTo>
                  <a:pt x="153721" y="16256"/>
                  <a:pt x="169977" y="0"/>
                  <a:pt x="190029" y="0"/>
                </a:cubicBezTo>
                <a:close/>
              </a:path>
            </a:pathLst>
          </a:custGeom>
          <a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17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63" grpId="0" animBg="1"/>
      <p:bldP spid="6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7"/>
          <p:cNvSpPr>
            <a:spLocks noEditPoints="1"/>
          </p:cNvSpPr>
          <p:nvPr/>
        </p:nvSpPr>
        <p:spPr bwMode="auto">
          <a:xfrm>
            <a:off x="556545" y="710001"/>
            <a:ext cx="5827971" cy="5821581"/>
          </a:xfrm>
          <a:custGeom>
            <a:avLst/>
            <a:gdLst>
              <a:gd name="T0" fmla="*/ 643 w 769"/>
              <a:gd name="T1" fmla="*/ 96 h 768"/>
              <a:gd name="T2" fmla="*/ 486 w 769"/>
              <a:gd name="T3" fmla="*/ 14 h 768"/>
              <a:gd name="T4" fmla="*/ 378 w 769"/>
              <a:gd name="T5" fmla="*/ 6 h 768"/>
              <a:gd name="T6" fmla="*/ 252 w 769"/>
              <a:gd name="T7" fmla="*/ 23 h 768"/>
              <a:gd name="T8" fmla="*/ 39 w 769"/>
              <a:gd name="T9" fmla="*/ 222 h 768"/>
              <a:gd name="T10" fmla="*/ 33 w 769"/>
              <a:gd name="T11" fmla="*/ 539 h 768"/>
              <a:gd name="T12" fmla="*/ 246 w 769"/>
              <a:gd name="T13" fmla="*/ 748 h 768"/>
              <a:gd name="T14" fmla="*/ 335 w 769"/>
              <a:gd name="T15" fmla="*/ 759 h 768"/>
              <a:gd name="T16" fmla="*/ 486 w 769"/>
              <a:gd name="T17" fmla="*/ 753 h 768"/>
              <a:gd name="T18" fmla="*/ 643 w 769"/>
              <a:gd name="T19" fmla="*/ 672 h 768"/>
              <a:gd name="T20" fmla="*/ 769 w 769"/>
              <a:gd name="T21" fmla="*/ 384 h 768"/>
              <a:gd name="T22" fmla="*/ 676 w 769"/>
              <a:gd name="T23" fmla="*/ 220 h 768"/>
              <a:gd name="T24" fmla="*/ 447 w 769"/>
              <a:gd name="T25" fmla="*/ 757 h 768"/>
              <a:gd name="T26" fmla="*/ 496 w 769"/>
              <a:gd name="T27" fmla="*/ 748 h 768"/>
              <a:gd name="T28" fmla="*/ 541 w 769"/>
              <a:gd name="T29" fmla="*/ 566 h 768"/>
              <a:gd name="T30" fmla="*/ 271 w 769"/>
              <a:gd name="T31" fmla="*/ 680 h 768"/>
              <a:gd name="T32" fmla="*/ 384 w 769"/>
              <a:gd name="T33" fmla="*/ 683 h 768"/>
              <a:gd name="T34" fmla="*/ 227 w 769"/>
              <a:gd name="T35" fmla="*/ 567 h 768"/>
              <a:gd name="T36" fmla="*/ 184 w 769"/>
              <a:gd name="T37" fmla="*/ 88 h 768"/>
              <a:gd name="T38" fmla="*/ 106 w 769"/>
              <a:gd name="T39" fmla="*/ 210 h 768"/>
              <a:gd name="T40" fmla="*/ 228 w 769"/>
              <a:gd name="T41" fmla="*/ 201 h 768"/>
              <a:gd name="T42" fmla="*/ 499 w 769"/>
              <a:gd name="T43" fmla="*/ 87 h 768"/>
              <a:gd name="T44" fmla="*/ 394 w 769"/>
              <a:gd name="T45" fmla="*/ 76 h 768"/>
              <a:gd name="T46" fmla="*/ 501 w 769"/>
              <a:gd name="T47" fmla="*/ 86 h 768"/>
              <a:gd name="T48" fmla="*/ 561 w 769"/>
              <a:gd name="T49" fmla="*/ 372 h 768"/>
              <a:gd name="T50" fmla="*/ 546 w 769"/>
              <a:gd name="T51" fmla="*/ 542 h 768"/>
              <a:gd name="T52" fmla="*/ 560 w 769"/>
              <a:gd name="T53" fmla="*/ 396 h 768"/>
              <a:gd name="T54" fmla="*/ 209 w 769"/>
              <a:gd name="T55" fmla="*/ 396 h 768"/>
              <a:gd name="T56" fmla="*/ 333 w 769"/>
              <a:gd name="T57" fmla="*/ 210 h 768"/>
              <a:gd name="T58" fmla="*/ 397 w 769"/>
              <a:gd name="T59" fmla="*/ 208 h 768"/>
              <a:gd name="T60" fmla="*/ 385 w 769"/>
              <a:gd name="T61" fmla="*/ 367 h 768"/>
              <a:gd name="T62" fmla="*/ 208 w 769"/>
              <a:gd name="T63" fmla="*/ 371 h 768"/>
              <a:gd name="T64" fmla="*/ 207 w 769"/>
              <a:gd name="T65" fmla="*/ 396 h 768"/>
              <a:gd name="T66" fmla="*/ 83 w 769"/>
              <a:gd name="T67" fmla="*/ 384 h 768"/>
              <a:gd name="T68" fmla="*/ 559 w 769"/>
              <a:gd name="T69" fmla="*/ 555 h 768"/>
              <a:gd name="T70" fmla="*/ 575 w 769"/>
              <a:gd name="T71" fmla="*/ 553 h 768"/>
              <a:gd name="T72" fmla="*/ 669 w 769"/>
              <a:gd name="T73" fmla="*/ 541 h 768"/>
              <a:gd name="T74" fmla="*/ 633 w 769"/>
              <a:gd name="T75" fmla="*/ 155 h 768"/>
              <a:gd name="T76" fmla="*/ 517 w 769"/>
              <a:gd name="T77" fmla="*/ 25 h 768"/>
              <a:gd name="T78" fmla="*/ 496 w 769"/>
              <a:gd name="T79" fmla="*/ 18 h 768"/>
              <a:gd name="T80" fmla="*/ 576 w 769"/>
              <a:gd name="T81" fmla="*/ 86 h 768"/>
              <a:gd name="T82" fmla="*/ 440 w 769"/>
              <a:gd name="T83" fmla="*/ 15 h 768"/>
              <a:gd name="T84" fmla="*/ 434 w 769"/>
              <a:gd name="T85" fmla="*/ 9 h 768"/>
              <a:gd name="T86" fmla="*/ 378 w 769"/>
              <a:gd name="T87" fmla="*/ 7 h 768"/>
              <a:gd name="T88" fmla="*/ 182 w 769"/>
              <a:gd name="T89" fmla="*/ 84 h 768"/>
              <a:gd name="T90" fmla="*/ 252 w 769"/>
              <a:gd name="T91" fmla="*/ 24 h 768"/>
              <a:gd name="T92" fmla="*/ 242 w 769"/>
              <a:gd name="T93" fmla="*/ 29 h 768"/>
              <a:gd name="T94" fmla="*/ 102 w 769"/>
              <a:gd name="T95" fmla="*/ 209 h 768"/>
              <a:gd name="T96" fmla="*/ 45 w 769"/>
              <a:gd name="T97" fmla="*/ 227 h 768"/>
              <a:gd name="T98" fmla="*/ 39 w 769"/>
              <a:gd name="T99" fmla="*/ 234 h 768"/>
              <a:gd name="T100" fmla="*/ 90 w 769"/>
              <a:gd name="T101" fmla="*/ 547 h 768"/>
              <a:gd name="T102" fmla="*/ 93 w 769"/>
              <a:gd name="T103" fmla="*/ 548 h 768"/>
              <a:gd name="T104" fmla="*/ 126 w 769"/>
              <a:gd name="T105" fmla="*/ 660 h 768"/>
              <a:gd name="T106" fmla="*/ 148 w 769"/>
              <a:gd name="T107" fmla="*/ 672 h 768"/>
              <a:gd name="T108" fmla="*/ 284 w 769"/>
              <a:gd name="T109" fmla="*/ 752 h 768"/>
              <a:gd name="T110" fmla="*/ 271 w 769"/>
              <a:gd name="T111" fmla="*/ 697 h 768"/>
              <a:gd name="T112" fmla="*/ 277 w 769"/>
              <a:gd name="T113" fmla="*/ 695 h 768"/>
              <a:gd name="T114" fmla="*/ 385 w 769"/>
              <a:gd name="T115" fmla="*/ 700 h 768"/>
              <a:gd name="T116" fmla="*/ 527 w 769"/>
              <a:gd name="T117" fmla="*/ 739 h 768"/>
              <a:gd name="T118" fmla="*/ 602 w 769"/>
              <a:gd name="T119" fmla="*/ 677 h 768"/>
              <a:gd name="T120" fmla="*/ 602 w 769"/>
              <a:gd name="T121" fmla="*/ 676 h 768"/>
              <a:gd name="T122" fmla="*/ 645 w 769"/>
              <a:gd name="T123" fmla="*/ 661 h 768"/>
              <a:gd name="T124" fmla="*/ 695 w 769"/>
              <a:gd name="T125" fmla="*/ 393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9" h="768">
                <a:moveTo>
                  <a:pt x="763" y="378"/>
                </a:moveTo>
                <a:cubicBezTo>
                  <a:pt x="762" y="378"/>
                  <a:pt x="762" y="378"/>
                  <a:pt x="762" y="378"/>
                </a:cubicBezTo>
                <a:cubicBezTo>
                  <a:pt x="732" y="234"/>
                  <a:pt x="732" y="234"/>
                  <a:pt x="732" y="234"/>
                </a:cubicBezTo>
                <a:cubicBezTo>
                  <a:pt x="734" y="234"/>
                  <a:pt x="736" y="231"/>
                  <a:pt x="736" y="228"/>
                </a:cubicBezTo>
                <a:cubicBezTo>
                  <a:pt x="736" y="225"/>
                  <a:pt x="734" y="222"/>
                  <a:pt x="730" y="222"/>
                </a:cubicBezTo>
                <a:cubicBezTo>
                  <a:pt x="729" y="222"/>
                  <a:pt x="728" y="223"/>
                  <a:pt x="727" y="223"/>
                </a:cubicBezTo>
                <a:cubicBezTo>
                  <a:pt x="646" y="106"/>
                  <a:pt x="646" y="106"/>
                  <a:pt x="646" y="106"/>
                </a:cubicBezTo>
                <a:cubicBezTo>
                  <a:pt x="648" y="105"/>
                  <a:pt x="649" y="103"/>
                  <a:pt x="649" y="101"/>
                </a:cubicBezTo>
                <a:cubicBezTo>
                  <a:pt x="649" y="98"/>
                  <a:pt x="646" y="96"/>
                  <a:pt x="643" y="96"/>
                </a:cubicBezTo>
                <a:cubicBezTo>
                  <a:pt x="641" y="96"/>
                  <a:pt x="639" y="97"/>
                  <a:pt x="638" y="98"/>
                </a:cubicBezTo>
                <a:cubicBezTo>
                  <a:pt x="528" y="28"/>
                  <a:pt x="528" y="28"/>
                  <a:pt x="528" y="28"/>
                </a:cubicBezTo>
                <a:cubicBezTo>
                  <a:pt x="528" y="27"/>
                  <a:pt x="529" y="26"/>
                  <a:pt x="529" y="25"/>
                </a:cubicBezTo>
                <a:cubicBezTo>
                  <a:pt x="529" y="22"/>
                  <a:pt x="526" y="19"/>
                  <a:pt x="523" y="19"/>
                </a:cubicBezTo>
                <a:cubicBezTo>
                  <a:pt x="520" y="19"/>
                  <a:pt x="518" y="21"/>
                  <a:pt x="517" y="23"/>
                </a:cubicBezTo>
                <a:cubicBezTo>
                  <a:pt x="497" y="17"/>
                  <a:pt x="497" y="17"/>
                  <a:pt x="497" y="17"/>
                </a:cubicBezTo>
                <a:cubicBezTo>
                  <a:pt x="497" y="16"/>
                  <a:pt x="497" y="15"/>
                  <a:pt x="497" y="15"/>
                </a:cubicBezTo>
                <a:cubicBezTo>
                  <a:pt x="497" y="12"/>
                  <a:pt x="495" y="9"/>
                  <a:pt x="492" y="9"/>
                </a:cubicBezTo>
                <a:cubicBezTo>
                  <a:pt x="489" y="9"/>
                  <a:pt x="486" y="11"/>
                  <a:pt x="486" y="14"/>
                </a:cubicBezTo>
                <a:cubicBezTo>
                  <a:pt x="446" y="10"/>
                  <a:pt x="446" y="10"/>
                  <a:pt x="446" y="10"/>
                </a:cubicBezTo>
                <a:cubicBezTo>
                  <a:pt x="446" y="9"/>
                  <a:pt x="446" y="9"/>
                  <a:pt x="446" y="9"/>
                </a:cubicBezTo>
                <a:cubicBezTo>
                  <a:pt x="446" y="6"/>
                  <a:pt x="443" y="3"/>
                  <a:pt x="440" y="3"/>
                </a:cubicBezTo>
                <a:cubicBezTo>
                  <a:pt x="437" y="3"/>
                  <a:pt x="434" y="5"/>
                  <a:pt x="434" y="9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2"/>
                  <a:pt x="387" y="0"/>
                  <a:pt x="384" y="0"/>
                </a:cubicBezTo>
                <a:cubicBezTo>
                  <a:pt x="381" y="0"/>
                  <a:pt x="378" y="2"/>
                  <a:pt x="378" y="6"/>
                </a:cubicBezTo>
                <a:cubicBezTo>
                  <a:pt x="378" y="6"/>
                  <a:pt x="378" y="6"/>
                  <a:pt x="378" y="6"/>
                </a:cubicBezTo>
                <a:cubicBezTo>
                  <a:pt x="335" y="9"/>
                  <a:pt x="335" y="9"/>
                  <a:pt x="335" y="9"/>
                </a:cubicBezTo>
                <a:cubicBezTo>
                  <a:pt x="334" y="6"/>
                  <a:pt x="332" y="3"/>
                  <a:pt x="329" y="3"/>
                </a:cubicBezTo>
                <a:cubicBezTo>
                  <a:pt x="325" y="3"/>
                  <a:pt x="323" y="6"/>
                  <a:pt x="323" y="9"/>
                </a:cubicBezTo>
                <a:cubicBezTo>
                  <a:pt x="323" y="9"/>
                  <a:pt x="323" y="9"/>
                  <a:pt x="323" y="10"/>
                </a:cubicBezTo>
                <a:cubicBezTo>
                  <a:pt x="283" y="14"/>
                  <a:pt x="283" y="14"/>
                  <a:pt x="283" y="14"/>
                </a:cubicBezTo>
                <a:cubicBezTo>
                  <a:pt x="283" y="11"/>
                  <a:pt x="281" y="9"/>
                  <a:pt x="278" y="9"/>
                </a:cubicBezTo>
                <a:cubicBezTo>
                  <a:pt x="274" y="9"/>
                  <a:pt x="272" y="12"/>
                  <a:pt x="272" y="15"/>
                </a:cubicBezTo>
                <a:cubicBezTo>
                  <a:pt x="272" y="15"/>
                  <a:pt x="272" y="16"/>
                  <a:pt x="272" y="17"/>
                </a:cubicBezTo>
                <a:cubicBezTo>
                  <a:pt x="252" y="23"/>
                  <a:pt x="252" y="23"/>
                  <a:pt x="252" y="23"/>
                </a:cubicBezTo>
                <a:cubicBezTo>
                  <a:pt x="251" y="21"/>
                  <a:pt x="249" y="19"/>
                  <a:pt x="246" y="19"/>
                </a:cubicBezTo>
                <a:cubicBezTo>
                  <a:pt x="243" y="19"/>
                  <a:pt x="241" y="22"/>
                  <a:pt x="241" y="25"/>
                </a:cubicBezTo>
                <a:cubicBezTo>
                  <a:pt x="241" y="26"/>
                  <a:pt x="241" y="27"/>
                  <a:pt x="241" y="28"/>
                </a:cubicBezTo>
                <a:cubicBezTo>
                  <a:pt x="131" y="98"/>
                  <a:pt x="131" y="98"/>
                  <a:pt x="131" y="98"/>
                </a:cubicBezTo>
                <a:cubicBezTo>
                  <a:pt x="130" y="97"/>
                  <a:pt x="128" y="96"/>
                  <a:pt x="126" y="96"/>
                </a:cubicBezTo>
                <a:cubicBezTo>
                  <a:pt x="123" y="96"/>
                  <a:pt x="120" y="98"/>
                  <a:pt x="120" y="101"/>
                </a:cubicBezTo>
                <a:cubicBezTo>
                  <a:pt x="120" y="103"/>
                  <a:pt x="121" y="105"/>
                  <a:pt x="123" y="106"/>
                </a:cubicBezTo>
                <a:cubicBezTo>
                  <a:pt x="42" y="223"/>
                  <a:pt x="42" y="223"/>
                  <a:pt x="42" y="223"/>
                </a:cubicBezTo>
                <a:cubicBezTo>
                  <a:pt x="41" y="222"/>
                  <a:pt x="40" y="222"/>
                  <a:pt x="39" y="222"/>
                </a:cubicBezTo>
                <a:cubicBezTo>
                  <a:pt x="36" y="222"/>
                  <a:pt x="33" y="224"/>
                  <a:pt x="33" y="228"/>
                </a:cubicBezTo>
                <a:cubicBezTo>
                  <a:pt x="33" y="231"/>
                  <a:pt x="35" y="233"/>
                  <a:pt x="38" y="233"/>
                </a:cubicBezTo>
                <a:cubicBezTo>
                  <a:pt x="7" y="378"/>
                  <a:pt x="7" y="378"/>
                  <a:pt x="7" y="378"/>
                </a:cubicBezTo>
                <a:cubicBezTo>
                  <a:pt x="7" y="378"/>
                  <a:pt x="7" y="378"/>
                  <a:pt x="6" y="378"/>
                </a:cubicBezTo>
                <a:cubicBezTo>
                  <a:pt x="3" y="378"/>
                  <a:pt x="0" y="381"/>
                  <a:pt x="0" y="384"/>
                </a:cubicBezTo>
                <a:cubicBezTo>
                  <a:pt x="0" y="387"/>
                  <a:pt x="3" y="390"/>
                  <a:pt x="6" y="390"/>
                </a:cubicBezTo>
                <a:cubicBezTo>
                  <a:pt x="7" y="390"/>
                  <a:pt x="7" y="390"/>
                  <a:pt x="8" y="390"/>
                </a:cubicBezTo>
                <a:cubicBezTo>
                  <a:pt x="38" y="534"/>
                  <a:pt x="38" y="534"/>
                  <a:pt x="38" y="534"/>
                </a:cubicBezTo>
                <a:cubicBezTo>
                  <a:pt x="35" y="534"/>
                  <a:pt x="33" y="537"/>
                  <a:pt x="33" y="539"/>
                </a:cubicBezTo>
                <a:cubicBezTo>
                  <a:pt x="33" y="543"/>
                  <a:pt x="36" y="545"/>
                  <a:pt x="39" y="545"/>
                </a:cubicBezTo>
                <a:cubicBezTo>
                  <a:pt x="40" y="545"/>
                  <a:pt x="41" y="545"/>
                  <a:pt x="42" y="544"/>
                </a:cubicBezTo>
                <a:cubicBezTo>
                  <a:pt x="123" y="661"/>
                  <a:pt x="123" y="661"/>
                  <a:pt x="123" y="661"/>
                </a:cubicBezTo>
                <a:cubicBezTo>
                  <a:pt x="122" y="662"/>
                  <a:pt x="121" y="664"/>
                  <a:pt x="121" y="666"/>
                </a:cubicBezTo>
                <a:cubicBezTo>
                  <a:pt x="121" y="669"/>
                  <a:pt x="123" y="672"/>
                  <a:pt x="126" y="672"/>
                </a:cubicBezTo>
                <a:cubicBezTo>
                  <a:pt x="129" y="672"/>
                  <a:pt x="130" y="671"/>
                  <a:pt x="131" y="669"/>
                </a:cubicBezTo>
                <a:cubicBezTo>
                  <a:pt x="241" y="739"/>
                  <a:pt x="241" y="739"/>
                  <a:pt x="241" y="739"/>
                </a:cubicBezTo>
                <a:cubicBezTo>
                  <a:pt x="241" y="740"/>
                  <a:pt x="240" y="741"/>
                  <a:pt x="240" y="742"/>
                </a:cubicBezTo>
                <a:cubicBezTo>
                  <a:pt x="240" y="746"/>
                  <a:pt x="243" y="748"/>
                  <a:pt x="246" y="748"/>
                </a:cubicBezTo>
                <a:cubicBezTo>
                  <a:pt x="249" y="748"/>
                  <a:pt x="251" y="746"/>
                  <a:pt x="252" y="744"/>
                </a:cubicBezTo>
                <a:cubicBezTo>
                  <a:pt x="272" y="751"/>
                  <a:pt x="272" y="751"/>
                  <a:pt x="272" y="751"/>
                </a:cubicBezTo>
                <a:cubicBezTo>
                  <a:pt x="272" y="751"/>
                  <a:pt x="272" y="751"/>
                  <a:pt x="272" y="752"/>
                </a:cubicBezTo>
                <a:cubicBezTo>
                  <a:pt x="272" y="755"/>
                  <a:pt x="275" y="757"/>
                  <a:pt x="278" y="757"/>
                </a:cubicBezTo>
                <a:cubicBezTo>
                  <a:pt x="281" y="757"/>
                  <a:pt x="283" y="756"/>
                  <a:pt x="283" y="753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62"/>
                  <a:pt x="326" y="764"/>
                  <a:pt x="329" y="764"/>
                </a:cubicBezTo>
                <a:cubicBezTo>
                  <a:pt x="332" y="764"/>
                  <a:pt x="335" y="762"/>
                  <a:pt x="335" y="759"/>
                </a:cubicBezTo>
                <a:cubicBezTo>
                  <a:pt x="379" y="761"/>
                  <a:pt x="379" y="761"/>
                  <a:pt x="379" y="761"/>
                </a:cubicBezTo>
                <a:cubicBezTo>
                  <a:pt x="379" y="761"/>
                  <a:pt x="379" y="762"/>
                  <a:pt x="379" y="762"/>
                </a:cubicBezTo>
                <a:cubicBezTo>
                  <a:pt x="379" y="765"/>
                  <a:pt x="381" y="768"/>
                  <a:pt x="385" y="768"/>
                </a:cubicBezTo>
                <a:cubicBezTo>
                  <a:pt x="388" y="768"/>
                  <a:pt x="390" y="765"/>
                  <a:pt x="390" y="762"/>
                </a:cubicBezTo>
                <a:cubicBezTo>
                  <a:pt x="390" y="762"/>
                  <a:pt x="390" y="761"/>
                  <a:pt x="390" y="761"/>
                </a:cubicBezTo>
                <a:cubicBezTo>
                  <a:pt x="435" y="759"/>
                  <a:pt x="435" y="759"/>
                  <a:pt x="435" y="759"/>
                </a:cubicBezTo>
                <a:cubicBezTo>
                  <a:pt x="436" y="761"/>
                  <a:pt x="438" y="763"/>
                  <a:pt x="441" y="763"/>
                </a:cubicBezTo>
                <a:cubicBezTo>
                  <a:pt x="444" y="763"/>
                  <a:pt x="447" y="761"/>
                  <a:pt x="447" y="758"/>
                </a:cubicBezTo>
                <a:cubicBezTo>
                  <a:pt x="486" y="753"/>
                  <a:pt x="486" y="753"/>
                  <a:pt x="486" y="753"/>
                </a:cubicBezTo>
                <a:cubicBezTo>
                  <a:pt x="486" y="756"/>
                  <a:pt x="489" y="758"/>
                  <a:pt x="492" y="758"/>
                </a:cubicBezTo>
                <a:cubicBezTo>
                  <a:pt x="495" y="758"/>
                  <a:pt x="497" y="756"/>
                  <a:pt x="497" y="752"/>
                </a:cubicBezTo>
                <a:cubicBezTo>
                  <a:pt x="497" y="752"/>
                  <a:pt x="497" y="751"/>
                  <a:pt x="497" y="751"/>
                </a:cubicBezTo>
                <a:cubicBezTo>
                  <a:pt x="517" y="744"/>
                  <a:pt x="517" y="744"/>
                  <a:pt x="517" y="744"/>
                </a:cubicBezTo>
                <a:cubicBezTo>
                  <a:pt x="518" y="747"/>
                  <a:pt x="520" y="748"/>
                  <a:pt x="523" y="748"/>
                </a:cubicBezTo>
                <a:cubicBezTo>
                  <a:pt x="526" y="748"/>
                  <a:pt x="529" y="746"/>
                  <a:pt x="529" y="742"/>
                </a:cubicBezTo>
                <a:cubicBezTo>
                  <a:pt x="529" y="741"/>
                  <a:pt x="528" y="740"/>
                  <a:pt x="528" y="739"/>
                </a:cubicBezTo>
                <a:cubicBezTo>
                  <a:pt x="638" y="669"/>
                  <a:pt x="638" y="669"/>
                  <a:pt x="638" y="669"/>
                </a:cubicBezTo>
                <a:cubicBezTo>
                  <a:pt x="639" y="671"/>
                  <a:pt x="641" y="672"/>
                  <a:pt x="643" y="672"/>
                </a:cubicBezTo>
                <a:cubicBezTo>
                  <a:pt x="646" y="672"/>
                  <a:pt x="649" y="669"/>
                  <a:pt x="649" y="666"/>
                </a:cubicBezTo>
                <a:cubicBezTo>
                  <a:pt x="649" y="664"/>
                  <a:pt x="648" y="662"/>
                  <a:pt x="646" y="661"/>
                </a:cubicBezTo>
                <a:cubicBezTo>
                  <a:pt x="726" y="545"/>
                  <a:pt x="726" y="545"/>
                  <a:pt x="726" y="545"/>
                </a:cubicBezTo>
                <a:cubicBezTo>
                  <a:pt x="727" y="546"/>
                  <a:pt x="728" y="546"/>
                  <a:pt x="729" y="546"/>
                </a:cubicBezTo>
                <a:cubicBezTo>
                  <a:pt x="732" y="546"/>
                  <a:pt x="735" y="543"/>
                  <a:pt x="735" y="540"/>
                </a:cubicBezTo>
                <a:cubicBezTo>
                  <a:pt x="735" y="537"/>
                  <a:pt x="733" y="535"/>
                  <a:pt x="731" y="535"/>
                </a:cubicBezTo>
                <a:cubicBezTo>
                  <a:pt x="762" y="390"/>
                  <a:pt x="762" y="390"/>
                  <a:pt x="762" y="390"/>
                </a:cubicBezTo>
                <a:cubicBezTo>
                  <a:pt x="762" y="390"/>
                  <a:pt x="762" y="390"/>
                  <a:pt x="763" y="390"/>
                </a:cubicBezTo>
                <a:cubicBezTo>
                  <a:pt x="766" y="390"/>
                  <a:pt x="769" y="387"/>
                  <a:pt x="769" y="384"/>
                </a:cubicBezTo>
                <a:cubicBezTo>
                  <a:pt x="769" y="381"/>
                  <a:pt x="766" y="378"/>
                  <a:pt x="763" y="378"/>
                </a:cubicBezTo>
                <a:close/>
                <a:moveTo>
                  <a:pt x="761" y="378"/>
                </a:moveTo>
                <a:cubicBezTo>
                  <a:pt x="759" y="379"/>
                  <a:pt x="757" y="381"/>
                  <a:pt x="757" y="383"/>
                </a:cubicBezTo>
                <a:cubicBezTo>
                  <a:pt x="703" y="383"/>
                  <a:pt x="703" y="383"/>
                  <a:pt x="703" y="383"/>
                </a:cubicBezTo>
                <a:cubicBezTo>
                  <a:pt x="703" y="379"/>
                  <a:pt x="699" y="375"/>
                  <a:pt x="695" y="375"/>
                </a:cubicBezTo>
                <a:cubicBezTo>
                  <a:pt x="695" y="375"/>
                  <a:pt x="694" y="376"/>
                  <a:pt x="694" y="376"/>
                </a:cubicBezTo>
                <a:cubicBezTo>
                  <a:pt x="690" y="349"/>
                  <a:pt x="690" y="349"/>
                  <a:pt x="690" y="349"/>
                </a:cubicBezTo>
                <a:cubicBezTo>
                  <a:pt x="670" y="226"/>
                  <a:pt x="670" y="226"/>
                  <a:pt x="670" y="226"/>
                </a:cubicBezTo>
                <a:cubicBezTo>
                  <a:pt x="673" y="226"/>
                  <a:pt x="676" y="223"/>
                  <a:pt x="676" y="220"/>
                </a:cubicBezTo>
                <a:cubicBezTo>
                  <a:pt x="680" y="220"/>
                  <a:pt x="680" y="220"/>
                  <a:pt x="680" y="220"/>
                </a:cubicBezTo>
                <a:cubicBezTo>
                  <a:pt x="725" y="227"/>
                  <a:pt x="725" y="227"/>
                  <a:pt x="725" y="227"/>
                </a:cubicBezTo>
                <a:cubicBezTo>
                  <a:pt x="724" y="228"/>
                  <a:pt x="724" y="228"/>
                  <a:pt x="724" y="228"/>
                </a:cubicBezTo>
                <a:cubicBezTo>
                  <a:pt x="724" y="232"/>
                  <a:pt x="727" y="234"/>
                  <a:pt x="730" y="234"/>
                </a:cubicBezTo>
                <a:cubicBezTo>
                  <a:pt x="730" y="234"/>
                  <a:pt x="731" y="234"/>
                  <a:pt x="731" y="234"/>
                </a:cubicBezTo>
                <a:lnTo>
                  <a:pt x="761" y="378"/>
                </a:lnTo>
                <a:close/>
                <a:moveTo>
                  <a:pt x="492" y="747"/>
                </a:moveTo>
                <a:cubicBezTo>
                  <a:pt x="488" y="747"/>
                  <a:pt x="486" y="749"/>
                  <a:pt x="486" y="752"/>
                </a:cubicBezTo>
                <a:cubicBezTo>
                  <a:pt x="447" y="757"/>
                  <a:pt x="447" y="757"/>
                  <a:pt x="447" y="757"/>
                </a:cubicBezTo>
                <a:cubicBezTo>
                  <a:pt x="446" y="755"/>
                  <a:pt x="446" y="754"/>
                  <a:pt x="445" y="753"/>
                </a:cubicBezTo>
                <a:cubicBezTo>
                  <a:pt x="494" y="695"/>
                  <a:pt x="494" y="695"/>
                  <a:pt x="494" y="695"/>
                </a:cubicBezTo>
                <a:cubicBezTo>
                  <a:pt x="495" y="696"/>
                  <a:pt x="497" y="696"/>
                  <a:pt x="499" y="696"/>
                </a:cubicBezTo>
                <a:cubicBezTo>
                  <a:pt x="504" y="696"/>
                  <a:pt x="507" y="693"/>
                  <a:pt x="507" y="688"/>
                </a:cubicBezTo>
                <a:cubicBezTo>
                  <a:pt x="507" y="688"/>
                  <a:pt x="507" y="688"/>
                  <a:pt x="507" y="688"/>
                </a:cubicBezTo>
                <a:cubicBezTo>
                  <a:pt x="584" y="680"/>
                  <a:pt x="584" y="680"/>
                  <a:pt x="584" y="680"/>
                </a:cubicBezTo>
                <a:cubicBezTo>
                  <a:pt x="586" y="680"/>
                  <a:pt x="586" y="680"/>
                  <a:pt x="586" y="680"/>
                </a:cubicBezTo>
                <a:cubicBezTo>
                  <a:pt x="586" y="681"/>
                  <a:pt x="586" y="682"/>
                  <a:pt x="587" y="683"/>
                </a:cubicBezTo>
                <a:cubicBezTo>
                  <a:pt x="496" y="748"/>
                  <a:pt x="496" y="748"/>
                  <a:pt x="496" y="748"/>
                </a:cubicBezTo>
                <a:cubicBezTo>
                  <a:pt x="495" y="747"/>
                  <a:pt x="493" y="747"/>
                  <a:pt x="492" y="747"/>
                </a:cubicBezTo>
                <a:close/>
                <a:moveTo>
                  <a:pt x="393" y="691"/>
                </a:moveTo>
                <a:cubicBezTo>
                  <a:pt x="393" y="687"/>
                  <a:pt x="389" y="683"/>
                  <a:pt x="385" y="683"/>
                </a:cubicBezTo>
                <a:cubicBezTo>
                  <a:pt x="385" y="572"/>
                  <a:pt x="385" y="572"/>
                  <a:pt x="385" y="572"/>
                </a:cubicBezTo>
                <a:cubicBezTo>
                  <a:pt x="392" y="572"/>
                  <a:pt x="397" y="567"/>
                  <a:pt x="397" y="560"/>
                </a:cubicBezTo>
                <a:cubicBezTo>
                  <a:pt x="397" y="560"/>
                  <a:pt x="397" y="560"/>
                  <a:pt x="397" y="560"/>
                </a:cubicBezTo>
                <a:cubicBezTo>
                  <a:pt x="493" y="557"/>
                  <a:pt x="493" y="557"/>
                  <a:pt x="493" y="557"/>
                </a:cubicBezTo>
                <a:cubicBezTo>
                  <a:pt x="534" y="556"/>
                  <a:pt x="534" y="556"/>
                  <a:pt x="534" y="556"/>
                </a:cubicBezTo>
                <a:cubicBezTo>
                  <a:pt x="534" y="561"/>
                  <a:pt x="537" y="565"/>
                  <a:pt x="541" y="566"/>
                </a:cubicBezTo>
                <a:cubicBezTo>
                  <a:pt x="501" y="680"/>
                  <a:pt x="501" y="680"/>
                  <a:pt x="501" y="680"/>
                </a:cubicBezTo>
                <a:cubicBezTo>
                  <a:pt x="500" y="679"/>
                  <a:pt x="500" y="679"/>
                  <a:pt x="499" y="679"/>
                </a:cubicBezTo>
                <a:cubicBezTo>
                  <a:pt x="494" y="679"/>
                  <a:pt x="490" y="683"/>
                  <a:pt x="490" y="688"/>
                </a:cubicBezTo>
                <a:cubicBezTo>
                  <a:pt x="490" y="688"/>
                  <a:pt x="490" y="688"/>
                  <a:pt x="490" y="688"/>
                </a:cubicBezTo>
                <a:cubicBezTo>
                  <a:pt x="486" y="688"/>
                  <a:pt x="486" y="688"/>
                  <a:pt x="486" y="688"/>
                </a:cubicBezTo>
                <a:lnTo>
                  <a:pt x="393" y="691"/>
                </a:lnTo>
                <a:close/>
                <a:moveTo>
                  <a:pt x="376" y="691"/>
                </a:moveTo>
                <a:cubicBezTo>
                  <a:pt x="279" y="688"/>
                  <a:pt x="279" y="688"/>
                  <a:pt x="279" y="688"/>
                </a:cubicBezTo>
                <a:cubicBezTo>
                  <a:pt x="279" y="684"/>
                  <a:pt x="275" y="680"/>
                  <a:pt x="271" y="680"/>
                </a:cubicBezTo>
                <a:cubicBezTo>
                  <a:pt x="270" y="680"/>
                  <a:pt x="269" y="680"/>
                  <a:pt x="269" y="681"/>
                </a:cubicBezTo>
                <a:cubicBezTo>
                  <a:pt x="255" y="642"/>
                  <a:pt x="255" y="642"/>
                  <a:pt x="255" y="642"/>
                </a:cubicBezTo>
                <a:cubicBezTo>
                  <a:pt x="228" y="567"/>
                  <a:pt x="228" y="567"/>
                  <a:pt x="228" y="567"/>
                </a:cubicBezTo>
                <a:cubicBezTo>
                  <a:pt x="232" y="565"/>
                  <a:pt x="236" y="561"/>
                  <a:pt x="236" y="556"/>
                </a:cubicBezTo>
                <a:cubicBezTo>
                  <a:pt x="296" y="558"/>
                  <a:pt x="296" y="558"/>
                  <a:pt x="296" y="558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7"/>
                  <a:pt x="377" y="572"/>
                  <a:pt x="384" y="572"/>
                </a:cubicBezTo>
                <a:cubicBezTo>
                  <a:pt x="384" y="683"/>
                  <a:pt x="384" y="683"/>
                  <a:pt x="384" y="683"/>
                </a:cubicBezTo>
                <a:cubicBezTo>
                  <a:pt x="380" y="683"/>
                  <a:pt x="376" y="686"/>
                  <a:pt x="376" y="691"/>
                </a:cubicBezTo>
                <a:close/>
                <a:moveTo>
                  <a:pt x="175" y="671"/>
                </a:moveTo>
                <a:cubicBezTo>
                  <a:pt x="174" y="671"/>
                  <a:pt x="173" y="671"/>
                  <a:pt x="172" y="672"/>
                </a:cubicBezTo>
                <a:cubicBezTo>
                  <a:pt x="106" y="556"/>
                  <a:pt x="106" y="556"/>
                  <a:pt x="106" y="556"/>
                </a:cubicBezTo>
                <a:cubicBezTo>
                  <a:pt x="108" y="555"/>
                  <a:pt x="110" y="553"/>
                  <a:pt x="110" y="550"/>
                </a:cubicBezTo>
                <a:cubicBezTo>
                  <a:pt x="160" y="553"/>
                  <a:pt x="160" y="553"/>
                  <a:pt x="160" y="553"/>
                </a:cubicBezTo>
                <a:cubicBezTo>
                  <a:pt x="211" y="555"/>
                  <a:pt x="211" y="555"/>
                  <a:pt x="211" y="555"/>
                </a:cubicBezTo>
                <a:cubicBezTo>
                  <a:pt x="211" y="562"/>
                  <a:pt x="217" y="567"/>
                  <a:pt x="224" y="567"/>
                </a:cubicBezTo>
                <a:cubicBezTo>
                  <a:pt x="225" y="567"/>
                  <a:pt x="226" y="567"/>
                  <a:pt x="227" y="567"/>
                </a:cubicBezTo>
                <a:cubicBezTo>
                  <a:pt x="268" y="681"/>
                  <a:pt x="268" y="681"/>
                  <a:pt x="268" y="681"/>
                </a:cubicBezTo>
                <a:cubicBezTo>
                  <a:pt x="265" y="682"/>
                  <a:pt x="263" y="684"/>
                  <a:pt x="262" y="687"/>
                </a:cubicBezTo>
                <a:cubicBezTo>
                  <a:pt x="193" y="680"/>
                  <a:pt x="193" y="680"/>
                  <a:pt x="193" y="680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5"/>
                  <a:pt x="180" y="671"/>
                  <a:pt x="175" y="671"/>
                </a:cubicBezTo>
                <a:close/>
                <a:moveTo>
                  <a:pt x="176" y="97"/>
                </a:moveTo>
                <a:cubicBezTo>
                  <a:pt x="180" y="97"/>
                  <a:pt x="184" y="93"/>
                  <a:pt x="184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262" y="80"/>
                  <a:pt x="262" y="80"/>
                  <a:pt x="262" y="80"/>
                </a:cubicBezTo>
                <a:cubicBezTo>
                  <a:pt x="262" y="83"/>
                  <a:pt x="264" y="86"/>
                  <a:pt x="267" y="87"/>
                </a:cubicBezTo>
                <a:cubicBezTo>
                  <a:pt x="229" y="194"/>
                  <a:pt x="229" y="194"/>
                  <a:pt x="229" y="194"/>
                </a:cubicBezTo>
                <a:cubicBezTo>
                  <a:pt x="227" y="201"/>
                  <a:pt x="227" y="201"/>
                  <a:pt x="227" y="201"/>
                </a:cubicBezTo>
                <a:cubicBezTo>
                  <a:pt x="226" y="200"/>
                  <a:pt x="224" y="200"/>
                  <a:pt x="223" y="200"/>
                </a:cubicBezTo>
                <a:cubicBezTo>
                  <a:pt x="216" y="200"/>
                  <a:pt x="210" y="205"/>
                  <a:pt x="210" y="212"/>
                </a:cubicBezTo>
                <a:cubicBezTo>
                  <a:pt x="160" y="215"/>
                  <a:pt x="160" y="215"/>
                  <a:pt x="160" y="215"/>
                </a:cubicBezTo>
                <a:cubicBezTo>
                  <a:pt x="110" y="217"/>
                  <a:pt x="110" y="217"/>
                  <a:pt x="110" y="217"/>
                </a:cubicBezTo>
                <a:cubicBezTo>
                  <a:pt x="110" y="214"/>
                  <a:pt x="109" y="211"/>
                  <a:pt x="106" y="210"/>
                </a:cubicBezTo>
                <a:cubicBezTo>
                  <a:pt x="171" y="96"/>
                  <a:pt x="171" y="96"/>
                  <a:pt x="171" y="96"/>
                </a:cubicBezTo>
                <a:cubicBezTo>
                  <a:pt x="173" y="97"/>
                  <a:pt x="174" y="97"/>
                  <a:pt x="176" y="97"/>
                </a:cubicBezTo>
                <a:close/>
                <a:moveTo>
                  <a:pt x="376" y="76"/>
                </a:moveTo>
                <a:cubicBezTo>
                  <a:pt x="377" y="80"/>
                  <a:pt x="380" y="84"/>
                  <a:pt x="384" y="84"/>
                </a:cubicBezTo>
                <a:cubicBezTo>
                  <a:pt x="384" y="196"/>
                  <a:pt x="384" y="196"/>
                  <a:pt x="384" y="196"/>
                </a:cubicBezTo>
                <a:cubicBezTo>
                  <a:pt x="377" y="196"/>
                  <a:pt x="372" y="201"/>
                  <a:pt x="372" y="208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07"/>
                  <a:pt x="232" y="203"/>
                  <a:pt x="228" y="201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8"/>
                  <a:pt x="270" y="88"/>
                  <a:pt x="270" y="88"/>
                </a:cubicBezTo>
                <a:cubicBezTo>
                  <a:pt x="275" y="88"/>
                  <a:pt x="279" y="84"/>
                  <a:pt x="279" y="79"/>
                </a:cubicBezTo>
                <a:cubicBezTo>
                  <a:pt x="279" y="79"/>
                  <a:pt x="279" y="79"/>
                  <a:pt x="279" y="79"/>
                </a:cubicBezTo>
                <a:cubicBezTo>
                  <a:pt x="283" y="79"/>
                  <a:pt x="283" y="79"/>
                  <a:pt x="283" y="79"/>
                </a:cubicBezTo>
                <a:lnTo>
                  <a:pt x="376" y="76"/>
                </a:lnTo>
                <a:close/>
                <a:moveTo>
                  <a:pt x="394" y="76"/>
                </a:moveTo>
                <a:cubicBezTo>
                  <a:pt x="490" y="79"/>
                  <a:pt x="490" y="79"/>
                  <a:pt x="490" y="79"/>
                </a:cubicBezTo>
                <a:cubicBezTo>
                  <a:pt x="490" y="83"/>
                  <a:pt x="494" y="87"/>
                  <a:pt x="499" y="87"/>
                </a:cubicBezTo>
                <a:cubicBezTo>
                  <a:pt x="499" y="87"/>
                  <a:pt x="500" y="87"/>
                  <a:pt x="501" y="87"/>
                </a:cubicBezTo>
                <a:cubicBezTo>
                  <a:pt x="514" y="125"/>
                  <a:pt x="514" y="125"/>
                  <a:pt x="514" y="125"/>
                </a:cubicBezTo>
                <a:cubicBezTo>
                  <a:pt x="541" y="201"/>
                  <a:pt x="541" y="201"/>
                  <a:pt x="541" y="201"/>
                </a:cubicBezTo>
                <a:cubicBezTo>
                  <a:pt x="537" y="202"/>
                  <a:pt x="533" y="206"/>
                  <a:pt x="533" y="211"/>
                </a:cubicBezTo>
                <a:cubicBezTo>
                  <a:pt x="473" y="210"/>
                  <a:pt x="473" y="210"/>
                  <a:pt x="473" y="210"/>
                </a:cubicBezTo>
                <a:cubicBezTo>
                  <a:pt x="397" y="208"/>
                  <a:pt x="397" y="208"/>
                  <a:pt x="397" y="208"/>
                </a:cubicBezTo>
                <a:cubicBezTo>
                  <a:pt x="396" y="201"/>
                  <a:pt x="391" y="196"/>
                  <a:pt x="385" y="196"/>
                </a:cubicBezTo>
                <a:cubicBezTo>
                  <a:pt x="385" y="84"/>
                  <a:pt x="385" y="84"/>
                  <a:pt x="385" y="84"/>
                </a:cubicBezTo>
                <a:cubicBezTo>
                  <a:pt x="390" y="84"/>
                  <a:pt x="393" y="81"/>
                  <a:pt x="394" y="76"/>
                </a:cubicBezTo>
                <a:close/>
                <a:moveTo>
                  <a:pt x="594" y="97"/>
                </a:moveTo>
                <a:cubicBezTo>
                  <a:pt x="595" y="97"/>
                  <a:pt x="597" y="97"/>
                  <a:pt x="598" y="96"/>
                </a:cubicBezTo>
                <a:cubicBezTo>
                  <a:pt x="664" y="211"/>
                  <a:pt x="664" y="211"/>
                  <a:pt x="664" y="211"/>
                </a:cubicBezTo>
                <a:cubicBezTo>
                  <a:pt x="661" y="212"/>
                  <a:pt x="660" y="214"/>
                  <a:pt x="659" y="217"/>
                </a:cubicBezTo>
                <a:cubicBezTo>
                  <a:pt x="609" y="215"/>
                  <a:pt x="609" y="215"/>
                  <a:pt x="609" y="215"/>
                </a:cubicBezTo>
                <a:cubicBezTo>
                  <a:pt x="558" y="212"/>
                  <a:pt x="558" y="212"/>
                  <a:pt x="558" y="212"/>
                </a:cubicBezTo>
                <a:cubicBezTo>
                  <a:pt x="558" y="205"/>
                  <a:pt x="552" y="200"/>
                  <a:pt x="545" y="200"/>
                </a:cubicBezTo>
                <a:cubicBezTo>
                  <a:pt x="544" y="200"/>
                  <a:pt x="543" y="200"/>
                  <a:pt x="542" y="200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4" y="85"/>
                  <a:pt x="506" y="83"/>
                  <a:pt x="507" y="80"/>
                </a:cubicBezTo>
                <a:cubicBezTo>
                  <a:pt x="575" y="87"/>
                  <a:pt x="575" y="87"/>
                  <a:pt x="575" y="87"/>
                </a:cubicBezTo>
                <a:cubicBezTo>
                  <a:pt x="585" y="88"/>
                  <a:pt x="585" y="88"/>
                  <a:pt x="585" y="88"/>
                </a:cubicBezTo>
                <a:cubicBezTo>
                  <a:pt x="585" y="88"/>
                  <a:pt x="585" y="88"/>
                  <a:pt x="585" y="89"/>
                </a:cubicBezTo>
                <a:cubicBezTo>
                  <a:pt x="585" y="93"/>
                  <a:pt x="589" y="97"/>
                  <a:pt x="594" y="97"/>
                </a:cubicBezTo>
                <a:close/>
                <a:moveTo>
                  <a:pt x="686" y="383"/>
                </a:moveTo>
                <a:cubicBezTo>
                  <a:pt x="575" y="383"/>
                  <a:pt x="575" y="383"/>
                  <a:pt x="575" y="383"/>
                </a:cubicBezTo>
                <a:cubicBezTo>
                  <a:pt x="574" y="377"/>
                  <a:pt x="569" y="371"/>
                  <a:pt x="562" y="371"/>
                </a:cubicBezTo>
                <a:cubicBezTo>
                  <a:pt x="562" y="371"/>
                  <a:pt x="562" y="372"/>
                  <a:pt x="561" y="372"/>
                </a:cubicBezTo>
                <a:cubicBezTo>
                  <a:pt x="547" y="225"/>
                  <a:pt x="547" y="225"/>
                  <a:pt x="547" y="225"/>
                </a:cubicBezTo>
                <a:cubicBezTo>
                  <a:pt x="553" y="224"/>
                  <a:pt x="558" y="219"/>
                  <a:pt x="558" y="213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23"/>
                  <a:pt x="663" y="227"/>
                  <a:pt x="668" y="227"/>
                </a:cubicBezTo>
                <a:cubicBezTo>
                  <a:pt x="668" y="227"/>
                  <a:pt x="669" y="227"/>
                  <a:pt x="669" y="227"/>
                </a:cubicBezTo>
                <a:cubicBezTo>
                  <a:pt x="693" y="376"/>
                  <a:pt x="693" y="376"/>
                  <a:pt x="693" y="376"/>
                </a:cubicBezTo>
                <a:cubicBezTo>
                  <a:pt x="690" y="376"/>
                  <a:pt x="687" y="379"/>
                  <a:pt x="686" y="383"/>
                </a:cubicBezTo>
                <a:close/>
                <a:moveTo>
                  <a:pt x="546" y="542"/>
                </a:moveTo>
                <a:cubicBezTo>
                  <a:pt x="539" y="542"/>
                  <a:pt x="534" y="548"/>
                  <a:pt x="534" y="555"/>
                </a:cubicBezTo>
                <a:cubicBezTo>
                  <a:pt x="534" y="555"/>
                  <a:pt x="534" y="555"/>
                  <a:pt x="534" y="555"/>
                </a:cubicBezTo>
                <a:cubicBezTo>
                  <a:pt x="436" y="558"/>
                  <a:pt x="436" y="558"/>
                  <a:pt x="436" y="558"/>
                </a:cubicBezTo>
                <a:cubicBezTo>
                  <a:pt x="397" y="559"/>
                  <a:pt x="397" y="559"/>
                  <a:pt x="397" y="559"/>
                </a:cubicBezTo>
                <a:cubicBezTo>
                  <a:pt x="396" y="553"/>
                  <a:pt x="391" y="548"/>
                  <a:pt x="385" y="547"/>
                </a:cubicBezTo>
                <a:cubicBezTo>
                  <a:pt x="385" y="401"/>
                  <a:pt x="385" y="401"/>
                  <a:pt x="385" y="401"/>
                </a:cubicBezTo>
                <a:cubicBezTo>
                  <a:pt x="395" y="401"/>
                  <a:pt x="402" y="394"/>
                  <a:pt x="402" y="384"/>
                </a:cubicBezTo>
                <a:cubicBezTo>
                  <a:pt x="550" y="384"/>
                  <a:pt x="550" y="384"/>
                  <a:pt x="550" y="384"/>
                </a:cubicBezTo>
                <a:cubicBezTo>
                  <a:pt x="550" y="390"/>
                  <a:pt x="554" y="395"/>
                  <a:pt x="560" y="396"/>
                </a:cubicBezTo>
                <a:cubicBezTo>
                  <a:pt x="547" y="542"/>
                  <a:pt x="547" y="542"/>
                  <a:pt x="547" y="542"/>
                </a:cubicBezTo>
                <a:cubicBezTo>
                  <a:pt x="546" y="542"/>
                  <a:pt x="546" y="542"/>
                  <a:pt x="546" y="542"/>
                </a:cubicBezTo>
                <a:close/>
                <a:moveTo>
                  <a:pt x="372" y="559"/>
                </a:moveTo>
                <a:cubicBezTo>
                  <a:pt x="240" y="555"/>
                  <a:pt x="240" y="555"/>
                  <a:pt x="240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48"/>
                  <a:pt x="231" y="542"/>
                  <a:pt x="224" y="542"/>
                </a:cubicBezTo>
                <a:cubicBezTo>
                  <a:pt x="223" y="542"/>
                  <a:pt x="223" y="542"/>
                  <a:pt x="223" y="542"/>
                </a:cubicBezTo>
                <a:cubicBezTo>
                  <a:pt x="209" y="396"/>
                  <a:pt x="209" y="396"/>
                  <a:pt x="209" y="396"/>
                </a:cubicBezTo>
                <a:cubicBezTo>
                  <a:pt x="215" y="395"/>
                  <a:pt x="219" y="390"/>
                  <a:pt x="219" y="384"/>
                </a:cubicBezTo>
                <a:cubicBezTo>
                  <a:pt x="368" y="384"/>
                  <a:pt x="368" y="384"/>
                  <a:pt x="368" y="384"/>
                </a:cubicBezTo>
                <a:cubicBezTo>
                  <a:pt x="368" y="393"/>
                  <a:pt x="375" y="401"/>
                  <a:pt x="384" y="401"/>
                </a:cubicBezTo>
                <a:cubicBezTo>
                  <a:pt x="384" y="547"/>
                  <a:pt x="384" y="547"/>
                  <a:pt x="384" y="547"/>
                </a:cubicBezTo>
                <a:cubicBezTo>
                  <a:pt x="378" y="547"/>
                  <a:pt x="372" y="552"/>
                  <a:pt x="372" y="559"/>
                </a:cubicBezTo>
                <a:close/>
                <a:moveTo>
                  <a:pt x="223" y="225"/>
                </a:moveTo>
                <a:cubicBezTo>
                  <a:pt x="230" y="225"/>
                  <a:pt x="235" y="219"/>
                  <a:pt x="235" y="212"/>
                </a:cubicBezTo>
                <a:cubicBezTo>
                  <a:pt x="235" y="212"/>
                  <a:pt x="235" y="212"/>
                  <a:pt x="235" y="212"/>
                </a:cubicBezTo>
                <a:cubicBezTo>
                  <a:pt x="333" y="210"/>
                  <a:pt x="333" y="210"/>
                  <a:pt x="333" y="210"/>
                </a:cubicBezTo>
                <a:cubicBezTo>
                  <a:pt x="372" y="209"/>
                  <a:pt x="372" y="209"/>
                  <a:pt x="372" y="209"/>
                </a:cubicBezTo>
                <a:cubicBezTo>
                  <a:pt x="372" y="215"/>
                  <a:pt x="377" y="221"/>
                  <a:pt x="384" y="221"/>
                </a:cubicBezTo>
                <a:cubicBezTo>
                  <a:pt x="384" y="367"/>
                  <a:pt x="384" y="367"/>
                  <a:pt x="384" y="367"/>
                </a:cubicBezTo>
                <a:cubicBezTo>
                  <a:pt x="375" y="367"/>
                  <a:pt x="368" y="374"/>
                  <a:pt x="368" y="383"/>
                </a:cubicBezTo>
                <a:cubicBezTo>
                  <a:pt x="219" y="383"/>
                  <a:pt x="219" y="383"/>
                  <a:pt x="219" y="383"/>
                </a:cubicBezTo>
                <a:cubicBezTo>
                  <a:pt x="219" y="377"/>
                  <a:pt x="215" y="372"/>
                  <a:pt x="209" y="371"/>
                </a:cubicBezTo>
                <a:cubicBezTo>
                  <a:pt x="223" y="225"/>
                  <a:pt x="223" y="225"/>
                  <a:pt x="223" y="225"/>
                </a:cubicBezTo>
                <a:cubicBezTo>
                  <a:pt x="223" y="225"/>
                  <a:pt x="223" y="225"/>
                  <a:pt x="223" y="225"/>
                </a:cubicBezTo>
                <a:close/>
                <a:moveTo>
                  <a:pt x="397" y="208"/>
                </a:moveTo>
                <a:cubicBezTo>
                  <a:pt x="529" y="212"/>
                  <a:pt x="529" y="212"/>
                  <a:pt x="529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9"/>
                  <a:pt x="538" y="225"/>
                  <a:pt x="545" y="225"/>
                </a:cubicBezTo>
                <a:cubicBezTo>
                  <a:pt x="546" y="225"/>
                  <a:pt x="546" y="225"/>
                  <a:pt x="547" y="225"/>
                </a:cubicBezTo>
                <a:cubicBezTo>
                  <a:pt x="560" y="372"/>
                  <a:pt x="560" y="372"/>
                  <a:pt x="560" y="372"/>
                </a:cubicBezTo>
                <a:cubicBezTo>
                  <a:pt x="555" y="373"/>
                  <a:pt x="550" y="377"/>
                  <a:pt x="550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2" y="374"/>
                  <a:pt x="394" y="367"/>
                  <a:pt x="385" y="367"/>
                </a:cubicBezTo>
                <a:cubicBezTo>
                  <a:pt x="385" y="221"/>
                  <a:pt x="385" y="221"/>
                  <a:pt x="385" y="221"/>
                </a:cubicBezTo>
                <a:cubicBezTo>
                  <a:pt x="391" y="220"/>
                  <a:pt x="397" y="215"/>
                  <a:pt x="397" y="208"/>
                </a:cubicBezTo>
                <a:close/>
                <a:moveTo>
                  <a:pt x="102" y="226"/>
                </a:moveTo>
                <a:cubicBezTo>
                  <a:pt x="106" y="226"/>
                  <a:pt x="110" y="222"/>
                  <a:pt x="110" y="218"/>
                </a:cubicBezTo>
                <a:cubicBezTo>
                  <a:pt x="194" y="214"/>
                  <a:pt x="194" y="214"/>
                  <a:pt x="194" y="214"/>
                </a:cubicBezTo>
                <a:cubicBezTo>
                  <a:pt x="210" y="213"/>
                  <a:pt x="210" y="213"/>
                  <a:pt x="210" y="213"/>
                </a:cubicBezTo>
                <a:cubicBezTo>
                  <a:pt x="211" y="219"/>
                  <a:pt x="216" y="224"/>
                  <a:pt x="222" y="225"/>
                </a:cubicBezTo>
                <a:cubicBezTo>
                  <a:pt x="218" y="267"/>
                  <a:pt x="218" y="267"/>
                  <a:pt x="218" y="267"/>
                </a:cubicBezTo>
                <a:cubicBezTo>
                  <a:pt x="208" y="371"/>
                  <a:pt x="208" y="371"/>
                  <a:pt x="208" y="371"/>
                </a:cubicBezTo>
                <a:cubicBezTo>
                  <a:pt x="208" y="371"/>
                  <a:pt x="207" y="371"/>
                  <a:pt x="207" y="371"/>
                </a:cubicBezTo>
                <a:cubicBezTo>
                  <a:pt x="200" y="371"/>
                  <a:pt x="194" y="376"/>
                  <a:pt x="194" y="383"/>
                </a:cubicBezTo>
                <a:cubicBezTo>
                  <a:pt x="83" y="383"/>
                  <a:pt x="83" y="383"/>
                  <a:pt x="83" y="383"/>
                </a:cubicBezTo>
                <a:cubicBezTo>
                  <a:pt x="83" y="379"/>
                  <a:pt x="80" y="375"/>
                  <a:pt x="76" y="375"/>
                </a:cubicBezTo>
                <a:cubicBezTo>
                  <a:pt x="100" y="226"/>
                  <a:pt x="100" y="226"/>
                  <a:pt x="100" y="226"/>
                </a:cubicBezTo>
                <a:cubicBezTo>
                  <a:pt x="101" y="226"/>
                  <a:pt x="101" y="226"/>
                  <a:pt x="102" y="226"/>
                </a:cubicBezTo>
                <a:close/>
                <a:moveTo>
                  <a:pt x="83" y="384"/>
                </a:moveTo>
                <a:cubicBezTo>
                  <a:pt x="194" y="384"/>
                  <a:pt x="194" y="384"/>
                  <a:pt x="194" y="384"/>
                </a:cubicBezTo>
                <a:cubicBezTo>
                  <a:pt x="195" y="391"/>
                  <a:pt x="200" y="396"/>
                  <a:pt x="207" y="396"/>
                </a:cubicBezTo>
                <a:cubicBezTo>
                  <a:pt x="207" y="396"/>
                  <a:pt x="208" y="396"/>
                  <a:pt x="208" y="396"/>
                </a:cubicBezTo>
                <a:cubicBezTo>
                  <a:pt x="222" y="542"/>
                  <a:pt x="222" y="542"/>
                  <a:pt x="222" y="542"/>
                </a:cubicBezTo>
                <a:cubicBezTo>
                  <a:pt x="216" y="543"/>
                  <a:pt x="212" y="548"/>
                  <a:pt x="211" y="554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4"/>
                  <a:pt x="106" y="540"/>
                  <a:pt x="102" y="540"/>
                </a:cubicBezTo>
                <a:cubicBezTo>
                  <a:pt x="101" y="540"/>
                  <a:pt x="101" y="540"/>
                  <a:pt x="100" y="541"/>
                </a:cubicBezTo>
                <a:cubicBezTo>
                  <a:pt x="76" y="392"/>
                  <a:pt x="76" y="392"/>
                  <a:pt x="76" y="392"/>
                </a:cubicBezTo>
                <a:cubicBezTo>
                  <a:pt x="80" y="391"/>
                  <a:pt x="83" y="388"/>
                  <a:pt x="83" y="384"/>
                </a:cubicBezTo>
                <a:close/>
                <a:moveTo>
                  <a:pt x="594" y="671"/>
                </a:moveTo>
                <a:cubicBezTo>
                  <a:pt x="589" y="671"/>
                  <a:pt x="586" y="675"/>
                  <a:pt x="586" y="679"/>
                </a:cubicBezTo>
                <a:cubicBezTo>
                  <a:pt x="586" y="679"/>
                  <a:pt x="586" y="679"/>
                  <a:pt x="586" y="679"/>
                </a:cubicBezTo>
                <a:cubicBezTo>
                  <a:pt x="507" y="687"/>
                  <a:pt x="507" y="687"/>
                  <a:pt x="507" y="687"/>
                </a:cubicBezTo>
                <a:cubicBezTo>
                  <a:pt x="507" y="684"/>
                  <a:pt x="505" y="681"/>
                  <a:pt x="502" y="680"/>
                </a:cubicBezTo>
                <a:cubicBezTo>
                  <a:pt x="540" y="574"/>
                  <a:pt x="540" y="574"/>
                  <a:pt x="540" y="574"/>
                </a:cubicBezTo>
                <a:cubicBezTo>
                  <a:pt x="542" y="567"/>
                  <a:pt x="542" y="567"/>
                  <a:pt x="542" y="567"/>
                </a:cubicBezTo>
                <a:cubicBezTo>
                  <a:pt x="543" y="567"/>
                  <a:pt x="545" y="567"/>
                  <a:pt x="546" y="567"/>
                </a:cubicBezTo>
                <a:cubicBezTo>
                  <a:pt x="553" y="567"/>
                  <a:pt x="559" y="562"/>
                  <a:pt x="559" y="555"/>
                </a:cubicBezTo>
                <a:cubicBezTo>
                  <a:pt x="609" y="553"/>
                  <a:pt x="609" y="553"/>
                  <a:pt x="609" y="553"/>
                </a:cubicBezTo>
                <a:cubicBezTo>
                  <a:pt x="659" y="550"/>
                  <a:pt x="659" y="550"/>
                  <a:pt x="659" y="550"/>
                </a:cubicBezTo>
                <a:cubicBezTo>
                  <a:pt x="660" y="553"/>
                  <a:pt x="661" y="555"/>
                  <a:pt x="664" y="556"/>
                </a:cubicBezTo>
                <a:cubicBezTo>
                  <a:pt x="598" y="671"/>
                  <a:pt x="598" y="671"/>
                  <a:pt x="598" y="671"/>
                </a:cubicBezTo>
                <a:cubicBezTo>
                  <a:pt x="597" y="671"/>
                  <a:pt x="595" y="671"/>
                  <a:pt x="594" y="671"/>
                </a:cubicBezTo>
                <a:close/>
                <a:moveTo>
                  <a:pt x="668" y="540"/>
                </a:moveTo>
                <a:cubicBezTo>
                  <a:pt x="663" y="540"/>
                  <a:pt x="659" y="544"/>
                  <a:pt x="659" y="549"/>
                </a:cubicBezTo>
                <a:cubicBezTo>
                  <a:pt x="659" y="549"/>
                  <a:pt x="659" y="549"/>
                  <a:pt x="659" y="549"/>
                </a:cubicBezTo>
                <a:cubicBezTo>
                  <a:pt x="575" y="553"/>
                  <a:pt x="575" y="553"/>
                  <a:pt x="575" y="553"/>
                </a:cubicBezTo>
                <a:cubicBezTo>
                  <a:pt x="559" y="554"/>
                  <a:pt x="559" y="554"/>
                  <a:pt x="559" y="554"/>
                </a:cubicBezTo>
                <a:cubicBezTo>
                  <a:pt x="558" y="548"/>
                  <a:pt x="554" y="543"/>
                  <a:pt x="547" y="542"/>
                </a:cubicBezTo>
                <a:cubicBezTo>
                  <a:pt x="551" y="500"/>
                  <a:pt x="551" y="500"/>
                  <a:pt x="551" y="500"/>
                </a:cubicBezTo>
                <a:cubicBezTo>
                  <a:pt x="561" y="396"/>
                  <a:pt x="561" y="396"/>
                  <a:pt x="561" y="396"/>
                </a:cubicBezTo>
                <a:cubicBezTo>
                  <a:pt x="562" y="396"/>
                  <a:pt x="562" y="397"/>
                  <a:pt x="562" y="397"/>
                </a:cubicBezTo>
                <a:cubicBezTo>
                  <a:pt x="569" y="397"/>
                  <a:pt x="575" y="391"/>
                  <a:pt x="575" y="384"/>
                </a:cubicBezTo>
                <a:cubicBezTo>
                  <a:pt x="686" y="384"/>
                  <a:pt x="686" y="384"/>
                  <a:pt x="686" y="384"/>
                </a:cubicBezTo>
                <a:cubicBezTo>
                  <a:pt x="686" y="388"/>
                  <a:pt x="689" y="392"/>
                  <a:pt x="693" y="392"/>
                </a:cubicBezTo>
                <a:cubicBezTo>
                  <a:pt x="669" y="541"/>
                  <a:pt x="669" y="541"/>
                  <a:pt x="669" y="541"/>
                </a:cubicBezTo>
                <a:cubicBezTo>
                  <a:pt x="669" y="540"/>
                  <a:pt x="668" y="540"/>
                  <a:pt x="668" y="540"/>
                </a:cubicBezTo>
                <a:close/>
                <a:moveTo>
                  <a:pt x="727" y="224"/>
                </a:moveTo>
                <a:cubicBezTo>
                  <a:pt x="726" y="225"/>
                  <a:pt x="725" y="226"/>
                  <a:pt x="725" y="227"/>
                </a:cubicBezTo>
                <a:cubicBezTo>
                  <a:pt x="690" y="221"/>
                  <a:pt x="690" y="221"/>
                  <a:pt x="690" y="221"/>
                </a:cubicBezTo>
                <a:cubicBezTo>
                  <a:pt x="676" y="219"/>
                  <a:pt x="676" y="219"/>
                  <a:pt x="676" y="219"/>
                </a:cubicBezTo>
                <a:cubicBezTo>
                  <a:pt x="676" y="219"/>
                  <a:pt x="676" y="218"/>
                  <a:pt x="676" y="218"/>
                </a:cubicBezTo>
                <a:cubicBezTo>
                  <a:pt x="676" y="213"/>
                  <a:pt x="672" y="210"/>
                  <a:pt x="668" y="210"/>
                </a:cubicBezTo>
                <a:cubicBezTo>
                  <a:pt x="666" y="210"/>
                  <a:pt x="665" y="210"/>
                  <a:pt x="664" y="210"/>
                </a:cubicBezTo>
                <a:cubicBezTo>
                  <a:pt x="633" y="155"/>
                  <a:pt x="633" y="155"/>
                  <a:pt x="633" y="155"/>
                </a:cubicBezTo>
                <a:cubicBezTo>
                  <a:pt x="599" y="96"/>
                  <a:pt x="599" y="96"/>
                  <a:pt x="599" y="96"/>
                </a:cubicBezTo>
                <a:cubicBezTo>
                  <a:pt x="600" y="95"/>
                  <a:pt x="601" y="93"/>
                  <a:pt x="602" y="9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5"/>
                  <a:pt x="640" y="107"/>
                  <a:pt x="643" y="107"/>
                </a:cubicBezTo>
                <a:cubicBezTo>
                  <a:pt x="644" y="107"/>
                  <a:pt x="645" y="107"/>
                  <a:pt x="645" y="107"/>
                </a:cubicBezTo>
                <a:lnTo>
                  <a:pt x="727" y="224"/>
                </a:lnTo>
                <a:close/>
                <a:moveTo>
                  <a:pt x="517" y="24"/>
                </a:moveTo>
                <a:cubicBezTo>
                  <a:pt x="517" y="24"/>
                  <a:pt x="517" y="25"/>
                  <a:pt x="517" y="25"/>
                </a:cubicBezTo>
                <a:cubicBezTo>
                  <a:pt x="517" y="28"/>
                  <a:pt x="520" y="31"/>
                  <a:pt x="523" y="31"/>
                </a:cubicBezTo>
                <a:cubicBezTo>
                  <a:pt x="525" y="31"/>
                  <a:pt x="526" y="30"/>
                  <a:pt x="527" y="29"/>
                </a:cubicBezTo>
                <a:cubicBezTo>
                  <a:pt x="638" y="99"/>
                  <a:pt x="638" y="99"/>
                  <a:pt x="638" y="99"/>
                </a:cubicBezTo>
                <a:cubicBezTo>
                  <a:pt x="637" y="99"/>
                  <a:pt x="637" y="100"/>
                  <a:pt x="637" y="100"/>
                </a:cubicBezTo>
                <a:cubicBezTo>
                  <a:pt x="602" y="90"/>
                  <a:pt x="602" y="90"/>
                  <a:pt x="602" y="90"/>
                </a:cubicBezTo>
                <a:cubicBezTo>
                  <a:pt x="602" y="90"/>
                  <a:pt x="602" y="89"/>
                  <a:pt x="602" y="89"/>
                </a:cubicBezTo>
                <a:cubicBezTo>
                  <a:pt x="602" y="84"/>
                  <a:pt x="598" y="80"/>
                  <a:pt x="594" y="80"/>
                </a:cubicBezTo>
                <a:cubicBezTo>
                  <a:pt x="591" y="80"/>
                  <a:pt x="589" y="81"/>
                  <a:pt x="587" y="83"/>
                </a:cubicBezTo>
                <a:cubicBezTo>
                  <a:pt x="496" y="18"/>
                  <a:pt x="496" y="18"/>
                  <a:pt x="496" y="18"/>
                </a:cubicBezTo>
                <a:cubicBezTo>
                  <a:pt x="497" y="18"/>
                  <a:pt x="497" y="18"/>
                  <a:pt x="497" y="17"/>
                </a:cubicBezTo>
                <a:lnTo>
                  <a:pt x="517" y="24"/>
                </a:lnTo>
                <a:close/>
                <a:moveTo>
                  <a:pt x="486" y="15"/>
                </a:moveTo>
                <a:cubicBezTo>
                  <a:pt x="486" y="18"/>
                  <a:pt x="488" y="21"/>
                  <a:pt x="492" y="21"/>
                </a:cubicBezTo>
                <a:cubicBezTo>
                  <a:pt x="493" y="21"/>
                  <a:pt x="495" y="20"/>
                  <a:pt x="496" y="19"/>
                </a:cubicBezTo>
                <a:cubicBezTo>
                  <a:pt x="536" y="47"/>
                  <a:pt x="536" y="47"/>
                  <a:pt x="536" y="47"/>
                </a:cubicBezTo>
                <a:cubicBezTo>
                  <a:pt x="587" y="84"/>
                  <a:pt x="587" y="84"/>
                  <a:pt x="587" y="84"/>
                </a:cubicBezTo>
                <a:cubicBezTo>
                  <a:pt x="586" y="85"/>
                  <a:pt x="586" y="86"/>
                  <a:pt x="585" y="87"/>
                </a:cubicBezTo>
                <a:cubicBezTo>
                  <a:pt x="576" y="86"/>
                  <a:pt x="576" y="86"/>
                  <a:pt x="576" y="86"/>
                </a:cubicBezTo>
                <a:cubicBezTo>
                  <a:pt x="507" y="79"/>
                  <a:pt x="507" y="79"/>
                  <a:pt x="507" y="79"/>
                </a:cubicBezTo>
                <a:cubicBezTo>
                  <a:pt x="507" y="79"/>
                  <a:pt x="507" y="79"/>
                  <a:pt x="507" y="78"/>
                </a:cubicBezTo>
                <a:cubicBezTo>
                  <a:pt x="507" y="74"/>
                  <a:pt x="503" y="70"/>
                  <a:pt x="499" y="70"/>
                </a:cubicBezTo>
                <a:cubicBezTo>
                  <a:pt x="496" y="70"/>
                  <a:pt x="495" y="71"/>
                  <a:pt x="493" y="72"/>
                </a:cubicBezTo>
                <a:cubicBezTo>
                  <a:pt x="444" y="13"/>
                  <a:pt x="444" y="13"/>
                  <a:pt x="444" y="13"/>
                </a:cubicBezTo>
                <a:cubicBezTo>
                  <a:pt x="445" y="13"/>
                  <a:pt x="445" y="12"/>
                  <a:pt x="446" y="10"/>
                </a:cubicBezTo>
                <a:lnTo>
                  <a:pt x="486" y="15"/>
                </a:lnTo>
                <a:close/>
                <a:moveTo>
                  <a:pt x="434" y="9"/>
                </a:moveTo>
                <a:cubicBezTo>
                  <a:pt x="434" y="12"/>
                  <a:pt x="437" y="15"/>
                  <a:pt x="440" y="15"/>
                </a:cubicBezTo>
                <a:cubicBezTo>
                  <a:pt x="441" y="15"/>
                  <a:pt x="442" y="14"/>
                  <a:pt x="443" y="14"/>
                </a:cubicBezTo>
                <a:cubicBezTo>
                  <a:pt x="472" y="48"/>
                  <a:pt x="472" y="48"/>
                  <a:pt x="472" y="48"/>
                </a:cubicBezTo>
                <a:cubicBezTo>
                  <a:pt x="492" y="73"/>
                  <a:pt x="492" y="73"/>
                  <a:pt x="492" y="73"/>
                </a:cubicBezTo>
                <a:cubicBezTo>
                  <a:pt x="491" y="74"/>
                  <a:pt x="490" y="76"/>
                  <a:pt x="490" y="78"/>
                </a:cubicBezTo>
                <a:cubicBezTo>
                  <a:pt x="393" y="75"/>
                  <a:pt x="393" y="75"/>
                  <a:pt x="393" y="75"/>
                </a:cubicBezTo>
                <a:cubicBezTo>
                  <a:pt x="393" y="71"/>
                  <a:pt x="390" y="67"/>
                  <a:pt x="385" y="67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7" y="11"/>
                  <a:pt x="389" y="9"/>
                  <a:pt x="390" y="7"/>
                </a:cubicBezTo>
                <a:lnTo>
                  <a:pt x="434" y="9"/>
                </a:lnTo>
                <a:close/>
                <a:moveTo>
                  <a:pt x="384" y="11"/>
                </a:moveTo>
                <a:cubicBezTo>
                  <a:pt x="384" y="67"/>
                  <a:pt x="384" y="67"/>
                  <a:pt x="384" y="67"/>
                </a:cubicBezTo>
                <a:cubicBezTo>
                  <a:pt x="380" y="68"/>
                  <a:pt x="377" y="71"/>
                  <a:pt x="377" y="75"/>
                </a:cubicBezTo>
                <a:cubicBezTo>
                  <a:pt x="279" y="78"/>
                  <a:pt x="279" y="78"/>
                  <a:pt x="279" y="78"/>
                </a:cubicBezTo>
                <a:cubicBezTo>
                  <a:pt x="278" y="76"/>
                  <a:pt x="278" y="74"/>
                  <a:pt x="276" y="73"/>
                </a:cubicBezTo>
                <a:cubicBezTo>
                  <a:pt x="326" y="14"/>
                  <a:pt x="326" y="14"/>
                  <a:pt x="326" y="14"/>
                </a:cubicBezTo>
                <a:cubicBezTo>
                  <a:pt x="327" y="15"/>
                  <a:pt x="328" y="15"/>
                  <a:pt x="329" y="15"/>
                </a:cubicBezTo>
                <a:cubicBezTo>
                  <a:pt x="332" y="15"/>
                  <a:pt x="334" y="12"/>
                  <a:pt x="335" y="9"/>
                </a:cubicBezTo>
                <a:cubicBezTo>
                  <a:pt x="378" y="7"/>
                  <a:pt x="378" y="7"/>
                  <a:pt x="378" y="7"/>
                </a:cubicBezTo>
                <a:cubicBezTo>
                  <a:pt x="379" y="9"/>
                  <a:pt x="381" y="11"/>
                  <a:pt x="384" y="11"/>
                </a:cubicBezTo>
                <a:close/>
                <a:moveTo>
                  <a:pt x="325" y="14"/>
                </a:moveTo>
                <a:cubicBezTo>
                  <a:pt x="276" y="73"/>
                  <a:pt x="276" y="73"/>
                  <a:pt x="276" y="73"/>
                </a:cubicBezTo>
                <a:cubicBezTo>
                  <a:pt x="274" y="71"/>
                  <a:pt x="272" y="71"/>
                  <a:pt x="270" y="71"/>
                </a:cubicBezTo>
                <a:cubicBezTo>
                  <a:pt x="266" y="71"/>
                  <a:pt x="262" y="75"/>
                  <a:pt x="262" y="79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186" y="87"/>
                  <a:pt x="186" y="87"/>
                  <a:pt x="186" y="87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84" y="86"/>
                  <a:pt x="183" y="85"/>
                  <a:pt x="182" y="84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74" y="20"/>
                  <a:pt x="276" y="21"/>
                  <a:pt x="278" y="21"/>
                </a:cubicBezTo>
                <a:cubicBezTo>
                  <a:pt x="281" y="21"/>
                  <a:pt x="283" y="18"/>
                  <a:pt x="283" y="15"/>
                </a:cubicBezTo>
                <a:cubicBezTo>
                  <a:pt x="323" y="10"/>
                  <a:pt x="323" y="10"/>
                  <a:pt x="323" y="10"/>
                </a:cubicBezTo>
                <a:cubicBezTo>
                  <a:pt x="323" y="12"/>
                  <a:pt x="324" y="13"/>
                  <a:pt x="325" y="14"/>
                </a:cubicBezTo>
                <a:close/>
                <a:moveTo>
                  <a:pt x="242" y="29"/>
                </a:moveTo>
                <a:cubicBezTo>
                  <a:pt x="243" y="30"/>
                  <a:pt x="245" y="31"/>
                  <a:pt x="246" y="31"/>
                </a:cubicBezTo>
                <a:cubicBezTo>
                  <a:pt x="250" y="31"/>
                  <a:pt x="252" y="28"/>
                  <a:pt x="252" y="25"/>
                </a:cubicBezTo>
                <a:cubicBezTo>
                  <a:pt x="252" y="24"/>
                  <a:pt x="252" y="24"/>
                  <a:pt x="252" y="24"/>
                </a:cubicBezTo>
                <a:cubicBezTo>
                  <a:pt x="272" y="17"/>
                  <a:pt x="272" y="17"/>
                  <a:pt x="272" y="17"/>
                </a:cubicBezTo>
                <a:cubicBezTo>
                  <a:pt x="272" y="18"/>
                  <a:pt x="273" y="18"/>
                  <a:pt x="273" y="18"/>
                </a:cubicBezTo>
                <a:cubicBezTo>
                  <a:pt x="182" y="83"/>
                  <a:pt x="182" y="83"/>
                  <a:pt x="182" y="83"/>
                </a:cubicBezTo>
                <a:cubicBezTo>
                  <a:pt x="180" y="81"/>
                  <a:pt x="178" y="80"/>
                  <a:pt x="176" y="80"/>
                </a:cubicBezTo>
                <a:cubicBezTo>
                  <a:pt x="171" y="80"/>
                  <a:pt x="167" y="84"/>
                  <a:pt x="167" y="89"/>
                </a:cubicBezTo>
                <a:cubicBezTo>
                  <a:pt x="167" y="89"/>
                  <a:pt x="167" y="90"/>
                  <a:pt x="167" y="90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32" y="100"/>
                  <a:pt x="132" y="99"/>
                  <a:pt x="132" y="99"/>
                </a:cubicBezTo>
                <a:lnTo>
                  <a:pt x="242" y="29"/>
                </a:lnTo>
                <a:close/>
                <a:moveTo>
                  <a:pt x="124" y="107"/>
                </a:moveTo>
                <a:cubicBezTo>
                  <a:pt x="124" y="107"/>
                  <a:pt x="125" y="107"/>
                  <a:pt x="126" y="107"/>
                </a:cubicBezTo>
                <a:cubicBezTo>
                  <a:pt x="130" y="107"/>
                  <a:pt x="132" y="105"/>
                  <a:pt x="132" y="101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67" y="91"/>
                  <a:pt x="167" y="91"/>
                  <a:pt x="167" y="91"/>
                </a:cubicBezTo>
                <a:cubicBezTo>
                  <a:pt x="168" y="93"/>
                  <a:pt x="169" y="95"/>
                  <a:pt x="171" y="96"/>
                </a:cubicBezTo>
                <a:cubicBezTo>
                  <a:pt x="154" y="125"/>
                  <a:pt x="154" y="125"/>
                  <a:pt x="154" y="125"/>
                </a:cubicBezTo>
                <a:cubicBezTo>
                  <a:pt x="105" y="210"/>
                  <a:pt x="105" y="210"/>
                  <a:pt x="105" y="210"/>
                </a:cubicBezTo>
                <a:cubicBezTo>
                  <a:pt x="104" y="209"/>
                  <a:pt x="103" y="209"/>
                  <a:pt x="102" y="209"/>
                </a:cubicBezTo>
                <a:cubicBezTo>
                  <a:pt x="97" y="209"/>
                  <a:pt x="93" y="213"/>
                  <a:pt x="93" y="217"/>
                </a:cubicBezTo>
                <a:cubicBezTo>
                  <a:pt x="93" y="218"/>
                  <a:pt x="93" y="218"/>
                  <a:pt x="93" y="219"/>
                </a:cubicBezTo>
                <a:cubicBezTo>
                  <a:pt x="45" y="227"/>
                  <a:pt x="45" y="227"/>
                  <a:pt x="45" y="227"/>
                </a:cubicBezTo>
                <a:cubicBezTo>
                  <a:pt x="45" y="225"/>
                  <a:pt x="44" y="224"/>
                  <a:pt x="43" y="223"/>
                </a:cubicBezTo>
                <a:lnTo>
                  <a:pt x="124" y="107"/>
                </a:lnTo>
                <a:close/>
                <a:moveTo>
                  <a:pt x="39" y="234"/>
                </a:moveTo>
                <a:cubicBezTo>
                  <a:pt x="39" y="234"/>
                  <a:pt x="39" y="234"/>
                  <a:pt x="39" y="234"/>
                </a:cubicBezTo>
                <a:cubicBezTo>
                  <a:pt x="42" y="234"/>
                  <a:pt x="45" y="231"/>
                  <a:pt x="45" y="228"/>
                </a:cubicBezTo>
                <a:cubicBezTo>
                  <a:pt x="45" y="228"/>
                  <a:pt x="45" y="227"/>
                  <a:pt x="45" y="227"/>
                </a:cubicBezTo>
                <a:cubicBezTo>
                  <a:pt x="94" y="219"/>
                  <a:pt x="94" y="219"/>
                  <a:pt x="94" y="219"/>
                </a:cubicBezTo>
                <a:cubicBezTo>
                  <a:pt x="94" y="222"/>
                  <a:pt x="97" y="225"/>
                  <a:pt x="99" y="226"/>
                </a:cubicBezTo>
                <a:cubicBezTo>
                  <a:pt x="88" y="295"/>
                  <a:pt x="88" y="295"/>
                  <a:pt x="88" y="295"/>
                </a:cubicBezTo>
                <a:cubicBezTo>
                  <a:pt x="75" y="375"/>
                  <a:pt x="75" y="375"/>
                  <a:pt x="75" y="375"/>
                </a:cubicBezTo>
                <a:cubicBezTo>
                  <a:pt x="75" y="375"/>
                  <a:pt x="75" y="375"/>
                  <a:pt x="74" y="375"/>
                </a:cubicBezTo>
                <a:cubicBezTo>
                  <a:pt x="70" y="375"/>
                  <a:pt x="66" y="378"/>
                  <a:pt x="66" y="383"/>
                </a:cubicBezTo>
                <a:cubicBezTo>
                  <a:pt x="12" y="383"/>
                  <a:pt x="12" y="383"/>
                  <a:pt x="12" y="383"/>
                </a:cubicBezTo>
                <a:cubicBezTo>
                  <a:pt x="12" y="381"/>
                  <a:pt x="10" y="379"/>
                  <a:pt x="8" y="378"/>
                </a:cubicBezTo>
                <a:lnTo>
                  <a:pt x="39" y="234"/>
                </a:lnTo>
                <a:close/>
                <a:moveTo>
                  <a:pt x="8" y="390"/>
                </a:moveTo>
                <a:cubicBezTo>
                  <a:pt x="11" y="389"/>
                  <a:pt x="12" y="387"/>
                  <a:pt x="12" y="384"/>
                </a:cubicBezTo>
                <a:cubicBezTo>
                  <a:pt x="66" y="384"/>
                  <a:pt x="66" y="384"/>
                  <a:pt x="66" y="384"/>
                </a:cubicBezTo>
                <a:cubicBezTo>
                  <a:pt x="66" y="388"/>
                  <a:pt x="70" y="392"/>
                  <a:pt x="74" y="392"/>
                </a:cubicBezTo>
                <a:cubicBezTo>
                  <a:pt x="75" y="392"/>
                  <a:pt x="75" y="392"/>
                  <a:pt x="75" y="392"/>
                </a:cubicBezTo>
                <a:cubicBezTo>
                  <a:pt x="79" y="419"/>
                  <a:pt x="79" y="419"/>
                  <a:pt x="79" y="419"/>
                </a:cubicBezTo>
                <a:cubicBezTo>
                  <a:pt x="99" y="541"/>
                  <a:pt x="99" y="541"/>
                  <a:pt x="99" y="541"/>
                </a:cubicBezTo>
                <a:cubicBezTo>
                  <a:pt x="96" y="542"/>
                  <a:pt x="94" y="544"/>
                  <a:pt x="93" y="548"/>
                </a:cubicBezTo>
                <a:cubicBezTo>
                  <a:pt x="90" y="547"/>
                  <a:pt x="90" y="547"/>
                  <a:pt x="90" y="547"/>
                </a:cubicBezTo>
                <a:cubicBezTo>
                  <a:pt x="45" y="540"/>
                  <a:pt x="45" y="540"/>
                  <a:pt x="45" y="540"/>
                </a:cubicBezTo>
                <a:cubicBezTo>
                  <a:pt x="45" y="540"/>
                  <a:pt x="45" y="540"/>
                  <a:pt x="45" y="539"/>
                </a:cubicBezTo>
                <a:cubicBezTo>
                  <a:pt x="45" y="536"/>
                  <a:pt x="42" y="534"/>
                  <a:pt x="39" y="534"/>
                </a:cubicBezTo>
                <a:cubicBezTo>
                  <a:pt x="39" y="534"/>
                  <a:pt x="39" y="534"/>
                  <a:pt x="39" y="534"/>
                </a:cubicBezTo>
                <a:lnTo>
                  <a:pt x="8" y="390"/>
                </a:lnTo>
                <a:close/>
                <a:moveTo>
                  <a:pt x="43" y="544"/>
                </a:moveTo>
                <a:cubicBezTo>
                  <a:pt x="44" y="543"/>
                  <a:pt x="45" y="542"/>
                  <a:pt x="45" y="541"/>
                </a:cubicBezTo>
                <a:cubicBezTo>
                  <a:pt x="79" y="546"/>
                  <a:pt x="79" y="546"/>
                  <a:pt x="79" y="546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549"/>
                  <a:pt x="93" y="549"/>
                  <a:pt x="93" y="549"/>
                </a:cubicBezTo>
                <a:cubicBezTo>
                  <a:pt x="93" y="554"/>
                  <a:pt x="97" y="558"/>
                  <a:pt x="102" y="558"/>
                </a:cubicBezTo>
                <a:cubicBezTo>
                  <a:pt x="103" y="558"/>
                  <a:pt x="104" y="557"/>
                  <a:pt x="105" y="557"/>
                </a:cubicBezTo>
                <a:cubicBezTo>
                  <a:pt x="137" y="612"/>
                  <a:pt x="137" y="612"/>
                  <a:pt x="137" y="612"/>
                </a:cubicBezTo>
                <a:cubicBezTo>
                  <a:pt x="171" y="672"/>
                  <a:pt x="171" y="672"/>
                  <a:pt x="171" y="672"/>
                </a:cubicBezTo>
                <a:cubicBezTo>
                  <a:pt x="169" y="673"/>
                  <a:pt x="168" y="674"/>
                  <a:pt x="167" y="676"/>
                </a:cubicBezTo>
                <a:cubicBezTo>
                  <a:pt x="132" y="667"/>
                  <a:pt x="132" y="667"/>
                  <a:pt x="132" y="667"/>
                </a:cubicBezTo>
                <a:cubicBezTo>
                  <a:pt x="132" y="666"/>
                  <a:pt x="132" y="666"/>
                  <a:pt x="132" y="666"/>
                </a:cubicBezTo>
                <a:cubicBezTo>
                  <a:pt x="132" y="663"/>
                  <a:pt x="130" y="660"/>
                  <a:pt x="126" y="660"/>
                </a:cubicBezTo>
                <a:cubicBezTo>
                  <a:pt x="125" y="660"/>
                  <a:pt x="125" y="660"/>
                  <a:pt x="124" y="661"/>
                </a:cubicBezTo>
                <a:lnTo>
                  <a:pt x="43" y="544"/>
                </a:lnTo>
                <a:close/>
                <a:moveTo>
                  <a:pt x="252" y="743"/>
                </a:moveTo>
                <a:cubicBezTo>
                  <a:pt x="252" y="743"/>
                  <a:pt x="252" y="743"/>
                  <a:pt x="252" y="742"/>
                </a:cubicBezTo>
                <a:cubicBezTo>
                  <a:pt x="252" y="739"/>
                  <a:pt x="250" y="736"/>
                  <a:pt x="246" y="736"/>
                </a:cubicBezTo>
                <a:cubicBezTo>
                  <a:pt x="245" y="736"/>
                  <a:pt x="243" y="737"/>
                  <a:pt x="242" y="738"/>
                </a:cubicBezTo>
                <a:cubicBezTo>
                  <a:pt x="132" y="668"/>
                  <a:pt x="132" y="668"/>
                  <a:pt x="132" y="668"/>
                </a:cubicBezTo>
                <a:cubicBezTo>
                  <a:pt x="132" y="668"/>
                  <a:pt x="132" y="668"/>
                  <a:pt x="132" y="667"/>
                </a:cubicBezTo>
                <a:cubicBezTo>
                  <a:pt x="148" y="672"/>
                  <a:pt x="148" y="672"/>
                  <a:pt x="148" y="672"/>
                </a:cubicBezTo>
                <a:cubicBezTo>
                  <a:pt x="167" y="677"/>
                  <a:pt x="167" y="677"/>
                  <a:pt x="167" y="677"/>
                </a:cubicBezTo>
                <a:cubicBezTo>
                  <a:pt x="167" y="678"/>
                  <a:pt x="167" y="678"/>
                  <a:pt x="167" y="679"/>
                </a:cubicBezTo>
                <a:cubicBezTo>
                  <a:pt x="167" y="684"/>
                  <a:pt x="170" y="688"/>
                  <a:pt x="175" y="688"/>
                </a:cubicBezTo>
                <a:cubicBezTo>
                  <a:pt x="178" y="688"/>
                  <a:pt x="180" y="686"/>
                  <a:pt x="182" y="684"/>
                </a:cubicBezTo>
                <a:cubicBezTo>
                  <a:pt x="273" y="749"/>
                  <a:pt x="273" y="749"/>
                  <a:pt x="273" y="749"/>
                </a:cubicBezTo>
                <a:cubicBezTo>
                  <a:pt x="272" y="749"/>
                  <a:pt x="272" y="750"/>
                  <a:pt x="272" y="750"/>
                </a:cubicBezTo>
                <a:lnTo>
                  <a:pt x="252" y="743"/>
                </a:lnTo>
                <a:close/>
                <a:moveTo>
                  <a:pt x="284" y="752"/>
                </a:moveTo>
                <a:cubicBezTo>
                  <a:pt x="284" y="752"/>
                  <a:pt x="284" y="752"/>
                  <a:pt x="284" y="752"/>
                </a:cubicBezTo>
                <a:cubicBezTo>
                  <a:pt x="284" y="748"/>
                  <a:pt x="281" y="746"/>
                  <a:pt x="278" y="746"/>
                </a:cubicBezTo>
                <a:cubicBezTo>
                  <a:pt x="276" y="746"/>
                  <a:pt x="274" y="747"/>
                  <a:pt x="273" y="748"/>
                </a:cubicBezTo>
                <a:cubicBezTo>
                  <a:pt x="233" y="719"/>
                  <a:pt x="233" y="719"/>
                  <a:pt x="233" y="719"/>
                </a:cubicBezTo>
                <a:cubicBezTo>
                  <a:pt x="182" y="684"/>
                  <a:pt x="182" y="684"/>
                  <a:pt x="182" y="684"/>
                </a:cubicBezTo>
                <a:cubicBezTo>
                  <a:pt x="183" y="683"/>
                  <a:pt x="183" y="681"/>
                  <a:pt x="184" y="680"/>
                </a:cubicBezTo>
                <a:cubicBezTo>
                  <a:pt x="192" y="681"/>
                  <a:pt x="192" y="681"/>
                  <a:pt x="192" y="681"/>
                </a:cubicBezTo>
                <a:cubicBezTo>
                  <a:pt x="262" y="688"/>
                  <a:pt x="262" y="688"/>
                  <a:pt x="262" y="688"/>
                </a:cubicBezTo>
                <a:cubicBezTo>
                  <a:pt x="262" y="688"/>
                  <a:pt x="262" y="688"/>
                  <a:pt x="262" y="689"/>
                </a:cubicBezTo>
                <a:cubicBezTo>
                  <a:pt x="262" y="694"/>
                  <a:pt x="266" y="697"/>
                  <a:pt x="271" y="697"/>
                </a:cubicBezTo>
                <a:cubicBezTo>
                  <a:pt x="273" y="697"/>
                  <a:pt x="275" y="697"/>
                  <a:pt x="276" y="695"/>
                </a:cubicBezTo>
                <a:cubicBezTo>
                  <a:pt x="325" y="754"/>
                  <a:pt x="325" y="754"/>
                  <a:pt x="325" y="754"/>
                </a:cubicBezTo>
                <a:cubicBezTo>
                  <a:pt x="325" y="755"/>
                  <a:pt x="324" y="756"/>
                  <a:pt x="324" y="757"/>
                </a:cubicBezTo>
                <a:lnTo>
                  <a:pt x="284" y="752"/>
                </a:lnTo>
                <a:close/>
                <a:moveTo>
                  <a:pt x="335" y="758"/>
                </a:moveTo>
                <a:cubicBezTo>
                  <a:pt x="335" y="755"/>
                  <a:pt x="332" y="752"/>
                  <a:pt x="329" y="752"/>
                </a:cubicBezTo>
                <a:cubicBezTo>
                  <a:pt x="328" y="752"/>
                  <a:pt x="327" y="753"/>
                  <a:pt x="326" y="753"/>
                </a:cubicBezTo>
                <a:cubicBezTo>
                  <a:pt x="297" y="719"/>
                  <a:pt x="297" y="719"/>
                  <a:pt x="297" y="719"/>
                </a:cubicBezTo>
                <a:cubicBezTo>
                  <a:pt x="277" y="695"/>
                  <a:pt x="277" y="695"/>
                  <a:pt x="277" y="695"/>
                </a:cubicBezTo>
                <a:cubicBezTo>
                  <a:pt x="278" y="693"/>
                  <a:pt x="279" y="691"/>
                  <a:pt x="279" y="689"/>
                </a:cubicBezTo>
                <a:cubicBezTo>
                  <a:pt x="376" y="692"/>
                  <a:pt x="376" y="692"/>
                  <a:pt x="376" y="692"/>
                </a:cubicBezTo>
                <a:cubicBezTo>
                  <a:pt x="376" y="696"/>
                  <a:pt x="380" y="700"/>
                  <a:pt x="384" y="700"/>
                </a:cubicBezTo>
                <a:cubicBezTo>
                  <a:pt x="384" y="756"/>
                  <a:pt x="384" y="756"/>
                  <a:pt x="384" y="756"/>
                </a:cubicBezTo>
                <a:cubicBezTo>
                  <a:pt x="382" y="756"/>
                  <a:pt x="379" y="758"/>
                  <a:pt x="379" y="760"/>
                </a:cubicBezTo>
                <a:lnTo>
                  <a:pt x="335" y="758"/>
                </a:lnTo>
                <a:close/>
                <a:moveTo>
                  <a:pt x="390" y="760"/>
                </a:moveTo>
                <a:cubicBezTo>
                  <a:pt x="390" y="758"/>
                  <a:pt x="388" y="756"/>
                  <a:pt x="385" y="756"/>
                </a:cubicBezTo>
                <a:cubicBezTo>
                  <a:pt x="385" y="700"/>
                  <a:pt x="385" y="700"/>
                  <a:pt x="385" y="700"/>
                </a:cubicBezTo>
                <a:cubicBezTo>
                  <a:pt x="389" y="699"/>
                  <a:pt x="392" y="696"/>
                  <a:pt x="393" y="692"/>
                </a:cubicBezTo>
                <a:cubicBezTo>
                  <a:pt x="490" y="689"/>
                  <a:pt x="490" y="689"/>
                  <a:pt x="490" y="689"/>
                </a:cubicBezTo>
                <a:cubicBezTo>
                  <a:pt x="491" y="691"/>
                  <a:pt x="492" y="693"/>
                  <a:pt x="493" y="694"/>
                </a:cubicBezTo>
                <a:cubicBezTo>
                  <a:pt x="444" y="752"/>
                  <a:pt x="444" y="752"/>
                  <a:pt x="444" y="752"/>
                </a:cubicBezTo>
                <a:cubicBezTo>
                  <a:pt x="443" y="752"/>
                  <a:pt x="442" y="751"/>
                  <a:pt x="441" y="751"/>
                </a:cubicBezTo>
                <a:cubicBezTo>
                  <a:pt x="437" y="751"/>
                  <a:pt x="435" y="754"/>
                  <a:pt x="435" y="757"/>
                </a:cubicBezTo>
                <a:cubicBezTo>
                  <a:pt x="435" y="757"/>
                  <a:pt x="435" y="758"/>
                  <a:pt x="435" y="758"/>
                </a:cubicBezTo>
                <a:lnTo>
                  <a:pt x="390" y="760"/>
                </a:lnTo>
                <a:close/>
                <a:moveTo>
                  <a:pt x="527" y="739"/>
                </a:moveTo>
                <a:cubicBezTo>
                  <a:pt x="526" y="737"/>
                  <a:pt x="525" y="736"/>
                  <a:pt x="523" y="736"/>
                </a:cubicBezTo>
                <a:cubicBezTo>
                  <a:pt x="520" y="736"/>
                  <a:pt x="517" y="739"/>
                  <a:pt x="517" y="742"/>
                </a:cubicBezTo>
                <a:cubicBezTo>
                  <a:pt x="517" y="743"/>
                  <a:pt x="517" y="743"/>
                  <a:pt x="517" y="743"/>
                </a:cubicBezTo>
                <a:cubicBezTo>
                  <a:pt x="497" y="750"/>
                  <a:pt x="497" y="750"/>
                  <a:pt x="497" y="750"/>
                </a:cubicBezTo>
                <a:cubicBezTo>
                  <a:pt x="497" y="750"/>
                  <a:pt x="497" y="749"/>
                  <a:pt x="496" y="749"/>
                </a:cubicBezTo>
                <a:cubicBezTo>
                  <a:pt x="587" y="684"/>
                  <a:pt x="587" y="684"/>
                  <a:pt x="587" y="684"/>
                </a:cubicBezTo>
                <a:cubicBezTo>
                  <a:pt x="589" y="686"/>
                  <a:pt x="591" y="688"/>
                  <a:pt x="594" y="688"/>
                </a:cubicBezTo>
                <a:cubicBezTo>
                  <a:pt x="599" y="688"/>
                  <a:pt x="603" y="684"/>
                  <a:pt x="603" y="679"/>
                </a:cubicBezTo>
                <a:cubicBezTo>
                  <a:pt x="603" y="678"/>
                  <a:pt x="603" y="678"/>
                  <a:pt x="602" y="677"/>
                </a:cubicBezTo>
                <a:cubicBezTo>
                  <a:pt x="637" y="667"/>
                  <a:pt x="637" y="667"/>
                  <a:pt x="637" y="667"/>
                </a:cubicBezTo>
                <a:cubicBezTo>
                  <a:pt x="637" y="668"/>
                  <a:pt x="637" y="668"/>
                  <a:pt x="637" y="668"/>
                </a:cubicBezTo>
                <a:lnTo>
                  <a:pt x="527" y="739"/>
                </a:lnTo>
                <a:close/>
                <a:moveTo>
                  <a:pt x="645" y="661"/>
                </a:moveTo>
                <a:cubicBezTo>
                  <a:pt x="645" y="660"/>
                  <a:pt x="644" y="660"/>
                  <a:pt x="643" y="660"/>
                </a:cubicBezTo>
                <a:cubicBezTo>
                  <a:pt x="639" y="660"/>
                  <a:pt x="637" y="663"/>
                  <a:pt x="637" y="666"/>
                </a:cubicBezTo>
                <a:cubicBezTo>
                  <a:pt x="637" y="666"/>
                  <a:pt x="637" y="666"/>
                  <a:pt x="637" y="667"/>
                </a:cubicBezTo>
                <a:cubicBezTo>
                  <a:pt x="626" y="670"/>
                  <a:pt x="626" y="670"/>
                  <a:pt x="626" y="670"/>
                </a:cubicBezTo>
                <a:cubicBezTo>
                  <a:pt x="602" y="676"/>
                  <a:pt x="602" y="676"/>
                  <a:pt x="602" y="676"/>
                </a:cubicBezTo>
                <a:cubicBezTo>
                  <a:pt x="601" y="674"/>
                  <a:pt x="600" y="673"/>
                  <a:pt x="598" y="672"/>
                </a:cubicBezTo>
                <a:cubicBezTo>
                  <a:pt x="615" y="642"/>
                  <a:pt x="615" y="642"/>
                  <a:pt x="615" y="642"/>
                </a:cubicBezTo>
                <a:cubicBezTo>
                  <a:pt x="664" y="557"/>
                  <a:pt x="664" y="557"/>
                  <a:pt x="664" y="557"/>
                </a:cubicBezTo>
                <a:cubicBezTo>
                  <a:pt x="665" y="557"/>
                  <a:pt x="666" y="558"/>
                  <a:pt x="668" y="558"/>
                </a:cubicBezTo>
                <a:cubicBezTo>
                  <a:pt x="672" y="558"/>
                  <a:pt x="676" y="554"/>
                  <a:pt x="676" y="549"/>
                </a:cubicBezTo>
                <a:cubicBezTo>
                  <a:pt x="676" y="549"/>
                  <a:pt x="676" y="549"/>
                  <a:pt x="676" y="548"/>
                </a:cubicBezTo>
                <a:cubicBezTo>
                  <a:pt x="723" y="541"/>
                  <a:pt x="723" y="541"/>
                  <a:pt x="723" y="541"/>
                </a:cubicBezTo>
                <a:cubicBezTo>
                  <a:pt x="723" y="542"/>
                  <a:pt x="724" y="544"/>
                  <a:pt x="726" y="545"/>
                </a:cubicBezTo>
                <a:lnTo>
                  <a:pt x="645" y="661"/>
                </a:lnTo>
                <a:close/>
                <a:moveTo>
                  <a:pt x="730" y="534"/>
                </a:moveTo>
                <a:cubicBezTo>
                  <a:pt x="730" y="534"/>
                  <a:pt x="729" y="534"/>
                  <a:pt x="729" y="534"/>
                </a:cubicBezTo>
                <a:cubicBezTo>
                  <a:pt x="726" y="534"/>
                  <a:pt x="723" y="537"/>
                  <a:pt x="723" y="540"/>
                </a:cubicBezTo>
                <a:cubicBezTo>
                  <a:pt x="723" y="540"/>
                  <a:pt x="723" y="540"/>
                  <a:pt x="723" y="540"/>
                </a:cubicBezTo>
                <a:cubicBezTo>
                  <a:pt x="676" y="548"/>
                  <a:pt x="676" y="548"/>
                  <a:pt x="676" y="548"/>
                </a:cubicBezTo>
                <a:cubicBezTo>
                  <a:pt x="676" y="544"/>
                  <a:pt x="673" y="542"/>
                  <a:pt x="670" y="541"/>
                </a:cubicBezTo>
                <a:cubicBezTo>
                  <a:pt x="681" y="472"/>
                  <a:pt x="681" y="472"/>
                  <a:pt x="681" y="472"/>
                </a:cubicBezTo>
                <a:cubicBezTo>
                  <a:pt x="694" y="393"/>
                  <a:pt x="694" y="393"/>
                  <a:pt x="694" y="393"/>
                </a:cubicBezTo>
                <a:cubicBezTo>
                  <a:pt x="694" y="393"/>
                  <a:pt x="694" y="393"/>
                  <a:pt x="695" y="393"/>
                </a:cubicBezTo>
                <a:cubicBezTo>
                  <a:pt x="699" y="393"/>
                  <a:pt x="703" y="389"/>
                  <a:pt x="703" y="384"/>
                </a:cubicBezTo>
                <a:cubicBezTo>
                  <a:pt x="757" y="384"/>
                  <a:pt x="757" y="384"/>
                  <a:pt x="757" y="384"/>
                </a:cubicBezTo>
                <a:cubicBezTo>
                  <a:pt x="757" y="387"/>
                  <a:pt x="759" y="389"/>
                  <a:pt x="761" y="390"/>
                </a:cubicBezTo>
                <a:lnTo>
                  <a:pt x="730" y="534"/>
                </a:lnTo>
                <a:close/>
              </a:path>
            </a:pathLst>
          </a:custGeom>
          <a:gradFill>
            <a:gsLst>
              <a:gs pos="100000">
                <a:srgbClr val="153B6A"/>
              </a:gs>
              <a:gs pos="0">
                <a:srgbClr val="17D5F7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文本框 6"/>
          <p:cNvSpPr txBox="1">
            <a:spLocks noChangeArrowheads="1"/>
          </p:cNvSpPr>
          <p:nvPr/>
        </p:nvSpPr>
        <p:spPr bwMode="auto">
          <a:xfrm>
            <a:off x="1508558" y="1439422"/>
            <a:ext cx="3910045" cy="4398576"/>
          </a:xfrm>
          <a:prstGeom prst="rect">
            <a:avLst/>
          </a:prstGeom>
          <a:noFill/>
          <a:extLst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27983" dirty="0"/>
              <a:t>02</a:t>
            </a:r>
            <a:endParaRPr lang="zh-CN" altLang="en-US" sz="27983" dirty="0"/>
          </a:p>
        </p:txBody>
      </p:sp>
      <p:sp>
        <p:nvSpPr>
          <p:cNvPr id="10" name="文本框 66"/>
          <p:cNvSpPr txBox="1">
            <a:spLocks noChangeArrowheads="1"/>
          </p:cNvSpPr>
          <p:nvPr/>
        </p:nvSpPr>
        <p:spPr bwMode="auto">
          <a:xfrm>
            <a:off x="6692787" y="3460064"/>
            <a:ext cx="4900629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sz="844" dirty="0"/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844" dirty="0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6614656" y="2900542"/>
            <a:ext cx="3416320" cy="56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816681" y="1587560"/>
            <a:ext cx="1247856" cy="1154098"/>
            <a:chOff x="4427538" y="566738"/>
            <a:chExt cx="887413" cy="820737"/>
          </a:xfrm>
        </p:grpSpPr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4429126" y="566738"/>
              <a:ext cx="885825" cy="815975"/>
            </a:xfrm>
            <a:custGeom>
              <a:avLst/>
              <a:gdLst>
                <a:gd name="T0" fmla="*/ 132 w 558"/>
                <a:gd name="T1" fmla="*/ 514 h 514"/>
                <a:gd name="T2" fmla="*/ 556 w 558"/>
                <a:gd name="T3" fmla="*/ 317 h 514"/>
                <a:gd name="T4" fmla="*/ 558 w 558"/>
                <a:gd name="T5" fmla="*/ 316 h 514"/>
                <a:gd name="T6" fmla="*/ 0 w 558"/>
                <a:gd name="T7" fmla="*/ 0 h 514"/>
                <a:gd name="T8" fmla="*/ 132 w 558"/>
                <a:gd name="T9" fmla="*/ 514 h 514"/>
                <a:gd name="T10" fmla="*/ 134 w 558"/>
                <a:gd name="T11" fmla="*/ 511 h 514"/>
                <a:gd name="T12" fmla="*/ 3 w 558"/>
                <a:gd name="T13" fmla="*/ 4 h 514"/>
                <a:gd name="T14" fmla="*/ 553 w 558"/>
                <a:gd name="T15" fmla="*/ 316 h 514"/>
                <a:gd name="T16" fmla="*/ 134 w 558"/>
                <a:gd name="T17" fmla="*/ 511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8" h="514">
                  <a:moveTo>
                    <a:pt x="132" y="514"/>
                  </a:moveTo>
                  <a:lnTo>
                    <a:pt x="556" y="317"/>
                  </a:lnTo>
                  <a:lnTo>
                    <a:pt x="558" y="316"/>
                  </a:lnTo>
                  <a:lnTo>
                    <a:pt x="0" y="0"/>
                  </a:lnTo>
                  <a:lnTo>
                    <a:pt x="132" y="514"/>
                  </a:lnTo>
                  <a:close/>
                  <a:moveTo>
                    <a:pt x="134" y="511"/>
                  </a:moveTo>
                  <a:lnTo>
                    <a:pt x="3" y="4"/>
                  </a:lnTo>
                  <a:lnTo>
                    <a:pt x="553" y="316"/>
                  </a:lnTo>
                  <a:lnTo>
                    <a:pt x="134" y="511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4629151" y="1066800"/>
              <a:ext cx="682625" cy="320675"/>
            </a:xfrm>
            <a:custGeom>
              <a:avLst/>
              <a:gdLst>
                <a:gd name="T0" fmla="*/ 111 w 430"/>
                <a:gd name="T1" fmla="*/ 110 h 202"/>
                <a:gd name="T2" fmla="*/ 111 w 430"/>
                <a:gd name="T3" fmla="*/ 110 h 202"/>
                <a:gd name="T4" fmla="*/ 0 w 430"/>
                <a:gd name="T5" fmla="*/ 202 h 202"/>
                <a:gd name="T6" fmla="*/ 430 w 430"/>
                <a:gd name="T7" fmla="*/ 2 h 202"/>
                <a:gd name="T8" fmla="*/ 429 w 430"/>
                <a:gd name="T9" fmla="*/ 0 h 202"/>
                <a:gd name="T10" fmla="*/ 111 w 430"/>
                <a:gd name="T11" fmla="*/ 110 h 202"/>
                <a:gd name="T12" fmla="*/ 14 w 430"/>
                <a:gd name="T13" fmla="*/ 193 h 202"/>
                <a:gd name="T14" fmla="*/ 112 w 430"/>
                <a:gd name="T15" fmla="*/ 112 h 202"/>
                <a:gd name="T16" fmla="*/ 409 w 430"/>
                <a:gd name="T17" fmla="*/ 9 h 202"/>
                <a:gd name="T18" fmla="*/ 14 w 430"/>
                <a:gd name="T19" fmla="*/ 19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202">
                  <a:moveTo>
                    <a:pt x="111" y="110"/>
                  </a:moveTo>
                  <a:lnTo>
                    <a:pt x="111" y="110"/>
                  </a:lnTo>
                  <a:lnTo>
                    <a:pt x="0" y="202"/>
                  </a:lnTo>
                  <a:lnTo>
                    <a:pt x="430" y="2"/>
                  </a:lnTo>
                  <a:lnTo>
                    <a:pt x="429" y="0"/>
                  </a:lnTo>
                  <a:lnTo>
                    <a:pt x="111" y="110"/>
                  </a:lnTo>
                  <a:close/>
                  <a:moveTo>
                    <a:pt x="14" y="193"/>
                  </a:moveTo>
                  <a:lnTo>
                    <a:pt x="112" y="112"/>
                  </a:lnTo>
                  <a:lnTo>
                    <a:pt x="409" y="9"/>
                  </a:lnTo>
                  <a:lnTo>
                    <a:pt x="14" y="19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0"/>
            <p:cNvSpPr>
              <a:spLocks noEditPoints="1"/>
            </p:cNvSpPr>
            <p:nvPr/>
          </p:nvSpPr>
          <p:spPr bwMode="auto">
            <a:xfrm>
              <a:off x="4427538" y="566738"/>
              <a:ext cx="887413" cy="677863"/>
            </a:xfrm>
            <a:custGeom>
              <a:avLst/>
              <a:gdLst>
                <a:gd name="T0" fmla="*/ 237 w 559"/>
                <a:gd name="T1" fmla="*/ 427 h 427"/>
                <a:gd name="T2" fmla="*/ 238 w 559"/>
                <a:gd name="T3" fmla="*/ 427 h 427"/>
                <a:gd name="T4" fmla="*/ 559 w 559"/>
                <a:gd name="T5" fmla="*/ 317 h 427"/>
                <a:gd name="T6" fmla="*/ 0 w 559"/>
                <a:gd name="T7" fmla="*/ 0 h 427"/>
                <a:gd name="T8" fmla="*/ 237 w 559"/>
                <a:gd name="T9" fmla="*/ 427 h 427"/>
                <a:gd name="T10" fmla="*/ 239 w 559"/>
                <a:gd name="T11" fmla="*/ 425 h 427"/>
                <a:gd name="T12" fmla="*/ 5 w 559"/>
                <a:gd name="T13" fmla="*/ 5 h 427"/>
                <a:gd name="T14" fmla="*/ 554 w 559"/>
                <a:gd name="T15" fmla="*/ 316 h 427"/>
                <a:gd name="T16" fmla="*/ 239 w 559"/>
                <a:gd name="T17" fmla="*/ 42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427">
                  <a:moveTo>
                    <a:pt x="237" y="427"/>
                  </a:moveTo>
                  <a:lnTo>
                    <a:pt x="238" y="427"/>
                  </a:lnTo>
                  <a:lnTo>
                    <a:pt x="559" y="317"/>
                  </a:lnTo>
                  <a:lnTo>
                    <a:pt x="0" y="0"/>
                  </a:lnTo>
                  <a:lnTo>
                    <a:pt x="237" y="427"/>
                  </a:lnTo>
                  <a:close/>
                  <a:moveTo>
                    <a:pt x="239" y="425"/>
                  </a:moveTo>
                  <a:lnTo>
                    <a:pt x="5" y="5"/>
                  </a:lnTo>
                  <a:lnTo>
                    <a:pt x="554" y="316"/>
                  </a:lnTo>
                  <a:lnTo>
                    <a:pt x="239" y="42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851280" y="4174400"/>
            <a:ext cx="1062575" cy="741125"/>
            <a:chOff x="4672013" y="2482850"/>
            <a:chExt cx="755650" cy="527051"/>
          </a:xfrm>
        </p:grpSpPr>
        <p:sp>
          <p:nvSpPr>
            <p:cNvPr id="22" name="Freeform 17"/>
            <p:cNvSpPr>
              <a:spLocks noEditPoints="1"/>
            </p:cNvSpPr>
            <p:nvPr/>
          </p:nvSpPr>
          <p:spPr bwMode="auto">
            <a:xfrm>
              <a:off x="4672013" y="2484438"/>
              <a:ext cx="493713" cy="525463"/>
            </a:xfrm>
            <a:custGeom>
              <a:avLst/>
              <a:gdLst>
                <a:gd name="T0" fmla="*/ 0 w 311"/>
                <a:gd name="T1" fmla="*/ 331 h 331"/>
                <a:gd name="T2" fmla="*/ 311 w 311"/>
                <a:gd name="T3" fmla="*/ 95 h 331"/>
                <a:gd name="T4" fmla="*/ 183 w 311"/>
                <a:gd name="T5" fmla="*/ 0 h 331"/>
                <a:gd name="T6" fmla="*/ 0 w 311"/>
                <a:gd name="T7" fmla="*/ 331 h 331"/>
                <a:gd name="T8" fmla="*/ 308 w 311"/>
                <a:gd name="T9" fmla="*/ 95 h 331"/>
                <a:gd name="T10" fmla="*/ 7 w 311"/>
                <a:gd name="T11" fmla="*/ 323 h 331"/>
                <a:gd name="T12" fmla="*/ 183 w 311"/>
                <a:gd name="T13" fmla="*/ 3 h 331"/>
                <a:gd name="T14" fmla="*/ 308 w 311"/>
                <a:gd name="T15" fmla="*/ 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331">
                  <a:moveTo>
                    <a:pt x="0" y="331"/>
                  </a:moveTo>
                  <a:lnTo>
                    <a:pt x="311" y="95"/>
                  </a:lnTo>
                  <a:lnTo>
                    <a:pt x="183" y="0"/>
                  </a:lnTo>
                  <a:lnTo>
                    <a:pt x="0" y="331"/>
                  </a:lnTo>
                  <a:close/>
                  <a:moveTo>
                    <a:pt x="308" y="95"/>
                  </a:moveTo>
                  <a:lnTo>
                    <a:pt x="7" y="323"/>
                  </a:lnTo>
                  <a:lnTo>
                    <a:pt x="183" y="3"/>
                  </a:lnTo>
                  <a:lnTo>
                    <a:pt x="308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8"/>
            <p:cNvSpPr>
              <a:spLocks noEditPoints="1"/>
            </p:cNvSpPr>
            <p:nvPr/>
          </p:nvSpPr>
          <p:spPr bwMode="auto">
            <a:xfrm>
              <a:off x="4954588" y="2482850"/>
              <a:ext cx="473075" cy="153988"/>
            </a:xfrm>
            <a:custGeom>
              <a:avLst/>
              <a:gdLst>
                <a:gd name="T0" fmla="*/ 131 w 298"/>
                <a:gd name="T1" fmla="*/ 97 h 97"/>
                <a:gd name="T2" fmla="*/ 131 w 298"/>
                <a:gd name="T3" fmla="*/ 97 h 97"/>
                <a:gd name="T4" fmla="*/ 298 w 298"/>
                <a:gd name="T5" fmla="*/ 85 h 97"/>
                <a:gd name="T6" fmla="*/ 0 w 298"/>
                <a:gd name="T7" fmla="*/ 0 h 97"/>
                <a:gd name="T8" fmla="*/ 131 w 298"/>
                <a:gd name="T9" fmla="*/ 97 h 97"/>
                <a:gd name="T10" fmla="*/ 132 w 298"/>
                <a:gd name="T11" fmla="*/ 95 h 97"/>
                <a:gd name="T12" fmla="*/ 11 w 298"/>
                <a:gd name="T13" fmla="*/ 5 h 97"/>
                <a:gd name="T14" fmla="*/ 286 w 298"/>
                <a:gd name="T15" fmla="*/ 84 h 97"/>
                <a:gd name="T16" fmla="*/ 132 w 298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97">
                  <a:moveTo>
                    <a:pt x="131" y="97"/>
                  </a:moveTo>
                  <a:lnTo>
                    <a:pt x="131" y="97"/>
                  </a:lnTo>
                  <a:lnTo>
                    <a:pt x="298" y="85"/>
                  </a:lnTo>
                  <a:lnTo>
                    <a:pt x="0" y="0"/>
                  </a:lnTo>
                  <a:lnTo>
                    <a:pt x="131" y="97"/>
                  </a:lnTo>
                  <a:close/>
                  <a:moveTo>
                    <a:pt x="132" y="95"/>
                  </a:moveTo>
                  <a:lnTo>
                    <a:pt x="11" y="5"/>
                  </a:lnTo>
                  <a:lnTo>
                    <a:pt x="286" y="84"/>
                  </a:lnTo>
                  <a:lnTo>
                    <a:pt x="132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4676776" y="2614613"/>
              <a:ext cx="749300" cy="390525"/>
            </a:xfrm>
            <a:custGeom>
              <a:avLst/>
              <a:gdLst>
                <a:gd name="T0" fmla="*/ 306 w 472"/>
                <a:gd name="T1" fmla="*/ 12 h 246"/>
                <a:gd name="T2" fmla="*/ 0 w 472"/>
                <a:gd name="T3" fmla="*/ 244 h 246"/>
                <a:gd name="T4" fmla="*/ 1 w 472"/>
                <a:gd name="T5" fmla="*/ 246 h 246"/>
                <a:gd name="T6" fmla="*/ 472 w 472"/>
                <a:gd name="T7" fmla="*/ 0 h 246"/>
                <a:gd name="T8" fmla="*/ 307 w 472"/>
                <a:gd name="T9" fmla="*/ 12 h 246"/>
                <a:gd name="T10" fmla="*/ 306 w 472"/>
                <a:gd name="T11" fmla="*/ 12 h 246"/>
                <a:gd name="T12" fmla="*/ 462 w 472"/>
                <a:gd name="T13" fmla="*/ 3 h 246"/>
                <a:gd name="T14" fmla="*/ 12 w 472"/>
                <a:gd name="T15" fmla="*/ 238 h 246"/>
                <a:gd name="T16" fmla="*/ 307 w 472"/>
                <a:gd name="T17" fmla="*/ 14 h 246"/>
                <a:gd name="T18" fmla="*/ 462 w 472"/>
                <a:gd name="T19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2" h="246">
                  <a:moveTo>
                    <a:pt x="306" y="12"/>
                  </a:moveTo>
                  <a:lnTo>
                    <a:pt x="0" y="244"/>
                  </a:lnTo>
                  <a:lnTo>
                    <a:pt x="1" y="246"/>
                  </a:lnTo>
                  <a:lnTo>
                    <a:pt x="472" y="0"/>
                  </a:lnTo>
                  <a:lnTo>
                    <a:pt x="307" y="12"/>
                  </a:lnTo>
                  <a:lnTo>
                    <a:pt x="306" y="12"/>
                  </a:lnTo>
                  <a:close/>
                  <a:moveTo>
                    <a:pt x="462" y="3"/>
                  </a:moveTo>
                  <a:lnTo>
                    <a:pt x="12" y="238"/>
                  </a:lnTo>
                  <a:lnTo>
                    <a:pt x="307" y="14"/>
                  </a:lnTo>
                  <a:lnTo>
                    <a:pt x="462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 rot="3681175">
            <a:off x="9302709" y="3318612"/>
            <a:ext cx="1146575" cy="1011881"/>
            <a:chOff x="5651501" y="654050"/>
            <a:chExt cx="1182688" cy="512763"/>
          </a:xfrm>
        </p:grpSpPr>
        <p:sp>
          <p:nvSpPr>
            <p:cNvPr id="26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758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762441" y="5340106"/>
            <a:ext cx="2962282" cy="907643"/>
            <a:chOff x="5855813" y="2295718"/>
            <a:chExt cx="2106306" cy="645418"/>
          </a:xfrm>
        </p:grpSpPr>
        <p:sp>
          <p:nvSpPr>
            <p:cNvPr id="45069" name="文本框 66"/>
            <p:cNvSpPr txBox="1">
              <a:spLocks noChangeArrowheads="1"/>
            </p:cNvSpPr>
            <p:nvPr/>
          </p:nvSpPr>
          <p:spPr bwMode="auto">
            <a:xfrm>
              <a:off x="5855813" y="2547192"/>
              <a:ext cx="2106306" cy="39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844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44" dirty="0"/>
            </a:p>
          </p:txBody>
        </p:sp>
        <p:sp>
          <p:nvSpPr>
            <p:cNvPr id="25" name="文本框 24"/>
            <p:cNvSpPr txBox="1">
              <a:spLocks noChangeArrowheads="1"/>
            </p:cNvSpPr>
            <p:nvPr/>
          </p:nvSpPr>
          <p:spPr bwMode="auto">
            <a:xfrm>
              <a:off x="6064067" y="2295718"/>
              <a:ext cx="1680706" cy="22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406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477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477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1637007" y="4831142"/>
            <a:ext cx="1292501" cy="445609"/>
            <a:chOff x="6776649" y="1368574"/>
            <a:chExt cx="919551" cy="317351"/>
          </a:xfrm>
        </p:grpSpPr>
        <p:sp>
          <p:nvSpPr>
            <p:cNvPr id="45067" name="圆角矩形 26"/>
            <p:cNvSpPr>
              <a:spLocks noChangeArrowheads="1"/>
            </p:cNvSpPr>
            <p:nvPr/>
          </p:nvSpPr>
          <p:spPr bwMode="auto">
            <a:xfrm>
              <a:off x="6776649" y="1368574"/>
              <a:ext cx="919551" cy="317351"/>
            </a:xfrm>
            <a:prstGeom prst="roundRect">
              <a:avLst>
                <a:gd name="adj" fmla="val 50000"/>
              </a:avLst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5068" name="文本框 27"/>
            <p:cNvSpPr txBox="1">
              <a:spLocks noChangeArrowheads="1"/>
            </p:cNvSpPr>
            <p:nvPr/>
          </p:nvSpPr>
          <p:spPr bwMode="auto">
            <a:xfrm>
              <a:off x="6812884" y="1368644"/>
              <a:ext cx="747228" cy="312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25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1,647</a:t>
              </a:r>
              <a:endParaRPr lang="zh-CN" altLang="en-US" sz="225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727988" y="4826677"/>
            <a:ext cx="1292501" cy="446460"/>
            <a:chOff x="6776649" y="1368574"/>
            <a:chExt cx="919551" cy="317956"/>
          </a:xfrm>
        </p:grpSpPr>
        <p:sp>
          <p:nvSpPr>
            <p:cNvPr id="33" name="圆角矩形 32"/>
            <p:cNvSpPr/>
            <p:nvPr/>
          </p:nvSpPr>
          <p:spPr>
            <a:xfrm>
              <a:off x="6776649" y="1368574"/>
              <a:ext cx="919551" cy="317956"/>
            </a:xfrm>
            <a:prstGeom prst="roundRect">
              <a:avLst>
                <a:gd name="adj" fmla="val 50000"/>
              </a:avLst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5064" name="文本框 33"/>
            <p:cNvSpPr txBox="1">
              <a:spLocks noChangeArrowheads="1"/>
            </p:cNvSpPr>
            <p:nvPr/>
          </p:nvSpPr>
          <p:spPr bwMode="auto">
            <a:xfrm>
              <a:off x="6812884" y="1368644"/>
              <a:ext cx="747228" cy="312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25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2,667</a:t>
              </a:r>
              <a:endParaRPr lang="zh-CN" altLang="en-US" sz="225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圆角矩形 1"/>
          <p:cNvSpPr/>
          <p:nvPr/>
        </p:nvSpPr>
        <p:spPr>
          <a:xfrm>
            <a:off x="911131" y="2432314"/>
            <a:ext cx="2807340" cy="1875131"/>
          </a:xfrm>
          <a:prstGeom prst="roundRect">
            <a:avLst>
              <a:gd name="adj" fmla="val 1238"/>
            </a:avLst>
          </a:pr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956057" y="2432314"/>
            <a:ext cx="2807340" cy="1875131"/>
          </a:xfrm>
          <a:prstGeom prst="roundRect">
            <a:avLst>
              <a:gd name="adj" fmla="val 1238"/>
            </a:avLst>
          </a:prstGeom>
          <a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9000984" y="2432314"/>
            <a:ext cx="2807340" cy="1875131"/>
          </a:xfrm>
          <a:prstGeom prst="roundRect">
            <a:avLst>
              <a:gd name="adj" fmla="val 1238"/>
            </a:avLst>
          </a:prstGeom>
          <a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9778272" y="4826674"/>
            <a:ext cx="1292501" cy="446459"/>
            <a:chOff x="6776649" y="1368574"/>
            <a:chExt cx="919551" cy="317956"/>
          </a:xfrm>
        </p:grpSpPr>
        <p:sp>
          <p:nvSpPr>
            <p:cNvPr id="23" name="圆角矩形 22"/>
            <p:cNvSpPr/>
            <p:nvPr/>
          </p:nvSpPr>
          <p:spPr>
            <a:xfrm>
              <a:off x="6776649" y="1368574"/>
              <a:ext cx="919551" cy="317956"/>
            </a:xfrm>
            <a:prstGeom prst="roundRect">
              <a:avLst>
                <a:gd name="adj" fmla="val 50000"/>
              </a:avLst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文本框 33"/>
            <p:cNvSpPr txBox="1">
              <a:spLocks noChangeArrowheads="1"/>
            </p:cNvSpPr>
            <p:nvPr/>
          </p:nvSpPr>
          <p:spPr bwMode="auto">
            <a:xfrm>
              <a:off x="6812884" y="1368644"/>
              <a:ext cx="747228" cy="312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250" dirty="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1,636</a:t>
              </a:r>
              <a:endParaRPr lang="zh-CN" altLang="en-US" sz="225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4812725" y="5340106"/>
            <a:ext cx="2962282" cy="907643"/>
            <a:chOff x="5855813" y="2295718"/>
            <a:chExt cx="2106306" cy="645418"/>
          </a:xfrm>
        </p:grpSpPr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5855813" y="2547192"/>
              <a:ext cx="2106306" cy="39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844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44" dirty="0"/>
            </a:p>
          </p:txBody>
        </p:sp>
        <p:sp>
          <p:nvSpPr>
            <p:cNvPr id="30" name="文本框 29"/>
            <p:cNvSpPr txBox="1">
              <a:spLocks noChangeArrowheads="1"/>
            </p:cNvSpPr>
            <p:nvPr/>
          </p:nvSpPr>
          <p:spPr bwMode="auto">
            <a:xfrm>
              <a:off x="6064067" y="2295718"/>
              <a:ext cx="1680706" cy="22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406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477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477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8884439" y="5340106"/>
            <a:ext cx="2962282" cy="907643"/>
            <a:chOff x="5855813" y="2295718"/>
            <a:chExt cx="2106306" cy="645418"/>
          </a:xfrm>
        </p:grpSpPr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5855813" y="2547192"/>
              <a:ext cx="2106306" cy="39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844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44" dirty="0"/>
            </a:p>
          </p:txBody>
        </p:sp>
        <p:sp>
          <p:nvSpPr>
            <p:cNvPr id="36" name="文本框 35"/>
            <p:cNvSpPr txBox="1">
              <a:spLocks noChangeArrowheads="1"/>
            </p:cNvSpPr>
            <p:nvPr/>
          </p:nvSpPr>
          <p:spPr bwMode="auto">
            <a:xfrm>
              <a:off x="6064067" y="2295718"/>
              <a:ext cx="1680706" cy="22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406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477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477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168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 flipV="1">
            <a:off x="2893413" y="4312800"/>
            <a:ext cx="9964984" cy="64289"/>
          </a:xfrm>
          <a:custGeom>
            <a:avLst/>
            <a:gdLst>
              <a:gd name="connsiteX0" fmla="*/ 0 w 7886700"/>
              <a:gd name="connsiteY0" fmla="*/ 0 h 0"/>
              <a:gd name="connsiteX1" fmla="*/ 7886700 w 78867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886700">
                <a:moveTo>
                  <a:pt x="0" y="0"/>
                </a:moveTo>
                <a:lnTo>
                  <a:pt x="7886700" y="0"/>
                </a:lnTo>
              </a:path>
            </a:pathLst>
          </a:custGeom>
          <a:noFill/>
          <a:ln w="3175">
            <a:solidFill>
              <a:srgbClr val="A4E2FE">
                <a:alpha val="30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613344" y="3160047"/>
            <a:ext cx="2283192" cy="2283192"/>
            <a:chOff x="436484" y="1952049"/>
            <a:chExt cx="1623053" cy="1623052"/>
          </a:xfrm>
        </p:grpSpPr>
        <p:sp>
          <p:nvSpPr>
            <p:cNvPr id="3" name="椭圆 2"/>
            <p:cNvSpPr/>
            <p:nvPr/>
          </p:nvSpPr>
          <p:spPr>
            <a:xfrm>
              <a:off x="436484" y="1952049"/>
              <a:ext cx="1623053" cy="1623052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190" name="Freeform 5"/>
            <p:cNvSpPr>
              <a:spLocks noEditPoints="1"/>
            </p:cNvSpPr>
            <p:nvPr/>
          </p:nvSpPr>
          <p:spPr bwMode="auto">
            <a:xfrm>
              <a:off x="1032922" y="2207358"/>
              <a:ext cx="457484" cy="428747"/>
            </a:xfrm>
            <a:custGeom>
              <a:avLst/>
              <a:gdLst>
                <a:gd name="T0" fmla="*/ 327637 w 2950"/>
                <a:gd name="T1" fmla="*/ 92368 h 2765"/>
                <a:gd name="T2" fmla="*/ 268850 w 2950"/>
                <a:gd name="T3" fmla="*/ 5038 h 2765"/>
                <a:gd name="T4" fmla="*/ 259332 w 2950"/>
                <a:gd name="T5" fmla="*/ 0 h 2765"/>
                <a:gd name="T6" fmla="*/ 71104 w 2950"/>
                <a:gd name="T7" fmla="*/ 0 h 2765"/>
                <a:gd name="T8" fmla="*/ 61586 w 2950"/>
                <a:gd name="T9" fmla="*/ 5038 h 2765"/>
                <a:gd name="T10" fmla="*/ 2799 w 2950"/>
                <a:gd name="T11" fmla="*/ 92368 h 2765"/>
                <a:gd name="T12" fmla="*/ 3135 w 2950"/>
                <a:gd name="T13" fmla="*/ 105692 h 2765"/>
                <a:gd name="T14" fmla="*/ 156092 w 2950"/>
                <a:gd name="T15" fmla="*/ 305096 h 2765"/>
                <a:gd name="T16" fmla="*/ 165162 w 2950"/>
                <a:gd name="T17" fmla="*/ 309574 h 2765"/>
                <a:gd name="T18" fmla="*/ 174232 w 2950"/>
                <a:gd name="T19" fmla="*/ 305096 h 2765"/>
                <a:gd name="T20" fmla="*/ 327189 w 2950"/>
                <a:gd name="T21" fmla="*/ 105692 h 2765"/>
                <a:gd name="T22" fmla="*/ 327637 w 2950"/>
                <a:gd name="T23" fmla="*/ 92368 h 2765"/>
                <a:gd name="T24" fmla="*/ 210736 w 2950"/>
                <a:gd name="T25" fmla="*/ 105580 h 2765"/>
                <a:gd name="T26" fmla="*/ 165162 w 2950"/>
                <a:gd name="T27" fmla="*/ 272067 h 2765"/>
                <a:gd name="T28" fmla="*/ 119700 w 2950"/>
                <a:gd name="T29" fmla="*/ 105580 h 2765"/>
                <a:gd name="T30" fmla="*/ 210736 w 2950"/>
                <a:gd name="T31" fmla="*/ 105580 h 2765"/>
                <a:gd name="T32" fmla="*/ 123060 w 2950"/>
                <a:gd name="T33" fmla="*/ 91809 h 2765"/>
                <a:gd name="T34" fmla="*/ 165162 w 2950"/>
                <a:gd name="T35" fmla="*/ 24408 h 2765"/>
                <a:gd name="T36" fmla="*/ 207264 w 2950"/>
                <a:gd name="T37" fmla="*/ 91809 h 2765"/>
                <a:gd name="T38" fmla="*/ 123060 w 2950"/>
                <a:gd name="T39" fmla="*/ 91809 h 2765"/>
                <a:gd name="T40" fmla="*/ 180502 w 2950"/>
                <a:gd name="T41" fmla="*/ 22952 h 2765"/>
                <a:gd name="T42" fmla="*/ 246567 w 2950"/>
                <a:gd name="T43" fmla="*/ 22952 h 2765"/>
                <a:gd name="T44" fmla="*/ 218798 w 2950"/>
                <a:gd name="T45" fmla="*/ 84195 h 2765"/>
                <a:gd name="T46" fmla="*/ 180502 w 2950"/>
                <a:gd name="T47" fmla="*/ 22952 h 2765"/>
                <a:gd name="T48" fmla="*/ 111638 w 2950"/>
                <a:gd name="T49" fmla="*/ 84195 h 2765"/>
                <a:gd name="T50" fmla="*/ 83869 w 2950"/>
                <a:gd name="T51" fmla="*/ 22952 h 2765"/>
                <a:gd name="T52" fmla="*/ 149934 w 2950"/>
                <a:gd name="T53" fmla="*/ 22952 h 2765"/>
                <a:gd name="T54" fmla="*/ 111638 w 2950"/>
                <a:gd name="T55" fmla="*/ 84195 h 2765"/>
                <a:gd name="T56" fmla="*/ 146126 w 2950"/>
                <a:gd name="T57" fmla="*/ 254377 h 2765"/>
                <a:gd name="T58" fmla="*/ 31913 w 2950"/>
                <a:gd name="T59" fmla="*/ 105580 h 2765"/>
                <a:gd name="T60" fmla="*/ 105368 w 2950"/>
                <a:gd name="T61" fmla="*/ 105580 h 2765"/>
                <a:gd name="T62" fmla="*/ 146126 w 2950"/>
                <a:gd name="T63" fmla="*/ 254377 h 2765"/>
                <a:gd name="T64" fmla="*/ 224956 w 2950"/>
                <a:gd name="T65" fmla="*/ 105580 h 2765"/>
                <a:gd name="T66" fmla="*/ 298411 w 2950"/>
                <a:gd name="T67" fmla="*/ 105580 h 2765"/>
                <a:gd name="T68" fmla="*/ 184310 w 2950"/>
                <a:gd name="T69" fmla="*/ 254377 h 2765"/>
                <a:gd name="T70" fmla="*/ 224956 w 2950"/>
                <a:gd name="T71" fmla="*/ 105580 h 2765"/>
                <a:gd name="T72" fmla="*/ 299643 w 2950"/>
                <a:gd name="T73" fmla="*/ 91809 h 2765"/>
                <a:gd name="T74" fmla="*/ 230443 w 2950"/>
                <a:gd name="T75" fmla="*/ 91809 h 2765"/>
                <a:gd name="T76" fmla="*/ 258213 w 2950"/>
                <a:gd name="T77" fmla="*/ 30454 h 2765"/>
                <a:gd name="T78" fmla="*/ 299643 w 2950"/>
                <a:gd name="T79" fmla="*/ 91809 h 2765"/>
                <a:gd name="T80" fmla="*/ 72111 w 2950"/>
                <a:gd name="T81" fmla="*/ 30454 h 2765"/>
                <a:gd name="T82" fmla="*/ 99993 w 2950"/>
                <a:gd name="T83" fmla="*/ 91809 h 2765"/>
                <a:gd name="T84" fmla="*/ 30681 w 2950"/>
                <a:gd name="T85" fmla="*/ 91809 h 2765"/>
                <a:gd name="T86" fmla="*/ 72111 w 2950"/>
                <a:gd name="T87" fmla="*/ 30454 h 2765"/>
                <a:gd name="T88" fmla="*/ 72111 w 2950"/>
                <a:gd name="T89" fmla="*/ 30454 h 2765"/>
                <a:gd name="T90" fmla="*/ 72111 w 2950"/>
                <a:gd name="T91" fmla="*/ 30454 h 276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950" h="2765">
                  <a:moveTo>
                    <a:pt x="2926" y="825"/>
                  </a:moveTo>
                  <a:cubicBezTo>
                    <a:pt x="2401" y="45"/>
                    <a:pt x="2401" y="45"/>
                    <a:pt x="2401" y="45"/>
                  </a:cubicBezTo>
                  <a:cubicBezTo>
                    <a:pt x="2382" y="17"/>
                    <a:pt x="2350" y="0"/>
                    <a:pt x="2316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01" y="0"/>
                    <a:pt x="569" y="17"/>
                    <a:pt x="550" y="45"/>
                  </a:cubicBezTo>
                  <a:cubicBezTo>
                    <a:pt x="25" y="825"/>
                    <a:pt x="25" y="825"/>
                    <a:pt x="25" y="825"/>
                  </a:cubicBezTo>
                  <a:cubicBezTo>
                    <a:pt x="0" y="861"/>
                    <a:pt x="1" y="909"/>
                    <a:pt x="28" y="944"/>
                  </a:cubicBezTo>
                  <a:cubicBezTo>
                    <a:pt x="1394" y="2725"/>
                    <a:pt x="1394" y="2725"/>
                    <a:pt x="1394" y="2725"/>
                  </a:cubicBezTo>
                  <a:cubicBezTo>
                    <a:pt x="1413" y="2750"/>
                    <a:pt x="1443" y="2765"/>
                    <a:pt x="1475" y="2765"/>
                  </a:cubicBezTo>
                  <a:cubicBezTo>
                    <a:pt x="1507" y="2765"/>
                    <a:pt x="1537" y="2750"/>
                    <a:pt x="1556" y="2725"/>
                  </a:cubicBezTo>
                  <a:cubicBezTo>
                    <a:pt x="2922" y="944"/>
                    <a:pt x="2922" y="944"/>
                    <a:pt x="2922" y="944"/>
                  </a:cubicBezTo>
                  <a:cubicBezTo>
                    <a:pt x="2949" y="909"/>
                    <a:pt x="2950" y="861"/>
                    <a:pt x="2926" y="825"/>
                  </a:cubicBezTo>
                  <a:close/>
                  <a:moveTo>
                    <a:pt x="1882" y="943"/>
                  </a:moveTo>
                  <a:cubicBezTo>
                    <a:pt x="1475" y="2430"/>
                    <a:pt x="1475" y="2430"/>
                    <a:pt x="1475" y="2430"/>
                  </a:cubicBezTo>
                  <a:cubicBezTo>
                    <a:pt x="1069" y="943"/>
                    <a:pt x="1069" y="943"/>
                    <a:pt x="1069" y="943"/>
                  </a:cubicBezTo>
                  <a:cubicBezTo>
                    <a:pt x="1882" y="943"/>
                    <a:pt x="1882" y="943"/>
                    <a:pt x="1882" y="943"/>
                  </a:cubicBezTo>
                  <a:close/>
                  <a:moveTo>
                    <a:pt x="1099" y="820"/>
                  </a:moveTo>
                  <a:cubicBezTo>
                    <a:pt x="1475" y="218"/>
                    <a:pt x="1475" y="218"/>
                    <a:pt x="1475" y="218"/>
                  </a:cubicBezTo>
                  <a:cubicBezTo>
                    <a:pt x="1851" y="820"/>
                    <a:pt x="1851" y="820"/>
                    <a:pt x="1851" y="820"/>
                  </a:cubicBezTo>
                  <a:cubicBezTo>
                    <a:pt x="1099" y="820"/>
                    <a:pt x="1099" y="820"/>
                    <a:pt x="1099" y="820"/>
                  </a:cubicBezTo>
                  <a:close/>
                  <a:moveTo>
                    <a:pt x="1612" y="205"/>
                  </a:moveTo>
                  <a:cubicBezTo>
                    <a:pt x="2202" y="205"/>
                    <a:pt x="2202" y="205"/>
                    <a:pt x="2202" y="205"/>
                  </a:cubicBezTo>
                  <a:cubicBezTo>
                    <a:pt x="1954" y="752"/>
                    <a:pt x="1954" y="752"/>
                    <a:pt x="1954" y="752"/>
                  </a:cubicBezTo>
                  <a:cubicBezTo>
                    <a:pt x="1612" y="205"/>
                    <a:pt x="1612" y="205"/>
                    <a:pt x="1612" y="205"/>
                  </a:cubicBezTo>
                  <a:close/>
                  <a:moveTo>
                    <a:pt x="997" y="752"/>
                  </a:moveTo>
                  <a:cubicBezTo>
                    <a:pt x="749" y="205"/>
                    <a:pt x="749" y="205"/>
                    <a:pt x="749" y="205"/>
                  </a:cubicBezTo>
                  <a:cubicBezTo>
                    <a:pt x="1339" y="205"/>
                    <a:pt x="1339" y="205"/>
                    <a:pt x="1339" y="205"/>
                  </a:cubicBezTo>
                  <a:cubicBezTo>
                    <a:pt x="997" y="752"/>
                    <a:pt x="997" y="752"/>
                    <a:pt x="997" y="752"/>
                  </a:cubicBezTo>
                  <a:close/>
                  <a:moveTo>
                    <a:pt x="1305" y="2272"/>
                  </a:moveTo>
                  <a:cubicBezTo>
                    <a:pt x="285" y="943"/>
                    <a:pt x="285" y="943"/>
                    <a:pt x="285" y="943"/>
                  </a:cubicBezTo>
                  <a:cubicBezTo>
                    <a:pt x="941" y="943"/>
                    <a:pt x="941" y="943"/>
                    <a:pt x="941" y="943"/>
                  </a:cubicBezTo>
                  <a:cubicBezTo>
                    <a:pt x="1305" y="2272"/>
                    <a:pt x="1305" y="2272"/>
                    <a:pt x="1305" y="2272"/>
                  </a:cubicBezTo>
                  <a:close/>
                  <a:moveTo>
                    <a:pt x="2009" y="943"/>
                  </a:moveTo>
                  <a:cubicBezTo>
                    <a:pt x="2665" y="943"/>
                    <a:pt x="2665" y="943"/>
                    <a:pt x="2665" y="943"/>
                  </a:cubicBezTo>
                  <a:cubicBezTo>
                    <a:pt x="1646" y="2272"/>
                    <a:pt x="1646" y="2272"/>
                    <a:pt x="1646" y="2272"/>
                  </a:cubicBezTo>
                  <a:cubicBezTo>
                    <a:pt x="2009" y="943"/>
                    <a:pt x="2009" y="943"/>
                    <a:pt x="2009" y="943"/>
                  </a:cubicBezTo>
                  <a:close/>
                  <a:moveTo>
                    <a:pt x="2676" y="820"/>
                  </a:moveTo>
                  <a:cubicBezTo>
                    <a:pt x="2058" y="820"/>
                    <a:pt x="2058" y="820"/>
                    <a:pt x="2058" y="820"/>
                  </a:cubicBezTo>
                  <a:cubicBezTo>
                    <a:pt x="2306" y="272"/>
                    <a:pt x="2306" y="272"/>
                    <a:pt x="2306" y="272"/>
                  </a:cubicBezTo>
                  <a:cubicBezTo>
                    <a:pt x="2676" y="820"/>
                    <a:pt x="2676" y="820"/>
                    <a:pt x="2676" y="820"/>
                  </a:cubicBezTo>
                  <a:close/>
                  <a:moveTo>
                    <a:pt x="644" y="272"/>
                  </a:moveTo>
                  <a:cubicBezTo>
                    <a:pt x="893" y="820"/>
                    <a:pt x="893" y="820"/>
                    <a:pt x="893" y="820"/>
                  </a:cubicBezTo>
                  <a:cubicBezTo>
                    <a:pt x="274" y="820"/>
                    <a:pt x="274" y="820"/>
                    <a:pt x="274" y="820"/>
                  </a:cubicBezTo>
                  <a:cubicBezTo>
                    <a:pt x="644" y="272"/>
                    <a:pt x="644" y="272"/>
                    <a:pt x="644" y="272"/>
                  </a:cubicBezTo>
                  <a:close/>
                  <a:moveTo>
                    <a:pt x="644" y="272"/>
                  </a:moveTo>
                  <a:cubicBezTo>
                    <a:pt x="644" y="272"/>
                    <a:pt x="644" y="272"/>
                    <a:pt x="644" y="2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191" name="矩形 9"/>
            <p:cNvSpPr>
              <a:spLocks noChangeArrowheads="1"/>
            </p:cNvSpPr>
            <p:nvPr/>
          </p:nvSpPr>
          <p:spPr bwMode="auto">
            <a:xfrm>
              <a:off x="811437" y="2708475"/>
              <a:ext cx="900454" cy="188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1125" dirty="0"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125" dirty="0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9192" name="矩形 10"/>
            <p:cNvSpPr>
              <a:spLocks noChangeArrowheads="1"/>
            </p:cNvSpPr>
            <p:nvPr/>
          </p:nvSpPr>
          <p:spPr bwMode="auto">
            <a:xfrm>
              <a:off x="705282" y="2891415"/>
              <a:ext cx="1115908" cy="302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3391662" y="4437810"/>
            <a:ext cx="2287660" cy="1233140"/>
            <a:chOff x="2411730" y="2860259"/>
            <a:chExt cx="1626870" cy="877563"/>
          </a:xfrm>
        </p:grpSpPr>
        <p:sp>
          <p:nvSpPr>
            <p:cNvPr id="49186" name="文本框 18"/>
            <p:cNvSpPr txBox="1">
              <a:spLocks noChangeArrowheads="1"/>
            </p:cNvSpPr>
            <p:nvPr/>
          </p:nvSpPr>
          <p:spPr bwMode="auto">
            <a:xfrm>
              <a:off x="2808574" y="2860259"/>
              <a:ext cx="569076" cy="262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2013</a:t>
              </a:r>
              <a:endParaRPr lang="zh-CN" altLang="en-US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187" name="矩形 22"/>
            <p:cNvSpPr>
              <a:spLocks noChangeArrowheads="1"/>
            </p:cNvSpPr>
            <p:nvPr/>
          </p:nvSpPr>
          <p:spPr bwMode="auto">
            <a:xfrm>
              <a:off x="2727211" y="3146625"/>
              <a:ext cx="900809" cy="188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125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125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411730" y="3316191"/>
              <a:ext cx="1626870" cy="421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8834901" y="4437810"/>
            <a:ext cx="2223370" cy="1233140"/>
            <a:chOff x="6282690" y="2860259"/>
            <a:chExt cx="1581150" cy="877563"/>
          </a:xfrm>
        </p:grpSpPr>
        <p:sp>
          <p:nvSpPr>
            <p:cNvPr id="49183" name="文本框 21"/>
            <p:cNvSpPr txBox="1">
              <a:spLocks noChangeArrowheads="1"/>
            </p:cNvSpPr>
            <p:nvPr/>
          </p:nvSpPr>
          <p:spPr bwMode="auto">
            <a:xfrm>
              <a:off x="6675724" y="2860259"/>
              <a:ext cx="605555" cy="262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 smtClean="0"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20XX</a:t>
              </a:r>
              <a:endParaRPr lang="zh-CN" altLang="en-US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184" name="矩形 25"/>
            <p:cNvSpPr>
              <a:spLocks noChangeArrowheads="1"/>
            </p:cNvSpPr>
            <p:nvPr/>
          </p:nvSpPr>
          <p:spPr bwMode="auto">
            <a:xfrm>
              <a:off x="6613411" y="3146625"/>
              <a:ext cx="900809" cy="188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125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125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282690" y="3316191"/>
              <a:ext cx="1581150" cy="4216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6054348" y="2897525"/>
            <a:ext cx="2185868" cy="1259928"/>
            <a:chOff x="4305300" y="1764884"/>
            <a:chExt cx="1554480" cy="896611"/>
          </a:xfrm>
        </p:grpSpPr>
        <p:sp>
          <p:nvSpPr>
            <p:cNvPr id="49180" name="文本框 19"/>
            <p:cNvSpPr txBox="1">
              <a:spLocks noChangeArrowheads="1"/>
            </p:cNvSpPr>
            <p:nvPr/>
          </p:nvSpPr>
          <p:spPr bwMode="auto">
            <a:xfrm>
              <a:off x="4665949" y="1764884"/>
              <a:ext cx="569076" cy="262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dirty="0"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2014</a:t>
              </a:r>
              <a:endParaRPr lang="zh-CN" altLang="en-US" dirty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181" name="矩形 27"/>
            <p:cNvSpPr>
              <a:spLocks noChangeArrowheads="1"/>
            </p:cNvSpPr>
            <p:nvPr/>
          </p:nvSpPr>
          <p:spPr bwMode="auto">
            <a:xfrm>
              <a:off x="4575061" y="2070300"/>
              <a:ext cx="900809" cy="188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1125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125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305300" y="2239872"/>
              <a:ext cx="1554480" cy="421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3793031" y="2061752"/>
            <a:ext cx="1401884" cy="2312662"/>
            <a:chOff x="2697138" y="1117079"/>
            <a:chExt cx="996610" cy="1645171"/>
          </a:xfrm>
        </p:grpSpPr>
        <p:grpSp>
          <p:nvGrpSpPr>
            <p:cNvPr id="49174" name="组合 36"/>
            <p:cNvGrpSpPr>
              <a:grpSpLocks/>
            </p:cNvGrpSpPr>
            <p:nvPr/>
          </p:nvGrpSpPr>
          <p:grpSpPr bwMode="auto">
            <a:xfrm>
              <a:off x="2697138" y="1117079"/>
              <a:ext cx="996610" cy="987738"/>
              <a:chOff x="2697138" y="1117079"/>
              <a:chExt cx="996610" cy="987738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2697138" y="1117079"/>
                <a:ext cx="988675" cy="987738"/>
              </a:xfrm>
              <a:prstGeom prst="ellipse">
                <a:avLst/>
              </a:pr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177" name="矩形 12"/>
              <p:cNvSpPr>
                <a:spLocks noChangeArrowheads="1"/>
              </p:cNvSpPr>
              <p:nvPr/>
            </p:nvSpPr>
            <p:spPr bwMode="auto">
              <a:xfrm>
                <a:off x="2764040" y="1473400"/>
                <a:ext cx="900501" cy="1888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125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125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9178" name="矩形 13"/>
              <p:cNvSpPr>
                <a:spLocks noChangeArrowheads="1"/>
              </p:cNvSpPr>
              <p:nvPr/>
            </p:nvSpPr>
            <p:spPr bwMode="auto">
              <a:xfrm>
                <a:off x="2726460" y="1625872"/>
                <a:ext cx="967288" cy="321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ts val="1406"/>
                  </a:lnSpc>
                </a:pPr>
                <a:r>
                  <a:rPr lang="en-US" altLang="zh-CN" sz="844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</a:t>
                </a:r>
                <a:endParaRPr lang="zh-CN" altLang="en-US" sz="1969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9179" name="Freeform 9"/>
              <p:cNvSpPr>
                <a:spLocks noEditPoints="1"/>
              </p:cNvSpPr>
              <p:nvPr/>
            </p:nvSpPr>
            <p:spPr bwMode="auto">
              <a:xfrm>
                <a:off x="3088112" y="1202134"/>
                <a:ext cx="253028" cy="277416"/>
              </a:xfrm>
              <a:custGeom>
                <a:avLst/>
                <a:gdLst>
                  <a:gd name="T0" fmla="*/ 253028 w 2210"/>
                  <a:gd name="T1" fmla="*/ 157854 h 2427"/>
                  <a:gd name="T2" fmla="*/ 253028 w 2210"/>
                  <a:gd name="T3" fmla="*/ 156825 h 2427"/>
                  <a:gd name="T4" fmla="*/ 252341 w 2210"/>
                  <a:gd name="T5" fmla="*/ 149167 h 2427"/>
                  <a:gd name="T6" fmla="*/ 167044 w 2210"/>
                  <a:gd name="T7" fmla="*/ 30405 h 2427"/>
                  <a:gd name="T8" fmla="*/ 157770 w 2210"/>
                  <a:gd name="T9" fmla="*/ 35891 h 2427"/>
                  <a:gd name="T10" fmla="*/ 237686 w 2210"/>
                  <a:gd name="T11" fmla="*/ 128021 h 2427"/>
                  <a:gd name="T12" fmla="*/ 187080 w 2210"/>
                  <a:gd name="T13" fmla="*/ 138194 h 2427"/>
                  <a:gd name="T14" fmla="*/ 127201 w 2210"/>
                  <a:gd name="T15" fmla="*/ 138194 h 2427"/>
                  <a:gd name="T16" fmla="*/ 67321 w 2210"/>
                  <a:gd name="T17" fmla="*/ 138194 h 2427"/>
                  <a:gd name="T18" fmla="*/ 14312 w 2210"/>
                  <a:gd name="T19" fmla="*/ 129964 h 2427"/>
                  <a:gd name="T20" fmla="*/ 126171 w 2210"/>
                  <a:gd name="T21" fmla="*/ 36120 h 2427"/>
                  <a:gd name="T22" fmla="*/ 132468 w 2210"/>
                  <a:gd name="T23" fmla="*/ 6058 h 2427"/>
                  <a:gd name="T24" fmla="*/ 119873 w 2210"/>
                  <a:gd name="T25" fmla="*/ 6058 h 2427"/>
                  <a:gd name="T26" fmla="*/ 114 w 2210"/>
                  <a:gd name="T27" fmla="*/ 149167 h 2427"/>
                  <a:gd name="T28" fmla="*/ 0 w 2210"/>
                  <a:gd name="T29" fmla="*/ 157854 h 2427"/>
                  <a:gd name="T30" fmla="*/ 13167 w 2210"/>
                  <a:gd name="T31" fmla="*/ 158654 h 2427"/>
                  <a:gd name="T32" fmla="*/ 37324 w 2210"/>
                  <a:gd name="T33" fmla="*/ 132936 h 2427"/>
                  <a:gd name="T34" fmla="*/ 61253 w 2210"/>
                  <a:gd name="T35" fmla="*/ 158197 h 2427"/>
                  <a:gd name="T36" fmla="*/ 61253 w 2210"/>
                  <a:gd name="T37" fmla="*/ 158540 h 2427"/>
                  <a:gd name="T38" fmla="*/ 61253 w 2210"/>
                  <a:gd name="T39" fmla="*/ 158654 h 2427"/>
                  <a:gd name="T40" fmla="*/ 73390 w 2210"/>
                  <a:gd name="T41" fmla="*/ 158654 h 2427"/>
                  <a:gd name="T42" fmla="*/ 73390 w 2210"/>
                  <a:gd name="T43" fmla="*/ 158540 h 2427"/>
                  <a:gd name="T44" fmla="*/ 73275 w 2210"/>
                  <a:gd name="T45" fmla="*/ 158083 h 2427"/>
                  <a:gd name="T46" fmla="*/ 97318 w 2210"/>
                  <a:gd name="T47" fmla="*/ 132936 h 2427"/>
                  <a:gd name="T48" fmla="*/ 120675 w 2210"/>
                  <a:gd name="T49" fmla="*/ 232037 h 2427"/>
                  <a:gd name="T50" fmla="*/ 94685 w 2210"/>
                  <a:gd name="T51" fmla="*/ 264843 h 2427"/>
                  <a:gd name="T52" fmla="*/ 59994 w 2210"/>
                  <a:gd name="T53" fmla="*/ 230208 h 2427"/>
                  <a:gd name="T54" fmla="*/ 94685 w 2210"/>
                  <a:gd name="T55" fmla="*/ 277416 h 2427"/>
                  <a:gd name="T56" fmla="*/ 133269 w 2210"/>
                  <a:gd name="T57" fmla="*/ 233409 h 2427"/>
                  <a:gd name="T58" fmla="*/ 157198 w 2210"/>
                  <a:gd name="T59" fmla="*/ 132936 h 2427"/>
                  <a:gd name="T60" fmla="*/ 181127 w 2210"/>
                  <a:gd name="T61" fmla="*/ 158083 h 2427"/>
                  <a:gd name="T62" fmla="*/ 181127 w 2210"/>
                  <a:gd name="T63" fmla="*/ 158540 h 2427"/>
                  <a:gd name="T64" fmla="*/ 181127 w 2210"/>
                  <a:gd name="T65" fmla="*/ 158654 h 2427"/>
                  <a:gd name="T66" fmla="*/ 193149 w 2210"/>
                  <a:gd name="T67" fmla="*/ 158654 h 2427"/>
                  <a:gd name="T68" fmla="*/ 193149 w 2210"/>
                  <a:gd name="T69" fmla="*/ 158540 h 2427"/>
                  <a:gd name="T70" fmla="*/ 193149 w 2210"/>
                  <a:gd name="T71" fmla="*/ 158197 h 2427"/>
                  <a:gd name="T72" fmla="*/ 217077 w 2210"/>
                  <a:gd name="T73" fmla="*/ 132936 h 2427"/>
                  <a:gd name="T74" fmla="*/ 240434 w 2210"/>
                  <a:gd name="T75" fmla="*/ 157854 h 2427"/>
                  <a:gd name="T76" fmla="*/ 240434 w 2210"/>
                  <a:gd name="T77" fmla="*/ 157854 h 2427"/>
                  <a:gd name="T78" fmla="*/ 253028 w 2210"/>
                  <a:gd name="T79" fmla="*/ 158654 h 2427"/>
                  <a:gd name="T80" fmla="*/ 253028 w 2210"/>
                  <a:gd name="T81" fmla="*/ 158083 h 2427"/>
                  <a:gd name="T82" fmla="*/ 253028 w 2210"/>
                  <a:gd name="T83" fmla="*/ 157854 h 242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210" h="2427">
                    <a:moveTo>
                      <a:pt x="2210" y="1381"/>
                    </a:moveTo>
                    <a:cubicBezTo>
                      <a:pt x="2210" y="1381"/>
                      <a:pt x="2210" y="1381"/>
                      <a:pt x="2210" y="1381"/>
                    </a:cubicBezTo>
                    <a:cubicBezTo>
                      <a:pt x="2210" y="1381"/>
                      <a:pt x="2210" y="1381"/>
                      <a:pt x="2210" y="1381"/>
                    </a:cubicBezTo>
                    <a:cubicBezTo>
                      <a:pt x="2210" y="1379"/>
                      <a:pt x="2210" y="1376"/>
                      <a:pt x="2210" y="1372"/>
                    </a:cubicBezTo>
                    <a:cubicBezTo>
                      <a:pt x="2209" y="1363"/>
                      <a:pt x="2208" y="1354"/>
                      <a:pt x="2207" y="1345"/>
                    </a:cubicBezTo>
                    <a:cubicBezTo>
                      <a:pt x="2205" y="1328"/>
                      <a:pt x="2204" y="1310"/>
                      <a:pt x="2204" y="1305"/>
                    </a:cubicBezTo>
                    <a:cubicBezTo>
                      <a:pt x="2204" y="823"/>
                      <a:pt x="1894" y="413"/>
                      <a:pt x="1462" y="264"/>
                    </a:cubicBezTo>
                    <a:cubicBezTo>
                      <a:pt x="1461" y="265"/>
                      <a:pt x="1460" y="265"/>
                      <a:pt x="1459" y="266"/>
                    </a:cubicBezTo>
                    <a:cubicBezTo>
                      <a:pt x="1451" y="262"/>
                      <a:pt x="1442" y="259"/>
                      <a:pt x="1433" y="259"/>
                    </a:cubicBezTo>
                    <a:cubicBezTo>
                      <a:pt x="1402" y="259"/>
                      <a:pt x="1378" y="284"/>
                      <a:pt x="1378" y="314"/>
                    </a:cubicBezTo>
                    <a:cubicBezTo>
                      <a:pt x="1378" y="343"/>
                      <a:pt x="1400" y="367"/>
                      <a:pt x="1428" y="369"/>
                    </a:cubicBezTo>
                    <a:cubicBezTo>
                      <a:pt x="1758" y="484"/>
                      <a:pt x="2009" y="769"/>
                      <a:pt x="2076" y="1120"/>
                    </a:cubicBezTo>
                    <a:cubicBezTo>
                      <a:pt x="2025" y="1081"/>
                      <a:pt x="1963" y="1058"/>
                      <a:pt x="1896" y="1058"/>
                    </a:cubicBezTo>
                    <a:cubicBezTo>
                      <a:pt x="1787" y="1058"/>
                      <a:pt x="1691" y="1119"/>
                      <a:pt x="1634" y="1209"/>
                    </a:cubicBezTo>
                    <a:cubicBezTo>
                      <a:pt x="1578" y="1119"/>
                      <a:pt x="1482" y="1058"/>
                      <a:pt x="1373" y="1058"/>
                    </a:cubicBezTo>
                    <a:cubicBezTo>
                      <a:pt x="1264" y="1058"/>
                      <a:pt x="1167" y="1119"/>
                      <a:pt x="1111" y="1209"/>
                    </a:cubicBezTo>
                    <a:cubicBezTo>
                      <a:pt x="1055" y="1119"/>
                      <a:pt x="959" y="1058"/>
                      <a:pt x="850" y="1058"/>
                    </a:cubicBezTo>
                    <a:cubicBezTo>
                      <a:pt x="740" y="1058"/>
                      <a:pt x="644" y="1119"/>
                      <a:pt x="588" y="1209"/>
                    </a:cubicBezTo>
                    <a:cubicBezTo>
                      <a:pt x="532" y="1119"/>
                      <a:pt x="436" y="1058"/>
                      <a:pt x="326" y="1058"/>
                    </a:cubicBezTo>
                    <a:cubicBezTo>
                      <a:pt x="250" y="1058"/>
                      <a:pt x="180" y="1088"/>
                      <a:pt x="125" y="1137"/>
                    </a:cubicBezTo>
                    <a:cubicBezTo>
                      <a:pt x="205" y="675"/>
                      <a:pt x="604" y="322"/>
                      <a:pt x="1087" y="314"/>
                    </a:cubicBezTo>
                    <a:cubicBezTo>
                      <a:pt x="1091" y="316"/>
                      <a:pt x="1096" y="316"/>
                      <a:pt x="1102" y="316"/>
                    </a:cubicBezTo>
                    <a:cubicBezTo>
                      <a:pt x="1141" y="316"/>
                      <a:pt x="1157" y="284"/>
                      <a:pt x="1157" y="245"/>
                    </a:cubicBezTo>
                    <a:cubicBezTo>
                      <a:pt x="1157" y="53"/>
                      <a:pt x="1157" y="53"/>
                      <a:pt x="1157" y="53"/>
                    </a:cubicBezTo>
                    <a:cubicBezTo>
                      <a:pt x="1157" y="22"/>
                      <a:pt x="1134" y="0"/>
                      <a:pt x="1102" y="0"/>
                    </a:cubicBezTo>
                    <a:cubicBezTo>
                      <a:pt x="1078" y="0"/>
                      <a:pt x="1047" y="20"/>
                      <a:pt x="1047" y="53"/>
                    </a:cubicBezTo>
                    <a:cubicBezTo>
                      <a:pt x="1047" y="205"/>
                      <a:pt x="1047" y="205"/>
                      <a:pt x="1047" y="205"/>
                    </a:cubicBezTo>
                    <a:cubicBezTo>
                      <a:pt x="464" y="234"/>
                      <a:pt x="1" y="716"/>
                      <a:pt x="1" y="1305"/>
                    </a:cubicBezTo>
                    <a:cubicBezTo>
                      <a:pt x="1" y="1312"/>
                      <a:pt x="1" y="1345"/>
                      <a:pt x="1" y="1368"/>
                    </a:cubicBezTo>
                    <a:cubicBezTo>
                      <a:pt x="0" y="1372"/>
                      <a:pt x="0" y="1376"/>
                      <a:pt x="0" y="1381"/>
                    </a:cubicBezTo>
                    <a:cubicBezTo>
                      <a:pt x="0" y="1413"/>
                      <a:pt x="26" y="1440"/>
                      <a:pt x="58" y="1440"/>
                    </a:cubicBezTo>
                    <a:cubicBezTo>
                      <a:pt x="87" y="1440"/>
                      <a:pt x="112" y="1417"/>
                      <a:pt x="115" y="1388"/>
                    </a:cubicBezTo>
                    <a:cubicBezTo>
                      <a:pt x="117" y="1388"/>
                      <a:pt x="117" y="1388"/>
                      <a:pt x="117" y="1388"/>
                    </a:cubicBezTo>
                    <a:cubicBezTo>
                      <a:pt x="118" y="1271"/>
                      <a:pt x="211" y="1163"/>
                      <a:pt x="326" y="1163"/>
                    </a:cubicBezTo>
                    <a:cubicBezTo>
                      <a:pt x="438" y="1163"/>
                      <a:pt x="530" y="1265"/>
                      <a:pt x="536" y="1378"/>
                    </a:cubicBezTo>
                    <a:cubicBezTo>
                      <a:pt x="535" y="1380"/>
                      <a:pt x="535" y="1382"/>
                      <a:pt x="535" y="1384"/>
                    </a:cubicBezTo>
                    <a:cubicBezTo>
                      <a:pt x="535" y="1385"/>
                      <a:pt x="535" y="1385"/>
                      <a:pt x="535" y="1386"/>
                    </a:cubicBezTo>
                    <a:cubicBezTo>
                      <a:pt x="535" y="1386"/>
                      <a:pt x="535" y="1386"/>
                      <a:pt x="535" y="1387"/>
                    </a:cubicBezTo>
                    <a:cubicBezTo>
                      <a:pt x="535" y="1387"/>
                      <a:pt x="535" y="1388"/>
                      <a:pt x="535" y="1388"/>
                    </a:cubicBezTo>
                    <a:cubicBezTo>
                      <a:pt x="535" y="1388"/>
                      <a:pt x="535" y="1388"/>
                      <a:pt x="535" y="1388"/>
                    </a:cubicBezTo>
                    <a:cubicBezTo>
                      <a:pt x="536" y="1417"/>
                      <a:pt x="560" y="1440"/>
                      <a:pt x="588" y="1440"/>
                    </a:cubicBezTo>
                    <a:cubicBezTo>
                      <a:pt x="616" y="1440"/>
                      <a:pt x="639" y="1417"/>
                      <a:pt x="641" y="1388"/>
                    </a:cubicBezTo>
                    <a:cubicBezTo>
                      <a:pt x="641" y="1388"/>
                      <a:pt x="641" y="1388"/>
                      <a:pt x="641" y="1388"/>
                    </a:cubicBezTo>
                    <a:cubicBezTo>
                      <a:pt x="641" y="1388"/>
                      <a:pt x="641" y="1387"/>
                      <a:pt x="641" y="1387"/>
                    </a:cubicBezTo>
                    <a:cubicBezTo>
                      <a:pt x="641" y="1387"/>
                      <a:pt x="641" y="1386"/>
                      <a:pt x="641" y="1386"/>
                    </a:cubicBezTo>
                    <a:cubicBezTo>
                      <a:pt x="641" y="1385"/>
                      <a:pt x="641" y="1384"/>
                      <a:pt x="640" y="1383"/>
                    </a:cubicBezTo>
                    <a:cubicBezTo>
                      <a:pt x="640" y="1381"/>
                      <a:pt x="640" y="1379"/>
                      <a:pt x="640" y="1378"/>
                    </a:cubicBezTo>
                    <a:cubicBezTo>
                      <a:pt x="646" y="1265"/>
                      <a:pt x="738" y="1163"/>
                      <a:pt x="850" y="1163"/>
                    </a:cubicBezTo>
                    <a:cubicBezTo>
                      <a:pt x="949" y="1163"/>
                      <a:pt x="1032" y="1244"/>
                      <a:pt x="1054" y="1341"/>
                    </a:cubicBezTo>
                    <a:cubicBezTo>
                      <a:pt x="1054" y="2030"/>
                      <a:pt x="1054" y="2030"/>
                      <a:pt x="1054" y="2030"/>
                    </a:cubicBezTo>
                    <a:cubicBezTo>
                      <a:pt x="1049" y="2041"/>
                      <a:pt x="1047" y="2055"/>
                      <a:pt x="1047" y="2069"/>
                    </a:cubicBezTo>
                    <a:cubicBezTo>
                      <a:pt x="1047" y="2190"/>
                      <a:pt x="1000" y="2317"/>
                      <a:pt x="827" y="2317"/>
                    </a:cubicBezTo>
                    <a:cubicBezTo>
                      <a:pt x="676" y="2317"/>
                      <a:pt x="579" y="2190"/>
                      <a:pt x="579" y="2069"/>
                    </a:cubicBezTo>
                    <a:cubicBezTo>
                      <a:pt x="579" y="2030"/>
                      <a:pt x="552" y="2014"/>
                      <a:pt x="524" y="2014"/>
                    </a:cubicBezTo>
                    <a:cubicBezTo>
                      <a:pt x="496" y="2014"/>
                      <a:pt x="469" y="2030"/>
                      <a:pt x="469" y="2069"/>
                    </a:cubicBezTo>
                    <a:cubicBezTo>
                      <a:pt x="469" y="2268"/>
                      <a:pt x="578" y="2427"/>
                      <a:pt x="827" y="2427"/>
                    </a:cubicBezTo>
                    <a:cubicBezTo>
                      <a:pt x="1112" y="2427"/>
                      <a:pt x="1156" y="2274"/>
                      <a:pt x="1157" y="2080"/>
                    </a:cubicBezTo>
                    <a:cubicBezTo>
                      <a:pt x="1162" y="2069"/>
                      <a:pt x="1164" y="2056"/>
                      <a:pt x="1164" y="2042"/>
                    </a:cubicBezTo>
                    <a:cubicBezTo>
                      <a:pt x="1164" y="1375"/>
                      <a:pt x="1164" y="1375"/>
                      <a:pt x="1164" y="1375"/>
                    </a:cubicBezTo>
                    <a:cubicBezTo>
                      <a:pt x="1171" y="1263"/>
                      <a:pt x="1262" y="1163"/>
                      <a:pt x="1373" y="1163"/>
                    </a:cubicBezTo>
                    <a:cubicBezTo>
                      <a:pt x="1485" y="1163"/>
                      <a:pt x="1576" y="1265"/>
                      <a:pt x="1582" y="1378"/>
                    </a:cubicBezTo>
                    <a:cubicBezTo>
                      <a:pt x="1582" y="1379"/>
                      <a:pt x="1582" y="1381"/>
                      <a:pt x="1582" y="1383"/>
                    </a:cubicBezTo>
                    <a:cubicBezTo>
                      <a:pt x="1582" y="1384"/>
                      <a:pt x="1582" y="1385"/>
                      <a:pt x="1582" y="1386"/>
                    </a:cubicBezTo>
                    <a:cubicBezTo>
                      <a:pt x="1582" y="1386"/>
                      <a:pt x="1582" y="1387"/>
                      <a:pt x="1582" y="1387"/>
                    </a:cubicBezTo>
                    <a:cubicBezTo>
                      <a:pt x="1582" y="1388"/>
                      <a:pt x="1582" y="1388"/>
                      <a:pt x="1582" y="1388"/>
                    </a:cubicBezTo>
                    <a:cubicBezTo>
                      <a:pt x="1582" y="1388"/>
                      <a:pt x="1582" y="1388"/>
                      <a:pt x="1582" y="1388"/>
                    </a:cubicBezTo>
                    <a:cubicBezTo>
                      <a:pt x="1583" y="1417"/>
                      <a:pt x="1606" y="1440"/>
                      <a:pt x="1634" y="1440"/>
                    </a:cubicBezTo>
                    <a:cubicBezTo>
                      <a:pt x="1663" y="1440"/>
                      <a:pt x="1686" y="1417"/>
                      <a:pt x="1687" y="1388"/>
                    </a:cubicBezTo>
                    <a:cubicBezTo>
                      <a:pt x="1687" y="1388"/>
                      <a:pt x="1687" y="1388"/>
                      <a:pt x="1687" y="1388"/>
                    </a:cubicBezTo>
                    <a:cubicBezTo>
                      <a:pt x="1687" y="1388"/>
                      <a:pt x="1687" y="1387"/>
                      <a:pt x="1687" y="1387"/>
                    </a:cubicBezTo>
                    <a:cubicBezTo>
                      <a:pt x="1687" y="1386"/>
                      <a:pt x="1687" y="1386"/>
                      <a:pt x="1687" y="1386"/>
                    </a:cubicBezTo>
                    <a:cubicBezTo>
                      <a:pt x="1687" y="1385"/>
                      <a:pt x="1687" y="1385"/>
                      <a:pt x="1687" y="1384"/>
                    </a:cubicBezTo>
                    <a:cubicBezTo>
                      <a:pt x="1687" y="1382"/>
                      <a:pt x="1687" y="1380"/>
                      <a:pt x="1687" y="1378"/>
                    </a:cubicBezTo>
                    <a:cubicBezTo>
                      <a:pt x="1692" y="1265"/>
                      <a:pt x="1784" y="1163"/>
                      <a:pt x="1896" y="1163"/>
                    </a:cubicBezTo>
                    <a:cubicBezTo>
                      <a:pt x="1988" y="1163"/>
                      <a:pt x="2067" y="1233"/>
                      <a:pt x="2095" y="1321"/>
                    </a:cubicBezTo>
                    <a:cubicBezTo>
                      <a:pt x="2096" y="1341"/>
                      <a:pt x="2100" y="1374"/>
                      <a:pt x="2100" y="1381"/>
                    </a:cubicBezTo>
                    <a:cubicBezTo>
                      <a:pt x="2100" y="1381"/>
                      <a:pt x="2100" y="1381"/>
                      <a:pt x="2100" y="1381"/>
                    </a:cubicBezTo>
                    <a:cubicBezTo>
                      <a:pt x="2100" y="1381"/>
                      <a:pt x="2100" y="1381"/>
                      <a:pt x="2100" y="1381"/>
                    </a:cubicBezTo>
                    <a:cubicBezTo>
                      <a:pt x="2100" y="1412"/>
                      <a:pt x="2125" y="1436"/>
                      <a:pt x="2155" y="1436"/>
                    </a:cubicBezTo>
                    <a:cubicBezTo>
                      <a:pt x="2183" y="1436"/>
                      <a:pt x="2206" y="1415"/>
                      <a:pt x="2210" y="1388"/>
                    </a:cubicBezTo>
                    <a:cubicBezTo>
                      <a:pt x="2210" y="1388"/>
                      <a:pt x="2210" y="1388"/>
                      <a:pt x="2210" y="1388"/>
                    </a:cubicBezTo>
                    <a:cubicBezTo>
                      <a:pt x="2210" y="1386"/>
                      <a:pt x="2210" y="1385"/>
                      <a:pt x="2210" y="1383"/>
                    </a:cubicBezTo>
                    <a:cubicBezTo>
                      <a:pt x="2210" y="1382"/>
                      <a:pt x="2210" y="1382"/>
                      <a:pt x="2210" y="1381"/>
                    </a:cubicBezTo>
                    <a:close/>
                    <a:moveTo>
                      <a:pt x="2210" y="1381"/>
                    </a:moveTo>
                    <a:cubicBezTo>
                      <a:pt x="2210" y="1381"/>
                      <a:pt x="2210" y="1381"/>
                      <a:pt x="2210" y="138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39" name="任意多边形 38"/>
            <p:cNvSpPr/>
            <p:nvPr/>
          </p:nvSpPr>
          <p:spPr>
            <a:xfrm>
              <a:off x="3181160" y="2095289"/>
              <a:ext cx="0" cy="666961"/>
            </a:xfrm>
            <a:custGeom>
              <a:avLst/>
              <a:gdLst>
                <a:gd name="connsiteX0" fmla="*/ 0 w 0"/>
                <a:gd name="connsiteY0" fmla="*/ 666750 h 666750"/>
                <a:gd name="connsiteX1" fmla="*/ 0 w 0"/>
                <a:gd name="connsiteY1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66750">
                  <a:moveTo>
                    <a:pt x="0" y="66675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9177337" y="2061752"/>
            <a:ext cx="1388490" cy="2312662"/>
            <a:chOff x="6526188" y="1117079"/>
            <a:chExt cx="987946" cy="1645171"/>
          </a:xfrm>
        </p:grpSpPr>
        <p:grpSp>
          <p:nvGrpSpPr>
            <p:cNvPr id="49168" name="组合 35"/>
            <p:cNvGrpSpPr>
              <a:grpSpLocks/>
            </p:cNvGrpSpPr>
            <p:nvPr/>
          </p:nvGrpSpPr>
          <p:grpSpPr bwMode="auto">
            <a:xfrm>
              <a:off x="6526188" y="1117079"/>
              <a:ext cx="987946" cy="987738"/>
              <a:chOff x="6526188" y="1117079"/>
              <a:chExt cx="987946" cy="987738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6526188" y="1117079"/>
                <a:ext cx="987946" cy="987738"/>
              </a:xfrm>
              <a:prstGeom prst="ellipse">
                <a:avLst/>
              </a:pr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171" name="矩形 16"/>
              <p:cNvSpPr>
                <a:spLocks noChangeArrowheads="1"/>
              </p:cNvSpPr>
              <p:nvPr/>
            </p:nvSpPr>
            <p:spPr bwMode="auto">
              <a:xfrm>
                <a:off x="6583172" y="1498800"/>
                <a:ext cx="901283" cy="1888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125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125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9172" name="矩形 17"/>
              <p:cNvSpPr>
                <a:spLocks noChangeArrowheads="1"/>
              </p:cNvSpPr>
              <p:nvPr/>
            </p:nvSpPr>
            <p:spPr bwMode="auto">
              <a:xfrm>
                <a:off x="6545985" y="1651272"/>
                <a:ext cx="967288" cy="321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ts val="1406"/>
                  </a:lnSpc>
                </a:pPr>
                <a:r>
                  <a:rPr lang="en-US" altLang="zh-CN" sz="844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</a:t>
                </a:r>
                <a:endParaRPr lang="zh-CN" altLang="en-US" sz="1969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9173" name="Freeform 21"/>
              <p:cNvSpPr>
                <a:spLocks noEditPoints="1"/>
              </p:cNvSpPr>
              <p:nvPr/>
            </p:nvSpPr>
            <p:spPr bwMode="auto">
              <a:xfrm>
                <a:off x="6903621" y="1224368"/>
                <a:ext cx="252016" cy="252016"/>
              </a:xfrm>
              <a:custGeom>
                <a:avLst/>
                <a:gdLst>
                  <a:gd name="T0" fmla="*/ 125840 w 2998"/>
                  <a:gd name="T1" fmla="*/ 0 h 2998"/>
                  <a:gd name="T2" fmla="*/ 174932 w 2998"/>
                  <a:gd name="T3" fmla="*/ 9919 h 2998"/>
                  <a:gd name="T4" fmla="*/ 215029 w 2998"/>
                  <a:gd name="T5" fmla="*/ 36987 h 2998"/>
                  <a:gd name="T6" fmla="*/ 242097 w 2998"/>
                  <a:gd name="T7" fmla="*/ 77084 h 2998"/>
                  <a:gd name="T8" fmla="*/ 252016 w 2998"/>
                  <a:gd name="T9" fmla="*/ 126176 h 2998"/>
                  <a:gd name="T10" fmla="*/ 242097 w 2998"/>
                  <a:gd name="T11" fmla="*/ 175268 h 2998"/>
                  <a:gd name="T12" fmla="*/ 215029 w 2998"/>
                  <a:gd name="T13" fmla="*/ 215365 h 2998"/>
                  <a:gd name="T14" fmla="*/ 174932 w 2998"/>
                  <a:gd name="T15" fmla="*/ 242265 h 2998"/>
                  <a:gd name="T16" fmla="*/ 125840 w 2998"/>
                  <a:gd name="T17" fmla="*/ 252016 h 2998"/>
                  <a:gd name="T18" fmla="*/ 82128 w 2998"/>
                  <a:gd name="T19" fmla="*/ 244282 h 2998"/>
                  <a:gd name="T20" fmla="*/ 44889 w 2998"/>
                  <a:gd name="T21" fmla="*/ 222763 h 2998"/>
                  <a:gd name="T22" fmla="*/ 75571 w 2998"/>
                  <a:gd name="T23" fmla="*/ 157363 h 2998"/>
                  <a:gd name="T24" fmla="*/ 86079 w 2998"/>
                  <a:gd name="T25" fmla="*/ 174343 h 2998"/>
                  <a:gd name="T26" fmla="*/ 94149 w 2998"/>
                  <a:gd name="T27" fmla="*/ 187121 h 2998"/>
                  <a:gd name="T28" fmla="*/ 99781 w 2998"/>
                  <a:gd name="T29" fmla="*/ 195275 h 2998"/>
                  <a:gd name="T30" fmla="*/ 105329 w 2998"/>
                  <a:gd name="T31" fmla="*/ 202252 h 2998"/>
                  <a:gd name="T32" fmla="*/ 112390 w 2998"/>
                  <a:gd name="T33" fmla="*/ 206034 h 2998"/>
                  <a:gd name="T34" fmla="*/ 120544 w 2998"/>
                  <a:gd name="T35" fmla="*/ 204017 h 2998"/>
                  <a:gd name="T36" fmla="*/ 125924 w 2998"/>
                  <a:gd name="T37" fmla="*/ 196620 h 2998"/>
                  <a:gd name="T38" fmla="*/ 128950 w 2998"/>
                  <a:gd name="T39" fmla="*/ 190987 h 2998"/>
                  <a:gd name="T40" fmla="*/ 134498 w 2998"/>
                  <a:gd name="T41" fmla="*/ 179723 h 2998"/>
                  <a:gd name="T42" fmla="*/ 141727 w 2998"/>
                  <a:gd name="T43" fmla="*/ 164760 h 2998"/>
                  <a:gd name="T44" fmla="*/ 149797 w 2998"/>
                  <a:gd name="T45" fmla="*/ 147948 h 2998"/>
                  <a:gd name="T46" fmla="*/ 170813 w 2998"/>
                  <a:gd name="T47" fmla="*/ 103564 h 2998"/>
                  <a:gd name="T48" fmla="*/ 199310 w 2998"/>
                  <a:gd name="T49" fmla="*/ 118947 h 2998"/>
                  <a:gd name="T50" fmla="*/ 187793 w 2998"/>
                  <a:gd name="T51" fmla="*/ 35810 h 2998"/>
                  <a:gd name="T52" fmla="*/ 114576 w 2998"/>
                  <a:gd name="T53" fmla="*/ 80699 h 2998"/>
                  <a:gd name="T54" fmla="*/ 146603 w 2998"/>
                  <a:gd name="T55" fmla="*/ 91711 h 2998"/>
                  <a:gd name="T56" fmla="*/ 112726 w 2998"/>
                  <a:gd name="T57" fmla="*/ 161398 h 2998"/>
                  <a:gd name="T58" fmla="*/ 99276 w 2998"/>
                  <a:gd name="T59" fmla="*/ 139374 h 2998"/>
                  <a:gd name="T60" fmla="*/ 94569 w 2998"/>
                  <a:gd name="T61" fmla="*/ 131724 h 2998"/>
                  <a:gd name="T62" fmla="*/ 90618 w 2998"/>
                  <a:gd name="T63" fmla="*/ 125336 h 2998"/>
                  <a:gd name="T64" fmla="*/ 88264 w 2998"/>
                  <a:gd name="T65" fmla="*/ 121301 h 2998"/>
                  <a:gd name="T66" fmla="*/ 88349 w 2998"/>
                  <a:gd name="T67" fmla="*/ 121973 h 2998"/>
                  <a:gd name="T68" fmla="*/ 85238 w 2998"/>
                  <a:gd name="T69" fmla="*/ 117854 h 2998"/>
                  <a:gd name="T70" fmla="*/ 80447 w 2998"/>
                  <a:gd name="T71" fmla="*/ 112474 h 2998"/>
                  <a:gd name="T72" fmla="*/ 75319 w 2998"/>
                  <a:gd name="T73" fmla="*/ 109784 h 2998"/>
                  <a:gd name="T74" fmla="*/ 66408 w 2998"/>
                  <a:gd name="T75" fmla="*/ 112810 h 2998"/>
                  <a:gd name="T76" fmla="*/ 62121 w 2998"/>
                  <a:gd name="T77" fmla="*/ 119956 h 2998"/>
                  <a:gd name="T78" fmla="*/ 59431 w 2998"/>
                  <a:gd name="T79" fmla="*/ 125756 h 2998"/>
                  <a:gd name="T80" fmla="*/ 53799 w 2998"/>
                  <a:gd name="T81" fmla="*/ 137440 h 2998"/>
                  <a:gd name="T82" fmla="*/ 46234 w 2998"/>
                  <a:gd name="T83" fmla="*/ 153076 h 2998"/>
                  <a:gd name="T84" fmla="*/ 37659 w 2998"/>
                  <a:gd name="T85" fmla="*/ 169720 h 2998"/>
                  <a:gd name="T86" fmla="*/ 29842 w 2998"/>
                  <a:gd name="T87" fmla="*/ 186112 h 2998"/>
                  <a:gd name="T88" fmla="*/ 23369 w 2998"/>
                  <a:gd name="T89" fmla="*/ 199310 h 2998"/>
                  <a:gd name="T90" fmla="*/ 6052 w 2998"/>
                  <a:gd name="T91" fmla="*/ 165181 h 2998"/>
                  <a:gd name="T92" fmla="*/ 0 w 2998"/>
                  <a:gd name="T93" fmla="*/ 126176 h 2998"/>
                  <a:gd name="T94" fmla="*/ 9835 w 2998"/>
                  <a:gd name="T95" fmla="*/ 77084 h 2998"/>
                  <a:gd name="T96" fmla="*/ 36735 w 2998"/>
                  <a:gd name="T97" fmla="*/ 36987 h 2998"/>
                  <a:gd name="T98" fmla="*/ 76832 w 2998"/>
                  <a:gd name="T99" fmla="*/ 9919 h 2998"/>
                  <a:gd name="T100" fmla="*/ 125924 w 2998"/>
                  <a:gd name="T101" fmla="*/ 0 h 2998"/>
                  <a:gd name="T102" fmla="*/ 125840 w 2998"/>
                  <a:gd name="T103" fmla="*/ 0 h 2998"/>
                  <a:gd name="T104" fmla="*/ 125840 w 2998"/>
                  <a:gd name="T105" fmla="*/ 0 h 2998"/>
                  <a:gd name="T106" fmla="*/ 125840 w 2998"/>
                  <a:gd name="T107" fmla="*/ 0 h 2998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2998" h="2998">
                    <a:moveTo>
                      <a:pt x="1497" y="0"/>
                    </a:moveTo>
                    <a:cubicBezTo>
                      <a:pt x="1704" y="0"/>
                      <a:pt x="1899" y="39"/>
                      <a:pt x="2081" y="118"/>
                    </a:cubicBezTo>
                    <a:cubicBezTo>
                      <a:pt x="2264" y="197"/>
                      <a:pt x="2423" y="304"/>
                      <a:pt x="2558" y="440"/>
                    </a:cubicBezTo>
                    <a:cubicBezTo>
                      <a:pt x="2694" y="576"/>
                      <a:pt x="2801" y="734"/>
                      <a:pt x="2880" y="917"/>
                    </a:cubicBezTo>
                    <a:cubicBezTo>
                      <a:pt x="2959" y="1099"/>
                      <a:pt x="2998" y="1294"/>
                      <a:pt x="2998" y="1501"/>
                    </a:cubicBezTo>
                    <a:cubicBezTo>
                      <a:pt x="2998" y="1708"/>
                      <a:pt x="2959" y="1902"/>
                      <a:pt x="2880" y="2085"/>
                    </a:cubicBezTo>
                    <a:cubicBezTo>
                      <a:pt x="2801" y="2267"/>
                      <a:pt x="2694" y="2426"/>
                      <a:pt x="2558" y="2562"/>
                    </a:cubicBezTo>
                    <a:cubicBezTo>
                      <a:pt x="2422" y="2697"/>
                      <a:pt x="2264" y="2804"/>
                      <a:pt x="2081" y="2882"/>
                    </a:cubicBezTo>
                    <a:cubicBezTo>
                      <a:pt x="1899" y="2959"/>
                      <a:pt x="1704" y="2998"/>
                      <a:pt x="1497" y="2998"/>
                    </a:cubicBezTo>
                    <a:cubicBezTo>
                      <a:pt x="1314" y="2998"/>
                      <a:pt x="1140" y="2967"/>
                      <a:pt x="977" y="2906"/>
                    </a:cubicBezTo>
                    <a:cubicBezTo>
                      <a:pt x="814" y="2844"/>
                      <a:pt x="666" y="2758"/>
                      <a:pt x="534" y="2650"/>
                    </a:cubicBezTo>
                    <a:cubicBezTo>
                      <a:pt x="899" y="1872"/>
                      <a:pt x="899" y="1872"/>
                      <a:pt x="899" y="1872"/>
                    </a:cubicBezTo>
                    <a:cubicBezTo>
                      <a:pt x="944" y="1945"/>
                      <a:pt x="985" y="2012"/>
                      <a:pt x="1024" y="2074"/>
                    </a:cubicBezTo>
                    <a:cubicBezTo>
                      <a:pt x="1056" y="2127"/>
                      <a:pt x="1088" y="2178"/>
                      <a:pt x="1120" y="2226"/>
                    </a:cubicBezTo>
                    <a:cubicBezTo>
                      <a:pt x="1152" y="2274"/>
                      <a:pt x="1174" y="2306"/>
                      <a:pt x="1187" y="2323"/>
                    </a:cubicBezTo>
                    <a:cubicBezTo>
                      <a:pt x="1211" y="2353"/>
                      <a:pt x="1232" y="2381"/>
                      <a:pt x="1253" y="2406"/>
                    </a:cubicBezTo>
                    <a:cubicBezTo>
                      <a:pt x="1273" y="2432"/>
                      <a:pt x="1301" y="2447"/>
                      <a:pt x="1337" y="2451"/>
                    </a:cubicBezTo>
                    <a:cubicBezTo>
                      <a:pt x="1382" y="2458"/>
                      <a:pt x="1414" y="2450"/>
                      <a:pt x="1434" y="2427"/>
                    </a:cubicBezTo>
                    <a:cubicBezTo>
                      <a:pt x="1453" y="2405"/>
                      <a:pt x="1474" y="2376"/>
                      <a:pt x="1498" y="2339"/>
                    </a:cubicBezTo>
                    <a:cubicBezTo>
                      <a:pt x="1504" y="2331"/>
                      <a:pt x="1516" y="2308"/>
                      <a:pt x="1534" y="2272"/>
                    </a:cubicBezTo>
                    <a:cubicBezTo>
                      <a:pt x="1552" y="2236"/>
                      <a:pt x="1574" y="2191"/>
                      <a:pt x="1600" y="2138"/>
                    </a:cubicBezTo>
                    <a:cubicBezTo>
                      <a:pt x="1626" y="2084"/>
                      <a:pt x="1654" y="2025"/>
                      <a:pt x="1686" y="1960"/>
                    </a:cubicBezTo>
                    <a:cubicBezTo>
                      <a:pt x="1718" y="1895"/>
                      <a:pt x="1750" y="1828"/>
                      <a:pt x="1782" y="1760"/>
                    </a:cubicBezTo>
                    <a:cubicBezTo>
                      <a:pt x="1857" y="1602"/>
                      <a:pt x="1940" y="1426"/>
                      <a:pt x="2032" y="1232"/>
                    </a:cubicBezTo>
                    <a:cubicBezTo>
                      <a:pt x="2371" y="1415"/>
                      <a:pt x="2371" y="1415"/>
                      <a:pt x="2371" y="1415"/>
                    </a:cubicBezTo>
                    <a:cubicBezTo>
                      <a:pt x="2234" y="426"/>
                      <a:pt x="2234" y="426"/>
                      <a:pt x="2234" y="426"/>
                    </a:cubicBezTo>
                    <a:cubicBezTo>
                      <a:pt x="1363" y="960"/>
                      <a:pt x="1363" y="960"/>
                      <a:pt x="1363" y="960"/>
                    </a:cubicBezTo>
                    <a:cubicBezTo>
                      <a:pt x="1744" y="1091"/>
                      <a:pt x="1744" y="1091"/>
                      <a:pt x="1744" y="1091"/>
                    </a:cubicBezTo>
                    <a:cubicBezTo>
                      <a:pt x="1341" y="1920"/>
                      <a:pt x="1341" y="1920"/>
                      <a:pt x="1341" y="1920"/>
                    </a:cubicBezTo>
                    <a:cubicBezTo>
                      <a:pt x="1279" y="1820"/>
                      <a:pt x="1226" y="1732"/>
                      <a:pt x="1181" y="1658"/>
                    </a:cubicBezTo>
                    <a:cubicBezTo>
                      <a:pt x="1162" y="1626"/>
                      <a:pt x="1143" y="1595"/>
                      <a:pt x="1125" y="1567"/>
                    </a:cubicBezTo>
                    <a:cubicBezTo>
                      <a:pt x="1107" y="1538"/>
                      <a:pt x="1091" y="1513"/>
                      <a:pt x="1078" y="1491"/>
                    </a:cubicBezTo>
                    <a:cubicBezTo>
                      <a:pt x="1050" y="1443"/>
                      <a:pt x="1050" y="1443"/>
                      <a:pt x="1050" y="1443"/>
                    </a:cubicBezTo>
                    <a:cubicBezTo>
                      <a:pt x="1058" y="1460"/>
                      <a:pt x="1059" y="1463"/>
                      <a:pt x="1051" y="1451"/>
                    </a:cubicBezTo>
                    <a:cubicBezTo>
                      <a:pt x="1044" y="1440"/>
                      <a:pt x="1032" y="1423"/>
                      <a:pt x="1014" y="1402"/>
                    </a:cubicBezTo>
                    <a:cubicBezTo>
                      <a:pt x="997" y="1380"/>
                      <a:pt x="978" y="1359"/>
                      <a:pt x="957" y="1338"/>
                    </a:cubicBezTo>
                    <a:cubicBezTo>
                      <a:pt x="935" y="1316"/>
                      <a:pt x="915" y="1306"/>
                      <a:pt x="896" y="1306"/>
                    </a:cubicBezTo>
                    <a:cubicBezTo>
                      <a:pt x="847" y="1306"/>
                      <a:pt x="812" y="1318"/>
                      <a:pt x="790" y="1342"/>
                    </a:cubicBezTo>
                    <a:cubicBezTo>
                      <a:pt x="769" y="1367"/>
                      <a:pt x="752" y="1395"/>
                      <a:pt x="739" y="1427"/>
                    </a:cubicBezTo>
                    <a:cubicBezTo>
                      <a:pt x="735" y="1436"/>
                      <a:pt x="724" y="1459"/>
                      <a:pt x="707" y="1496"/>
                    </a:cubicBezTo>
                    <a:cubicBezTo>
                      <a:pt x="690" y="1533"/>
                      <a:pt x="668" y="1580"/>
                      <a:pt x="640" y="1635"/>
                    </a:cubicBezTo>
                    <a:cubicBezTo>
                      <a:pt x="612" y="1691"/>
                      <a:pt x="582" y="1753"/>
                      <a:pt x="550" y="1821"/>
                    </a:cubicBezTo>
                    <a:cubicBezTo>
                      <a:pt x="448" y="2019"/>
                      <a:pt x="448" y="2019"/>
                      <a:pt x="448" y="2019"/>
                    </a:cubicBezTo>
                    <a:cubicBezTo>
                      <a:pt x="416" y="2088"/>
                      <a:pt x="385" y="2153"/>
                      <a:pt x="355" y="2214"/>
                    </a:cubicBezTo>
                    <a:cubicBezTo>
                      <a:pt x="325" y="2276"/>
                      <a:pt x="300" y="2329"/>
                      <a:pt x="278" y="2371"/>
                    </a:cubicBezTo>
                    <a:cubicBezTo>
                      <a:pt x="189" y="2248"/>
                      <a:pt x="120" y="2112"/>
                      <a:pt x="72" y="1965"/>
                    </a:cubicBezTo>
                    <a:cubicBezTo>
                      <a:pt x="24" y="1818"/>
                      <a:pt x="0" y="1663"/>
                      <a:pt x="0" y="1501"/>
                    </a:cubicBezTo>
                    <a:cubicBezTo>
                      <a:pt x="0" y="1294"/>
                      <a:pt x="39" y="1099"/>
                      <a:pt x="117" y="917"/>
                    </a:cubicBezTo>
                    <a:cubicBezTo>
                      <a:pt x="195" y="734"/>
                      <a:pt x="301" y="576"/>
                      <a:pt x="437" y="440"/>
                    </a:cubicBezTo>
                    <a:cubicBezTo>
                      <a:pt x="572" y="305"/>
                      <a:pt x="731" y="197"/>
                      <a:pt x="914" y="118"/>
                    </a:cubicBezTo>
                    <a:cubicBezTo>
                      <a:pt x="1096" y="39"/>
                      <a:pt x="1291" y="0"/>
                      <a:pt x="1498" y="0"/>
                    </a:cubicBezTo>
                    <a:lnTo>
                      <a:pt x="1497" y="0"/>
                    </a:lnTo>
                    <a:close/>
                    <a:moveTo>
                      <a:pt x="1497" y="0"/>
                    </a:moveTo>
                    <a:cubicBezTo>
                      <a:pt x="1497" y="0"/>
                      <a:pt x="1497" y="0"/>
                      <a:pt x="149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0" name="任意多边形 39"/>
            <p:cNvSpPr/>
            <p:nvPr/>
          </p:nvSpPr>
          <p:spPr>
            <a:xfrm>
              <a:off x="7039221" y="2095289"/>
              <a:ext cx="0" cy="666961"/>
            </a:xfrm>
            <a:custGeom>
              <a:avLst/>
              <a:gdLst>
                <a:gd name="connsiteX0" fmla="*/ 0 w 0"/>
                <a:gd name="connsiteY0" fmla="*/ 666750 h 666750"/>
                <a:gd name="connsiteX1" fmla="*/ 0 w 0"/>
                <a:gd name="connsiteY1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66750">
                  <a:moveTo>
                    <a:pt x="0" y="66675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6471792" y="4366379"/>
            <a:ext cx="1415278" cy="2337219"/>
            <a:chOff x="4602138" y="2771775"/>
            <a:chExt cx="1006135" cy="1662007"/>
          </a:xfrm>
        </p:grpSpPr>
        <p:grpSp>
          <p:nvGrpSpPr>
            <p:cNvPr id="49162" name="组合 37"/>
            <p:cNvGrpSpPr>
              <a:grpSpLocks/>
            </p:cNvGrpSpPr>
            <p:nvPr/>
          </p:nvGrpSpPr>
          <p:grpSpPr bwMode="auto">
            <a:xfrm>
              <a:off x="4602138" y="3446420"/>
              <a:ext cx="1006135" cy="987362"/>
              <a:chOff x="4602138" y="3575113"/>
              <a:chExt cx="1006135" cy="987362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4602138" y="3575113"/>
                <a:ext cx="988678" cy="987362"/>
              </a:xfrm>
              <a:prstGeom prst="ellipse">
                <a:avLst/>
              </a:pr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165" name="矩形 14"/>
              <p:cNvSpPr>
                <a:spLocks noChangeArrowheads="1"/>
              </p:cNvSpPr>
              <p:nvPr/>
            </p:nvSpPr>
            <p:spPr bwMode="auto">
              <a:xfrm>
                <a:off x="4678562" y="3946725"/>
                <a:ext cx="900504" cy="1887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1125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125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9166" name="矩形 15"/>
              <p:cNvSpPr>
                <a:spLocks noChangeArrowheads="1"/>
              </p:cNvSpPr>
              <p:nvPr/>
            </p:nvSpPr>
            <p:spPr bwMode="auto">
              <a:xfrm>
                <a:off x="4640985" y="4099197"/>
                <a:ext cx="967288" cy="32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ts val="1406"/>
                  </a:lnSpc>
                </a:pPr>
                <a:r>
                  <a:rPr lang="en-US" altLang="zh-CN" sz="844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</a:t>
                </a:r>
                <a:endParaRPr lang="zh-CN" altLang="en-US" sz="1969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49167" name="Freeform 17"/>
              <p:cNvSpPr>
                <a:spLocks noEditPoints="1"/>
              </p:cNvSpPr>
              <p:nvPr/>
            </p:nvSpPr>
            <p:spPr bwMode="auto">
              <a:xfrm>
                <a:off x="4975102" y="3687307"/>
                <a:ext cx="244598" cy="224702"/>
              </a:xfrm>
              <a:custGeom>
                <a:avLst/>
                <a:gdLst>
                  <a:gd name="T0" fmla="*/ 132407 w 2069"/>
                  <a:gd name="T1" fmla="*/ 0 h 1899"/>
                  <a:gd name="T2" fmla="*/ 22344 w 2069"/>
                  <a:gd name="T3" fmla="*/ 91940 h 1899"/>
                  <a:gd name="T4" fmla="*/ 0 w 2069"/>
                  <a:gd name="T5" fmla="*/ 91940 h 1899"/>
                  <a:gd name="T6" fmla="*/ 30619 w 2069"/>
                  <a:gd name="T7" fmla="*/ 132762 h 1899"/>
                  <a:gd name="T8" fmla="*/ 61120 w 2069"/>
                  <a:gd name="T9" fmla="*/ 91940 h 1899"/>
                  <a:gd name="T10" fmla="*/ 42796 w 2069"/>
                  <a:gd name="T11" fmla="*/ 91940 h 1899"/>
                  <a:gd name="T12" fmla="*/ 132407 w 2069"/>
                  <a:gd name="T13" fmla="*/ 20470 h 1899"/>
                  <a:gd name="T14" fmla="*/ 224146 w 2069"/>
                  <a:gd name="T15" fmla="*/ 112410 h 1899"/>
                  <a:gd name="T16" fmla="*/ 132407 w 2069"/>
                  <a:gd name="T17" fmla="*/ 204350 h 1899"/>
                  <a:gd name="T18" fmla="*/ 56391 w 2069"/>
                  <a:gd name="T19" fmla="*/ 163409 h 1899"/>
                  <a:gd name="T20" fmla="*/ 32629 w 2069"/>
                  <a:gd name="T21" fmla="*/ 163409 h 1899"/>
                  <a:gd name="T22" fmla="*/ 132407 w 2069"/>
                  <a:gd name="T23" fmla="*/ 224702 h 1899"/>
                  <a:gd name="T24" fmla="*/ 244598 w 2069"/>
                  <a:gd name="T25" fmla="*/ 112410 h 1899"/>
                  <a:gd name="T26" fmla="*/ 132407 w 2069"/>
                  <a:gd name="T27" fmla="*/ 0 h 1899"/>
                  <a:gd name="T28" fmla="*/ 127678 w 2069"/>
                  <a:gd name="T29" fmla="*/ 40823 h 1899"/>
                  <a:gd name="T30" fmla="*/ 127678 w 2069"/>
                  <a:gd name="T31" fmla="*/ 115723 h 1899"/>
                  <a:gd name="T32" fmla="*/ 180641 w 2069"/>
                  <a:gd name="T33" fmla="*/ 147080 h 1899"/>
                  <a:gd name="T34" fmla="*/ 185488 w 2069"/>
                  <a:gd name="T35" fmla="*/ 138205 h 1899"/>
                  <a:gd name="T36" fmla="*/ 137845 w 2069"/>
                  <a:gd name="T37" fmla="*/ 109570 h 1899"/>
                  <a:gd name="T38" fmla="*/ 137845 w 2069"/>
                  <a:gd name="T39" fmla="*/ 40823 h 1899"/>
                  <a:gd name="T40" fmla="*/ 127678 w 2069"/>
                  <a:gd name="T41" fmla="*/ 40823 h 1899"/>
                  <a:gd name="T42" fmla="*/ 127678 w 2069"/>
                  <a:gd name="T43" fmla="*/ 40823 h 1899"/>
                  <a:gd name="T44" fmla="*/ 127678 w 2069"/>
                  <a:gd name="T45" fmla="*/ 40823 h 1899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069" h="1899">
                    <a:moveTo>
                      <a:pt x="1120" y="0"/>
                    </a:moveTo>
                    <a:cubicBezTo>
                      <a:pt x="655" y="0"/>
                      <a:pt x="270" y="334"/>
                      <a:pt x="189" y="777"/>
                    </a:cubicBezTo>
                    <a:cubicBezTo>
                      <a:pt x="0" y="777"/>
                      <a:pt x="0" y="777"/>
                      <a:pt x="0" y="777"/>
                    </a:cubicBezTo>
                    <a:cubicBezTo>
                      <a:pt x="259" y="1122"/>
                      <a:pt x="259" y="1122"/>
                      <a:pt x="259" y="1122"/>
                    </a:cubicBezTo>
                    <a:cubicBezTo>
                      <a:pt x="517" y="777"/>
                      <a:pt x="517" y="777"/>
                      <a:pt x="517" y="777"/>
                    </a:cubicBezTo>
                    <a:cubicBezTo>
                      <a:pt x="362" y="777"/>
                      <a:pt x="362" y="777"/>
                      <a:pt x="362" y="777"/>
                    </a:cubicBezTo>
                    <a:cubicBezTo>
                      <a:pt x="442" y="432"/>
                      <a:pt x="747" y="173"/>
                      <a:pt x="1120" y="173"/>
                    </a:cubicBezTo>
                    <a:cubicBezTo>
                      <a:pt x="1552" y="173"/>
                      <a:pt x="1896" y="518"/>
                      <a:pt x="1896" y="950"/>
                    </a:cubicBezTo>
                    <a:cubicBezTo>
                      <a:pt x="1896" y="1381"/>
                      <a:pt x="1552" y="1727"/>
                      <a:pt x="1120" y="1727"/>
                    </a:cubicBezTo>
                    <a:cubicBezTo>
                      <a:pt x="850" y="1727"/>
                      <a:pt x="615" y="1588"/>
                      <a:pt x="477" y="1381"/>
                    </a:cubicBezTo>
                    <a:cubicBezTo>
                      <a:pt x="276" y="1381"/>
                      <a:pt x="276" y="1381"/>
                      <a:pt x="276" y="1381"/>
                    </a:cubicBezTo>
                    <a:cubicBezTo>
                      <a:pt x="431" y="1686"/>
                      <a:pt x="753" y="1899"/>
                      <a:pt x="1120" y="1899"/>
                    </a:cubicBezTo>
                    <a:cubicBezTo>
                      <a:pt x="1643" y="1899"/>
                      <a:pt x="2069" y="1473"/>
                      <a:pt x="2069" y="950"/>
                    </a:cubicBezTo>
                    <a:cubicBezTo>
                      <a:pt x="2069" y="426"/>
                      <a:pt x="1643" y="0"/>
                      <a:pt x="1120" y="0"/>
                    </a:cubicBezTo>
                    <a:close/>
                    <a:moveTo>
                      <a:pt x="1080" y="345"/>
                    </a:moveTo>
                    <a:cubicBezTo>
                      <a:pt x="1080" y="978"/>
                      <a:pt x="1080" y="978"/>
                      <a:pt x="1080" y="978"/>
                    </a:cubicBezTo>
                    <a:cubicBezTo>
                      <a:pt x="1528" y="1243"/>
                      <a:pt x="1528" y="1243"/>
                      <a:pt x="1528" y="1243"/>
                    </a:cubicBezTo>
                    <a:cubicBezTo>
                      <a:pt x="1569" y="1168"/>
                      <a:pt x="1569" y="1168"/>
                      <a:pt x="1569" y="1168"/>
                    </a:cubicBezTo>
                    <a:cubicBezTo>
                      <a:pt x="1166" y="926"/>
                      <a:pt x="1166" y="926"/>
                      <a:pt x="1166" y="926"/>
                    </a:cubicBezTo>
                    <a:cubicBezTo>
                      <a:pt x="1166" y="345"/>
                      <a:pt x="1166" y="345"/>
                      <a:pt x="1166" y="345"/>
                    </a:cubicBezTo>
                    <a:lnTo>
                      <a:pt x="1080" y="345"/>
                    </a:lnTo>
                    <a:close/>
                    <a:moveTo>
                      <a:pt x="1080" y="345"/>
                    </a:moveTo>
                    <a:cubicBezTo>
                      <a:pt x="1080" y="345"/>
                      <a:pt x="1080" y="345"/>
                      <a:pt x="1080" y="34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3" name="任意多边形 42"/>
            <p:cNvSpPr/>
            <p:nvPr/>
          </p:nvSpPr>
          <p:spPr>
            <a:xfrm>
              <a:off x="5113140" y="2771775"/>
              <a:ext cx="0" cy="665121"/>
            </a:xfrm>
            <a:custGeom>
              <a:avLst/>
              <a:gdLst>
                <a:gd name="connsiteX0" fmla="*/ 0 w 0"/>
                <a:gd name="connsiteY0" fmla="*/ 664369 h 664369"/>
                <a:gd name="connsiteX1" fmla="*/ 0 w 0"/>
                <a:gd name="connsiteY1" fmla="*/ 0 h 66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664369">
                  <a:moveTo>
                    <a:pt x="0" y="664369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644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5674858" y="2263552"/>
            <a:ext cx="1484480" cy="2089432"/>
            <a:chOff x="4073129" y="1591073"/>
            <a:chExt cx="1056084" cy="1485502"/>
          </a:xfrm>
        </p:grpSpPr>
        <p:sp>
          <p:nvSpPr>
            <p:cNvPr id="5" name="矩形 2"/>
            <p:cNvSpPr/>
            <p:nvPr/>
          </p:nvSpPr>
          <p:spPr>
            <a:xfrm>
              <a:off x="4073129" y="1591073"/>
              <a:ext cx="1056084" cy="1485502"/>
            </a:xfrm>
            <a:custGeom>
              <a:avLst/>
              <a:gdLst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0 w 1056084"/>
                <a:gd name="connsiteY3" fmla="*/ 1247378 h 1247378"/>
                <a:gd name="connsiteX4" fmla="*/ 0 w 1056084"/>
                <a:gd name="connsiteY4" fmla="*/ 0 h 1247378"/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522684 w 1056084"/>
                <a:gd name="connsiteY3" fmla="*/ 1247377 h 1247378"/>
                <a:gd name="connsiteX4" fmla="*/ 0 w 1056084"/>
                <a:gd name="connsiteY4" fmla="*/ 1247378 h 1247378"/>
                <a:gd name="connsiteX5" fmla="*/ 0 w 1056084"/>
                <a:gd name="connsiteY5" fmla="*/ 0 h 1247378"/>
                <a:gd name="connsiteX0" fmla="*/ 0 w 1056084"/>
                <a:gd name="connsiteY0" fmla="*/ 0 h 1485502"/>
                <a:gd name="connsiteX1" fmla="*/ 1056084 w 1056084"/>
                <a:gd name="connsiteY1" fmla="*/ 0 h 1485502"/>
                <a:gd name="connsiteX2" fmla="*/ 1056084 w 1056084"/>
                <a:gd name="connsiteY2" fmla="*/ 1247378 h 1485502"/>
                <a:gd name="connsiteX3" fmla="*/ 522684 w 1056084"/>
                <a:gd name="connsiteY3" fmla="*/ 1485502 h 1485502"/>
                <a:gd name="connsiteX4" fmla="*/ 0 w 1056084"/>
                <a:gd name="connsiteY4" fmla="*/ 1247378 h 1485502"/>
                <a:gd name="connsiteX5" fmla="*/ 0 w 1056084"/>
                <a:gd name="connsiteY5" fmla="*/ 0 h 148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6084" h="1485502">
                  <a:moveTo>
                    <a:pt x="0" y="0"/>
                  </a:moveTo>
                  <a:lnTo>
                    <a:pt x="1056084" y="0"/>
                  </a:lnTo>
                  <a:lnTo>
                    <a:pt x="1056084" y="1247378"/>
                  </a:lnTo>
                  <a:lnTo>
                    <a:pt x="522684" y="1485502"/>
                  </a:lnTo>
                  <a:lnTo>
                    <a:pt x="0" y="124737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575" name="Freeform 5"/>
            <p:cNvSpPr>
              <a:spLocks noEditPoints="1"/>
            </p:cNvSpPr>
            <p:nvPr/>
          </p:nvSpPr>
          <p:spPr bwMode="auto">
            <a:xfrm>
              <a:off x="4294188" y="1965325"/>
              <a:ext cx="631825" cy="592138"/>
            </a:xfrm>
            <a:custGeom>
              <a:avLst/>
              <a:gdLst>
                <a:gd name="T0" fmla="*/ 626685 w 2950"/>
                <a:gd name="T1" fmla="*/ 176678 h 2765"/>
                <a:gd name="T2" fmla="*/ 514241 w 2950"/>
                <a:gd name="T3" fmla="*/ 9637 h 2765"/>
                <a:gd name="T4" fmla="*/ 496036 w 2950"/>
                <a:gd name="T5" fmla="*/ 0 h 2765"/>
                <a:gd name="T6" fmla="*/ 136003 w 2950"/>
                <a:gd name="T7" fmla="*/ 0 h 2765"/>
                <a:gd name="T8" fmla="*/ 117798 w 2950"/>
                <a:gd name="T9" fmla="*/ 9637 h 2765"/>
                <a:gd name="T10" fmla="*/ 5354 w 2950"/>
                <a:gd name="T11" fmla="*/ 176678 h 2765"/>
                <a:gd name="T12" fmla="*/ 5997 w 2950"/>
                <a:gd name="T13" fmla="*/ 202162 h 2765"/>
                <a:gd name="T14" fmla="*/ 298564 w 2950"/>
                <a:gd name="T15" fmla="*/ 583572 h 2765"/>
                <a:gd name="T16" fmla="*/ 315913 w 2950"/>
                <a:gd name="T17" fmla="*/ 592138 h 2765"/>
                <a:gd name="T18" fmla="*/ 333261 w 2950"/>
                <a:gd name="T19" fmla="*/ 583572 h 2765"/>
                <a:gd name="T20" fmla="*/ 625828 w 2950"/>
                <a:gd name="T21" fmla="*/ 202162 h 2765"/>
                <a:gd name="T22" fmla="*/ 626685 w 2950"/>
                <a:gd name="T23" fmla="*/ 176678 h 2765"/>
                <a:gd name="T24" fmla="*/ 403083 w 2950"/>
                <a:gd name="T25" fmla="*/ 201948 h 2765"/>
                <a:gd name="T26" fmla="*/ 315913 w 2950"/>
                <a:gd name="T27" fmla="*/ 520396 h 2765"/>
                <a:gd name="T28" fmla="*/ 228956 w 2950"/>
                <a:gd name="T29" fmla="*/ 201948 h 2765"/>
                <a:gd name="T30" fmla="*/ 403083 w 2950"/>
                <a:gd name="T31" fmla="*/ 201948 h 2765"/>
                <a:gd name="T32" fmla="*/ 235382 w 2950"/>
                <a:gd name="T33" fmla="*/ 175607 h 2765"/>
                <a:gd name="T34" fmla="*/ 315913 w 2950"/>
                <a:gd name="T35" fmla="*/ 46686 h 2765"/>
                <a:gd name="T36" fmla="*/ 396443 w 2950"/>
                <a:gd name="T37" fmla="*/ 175607 h 2765"/>
                <a:gd name="T38" fmla="*/ 235382 w 2950"/>
                <a:gd name="T39" fmla="*/ 175607 h 2765"/>
                <a:gd name="T40" fmla="*/ 345255 w 2950"/>
                <a:gd name="T41" fmla="*/ 43902 h 2765"/>
                <a:gd name="T42" fmla="*/ 471620 w 2950"/>
                <a:gd name="T43" fmla="*/ 43902 h 2765"/>
                <a:gd name="T44" fmla="*/ 418504 w 2950"/>
                <a:gd name="T45" fmla="*/ 161044 h 2765"/>
                <a:gd name="T46" fmla="*/ 345255 w 2950"/>
                <a:gd name="T47" fmla="*/ 43902 h 2765"/>
                <a:gd name="T48" fmla="*/ 213535 w 2950"/>
                <a:gd name="T49" fmla="*/ 161044 h 2765"/>
                <a:gd name="T50" fmla="*/ 160419 w 2950"/>
                <a:gd name="T51" fmla="*/ 43902 h 2765"/>
                <a:gd name="T52" fmla="*/ 286784 w 2950"/>
                <a:gd name="T53" fmla="*/ 43902 h 2765"/>
                <a:gd name="T54" fmla="*/ 213535 w 2950"/>
                <a:gd name="T55" fmla="*/ 161044 h 2765"/>
                <a:gd name="T56" fmla="*/ 279502 w 2950"/>
                <a:gd name="T57" fmla="*/ 486560 h 2765"/>
                <a:gd name="T58" fmla="*/ 61041 w 2950"/>
                <a:gd name="T59" fmla="*/ 201948 h 2765"/>
                <a:gd name="T60" fmla="*/ 201541 w 2950"/>
                <a:gd name="T61" fmla="*/ 201948 h 2765"/>
                <a:gd name="T62" fmla="*/ 279502 w 2950"/>
                <a:gd name="T63" fmla="*/ 486560 h 2765"/>
                <a:gd name="T64" fmla="*/ 430284 w 2950"/>
                <a:gd name="T65" fmla="*/ 201948 h 2765"/>
                <a:gd name="T66" fmla="*/ 570784 w 2950"/>
                <a:gd name="T67" fmla="*/ 201948 h 2765"/>
                <a:gd name="T68" fmla="*/ 352537 w 2950"/>
                <a:gd name="T69" fmla="*/ 486560 h 2765"/>
                <a:gd name="T70" fmla="*/ 430284 w 2950"/>
                <a:gd name="T71" fmla="*/ 201948 h 2765"/>
                <a:gd name="T72" fmla="*/ 573140 w 2950"/>
                <a:gd name="T73" fmla="*/ 175607 h 2765"/>
                <a:gd name="T74" fmla="*/ 440778 w 2950"/>
                <a:gd name="T75" fmla="*/ 175607 h 2765"/>
                <a:gd name="T76" fmla="*/ 493894 w 2950"/>
                <a:gd name="T77" fmla="*/ 58250 h 2765"/>
                <a:gd name="T78" fmla="*/ 573140 w 2950"/>
                <a:gd name="T79" fmla="*/ 175607 h 2765"/>
                <a:gd name="T80" fmla="*/ 137931 w 2950"/>
                <a:gd name="T81" fmla="*/ 58250 h 2765"/>
                <a:gd name="T82" fmla="*/ 191261 w 2950"/>
                <a:gd name="T83" fmla="*/ 175607 h 2765"/>
                <a:gd name="T84" fmla="*/ 58685 w 2950"/>
                <a:gd name="T85" fmla="*/ 175607 h 2765"/>
                <a:gd name="T86" fmla="*/ 137931 w 2950"/>
                <a:gd name="T87" fmla="*/ 58250 h 2765"/>
                <a:gd name="T88" fmla="*/ 137931 w 2950"/>
                <a:gd name="T89" fmla="*/ 58250 h 2765"/>
                <a:gd name="T90" fmla="*/ 137931 w 2950"/>
                <a:gd name="T91" fmla="*/ 58250 h 276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950" h="2765">
                  <a:moveTo>
                    <a:pt x="2926" y="825"/>
                  </a:moveTo>
                  <a:cubicBezTo>
                    <a:pt x="2401" y="45"/>
                    <a:pt x="2401" y="45"/>
                    <a:pt x="2401" y="45"/>
                  </a:cubicBezTo>
                  <a:cubicBezTo>
                    <a:pt x="2382" y="17"/>
                    <a:pt x="2350" y="0"/>
                    <a:pt x="2316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01" y="0"/>
                    <a:pt x="569" y="17"/>
                    <a:pt x="550" y="45"/>
                  </a:cubicBezTo>
                  <a:cubicBezTo>
                    <a:pt x="25" y="825"/>
                    <a:pt x="25" y="825"/>
                    <a:pt x="25" y="825"/>
                  </a:cubicBezTo>
                  <a:cubicBezTo>
                    <a:pt x="0" y="861"/>
                    <a:pt x="1" y="909"/>
                    <a:pt x="28" y="944"/>
                  </a:cubicBezTo>
                  <a:cubicBezTo>
                    <a:pt x="1394" y="2725"/>
                    <a:pt x="1394" y="2725"/>
                    <a:pt x="1394" y="2725"/>
                  </a:cubicBezTo>
                  <a:cubicBezTo>
                    <a:pt x="1413" y="2750"/>
                    <a:pt x="1443" y="2765"/>
                    <a:pt x="1475" y="2765"/>
                  </a:cubicBezTo>
                  <a:cubicBezTo>
                    <a:pt x="1507" y="2765"/>
                    <a:pt x="1537" y="2750"/>
                    <a:pt x="1556" y="2725"/>
                  </a:cubicBezTo>
                  <a:cubicBezTo>
                    <a:pt x="2922" y="944"/>
                    <a:pt x="2922" y="944"/>
                    <a:pt x="2922" y="944"/>
                  </a:cubicBezTo>
                  <a:cubicBezTo>
                    <a:pt x="2949" y="909"/>
                    <a:pt x="2950" y="861"/>
                    <a:pt x="2926" y="825"/>
                  </a:cubicBezTo>
                  <a:close/>
                  <a:moveTo>
                    <a:pt x="1882" y="943"/>
                  </a:moveTo>
                  <a:cubicBezTo>
                    <a:pt x="1475" y="2430"/>
                    <a:pt x="1475" y="2430"/>
                    <a:pt x="1475" y="2430"/>
                  </a:cubicBezTo>
                  <a:cubicBezTo>
                    <a:pt x="1069" y="943"/>
                    <a:pt x="1069" y="943"/>
                    <a:pt x="1069" y="943"/>
                  </a:cubicBezTo>
                  <a:cubicBezTo>
                    <a:pt x="1882" y="943"/>
                    <a:pt x="1882" y="943"/>
                    <a:pt x="1882" y="943"/>
                  </a:cubicBezTo>
                  <a:close/>
                  <a:moveTo>
                    <a:pt x="1099" y="820"/>
                  </a:moveTo>
                  <a:cubicBezTo>
                    <a:pt x="1475" y="218"/>
                    <a:pt x="1475" y="218"/>
                    <a:pt x="1475" y="218"/>
                  </a:cubicBezTo>
                  <a:cubicBezTo>
                    <a:pt x="1851" y="820"/>
                    <a:pt x="1851" y="820"/>
                    <a:pt x="1851" y="820"/>
                  </a:cubicBezTo>
                  <a:cubicBezTo>
                    <a:pt x="1099" y="820"/>
                    <a:pt x="1099" y="820"/>
                    <a:pt x="1099" y="820"/>
                  </a:cubicBezTo>
                  <a:close/>
                  <a:moveTo>
                    <a:pt x="1612" y="205"/>
                  </a:moveTo>
                  <a:cubicBezTo>
                    <a:pt x="2202" y="205"/>
                    <a:pt x="2202" y="205"/>
                    <a:pt x="2202" y="205"/>
                  </a:cubicBezTo>
                  <a:cubicBezTo>
                    <a:pt x="1954" y="752"/>
                    <a:pt x="1954" y="752"/>
                    <a:pt x="1954" y="752"/>
                  </a:cubicBezTo>
                  <a:cubicBezTo>
                    <a:pt x="1612" y="205"/>
                    <a:pt x="1612" y="205"/>
                    <a:pt x="1612" y="205"/>
                  </a:cubicBezTo>
                  <a:close/>
                  <a:moveTo>
                    <a:pt x="997" y="752"/>
                  </a:moveTo>
                  <a:cubicBezTo>
                    <a:pt x="749" y="205"/>
                    <a:pt x="749" y="205"/>
                    <a:pt x="749" y="205"/>
                  </a:cubicBezTo>
                  <a:cubicBezTo>
                    <a:pt x="1339" y="205"/>
                    <a:pt x="1339" y="205"/>
                    <a:pt x="1339" y="205"/>
                  </a:cubicBezTo>
                  <a:cubicBezTo>
                    <a:pt x="997" y="752"/>
                    <a:pt x="997" y="752"/>
                    <a:pt x="997" y="752"/>
                  </a:cubicBezTo>
                  <a:close/>
                  <a:moveTo>
                    <a:pt x="1305" y="2272"/>
                  </a:moveTo>
                  <a:cubicBezTo>
                    <a:pt x="285" y="943"/>
                    <a:pt x="285" y="943"/>
                    <a:pt x="285" y="943"/>
                  </a:cubicBezTo>
                  <a:cubicBezTo>
                    <a:pt x="941" y="943"/>
                    <a:pt x="941" y="943"/>
                    <a:pt x="941" y="943"/>
                  </a:cubicBezTo>
                  <a:cubicBezTo>
                    <a:pt x="1305" y="2272"/>
                    <a:pt x="1305" y="2272"/>
                    <a:pt x="1305" y="2272"/>
                  </a:cubicBezTo>
                  <a:close/>
                  <a:moveTo>
                    <a:pt x="2009" y="943"/>
                  </a:moveTo>
                  <a:cubicBezTo>
                    <a:pt x="2665" y="943"/>
                    <a:pt x="2665" y="943"/>
                    <a:pt x="2665" y="943"/>
                  </a:cubicBezTo>
                  <a:cubicBezTo>
                    <a:pt x="1646" y="2272"/>
                    <a:pt x="1646" y="2272"/>
                    <a:pt x="1646" y="2272"/>
                  </a:cubicBezTo>
                  <a:cubicBezTo>
                    <a:pt x="2009" y="943"/>
                    <a:pt x="2009" y="943"/>
                    <a:pt x="2009" y="943"/>
                  </a:cubicBezTo>
                  <a:close/>
                  <a:moveTo>
                    <a:pt x="2676" y="820"/>
                  </a:moveTo>
                  <a:cubicBezTo>
                    <a:pt x="2058" y="820"/>
                    <a:pt x="2058" y="820"/>
                    <a:pt x="2058" y="820"/>
                  </a:cubicBezTo>
                  <a:cubicBezTo>
                    <a:pt x="2306" y="272"/>
                    <a:pt x="2306" y="272"/>
                    <a:pt x="2306" y="272"/>
                  </a:cubicBezTo>
                  <a:cubicBezTo>
                    <a:pt x="2676" y="820"/>
                    <a:pt x="2676" y="820"/>
                    <a:pt x="2676" y="820"/>
                  </a:cubicBezTo>
                  <a:close/>
                  <a:moveTo>
                    <a:pt x="644" y="272"/>
                  </a:moveTo>
                  <a:cubicBezTo>
                    <a:pt x="893" y="820"/>
                    <a:pt x="893" y="820"/>
                    <a:pt x="893" y="820"/>
                  </a:cubicBezTo>
                  <a:cubicBezTo>
                    <a:pt x="274" y="820"/>
                    <a:pt x="274" y="820"/>
                    <a:pt x="274" y="820"/>
                  </a:cubicBezTo>
                  <a:cubicBezTo>
                    <a:pt x="644" y="272"/>
                    <a:pt x="644" y="272"/>
                    <a:pt x="644" y="272"/>
                  </a:cubicBezTo>
                  <a:close/>
                  <a:moveTo>
                    <a:pt x="644" y="272"/>
                  </a:moveTo>
                  <a:cubicBezTo>
                    <a:pt x="644" y="272"/>
                    <a:pt x="644" y="272"/>
                    <a:pt x="644" y="2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>
            <a:grpSpLocks/>
          </p:cNvGrpSpPr>
          <p:nvPr/>
        </p:nvGrpSpPr>
        <p:grpSpPr bwMode="auto">
          <a:xfrm>
            <a:off x="1609842" y="2263552"/>
            <a:ext cx="1484478" cy="2089432"/>
            <a:chOff x="1182291" y="1591073"/>
            <a:chExt cx="1056084" cy="1485502"/>
          </a:xfrm>
        </p:grpSpPr>
        <p:sp>
          <p:nvSpPr>
            <p:cNvPr id="3" name="矩形 2"/>
            <p:cNvSpPr/>
            <p:nvPr/>
          </p:nvSpPr>
          <p:spPr>
            <a:xfrm>
              <a:off x="1182291" y="1591073"/>
              <a:ext cx="1056084" cy="1485502"/>
            </a:xfrm>
            <a:custGeom>
              <a:avLst/>
              <a:gdLst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0 w 1056084"/>
                <a:gd name="connsiteY3" fmla="*/ 1247378 h 1247378"/>
                <a:gd name="connsiteX4" fmla="*/ 0 w 1056084"/>
                <a:gd name="connsiteY4" fmla="*/ 0 h 1247378"/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522684 w 1056084"/>
                <a:gd name="connsiteY3" fmla="*/ 1247377 h 1247378"/>
                <a:gd name="connsiteX4" fmla="*/ 0 w 1056084"/>
                <a:gd name="connsiteY4" fmla="*/ 1247378 h 1247378"/>
                <a:gd name="connsiteX5" fmla="*/ 0 w 1056084"/>
                <a:gd name="connsiteY5" fmla="*/ 0 h 1247378"/>
                <a:gd name="connsiteX0" fmla="*/ 0 w 1056084"/>
                <a:gd name="connsiteY0" fmla="*/ 0 h 1485502"/>
                <a:gd name="connsiteX1" fmla="*/ 1056084 w 1056084"/>
                <a:gd name="connsiteY1" fmla="*/ 0 h 1485502"/>
                <a:gd name="connsiteX2" fmla="*/ 1056084 w 1056084"/>
                <a:gd name="connsiteY2" fmla="*/ 1247378 h 1485502"/>
                <a:gd name="connsiteX3" fmla="*/ 522684 w 1056084"/>
                <a:gd name="connsiteY3" fmla="*/ 1485502 h 1485502"/>
                <a:gd name="connsiteX4" fmla="*/ 0 w 1056084"/>
                <a:gd name="connsiteY4" fmla="*/ 1247378 h 1485502"/>
                <a:gd name="connsiteX5" fmla="*/ 0 w 1056084"/>
                <a:gd name="connsiteY5" fmla="*/ 0 h 148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6084" h="1485502">
                  <a:moveTo>
                    <a:pt x="0" y="0"/>
                  </a:moveTo>
                  <a:lnTo>
                    <a:pt x="1056084" y="0"/>
                  </a:lnTo>
                  <a:lnTo>
                    <a:pt x="1056084" y="1247378"/>
                  </a:lnTo>
                  <a:lnTo>
                    <a:pt x="522684" y="1485502"/>
                  </a:lnTo>
                  <a:lnTo>
                    <a:pt x="0" y="124737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573" name="Freeform 9"/>
            <p:cNvSpPr>
              <a:spLocks noEditPoints="1"/>
            </p:cNvSpPr>
            <p:nvPr/>
          </p:nvSpPr>
          <p:spPr bwMode="auto">
            <a:xfrm>
              <a:off x="1381125" y="1885950"/>
              <a:ext cx="658813" cy="722313"/>
            </a:xfrm>
            <a:custGeom>
              <a:avLst/>
              <a:gdLst>
                <a:gd name="T0" fmla="*/ 658813 w 2210"/>
                <a:gd name="T1" fmla="*/ 411007 h 2427"/>
                <a:gd name="T2" fmla="*/ 658813 w 2210"/>
                <a:gd name="T3" fmla="*/ 408329 h 2427"/>
                <a:gd name="T4" fmla="*/ 657024 w 2210"/>
                <a:gd name="T5" fmla="*/ 388388 h 2427"/>
                <a:gd name="T6" fmla="*/ 434936 w 2210"/>
                <a:gd name="T7" fmla="*/ 79166 h 2427"/>
                <a:gd name="T8" fmla="*/ 410789 w 2210"/>
                <a:gd name="T9" fmla="*/ 93451 h 2427"/>
                <a:gd name="T10" fmla="*/ 618867 w 2210"/>
                <a:gd name="T11" fmla="*/ 333329 h 2427"/>
                <a:gd name="T12" fmla="*/ 487104 w 2210"/>
                <a:gd name="T13" fmla="*/ 359817 h 2427"/>
                <a:gd name="T14" fmla="*/ 331195 w 2210"/>
                <a:gd name="T15" fmla="*/ 359817 h 2427"/>
                <a:gd name="T16" fmla="*/ 175286 w 2210"/>
                <a:gd name="T17" fmla="*/ 359817 h 2427"/>
                <a:gd name="T18" fmla="*/ 37263 w 2210"/>
                <a:gd name="T19" fmla="*/ 338389 h 2427"/>
                <a:gd name="T20" fmla="*/ 328512 w 2210"/>
                <a:gd name="T21" fmla="*/ 94047 h 2427"/>
                <a:gd name="T22" fmla="*/ 344908 w 2210"/>
                <a:gd name="T23" fmla="*/ 15774 h 2427"/>
                <a:gd name="T24" fmla="*/ 312116 w 2210"/>
                <a:gd name="T25" fmla="*/ 15774 h 2427"/>
                <a:gd name="T26" fmla="*/ 298 w 2210"/>
                <a:gd name="T27" fmla="*/ 388388 h 2427"/>
                <a:gd name="T28" fmla="*/ 0 w 2210"/>
                <a:gd name="T29" fmla="*/ 411007 h 2427"/>
                <a:gd name="T30" fmla="*/ 34282 w 2210"/>
                <a:gd name="T31" fmla="*/ 413090 h 2427"/>
                <a:gd name="T32" fmla="*/ 97182 w 2210"/>
                <a:gd name="T33" fmla="*/ 346127 h 2427"/>
                <a:gd name="T34" fmla="*/ 159486 w 2210"/>
                <a:gd name="T35" fmla="*/ 411900 h 2427"/>
                <a:gd name="T36" fmla="*/ 159486 w 2210"/>
                <a:gd name="T37" fmla="*/ 412793 h 2427"/>
                <a:gd name="T38" fmla="*/ 159486 w 2210"/>
                <a:gd name="T39" fmla="*/ 413090 h 2427"/>
                <a:gd name="T40" fmla="*/ 191086 w 2210"/>
                <a:gd name="T41" fmla="*/ 413090 h 2427"/>
                <a:gd name="T42" fmla="*/ 191086 w 2210"/>
                <a:gd name="T43" fmla="*/ 412793 h 2427"/>
                <a:gd name="T44" fmla="*/ 190787 w 2210"/>
                <a:gd name="T45" fmla="*/ 411602 h 2427"/>
                <a:gd name="T46" fmla="*/ 253390 w 2210"/>
                <a:gd name="T47" fmla="*/ 346127 h 2427"/>
                <a:gd name="T48" fmla="*/ 314203 w 2210"/>
                <a:gd name="T49" fmla="*/ 604160 h 2427"/>
                <a:gd name="T50" fmla="*/ 246533 w 2210"/>
                <a:gd name="T51" fmla="*/ 689575 h 2427"/>
                <a:gd name="T52" fmla="*/ 156207 w 2210"/>
                <a:gd name="T53" fmla="*/ 599398 h 2427"/>
                <a:gd name="T54" fmla="*/ 246533 w 2210"/>
                <a:gd name="T55" fmla="*/ 722313 h 2427"/>
                <a:gd name="T56" fmla="*/ 346995 w 2210"/>
                <a:gd name="T57" fmla="*/ 607731 h 2427"/>
                <a:gd name="T58" fmla="*/ 409299 w 2210"/>
                <a:gd name="T59" fmla="*/ 346127 h 2427"/>
                <a:gd name="T60" fmla="*/ 471603 w 2210"/>
                <a:gd name="T61" fmla="*/ 411602 h 2427"/>
                <a:gd name="T62" fmla="*/ 471603 w 2210"/>
                <a:gd name="T63" fmla="*/ 412793 h 2427"/>
                <a:gd name="T64" fmla="*/ 471603 w 2210"/>
                <a:gd name="T65" fmla="*/ 413090 h 2427"/>
                <a:gd name="T66" fmla="*/ 502904 w 2210"/>
                <a:gd name="T67" fmla="*/ 413090 h 2427"/>
                <a:gd name="T68" fmla="*/ 502904 w 2210"/>
                <a:gd name="T69" fmla="*/ 412793 h 2427"/>
                <a:gd name="T70" fmla="*/ 502904 w 2210"/>
                <a:gd name="T71" fmla="*/ 411900 h 2427"/>
                <a:gd name="T72" fmla="*/ 565208 w 2210"/>
                <a:gd name="T73" fmla="*/ 346127 h 2427"/>
                <a:gd name="T74" fmla="*/ 626021 w 2210"/>
                <a:gd name="T75" fmla="*/ 411007 h 2427"/>
                <a:gd name="T76" fmla="*/ 626021 w 2210"/>
                <a:gd name="T77" fmla="*/ 411007 h 2427"/>
                <a:gd name="T78" fmla="*/ 658813 w 2210"/>
                <a:gd name="T79" fmla="*/ 413090 h 2427"/>
                <a:gd name="T80" fmla="*/ 658813 w 2210"/>
                <a:gd name="T81" fmla="*/ 411602 h 2427"/>
                <a:gd name="T82" fmla="*/ 658813 w 2210"/>
                <a:gd name="T83" fmla="*/ 411007 h 24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210" h="2427"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79"/>
                    <a:pt x="2210" y="1376"/>
                    <a:pt x="2210" y="1372"/>
                  </a:cubicBezTo>
                  <a:cubicBezTo>
                    <a:pt x="2209" y="1363"/>
                    <a:pt x="2208" y="1354"/>
                    <a:pt x="2207" y="1345"/>
                  </a:cubicBezTo>
                  <a:cubicBezTo>
                    <a:pt x="2205" y="1328"/>
                    <a:pt x="2204" y="1310"/>
                    <a:pt x="2204" y="1305"/>
                  </a:cubicBezTo>
                  <a:cubicBezTo>
                    <a:pt x="2204" y="823"/>
                    <a:pt x="1894" y="413"/>
                    <a:pt x="1462" y="264"/>
                  </a:cubicBezTo>
                  <a:cubicBezTo>
                    <a:pt x="1461" y="265"/>
                    <a:pt x="1460" y="265"/>
                    <a:pt x="1459" y="266"/>
                  </a:cubicBezTo>
                  <a:cubicBezTo>
                    <a:pt x="1451" y="262"/>
                    <a:pt x="1442" y="259"/>
                    <a:pt x="1433" y="259"/>
                  </a:cubicBezTo>
                  <a:cubicBezTo>
                    <a:pt x="1402" y="259"/>
                    <a:pt x="1378" y="284"/>
                    <a:pt x="1378" y="314"/>
                  </a:cubicBezTo>
                  <a:cubicBezTo>
                    <a:pt x="1378" y="343"/>
                    <a:pt x="1400" y="367"/>
                    <a:pt x="1428" y="369"/>
                  </a:cubicBezTo>
                  <a:cubicBezTo>
                    <a:pt x="1758" y="484"/>
                    <a:pt x="2009" y="769"/>
                    <a:pt x="2076" y="1120"/>
                  </a:cubicBezTo>
                  <a:cubicBezTo>
                    <a:pt x="2025" y="1081"/>
                    <a:pt x="1963" y="1058"/>
                    <a:pt x="1896" y="1058"/>
                  </a:cubicBezTo>
                  <a:cubicBezTo>
                    <a:pt x="1787" y="1058"/>
                    <a:pt x="1691" y="1119"/>
                    <a:pt x="1634" y="1209"/>
                  </a:cubicBezTo>
                  <a:cubicBezTo>
                    <a:pt x="1578" y="1119"/>
                    <a:pt x="1482" y="1058"/>
                    <a:pt x="1373" y="1058"/>
                  </a:cubicBezTo>
                  <a:cubicBezTo>
                    <a:pt x="1264" y="1058"/>
                    <a:pt x="1167" y="1119"/>
                    <a:pt x="1111" y="1209"/>
                  </a:cubicBezTo>
                  <a:cubicBezTo>
                    <a:pt x="1055" y="1119"/>
                    <a:pt x="959" y="1058"/>
                    <a:pt x="850" y="1058"/>
                  </a:cubicBezTo>
                  <a:cubicBezTo>
                    <a:pt x="740" y="1058"/>
                    <a:pt x="644" y="1119"/>
                    <a:pt x="588" y="1209"/>
                  </a:cubicBezTo>
                  <a:cubicBezTo>
                    <a:pt x="532" y="1119"/>
                    <a:pt x="436" y="1058"/>
                    <a:pt x="326" y="1058"/>
                  </a:cubicBezTo>
                  <a:cubicBezTo>
                    <a:pt x="250" y="1058"/>
                    <a:pt x="180" y="1088"/>
                    <a:pt x="125" y="1137"/>
                  </a:cubicBezTo>
                  <a:cubicBezTo>
                    <a:pt x="205" y="675"/>
                    <a:pt x="604" y="322"/>
                    <a:pt x="1087" y="314"/>
                  </a:cubicBezTo>
                  <a:cubicBezTo>
                    <a:pt x="1091" y="316"/>
                    <a:pt x="1096" y="316"/>
                    <a:pt x="1102" y="316"/>
                  </a:cubicBezTo>
                  <a:cubicBezTo>
                    <a:pt x="1141" y="316"/>
                    <a:pt x="1157" y="284"/>
                    <a:pt x="1157" y="245"/>
                  </a:cubicBezTo>
                  <a:cubicBezTo>
                    <a:pt x="1157" y="53"/>
                    <a:pt x="1157" y="53"/>
                    <a:pt x="1157" y="53"/>
                  </a:cubicBezTo>
                  <a:cubicBezTo>
                    <a:pt x="1157" y="22"/>
                    <a:pt x="1134" y="0"/>
                    <a:pt x="1102" y="0"/>
                  </a:cubicBezTo>
                  <a:cubicBezTo>
                    <a:pt x="1078" y="0"/>
                    <a:pt x="1047" y="20"/>
                    <a:pt x="1047" y="53"/>
                  </a:cubicBezTo>
                  <a:cubicBezTo>
                    <a:pt x="1047" y="205"/>
                    <a:pt x="1047" y="205"/>
                    <a:pt x="1047" y="205"/>
                  </a:cubicBezTo>
                  <a:cubicBezTo>
                    <a:pt x="464" y="234"/>
                    <a:pt x="1" y="716"/>
                    <a:pt x="1" y="1305"/>
                  </a:cubicBezTo>
                  <a:cubicBezTo>
                    <a:pt x="1" y="1312"/>
                    <a:pt x="1" y="1345"/>
                    <a:pt x="1" y="1368"/>
                  </a:cubicBezTo>
                  <a:cubicBezTo>
                    <a:pt x="0" y="1372"/>
                    <a:pt x="0" y="1376"/>
                    <a:pt x="0" y="1381"/>
                  </a:cubicBezTo>
                  <a:cubicBezTo>
                    <a:pt x="0" y="1413"/>
                    <a:pt x="26" y="1440"/>
                    <a:pt x="58" y="1440"/>
                  </a:cubicBezTo>
                  <a:cubicBezTo>
                    <a:pt x="87" y="1440"/>
                    <a:pt x="112" y="1417"/>
                    <a:pt x="115" y="1388"/>
                  </a:cubicBezTo>
                  <a:cubicBezTo>
                    <a:pt x="117" y="1388"/>
                    <a:pt x="117" y="1388"/>
                    <a:pt x="117" y="1388"/>
                  </a:cubicBezTo>
                  <a:cubicBezTo>
                    <a:pt x="118" y="1271"/>
                    <a:pt x="211" y="1163"/>
                    <a:pt x="326" y="1163"/>
                  </a:cubicBezTo>
                  <a:cubicBezTo>
                    <a:pt x="438" y="1163"/>
                    <a:pt x="530" y="1265"/>
                    <a:pt x="536" y="1378"/>
                  </a:cubicBezTo>
                  <a:cubicBezTo>
                    <a:pt x="535" y="1380"/>
                    <a:pt x="535" y="1382"/>
                    <a:pt x="535" y="1384"/>
                  </a:cubicBezTo>
                  <a:cubicBezTo>
                    <a:pt x="535" y="1385"/>
                    <a:pt x="535" y="1385"/>
                    <a:pt x="535" y="1386"/>
                  </a:cubicBezTo>
                  <a:cubicBezTo>
                    <a:pt x="535" y="1386"/>
                    <a:pt x="535" y="1386"/>
                    <a:pt x="535" y="1387"/>
                  </a:cubicBezTo>
                  <a:cubicBezTo>
                    <a:pt x="535" y="1387"/>
                    <a:pt x="535" y="1388"/>
                    <a:pt x="535" y="1388"/>
                  </a:cubicBezTo>
                  <a:cubicBezTo>
                    <a:pt x="535" y="1388"/>
                    <a:pt x="535" y="1388"/>
                    <a:pt x="535" y="1388"/>
                  </a:cubicBezTo>
                  <a:cubicBezTo>
                    <a:pt x="536" y="1417"/>
                    <a:pt x="560" y="1440"/>
                    <a:pt x="588" y="1440"/>
                  </a:cubicBezTo>
                  <a:cubicBezTo>
                    <a:pt x="616" y="1440"/>
                    <a:pt x="639" y="1417"/>
                    <a:pt x="641" y="1388"/>
                  </a:cubicBezTo>
                  <a:cubicBezTo>
                    <a:pt x="641" y="1388"/>
                    <a:pt x="641" y="1388"/>
                    <a:pt x="641" y="1388"/>
                  </a:cubicBezTo>
                  <a:cubicBezTo>
                    <a:pt x="641" y="1388"/>
                    <a:pt x="641" y="1387"/>
                    <a:pt x="641" y="1387"/>
                  </a:cubicBezTo>
                  <a:cubicBezTo>
                    <a:pt x="641" y="1387"/>
                    <a:pt x="641" y="1386"/>
                    <a:pt x="641" y="1386"/>
                  </a:cubicBezTo>
                  <a:cubicBezTo>
                    <a:pt x="641" y="1385"/>
                    <a:pt x="641" y="1384"/>
                    <a:pt x="640" y="1383"/>
                  </a:cubicBezTo>
                  <a:cubicBezTo>
                    <a:pt x="640" y="1381"/>
                    <a:pt x="640" y="1379"/>
                    <a:pt x="640" y="1378"/>
                  </a:cubicBezTo>
                  <a:cubicBezTo>
                    <a:pt x="646" y="1265"/>
                    <a:pt x="738" y="1163"/>
                    <a:pt x="850" y="1163"/>
                  </a:cubicBezTo>
                  <a:cubicBezTo>
                    <a:pt x="949" y="1163"/>
                    <a:pt x="1032" y="1244"/>
                    <a:pt x="1054" y="1341"/>
                  </a:cubicBezTo>
                  <a:cubicBezTo>
                    <a:pt x="1054" y="2030"/>
                    <a:pt x="1054" y="2030"/>
                    <a:pt x="1054" y="2030"/>
                  </a:cubicBezTo>
                  <a:cubicBezTo>
                    <a:pt x="1049" y="2041"/>
                    <a:pt x="1047" y="2055"/>
                    <a:pt x="1047" y="2069"/>
                  </a:cubicBezTo>
                  <a:cubicBezTo>
                    <a:pt x="1047" y="2190"/>
                    <a:pt x="1000" y="2317"/>
                    <a:pt x="827" y="2317"/>
                  </a:cubicBezTo>
                  <a:cubicBezTo>
                    <a:pt x="676" y="2317"/>
                    <a:pt x="579" y="2190"/>
                    <a:pt x="579" y="2069"/>
                  </a:cubicBezTo>
                  <a:cubicBezTo>
                    <a:pt x="579" y="2030"/>
                    <a:pt x="552" y="2014"/>
                    <a:pt x="524" y="2014"/>
                  </a:cubicBezTo>
                  <a:cubicBezTo>
                    <a:pt x="496" y="2014"/>
                    <a:pt x="469" y="2030"/>
                    <a:pt x="469" y="2069"/>
                  </a:cubicBezTo>
                  <a:cubicBezTo>
                    <a:pt x="469" y="2268"/>
                    <a:pt x="578" y="2427"/>
                    <a:pt x="827" y="2427"/>
                  </a:cubicBezTo>
                  <a:cubicBezTo>
                    <a:pt x="1112" y="2427"/>
                    <a:pt x="1156" y="2274"/>
                    <a:pt x="1157" y="2080"/>
                  </a:cubicBezTo>
                  <a:cubicBezTo>
                    <a:pt x="1162" y="2069"/>
                    <a:pt x="1164" y="2056"/>
                    <a:pt x="1164" y="2042"/>
                  </a:cubicBezTo>
                  <a:cubicBezTo>
                    <a:pt x="1164" y="1375"/>
                    <a:pt x="1164" y="1375"/>
                    <a:pt x="1164" y="1375"/>
                  </a:cubicBezTo>
                  <a:cubicBezTo>
                    <a:pt x="1171" y="1263"/>
                    <a:pt x="1262" y="1163"/>
                    <a:pt x="1373" y="1163"/>
                  </a:cubicBezTo>
                  <a:cubicBezTo>
                    <a:pt x="1485" y="1163"/>
                    <a:pt x="1576" y="1265"/>
                    <a:pt x="1582" y="1378"/>
                  </a:cubicBezTo>
                  <a:cubicBezTo>
                    <a:pt x="1582" y="1379"/>
                    <a:pt x="1582" y="1381"/>
                    <a:pt x="1582" y="1383"/>
                  </a:cubicBezTo>
                  <a:cubicBezTo>
                    <a:pt x="1582" y="1384"/>
                    <a:pt x="1582" y="1385"/>
                    <a:pt x="1582" y="1386"/>
                  </a:cubicBezTo>
                  <a:cubicBezTo>
                    <a:pt x="1582" y="1386"/>
                    <a:pt x="1582" y="1387"/>
                    <a:pt x="1582" y="1387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3" y="1417"/>
                    <a:pt x="1606" y="1440"/>
                    <a:pt x="1634" y="1440"/>
                  </a:cubicBezTo>
                  <a:cubicBezTo>
                    <a:pt x="1663" y="1440"/>
                    <a:pt x="1686" y="1417"/>
                    <a:pt x="1687" y="1388"/>
                  </a:cubicBezTo>
                  <a:cubicBezTo>
                    <a:pt x="1687" y="1388"/>
                    <a:pt x="1687" y="1388"/>
                    <a:pt x="1687" y="1388"/>
                  </a:cubicBezTo>
                  <a:cubicBezTo>
                    <a:pt x="1687" y="1388"/>
                    <a:pt x="1687" y="1387"/>
                    <a:pt x="1687" y="1387"/>
                  </a:cubicBezTo>
                  <a:cubicBezTo>
                    <a:pt x="1687" y="1386"/>
                    <a:pt x="1687" y="1386"/>
                    <a:pt x="1687" y="1386"/>
                  </a:cubicBezTo>
                  <a:cubicBezTo>
                    <a:pt x="1687" y="1385"/>
                    <a:pt x="1687" y="1385"/>
                    <a:pt x="1687" y="1384"/>
                  </a:cubicBezTo>
                  <a:cubicBezTo>
                    <a:pt x="1687" y="1382"/>
                    <a:pt x="1687" y="1380"/>
                    <a:pt x="1687" y="1378"/>
                  </a:cubicBezTo>
                  <a:cubicBezTo>
                    <a:pt x="1692" y="1265"/>
                    <a:pt x="1784" y="1163"/>
                    <a:pt x="1896" y="1163"/>
                  </a:cubicBezTo>
                  <a:cubicBezTo>
                    <a:pt x="1988" y="1163"/>
                    <a:pt x="2067" y="1233"/>
                    <a:pt x="2095" y="1321"/>
                  </a:cubicBezTo>
                  <a:cubicBezTo>
                    <a:pt x="2096" y="1341"/>
                    <a:pt x="2100" y="1374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412"/>
                    <a:pt x="2125" y="1436"/>
                    <a:pt x="2155" y="1436"/>
                  </a:cubicBezTo>
                  <a:cubicBezTo>
                    <a:pt x="2183" y="1436"/>
                    <a:pt x="2206" y="1415"/>
                    <a:pt x="2210" y="1388"/>
                  </a:cubicBezTo>
                  <a:cubicBezTo>
                    <a:pt x="2210" y="1388"/>
                    <a:pt x="2210" y="1388"/>
                    <a:pt x="2210" y="1388"/>
                  </a:cubicBezTo>
                  <a:cubicBezTo>
                    <a:pt x="2210" y="1386"/>
                    <a:pt x="2210" y="1385"/>
                    <a:pt x="2210" y="1383"/>
                  </a:cubicBezTo>
                  <a:cubicBezTo>
                    <a:pt x="2210" y="1382"/>
                    <a:pt x="2210" y="1382"/>
                    <a:pt x="2210" y="1381"/>
                  </a:cubicBezTo>
                  <a:close/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7706251" y="2263552"/>
            <a:ext cx="1486711" cy="2089432"/>
            <a:chOff x="5518548" y="1591073"/>
            <a:chExt cx="1056084" cy="1485502"/>
          </a:xfrm>
        </p:grpSpPr>
        <p:sp>
          <p:nvSpPr>
            <p:cNvPr id="6" name="矩形 2"/>
            <p:cNvSpPr/>
            <p:nvPr/>
          </p:nvSpPr>
          <p:spPr>
            <a:xfrm>
              <a:off x="5518548" y="1591073"/>
              <a:ext cx="1056084" cy="1485502"/>
            </a:xfrm>
            <a:custGeom>
              <a:avLst/>
              <a:gdLst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0 w 1056084"/>
                <a:gd name="connsiteY3" fmla="*/ 1247378 h 1247378"/>
                <a:gd name="connsiteX4" fmla="*/ 0 w 1056084"/>
                <a:gd name="connsiteY4" fmla="*/ 0 h 1247378"/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522684 w 1056084"/>
                <a:gd name="connsiteY3" fmla="*/ 1247377 h 1247378"/>
                <a:gd name="connsiteX4" fmla="*/ 0 w 1056084"/>
                <a:gd name="connsiteY4" fmla="*/ 1247378 h 1247378"/>
                <a:gd name="connsiteX5" fmla="*/ 0 w 1056084"/>
                <a:gd name="connsiteY5" fmla="*/ 0 h 1247378"/>
                <a:gd name="connsiteX0" fmla="*/ 0 w 1056084"/>
                <a:gd name="connsiteY0" fmla="*/ 0 h 1485502"/>
                <a:gd name="connsiteX1" fmla="*/ 1056084 w 1056084"/>
                <a:gd name="connsiteY1" fmla="*/ 0 h 1485502"/>
                <a:gd name="connsiteX2" fmla="*/ 1056084 w 1056084"/>
                <a:gd name="connsiteY2" fmla="*/ 1247378 h 1485502"/>
                <a:gd name="connsiteX3" fmla="*/ 522684 w 1056084"/>
                <a:gd name="connsiteY3" fmla="*/ 1485502 h 1485502"/>
                <a:gd name="connsiteX4" fmla="*/ 0 w 1056084"/>
                <a:gd name="connsiteY4" fmla="*/ 1247378 h 1485502"/>
                <a:gd name="connsiteX5" fmla="*/ 0 w 1056084"/>
                <a:gd name="connsiteY5" fmla="*/ 0 h 148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6084" h="1485502">
                  <a:moveTo>
                    <a:pt x="0" y="0"/>
                  </a:moveTo>
                  <a:lnTo>
                    <a:pt x="1056084" y="0"/>
                  </a:lnTo>
                  <a:lnTo>
                    <a:pt x="1056084" y="1247378"/>
                  </a:lnTo>
                  <a:lnTo>
                    <a:pt x="522684" y="1485502"/>
                  </a:lnTo>
                  <a:lnTo>
                    <a:pt x="0" y="124737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571" name="Freeform 17"/>
            <p:cNvSpPr>
              <a:spLocks noEditPoints="1"/>
            </p:cNvSpPr>
            <p:nvPr/>
          </p:nvSpPr>
          <p:spPr bwMode="auto">
            <a:xfrm>
              <a:off x="5716588" y="1924050"/>
              <a:ext cx="663575" cy="609600"/>
            </a:xfrm>
            <a:custGeom>
              <a:avLst/>
              <a:gdLst>
                <a:gd name="T0" fmla="*/ 359209 w 2069"/>
                <a:gd name="T1" fmla="*/ 0 h 1899"/>
                <a:gd name="T2" fmla="*/ 60617 w 2069"/>
                <a:gd name="T3" fmla="*/ 249426 h 1899"/>
                <a:gd name="T4" fmla="*/ 0 w 2069"/>
                <a:gd name="T5" fmla="*/ 249426 h 1899"/>
                <a:gd name="T6" fmla="*/ 83067 w 2069"/>
                <a:gd name="T7" fmla="*/ 360174 h 1899"/>
                <a:gd name="T8" fmla="*/ 165814 w 2069"/>
                <a:gd name="T9" fmla="*/ 249426 h 1899"/>
                <a:gd name="T10" fmla="*/ 116102 w 2069"/>
                <a:gd name="T11" fmla="*/ 249426 h 1899"/>
                <a:gd name="T12" fmla="*/ 359209 w 2069"/>
                <a:gd name="T13" fmla="*/ 55535 h 1899"/>
                <a:gd name="T14" fmla="*/ 608090 w 2069"/>
                <a:gd name="T15" fmla="*/ 304961 h 1899"/>
                <a:gd name="T16" fmla="*/ 359209 w 2069"/>
                <a:gd name="T17" fmla="*/ 554386 h 1899"/>
                <a:gd name="T18" fmla="*/ 152985 w 2069"/>
                <a:gd name="T19" fmla="*/ 443316 h 1899"/>
                <a:gd name="T20" fmla="*/ 88519 w 2069"/>
                <a:gd name="T21" fmla="*/ 443316 h 1899"/>
                <a:gd name="T22" fmla="*/ 359209 w 2069"/>
                <a:gd name="T23" fmla="*/ 609600 h 1899"/>
                <a:gd name="T24" fmla="*/ 663575 w 2069"/>
                <a:gd name="T25" fmla="*/ 304961 h 1899"/>
                <a:gd name="T26" fmla="*/ 359209 w 2069"/>
                <a:gd name="T27" fmla="*/ 0 h 1899"/>
                <a:gd name="T28" fmla="*/ 346380 w 2069"/>
                <a:gd name="T29" fmla="*/ 110749 h 1899"/>
                <a:gd name="T30" fmla="*/ 346380 w 2069"/>
                <a:gd name="T31" fmla="*/ 313949 h 1899"/>
                <a:gd name="T32" fmla="*/ 490064 w 2069"/>
                <a:gd name="T33" fmla="*/ 399017 h 1899"/>
                <a:gd name="T34" fmla="*/ 503214 w 2069"/>
                <a:gd name="T35" fmla="*/ 374941 h 1899"/>
                <a:gd name="T36" fmla="*/ 373963 w 2069"/>
                <a:gd name="T37" fmla="*/ 297256 h 1899"/>
                <a:gd name="T38" fmla="*/ 373963 w 2069"/>
                <a:gd name="T39" fmla="*/ 110749 h 1899"/>
                <a:gd name="T40" fmla="*/ 346380 w 2069"/>
                <a:gd name="T41" fmla="*/ 110749 h 1899"/>
                <a:gd name="T42" fmla="*/ 346380 w 2069"/>
                <a:gd name="T43" fmla="*/ 110749 h 1899"/>
                <a:gd name="T44" fmla="*/ 346380 w 2069"/>
                <a:gd name="T45" fmla="*/ 110749 h 189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069" h="1899">
                  <a:moveTo>
                    <a:pt x="1120" y="0"/>
                  </a:moveTo>
                  <a:cubicBezTo>
                    <a:pt x="655" y="0"/>
                    <a:pt x="270" y="334"/>
                    <a:pt x="189" y="77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259" y="1122"/>
                    <a:pt x="259" y="1122"/>
                    <a:pt x="259" y="1122"/>
                  </a:cubicBezTo>
                  <a:cubicBezTo>
                    <a:pt x="517" y="777"/>
                    <a:pt x="517" y="777"/>
                    <a:pt x="517" y="777"/>
                  </a:cubicBezTo>
                  <a:cubicBezTo>
                    <a:pt x="362" y="777"/>
                    <a:pt x="362" y="777"/>
                    <a:pt x="362" y="777"/>
                  </a:cubicBezTo>
                  <a:cubicBezTo>
                    <a:pt x="442" y="432"/>
                    <a:pt x="747" y="173"/>
                    <a:pt x="1120" y="173"/>
                  </a:cubicBezTo>
                  <a:cubicBezTo>
                    <a:pt x="1552" y="173"/>
                    <a:pt x="1896" y="518"/>
                    <a:pt x="1896" y="950"/>
                  </a:cubicBezTo>
                  <a:cubicBezTo>
                    <a:pt x="1896" y="1381"/>
                    <a:pt x="1552" y="1727"/>
                    <a:pt x="1120" y="1727"/>
                  </a:cubicBezTo>
                  <a:cubicBezTo>
                    <a:pt x="850" y="1727"/>
                    <a:pt x="615" y="1588"/>
                    <a:pt x="477" y="1381"/>
                  </a:cubicBezTo>
                  <a:cubicBezTo>
                    <a:pt x="276" y="1381"/>
                    <a:pt x="276" y="1381"/>
                    <a:pt x="276" y="1381"/>
                  </a:cubicBezTo>
                  <a:cubicBezTo>
                    <a:pt x="431" y="1686"/>
                    <a:pt x="753" y="1899"/>
                    <a:pt x="1120" y="1899"/>
                  </a:cubicBezTo>
                  <a:cubicBezTo>
                    <a:pt x="1643" y="1899"/>
                    <a:pt x="2069" y="1473"/>
                    <a:pt x="2069" y="950"/>
                  </a:cubicBezTo>
                  <a:cubicBezTo>
                    <a:pt x="2069" y="426"/>
                    <a:pt x="1643" y="0"/>
                    <a:pt x="1120" y="0"/>
                  </a:cubicBezTo>
                  <a:close/>
                  <a:moveTo>
                    <a:pt x="1080" y="345"/>
                  </a:moveTo>
                  <a:cubicBezTo>
                    <a:pt x="1080" y="978"/>
                    <a:pt x="1080" y="978"/>
                    <a:pt x="1080" y="978"/>
                  </a:cubicBezTo>
                  <a:cubicBezTo>
                    <a:pt x="1528" y="1243"/>
                    <a:pt x="1528" y="1243"/>
                    <a:pt x="1528" y="1243"/>
                  </a:cubicBezTo>
                  <a:cubicBezTo>
                    <a:pt x="1569" y="1168"/>
                    <a:pt x="1569" y="1168"/>
                    <a:pt x="1569" y="1168"/>
                  </a:cubicBezTo>
                  <a:cubicBezTo>
                    <a:pt x="1166" y="926"/>
                    <a:pt x="1166" y="926"/>
                    <a:pt x="1166" y="926"/>
                  </a:cubicBezTo>
                  <a:cubicBezTo>
                    <a:pt x="1166" y="345"/>
                    <a:pt x="1166" y="345"/>
                    <a:pt x="1166" y="345"/>
                  </a:cubicBezTo>
                  <a:lnTo>
                    <a:pt x="1080" y="345"/>
                  </a:lnTo>
                  <a:close/>
                  <a:moveTo>
                    <a:pt x="1080" y="345"/>
                  </a:moveTo>
                  <a:cubicBezTo>
                    <a:pt x="1080" y="345"/>
                    <a:pt x="1080" y="345"/>
                    <a:pt x="1080" y="3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9739877" y="2263552"/>
            <a:ext cx="1484478" cy="2089432"/>
            <a:chOff x="6963966" y="1591073"/>
            <a:chExt cx="1056084" cy="1485502"/>
          </a:xfrm>
        </p:grpSpPr>
        <p:sp>
          <p:nvSpPr>
            <p:cNvPr id="7" name="矩形 2"/>
            <p:cNvSpPr/>
            <p:nvPr/>
          </p:nvSpPr>
          <p:spPr>
            <a:xfrm>
              <a:off x="6963966" y="1591073"/>
              <a:ext cx="1056084" cy="1485502"/>
            </a:xfrm>
            <a:custGeom>
              <a:avLst/>
              <a:gdLst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0 w 1056084"/>
                <a:gd name="connsiteY3" fmla="*/ 1247378 h 1247378"/>
                <a:gd name="connsiteX4" fmla="*/ 0 w 1056084"/>
                <a:gd name="connsiteY4" fmla="*/ 0 h 1247378"/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522684 w 1056084"/>
                <a:gd name="connsiteY3" fmla="*/ 1247377 h 1247378"/>
                <a:gd name="connsiteX4" fmla="*/ 0 w 1056084"/>
                <a:gd name="connsiteY4" fmla="*/ 1247378 h 1247378"/>
                <a:gd name="connsiteX5" fmla="*/ 0 w 1056084"/>
                <a:gd name="connsiteY5" fmla="*/ 0 h 1247378"/>
                <a:gd name="connsiteX0" fmla="*/ 0 w 1056084"/>
                <a:gd name="connsiteY0" fmla="*/ 0 h 1485502"/>
                <a:gd name="connsiteX1" fmla="*/ 1056084 w 1056084"/>
                <a:gd name="connsiteY1" fmla="*/ 0 h 1485502"/>
                <a:gd name="connsiteX2" fmla="*/ 1056084 w 1056084"/>
                <a:gd name="connsiteY2" fmla="*/ 1247378 h 1485502"/>
                <a:gd name="connsiteX3" fmla="*/ 522684 w 1056084"/>
                <a:gd name="connsiteY3" fmla="*/ 1485502 h 1485502"/>
                <a:gd name="connsiteX4" fmla="*/ 0 w 1056084"/>
                <a:gd name="connsiteY4" fmla="*/ 1247378 h 1485502"/>
                <a:gd name="connsiteX5" fmla="*/ 0 w 1056084"/>
                <a:gd name="connsiteY5" fmla="*/ 0 h 148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6084" h="1485502">
                  <a:moveTo>
                    <a:pt x="0" y="0"/>
                  </a:moveTo>
                  <a:lnTo>
                    <a:pt x="1056084" y="0"/>
                  </a:lnTo>
                  <a:lnTo>
                    <a:pt x="1056084" y="1247378"/>
                  </a:lnTo>
                  <a:lnTo>
                    <a:pt x="522684" y="1485502"/>
                  </a:lnTo>
                  <a:lnTo>
                    <a:pt x="0" y="124737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569" name="Freeform 21"/>
            <p:cNvSpPr>
              <a:spLocks noEditPoints="1"/>
            </p:cNvSpPr>
            <p:nvPr/>
          </p:nvSpPr>
          <p:spPr bwMode="auto">
            <a:xfrm>
              <a:off x="7177088" y="1931988"/>
              <a:ext cx="630237" cy="630237"/>
            </a:xfrm>
            <a:custGeom>
              <a:avLst/>
              <a:gdLst>
                <a:gd name="T0" fmla="*/ 314698 w 2998"/>
                <a:gd name="T1" fmla="*/ 0 h 2998"/>
                <a:gd name="T2" fmla="*/ 437466 w 2998"/>
                <a:gd name="T3" fmla="*/ 24806 h 2998"/>
                <a:gd name="T4" fmla="*/ 537741 w 2998"/>
                <a:gd name="T5" fmla="*/ 92496 h 2998"/>
                <a:gd name="T6" fmla="*/ 605431 w 2998"/>
                <a:gd name="T7" fmla="*/ 192771 h 2998"/>
                <a:gd name="T8" fmla="*/ 630237 w 2998"/>
                <a:gd name="T9" fmla="*/ 315539 h 2998"/>
                <a:gd name="T10" fmla="*/ 605431 w 2998"/>
                <a:gd name="T11" fmla="*/ 438307 h 2998"/>
                <a:gd name="T12" fmla="*/ 537741 w 2998"/>
                <a:gd name="T13" fmla="*/ 538581 h 2998"/>
                <a:gd name="T14" fmla="*/ 437466 w 2998"/>
                <a:gd name="T15" fmla="*/ 605852 h 2998"/>
                <a:gd name="T16" fmla="*/ 314698 w 2998"/>
                <a:gd name="T17" fmla="*/ 630237 h 2998"/>
                <a:gd name="T18" fmla="*/ 205384 w 2998"/>
                <a:gd name="T19" fmla="*/ 610897 h 2998"/>
                <a:gd name="T20" fmla="*/ 112257 w 2998"/>
                <a:gd name="T21" fmla="*/ 557081 h 2998"/>
                <a:gd name="T22" fmla="*/ 188987 w 2998"/>
                <a:gd name="T23" fmla="*/ 393530 h 2998"/>
                <a:gd name="T24" fmla="*/ 215264 w 2998"/>
                <a:gd name="T25" fmla="*/ 435995 h 2998"/>
                <a:gd name="T26" fmla="*/ 235445 w 2998"/>
                <a:gd name="T27" fmla="*/ 467948 h 2998"/>
                <a:gd name="T28" fmla="*/ 249530 w 2998"/>
                <a:gd name="T29" fmla="*/ 488339 h 2998"/>
                <a:gd name="T30" fmla="*/ 263405 w 2998"/>
                <a:gd name="T31" fmla="*/ 505787 h 2998"/>
                <a:gd name="T32" fmla="*/ 281063 w 2998"/>
                <a:gd name="T33" fmla="*/ 515247 h 2998"/>
                <a:gd name="T34" fmla="*/ 301454 w 2998"/>
                <a:gd name="T35" fmla="*/ 510202 h 2998"/>
                <a:gd name="T36" fmla="*/ 314908 w 2998"/>
                <a:gd name="T37" fmla="*/ 491703 h 2998"/>
                <a:gd name="T38" fmla="*/ 322476 w 2998"/>
                <a:gd name="T39" fmla="*/ 477618 h 2998"/>
                <a:gd name="T40" fmla="*/ 336351 w 2998"/>
                <a:gd name="T41" fmla="*/ 449449 h 2998"/>
                <a:gd name="T42" fmla="*/ 354429 w 2998"/>
                <a:gd name="T43" fmla="*/ 412030 h 2998"/>
                <a:gd name="T44" fmla="*/ 374611 w 2998"/>
                <a:gd name="T45" fmla="*/ 369986 h 2998"/>
                <a:gd name="T46" fmla="*/ 427165 w 2998"/>
                <a:gd name="T47" fmla="*/ 258990 h 2998"/>
                <a:gd name="T48" fmla="*/ 498430 w 2998"/>
                <a:gd name="T49" fmla="*/ 297460 h 2998"/>
                <a:gd name="T50" fmla="*/ 469630 w 2998"/>
                <a:gd name="T51" fmla="*/ 89553 h 2998"/>
                <a:gd name="T52" fmla="*/ 286529 w 2998"/>
                <a:gd name="T53" fmla="*/ 201810 h 2998"/>
                <a:gd name="T54" fmla="*/ 366622 w 2998"/>
                <a:gd name="T55" fmla="*/ 229349 h 2998"/>
                <a:gd name="T56" fmla="*/ 281904 w 2998"/>
                <a:gd name="T57" fmla="*/ 403621 h 2998"/>
                <a:gd name="T58" fmla="*/ 248269 w 2998"/>
                <a:gd name="T59" fmla="*/ 348543 h 2998"/>
                <a:gd name="T60" fmla="*/ 236497 w 2998"/>
                <a:gd name="T61" fmla="*/ 329413 h 2998"/>
                <a:gd name="T62" fmla="*/ 226616 w 2998"/>
                <a:gd name="T63" fmla="*/ 313437 h 2998"/>
                <a:gd name="T64" fmla="*/ 220730 w 2998"/>
                <a:gd name="T65" fmla="*/ 303346 h 2998"/>
                <a:gd name="T66" fmla="*/ 220940 w 2998"/>
                <a:gd name="T67" fmla="*/ 305028 h 2998"/>
                <a:gd name="T68" fmla="*/ 213162 w 2998"/>
                <a:gd name="T69" fmla="*/ 294727 h 2998"/>
                <a:gd name="T70" fmla="*/ 201180 w 2998"/>
                <a:gd name="T71" fmla="*/ 281273 h 2998"/>
                <a:gd name="T72" fmla="*/ 188356 w 2998"/>
                <a:gd name="T73" fmla="*/ 274546 h 2998"/>
                <a:gd name="T74" fmla="*/ 166073 w 2998"/>
                <a:gd name="T75" fmla="*/ 282114 h 2998"/>
                <a:gd name="T76" fmla="*/ 155352 w 2998"/>
                <a:gd name="T77" fmla="*/ 299983 h 2998"/>
                <a:gd name="T78" fmla="*/ 148625 w 2998"/>
                <a:gd name="T79" fmla="*/ 314488 h 2998"/>
                <a:gd name="T80" fmla="*/ 134540 w 2998"/>
                <a:gd name="T81" fmla="*/ 343708 h 2998"/>
                <a:gd name="T82" fmla="*/ 115621 w 2998"/>
                <a:gd name="T83" fmla="*/ 382809 h 2998"/>
                <a:gd name="T84" fmla="*/ 94178 w 2998"/>
                <a:gd name="T85" fmla="*/ 424432 h 2998"/>
                <a:gd name="T86" fmla="*/ 74628 w 2998"/>
                <a:gd name="T87" fmla="*/ 465425 h 2998"/>
                <a:gd name="T88" fmla="*/ 58441 w 2998"/>
                <a:gd name="T89" fmla="*/ 498430 h 2998"/>
                <a:gd name="T90" fmla="*/ 15136 w 2998"/>
                <a:gd name="T91" fmla="*/ 413081 h 2998"/>
                <a:gd name="T92" fmla="*/ 0 w 2998"/>
                <a:gd name="T93" fmla="*/ 315539 h 2998"/>
                <a:gd name="T94" fmla="*/ 24596 w 2998"/>
                <a:gd name="T95" fmla="*/ 192771 h 2998"/>
                <a:gd name="T96" fmla="*/ 91866 w 2998"/>
                <a:gd name="T97" fmla="*/ 92496 h 2998"/>
                <a:gd name="T98" fmla="*/ 192140 w 2998"/>
                <a:gd name="T99" fmla="*/ 24806 h 2998"/>
                <a:gd name="T100" fmla="*/ 314908 w 2998"/>
                <a:gd name="T101" fmla="*/ 0 h 2998"/>
                <a:gd name="T102" fmla="*/ 314698 w 2998"/>
                <a:gd name="T103" fmla="*/ 0 h 2998"/>
                <a:gd name="T104" fmla="*/ 314698 w 2998"/>
                <a:gd name="T105" fmla="*/ 0 h 2998"/>
                <a:gd name="T106" fmla="*/ 314698 w 2998"/>
                <a:gd name="T107" fmla="*/ 0 h 299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2998" h="2998">
                  <a:moveTo>
                    <a:pt x="1497" y="0"/>
                  </a:moveTo>
                  <a:cubicBezTo>
                    <a:pt x="1704" y="0"/>
                    <a:pt x="1899" y="39"/>
                    <a:pt x="2081" y="118"/>
                  </a:cubicBezTo>
                  <a:cubicBezTo>
                    <a:pt x="2264" y="197"/>
                    <a:pt x="2423" y="304"/>
                    <a:pt x="2558" y="440"/>
                  </a:cubicBezTo>
                  <a:cubicBezTo>
                    <a:pt x="2694" y="576"/>
                    <a:pt x="2801" y="734"/>
                    <a:pt x="2880" y="917"/>
                  </a:cubicBezTo>
                  <a:cubicBezTo>
                    <a:pt x="2959" y="1099"/>
                    <a:pt x="2998" y="1294"/>
                    <a:pt x="2998" y="1501"/>
                  </a:cubicBezTo>
                  <a:cubicBezTo>
                    <a:pt x="2998" y="1708"/>
                    <a:pt x="2959" y="1902"/>
                    <a:pt x="2880" y="2085"/>
                  </a:cubicBezTo>
                  <a:cubicBezTo>
                    <a:pt x="2801" y="2267"/>
                    <a:pt x="2694" y="2426"/>
                    <a:pt x="2558" y="2562"/>
                  </a:cubicBezTo>
                  <a:cubicBezTo>
                    <a:pt x="2422" y="2697"/>
                    <a:pt x="2264" y="2804"/>
                    <a:pt x="2081" y="2882"/>
                  </a:cubicBezTo>
                  <a:cubicBezTo>
                    <a:pt x="1899" y="2959"/>
                    <a:pt x="1704" y="2998"/>
                    <a:pt x="1497" y="2998"/>
                  </a:cubicBezTo>
                  <a:cubicBezTo>
                    <a:pt x="1314" y="2998"/>
                    <a:pt x="1140" y="2967"/>
                    <a:pt x="977" y="2906"/>
                  </a:cubicBezTo>
                  <a:cubicBezTo>
                    <a:pt x="814" y="2844"/>
                    <a:pt x="666" y="2758"/>
                    <a:pt x="534" y="2650"/>
                  </a:cubicBezTo>
                  <a:cubicBezTo>
                    <a:pt x="899" y="1872"/>
                    <a:pt x="899" y="1872"/>
                    <a:pt x="899" y="1872"/>
                  </a:cubicBezTo>
                  <a:cubicBezTo>
                    <a:pt x="944" y="1945"/>
                    <a:pt x="985" y="2012"/>
                    <a:pt x="1024" y="2074"/>
                  </a:cubicBezTo>
                  <a:cubicBezTo>
                    <a:pt x="1056" y="2127"/>
                    <a:pt x="1088" y="2178"/>
                    <a:pt x="1120" y="2226"/>
                  </a:cubicBezTo>
                  <a:cubicBezTo>
                    <a:pt x="1152" y="2274"/>
                    <a:pt x="1174" y="2306"/>
                    <a:pt x="1187" y="2323"/>
                  </a:cubicBezTo>
                  <a:cubicBezTo>
                    <a:pt x="1211" y="2353"/>
                    <a:pt x="1232" y="2381"/>
                    <a:pt x="1253" y="2406"/>
                  </a:cubicBezTo>
                  <a:cubicBezTo>
                    <a:pt x="1273" y="2432"/>
                    <a:pt x="1301" y="2447"/>
                    <a:pt x="1337" y="2451"/>
                  </a:cubicBezTo>
                  <a:cubicBezTo>
                    <a:pt x="1382" y="2458"/>
                    <a:pt x="1414" y="2450"/>
                    <a:pt x="1434" y="2427"/>
                  </a:cubicBezTo>
                  <a:cubicBezTo>
                    <a:pt x="1453" y="2405"/>
                    <a:pt x="1474" y="2376"/>
                    <a:pt x="1498" y="2339"/>
                  </a:cubicBezTo>
                  <a:cubicBezTo>
                    <a:pt x="1504" y="2331"/>
                    <a:pt x="1516" y="2308"/>
                    <a:pt x="1534" y="2272"/>
                  </a:cubicBezTo>
                  <a:cubicBezTo>
                    <a:pt x="1552" y="2236"/>
                    <a:pt x="1574" y="2191"/>
                    <a:pt x="1600" y="2138"/>
                  </a:cubicBezTo>
                  <a:cubicBezTo>
                    <a:pt x="1626" y="2084"/>
                    <a:pt x="1654" y="2025"/>
                    <a:pt x="1686" y="1960"/>
                  </a:cubicBezTo>
                  <a:cubicBezTo>
                    <a:pt x="1718" y="1895"/>
                    <a:pt x="1750" y="1828"/>
                    <a:pt x="1782" y="1760"/>
                  </a:cubicBezTo>
                  <a:cubicBezTo>
                    <a:pt x="1857" y="1602"/>
                    <a:pt x="1940" y="1426"/>
                    <a:pt x="2032" y="1232"/>
                  </a:cubicBezTo>
                  <a:cubicBezTo>
                    <a:pt x="2371" y="1415"/>
                    <a:pt x="2371" y="1415"/>
                    <a:pt x="2371" y="1415"/>
                  </a:cubicBezTo>
                  <a:cubicBezTo>
                    <a:pt x="2234" y="426"/>
                    <a:pt x="2234" y="426"/>
                    <a:pt x="2234" y="426"/>
                  </a:cubicBezTo>
                  <a:cubicBezTo>
                    <a:pt x="1363" y="960"/>
                    <a:pt x="1363" y="960"/>
                    <a:pt x="1363" y="960"/>
                  </a:cubicBezTo>
                  <a:cubicBezTo>
                    <a:pt x="1744" y="1091"/>
                    <a:pt x="1744" y="1091"/>
                    <a:pt x="1744" y="1091"/>
                  </a:cubicBezTo>
                  <a:cubicBezTo>
                    <a:pt x="1341" y="1920"/>
                    <a:pt x="1341" y="1920"/>
                    <a:pt x="1341" y="1920"/>
                  </a:cubicBezTo>
                  <a:cubicBezTo>
                    <a:pt x="1279" y="1820"/>
                    <a:pt x="1226" y="1732"/>
                    <a:pt x="1181" y="1658"/>
                  </a:cubicBezTo>
                  <a:cubicBezTo>
                    <a:pt x="1162" y="1626"/>
                    <a:pt x="1143" y="1595"/>
                    <a:pt x="1125" y="1567"/>
                  </a:cubicBezTo>
                  <a:cubicBezTo>
                    <a:pt x="1107" y="1538"/>
                    <a:pt x="1091" y="1513"/>
                    <a:pt x="1078" y="1491"/>
                  </a:cubicBezTo>
                  <a:cubicBezTo>
                    <a:pt x="1050" y="1443"/>
                    <a:pt x="1050" y="1443"/>
                    <a:pt x="1050" y="1443"/>
                  </a:cubicBezTo>
                  <a:cubicBezTo>
                    <a:pt x="1058" y="1460"/>
                    <a:pt x="1059" y="1463"/>
                    <a:pt x="1051" y="1451"/>
                  </a:cubicBezTo>
                  <a:cubicBezTo>
                    <a:pt x="1044" y="1440"/>
                    <a:pt x="1032" y="1423"/>
                    <a:pt x="1014" y="1402"/>
                  </a:cubicBezTo>
                  <a:cubicBezTo>
                    <a:pt x="997" y="1380"/>
                    <a:pt x="978" y="1359"/>
                    <a:pt x="957" y="1338"/>
                  </a:cubicBezTo>
                  <a:cubicBezTo>
                    <a:pt x="935" y="1316"/>
                    <a:pt x="915" y="1306"/>
                    <a:pt x="896" y="1306"/>
                  </a:cubicBezTo>
                  <a:cubicBezTo>
                    <a:pt x="847" y="1306"/>
                    <a:pt x="812" y="1318"/>
                    <a:pt x="790" y="1342"/>
                  </a:cubicBezTo>
                  <a:cubicBezTo>
                    <a:pt x="769" y="1367"/>
                    <a:pt x="752" y="1395"/>
                    <a:pt x="739" y="1427"/>
                  </a:cubicBezTo>
                  <a:cubicBezTo>
                    <a:pt x="735" y="1436"/>
                    <a:pt x="724" y="1459"/>
                    <a:pt x="707" y="1496"/>
                  </a:cubicBezTo>
                  <a:cubicBezTo>
                    <a:pt x="690" y="1533"/>
                    <a:pt x="668" y="1580"/>
                    <a:pt x="640" y="1635"/>
                  </a:cubicBezTo>
                  <a:cubicBezTo>
                    <a:pt x="612" y="1691"/>
                    <a:pt x="582" y="1753"/>
                    <a:pt x="550" y="1821"/>
                  </a:cubicBezTo>
                  <a:cubicBezTo>
                    <a:pt x="448" y="2019"/>
                    <a:pt x="448" y="2019"/>
                    <a:pt x="448" y="2019"/>
                  </a:cubicBezTo>
                  <a:cubicBezTo>
                    <a:pt x="416" y="2088"/>
                    <a:pt x="385" y="2153"/>
                    <a:pt x="355" y="2214"/>
                  </a:cubicBezTo>
                  <a:cubicBezTo>
                    <a:pt x="325" y="2276"/>
                    <a:pt x="300" y="2329"/>
                    <a:pt x="278" y="2371"/>
                  </a:cubicBezTo>
                  <a:cubicBezTo>
                    <a:pt x="189" y="2248"/>
                    <a:pt x="120" y="2112"/>
                    <a:pt x="72" y="1965"/>
                  </a:cubicBezTo>
                  <a:cubicBezTo>
                    <a:pt x="24" y="1818"/>
                    <a:pt x="0" y="1663"/>
                    <a:pt x="0" y="1501"/>
                  </a:cubicBezTo>
                  <a:cubicBezTo>
                    <a:pt x="0" y="1294"/>
                    <a:pt x="39" y="1099"/>
                    <a:pt x="117" y="917"/>
                  </a:cubicBezTo>
                  <a:cubicBezTo>
                    <a:pt x="195" y="734"/>
                    <a:pt x="301" y="576"/>
                    <a:pt x="437" y="440"/>
                  </a:cubicBezTo>
                  <a:cubicBezTo>
                    <a:pt x="572" y="305"/>
                    <a:pt x="731" y="197"/>
                    <a:pt x="914" y="118"/>
                  </a:cubicBezTo>
                  <a:cubicBezTo>
                    <a:pt x="1096" y="39"/>
                    <a:pt x="1291" y="0"/>
                    <a:pt x="1498" y="0"/>
                  </a:cubicBezTo>
                  <a:lnTo>
                    <a:pt x="1497" y="0"/>
                  </a:lnTo>
                  <a:close/>
                  <a:moveTo>
                    <a:pt x="1497" y="0"/>
                  </a:moveTo>
                  <a:cubicBezTo>
                    <a:pt x="1497" y="0"/>
                    <a:pt x="1497" y="0"/>
                    <a:pt x="149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3641235" y="2263552"/>
            <a:ext cx="1486711" cy="2089432"/>
            <a:chOff x="2627710" y="1591073"/>
            <a:chExt cx="1056084" cy="1485502"/>
          </a:xfrm>
        </p:grpSpPr>
        <p:sp>
          <p:nvSpPr>
            <p:cNvPr id="4" name="矩形 2"/>
            <p:cNvSpPr/>
            <p:nvPr/>
          </p:nvSpPr>
          <p:spPr>
            <a:xfrm>
              <a:off x="2627710" y="1591073"/>
              <a:ext cx="1056084" cy="1485502"/>
            </a:xfrm>
            <a:custGeom>
              <a:avLst/>
              <a:gdLst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0 w 1056084"/>
                <a:gd name="connsiteY3" fmla="*/ 1247378 h 1247378"/>
                <a:gd name="connsiteX4" fmla="*/ 0 w 1056084"/>
                <a:gd name="connsiteY4" fmla="*/ 0 h 1247378"/>
                <a:gd name="connsiteX0" fmla="*/ 0 w 1056084"/>
                <a:gd name="connsiteY0" fmla="*/ 0 h 1247378"/>
                <a:gd name="connsiteX1" fmla="*/ 1056084 w 1056084"/>
                <a:gd name="connsiteY1" fmla="*/ 0 h 1247378"/>
                <a:gd name="connsiteX2" fmla="*/ 1056084 w 1056084"/>
                <a:gd name="connsiteY2" fmla="*/ 1247378 h 1247378"/>
                <a:gd name="connsiteX3" fmla="*/ 522684 w 1056084"/>
                <a:gd name="connsiteY3" fmla="*/ 1247377 h 1247378"/>
                <a:gd name="connsiteX4" fmla="*/ 0 w 1056084"/>
                <a:gd name="connsiteY4" fmla="*/ 1247378 h 1247378"/>
                <a:gd name="connsiteX5" fmla="*/ 0 w 1056084"/>
                <a:gd name="connsiteY5" fmla="*/ 0 h 1247378"/>
                <a:gd name="connsiteX0" fmla="*/ 0 w 1056084"/>
                <a:gd name="connsiteY0" fmla="*/ 0 h 1485502"/>
                <a:gd name="connsiteX1" fmla="*/ 1056084 w 1056084"/>
                <a:gd name="connsiteY1" fmla="*/ 0 h 1485502"/>
                <a:gd name="connsiteX2" fmla="*/ 1056084 w 1056084"/>
                <a:gd name="connsiteY2" fmla="*/ 1247378 h 1485502"/>
                <a:gd name="connsiteX3" fmla="*/ 522684 w 1056084"/>
                <a:gd name="connsiteY3" fmla="*/ 1485502 h 1485502"/>
                <a:gd name="connsiteX4" fmla="*/ 0 w 1056084"/>
                <a:gd name="connsiteY4" fmla="*/ 1247378 h 1485502"/>
                <a:gd name="connsiteX5" fmla="*/ 0 w 1056084"/>
                <a:gd name="connsiteY5" fmla="*/ 0 h 148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6084" h="1485502">
                  <a:moveTo>
                    <a:pt x="0" y="0"/>
                  </a:moveTo>
                  <a:lnTo>
                    <a:pt x="1056084" y="0"/>
                  </a:lnTo>
                  <a:lnTo>
                    <a:pt x="1056084" y="1247378"/>
                  </a:lnTo>
                  <a:lnTo>
                    <a:pt x="522684" y="1485502"/>
                  </a:lnTo>
                  <a:lnTo>
                    <a:pt x="0" y="124737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567" name="Freeform 25"/>
            <p:cNvSpPr>
              <a:spLocks noEditPoints="1"/>
            </p:cNvSpPr>
            <p:nvPr/>
          </p:nvSpPr>
          <p:spPr bwMode="auto">
            <a:xfrm>
              <a:off x="2876550" y="1911350"/>
              <a:ext cx="558800" cy="671513"/>
            </a:xfrm>
            <a:custGeom>
              <a:avLst/>
              <a:gdLst>
                <a:gd name="T0" fmla="*/ 279400 w 2214"/>
                <a:gd name="T1" fmla="*/ 671513 h 2664"/>
                <a:gd name="T2" fmla="*/ 271576 w 2214"/>
                <a:gd name="T3" fmla="*/ 668488 h 2664"/>
                <a:gd name="T4" fmla="*/ 137050 w 2214"/>
                <a:gd name="T5" fmla="*/ 587826 h 2664"/>
                <a:gd name="T6" fmla="*/ 43664 w 2214"/>
                <a:gd name="T7" fmla="*/ 485990 h 2664"/>
                <a:gd name="T8" fmla="*/ 0 w 2214"/>
                <a:gd name="T9" fmla="*/ 339285 h 2664"/>
                <a:gd name="T10" fmla="*/ 0 w 2214"/>
                <a:gd name="T11" fmla="*/ 60245 h 2664"/>
                <a:gd name="T12" fmla="*/ 21201 w 2214"/>
                <a:gd name="T13" fmla="*/ 60245 h 2664"/>
                <a:gd name="T14" fmla="*/ 128973 w 2214"/>
                <a:gd name="T15" fmla="*/ 53943 h 2664"/>
                <a:gd name="T16" fmla="*/ 264509 w 2214"/>
                <a:gd name="T17" fmla="*/ 14872 h 2664"/>
                <a:gd name="T18" fmla="*/ 279400 w 2214"/>
                <a:gd name="T19" fmla="*/ 0 h 2664"/>
                <a:gd name="T20" fmla="*/ 294291 w 2214"/>
                <a:gd name="T21" fmla="*/ 14872 h 2664"/>
                <a:gd name="T22" fmla="*/ 430332 w 2214"/>
                <a:gd name="T23" fmla="*/ 53943 h 2664"/>
                <a:gd name="T24" fmla="*/ 537599 w 2214"/>
                <a:gd name="T25" fmla="*/ 60245 h 2664"/>
                <a:gd name="T26" fmla="*/ 558800 w 2214"/>
                <a:gd name="T27" fmla="*/ 60245 h 2664"/>
                <a:gd name="T28" fmla="*/ 558800 w 2214"/>
                <a:gd name="T29" fmla="*/ 339285 h 2664"/>
                <a:gd name="T30" fmla="*/ 515136 w 2214"/>
                <a:gd name="T31" fmla="*/ 485990 h 2664"/>
                <a:gd name="T32" fmla="*/ 421750 w 2214"/>
                <a:gd name="T33" fmla="*/ 587826 h 2664"/>
                <a:gd name="T34" fmla="*/ 287224 w 2214"/>
                <a:gd name="T35" fmla="*/ 668488 h 2664"/>
                <a:gd name="T36" fmla="*/ 279400 w 2214"/>
                <a:gd name="T37" fmla="*/ 671513 h 2664"/>
                <a:gd name="T38" fmla="*/ 42150 w 2214"/>
                <a:gd name="T39" fmla="*/ 102088 h 2664"/>
                <a:gd name="T40" fmla="*/ 42150 w 2214"/>
                <a:gd name="T41" fmla="*/ 339285 h 2664"/>
                <a:gd name="T42" fmla="*/ 163299 w 2214"/>
                <a:gd name="T43" fmla="*/ 555057 h 2664"/>
                <a:gd name="T44" fmla="*/ 279400 w 2214"/>
                <a:gd name="T45" fmla="*/ 625888 h 2664"/>
                <a:gd name="T46" fmla="*/ 396258 w 2214"/>
                <a:gd name="T47" fmla="*/ 554301 h 2664"/>
                <a:gd name="T48" fmla="*/ 516650 w 2214"/>
                <a:gd name="T49" fmla="*/ 339285 h 2664"/>
                <a:gd name="T50" fmla="*/ 516650 w 2214"/>
                <a:gd name="T51" fmla="*/ 102088 h 2664"/>
                <a:gd name="T52" fmla="*/ 425536 w 2214"/>
                <a:gd name="T53" fmla="*/ 95786 h 2664"/>
                <a:gd name="T54" fmla="*/ 279400 w 2214"/>
                <a:gd name="T55" fmla="*/ 56464 h 2664"/>
                <a:gd name="T56" fmla="*/ 133264 w 2214"/>
                <a:gd name="T57" fmla="*/ 95786 h 2664"/>
                <a:gd name="T58" fmla="*/ 42150 w 2214"/>
                <a:gd name="T59" fmla="*/ 102088 h 2664"/>
                <a:gd name="T60" fmla="*/ 317764 w 2214"/>
                <a:gd name="T61" fmla="*/ 109650 h 2664"/>
                <a:gd name="T62" fmla="*/ 159008 w 2214"/>
                <a:gd name="T63" fmla="*/ 379617 h 2664"/>
                <a:gd name="T64" fmla="*/ 300096 w 2214"/>
                <a:gd name="T65" fmla="*/ 315087 h 2664"/>
                <a:gd name="T66" fmla="*/ 264761 w 2214"/>
                <a:gd name="T67" fmla="*/ 544218 h 2664"/>
                <a:gd name="T68" fmla="*/ 441184 w 2214"/>
                <a:gd name="T69" fmla="*/ 215267 h 2664"/>
                <a:gd name="T70" fmla="*/ 311706 w 2214"/>
                <a:gd name="T71" fmla="*/ 244759 h 2664"/>
                <a:gd name="T72" fmla="*/ 317764 w 2214"/>
                <a:gd name="T73" fmla="*/ 109650 h 2664"/>
                <a:gd name="T74" fmla="*/ 317764 w 2214"/>
                <a:gd name="T75" fmla="*/ 109650 h 2664"/>
                <a:gd name="T76" fmla="*/ 317764 w 2214"/>
                <a:gd name="T77" fmla="*/ 109650 h 266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214" h="2664">
                  <a:moveTo>
                    <a:pt x="1107" y="2664"/>
                  </a:moveTo>
                  <a:cubicBezTo>
                    <a:pt x="1076" y="2652"/>
                    <a:pt x="1076" y="2652"/>
                    <a:pt x="1076" y="2652"/>
                  </a:cubicBezTo>
                  <a:cubicBezTo>
                    <a:pt x="1065" y="2647"/>
                    <a:pt x="806" y="2542"/>
                    <a:pt x="543" y="2332"/>
                  </a:cubicBezTo>
                  <a:cubicBezTo>
                    <a:pt x="387" y="2208"/>
                    <a:pt x="262" y="2072"/>
                    <a:pt x="173" y="1928"/>
                  </a:cubicBezTo>
                  <a:cubicBezTo>
                    <a:pt x="58" y="1744"/>
                    <a:pt x="0" y="1549"/>
                    <a:pt x="0" y="1346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4" y="239"/>
                    <a:pt x="84" y="239"/>
                    <a:pt x="84" y="239"/>
                  </a:cubicBezTo>
                  <a:cubicBezTo>
                    <a:pt x="86" y="239"/>
                    <a:pt x="288" y="239"/>
                    <a:pt x="511" y="214"/>
                  </a:cubicBezTo>
                  <a:cubicBezTo>
                    <a:pt x="885" y="172"/>
                    <a:pt x="1008" y="99"/>
                    <a:pt x="1048" y="59"/>
                  </a:cubicBezTo>
                  <a:cubicBezTo>
                    <a:pt x="1107" y="0"/>
                    <a:pt x="1107" y="0"/>
                    <a:pt x="1107" y="0"/>
                  </a:cubicBezTo>
                  <a:cubicBezTo>
                    <a:pt x="1166" y="59"/>
                    <a:pt x="1166" y="59"/>
                    <a:pt x="1166" y="59"/>
                  </a:cubicBezTo>
                  <a:cubicBezTo>
                    <a:pt x="1206" y="99"/>
                    <a:pt x="1329" y="172"/>
                    <a:pt x="1705" y="214"/>
                  </a:cubicBezTo>
                  <a:cubicBezTo>
                    <a:pt x="1928" y="239"/>
                    <a:pt x="2128" y="239"/>
                    <a:pt x="2130" y="239"/>
                  </a:cubicBezTo>
                  <a:cubicBezTo>
                    <a:pt x="2214" y="239"/>
                    <a:pt x="2214" y="239"/>
                    <a:pt x="2214" y="239"/>
                  </a:cubicBezTo>
                  <a:cubicBezTo>
                    <a:pt x="2214" y="1346"/>
                    <a:pt x="2214" y="1346"/>
                    <a:pt x="2214" y="1346"/>
                  </a:cubicBezTo>
                  <a:cubicBezTo>
                    <a:pt x="2214" y="1549"/>
                    <a:pt x="2156" y="1744"/>
                    <a:pt x="2041" y="1928"/>
                  </a:cubicBezTo>
                  <a:cubicBezTo>
                    <a:pt x="1951" y="2072"/>
                    <a:pt x="1827" y="2208"/>
                    <a:pt x="1671" y="2332"/>
                  </a:cubicBezTo>
                  <a:cubicBezTo>
                    <a:pt x="1408" y="2542"/>
                    <a:pt x="1149" y="2647"/>
                    <a:pt x="1138" y="2652"/>
                  </a:cubicBezTo>
                  <a:cubicBezTo>
                    <a:pt x="1107" y="2664"/>
                    <a:pt x="1107" y="2664"/>
                    <a:pt x="1107" y="2664"/>
                  </a:cubicBezTo>
                  <a:close/>
                  <a:moveTo>
                    <a:pt x="167" y="405"/>
                  </a:moveTo>
                  <a:cubicBezTo>
                    <a:pt x="167" y="1346"/>
                    <a:pt x="167" y="1346"/>
                    <a:pt x="167" y="1346"/>
                  </a:cubicBezTo>
                  <a:cubicBezTo>
                    <a:pt x="167" y="1659"/>
                    <a:pt x="329" y="1947"/>
                    <a:pt x="647" y="2202"/>
                  </a:cubicBezTo>
                  <a:cubicBezTo>
                    <a:pt x="840" y="2356"/>
                    <a:pt x="1033" y="2450"/>
                    <a:pt x="1107" y="2483"/>
                  </a:cubicBezTo>
                  <a:cubicBezTo>
                    <a:pt x="1181" y="2450"/>
                    <a:pt x="1377" y="2354"/>
                    <a:pt x="1570" y="2199"/>
                  </a:cubicBezTo>
                  <a:cubicBezTo>
                    <a:pt x="1886" y="1945"/>
                    <a:pt x="2047" y="1658"/>
                    <a:pt x="2047" y="1346"/>
                  </a:cubicBezTo>
                  <a:cubicBezTo>
                    <a:pt x="2047" y="405"/>
                    <a:pt x="2047" y="405"/>
                    <a:pt x="2047" y="405"/>
                  </a:cubicBezTo>
                  <a:cubicBezTo>
                    <a:pt x="1965" y="403"/>
                    <a:pt x="1831" y="396"/>
                    <a:pt x="1686" y="380"/>
                  </a:cubicBezTo>
                  <a:cubicBezTo>
                    <a:pt x="1412" y="350"/>
                    <a:pt x="1221" y="299"/>
                    <a:pt x="1107" y="224"/>
                  </a:cubicBezTo>
                  <a:cubicBezTo>
                    <a:pt x="993" y="299"/>
                    <a:pt x="802" y="350"/>
                    <a:pt x="528" y="380"/>
                  </a:cubicBezTo>
                  <a:cubicBezTo>
                    <a:pt x="383" y="396"/>
                    <a:pt x="249" y="403"/>
                    <a:pt x="167" y="405"/>
                  </a:cubicBezTo>
                  <a:close/>
                  <a:moveTo>
                    <a:pt x="1259" y="435"/>
                  </a:moveTo>
                  <a:cubicBezTo>
                    <a:pt x="630" y="1506"/>
                    <a:pt x="630" y="1506"/>
                    <a:pt x="630" y="1506"/>
                  </a:cubicBezTo>
                  <a:cubicBezTo>
                    <a:pt x="1189" y="1250"/>
                    <a:pt x="1189" y="1250"/>
                    <a:pt x="1189" y="1250"/>
                  </a:cubicBezTo>
                  <a:cubicBezTo>
                    <a:pt x="1049" y="2159"/>
                    <a:pt x="1049" y="2159"/>
                    <a:pt x="1049" y="2159"/>
                  </a:cubicBezTo>
                  <a:cubicBezTo>
                    <a:pt x="1748" y="854"/>
                    <a:pt x="1748" y="854"/>
                    <a:pt x="1748" y="854"/>
                  </a:cubicBezTo>
                  <a:cubicBezTo>
                    <a:pt x="1235" y="971"/>
                    <a:pt x="1235" y="971"/>
                    <a:pt x="1235" y="971"/>
                  </a:cubicBezTo>
                  <a:cubicBezTo>
                    <a:pt x="1259" y="435"/>
                    <a:pt x="1259" y="435"/>
                    <a:pt x="1259" y="435"/>
                  </a:cubicBezTo>
                  <a:close/>
                  <a:moveTo>
                    <a:pt x="1259" y="435"/>
                  </a:moveTo>
                  <a:cubicBezTo>
                    <a:pt x="1259" y="435"/>
                    <a:pt x="1259" y="435"/>
                    <a:pt x="1259" y="4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292856" y="4370841"/>
            <a:ext cx="2093896" cy="1184738"/>
            <a:chOff x="956715" y="2955509"/>
            <a:chExt cx="1489859" cy="843838"/>
          </a:xfrm>
        </p:grpSpPr>
        <p:grpSp>
          <p:nvGrpSpPr>
            <p:cNvPr id="22558" name="组合 41"/>
            <p:cNvGrpSpPr>
              <a:grpSpLocks/>
            </p:cNvGrpSpPr>
            <p:nvPr/>
          </p:nvGrpSpPr>
          <p:grpSpPr bwMode="auto">
            <a:xfrm>
              <a:off x="1224166" y="2955509"/>
              <a:ext cx="901283" cy="561343"/>
              <a:chOff x="1224166" y="3088859"/>
              <a:chExt cx="901283" cy="561343"/>
            </a:xfrm>
          </p:grpSpPr>
          <p:sp>
            <p:nvSpPr>
              <p:cNvPr id="22560" name="文本框 39"/>
              <p:cNvSpPr txBox="1">
                <a:spLocks noChangeArrowheads="1"/>
              </p:cNvSpPr>
              <p:nvPr/>
            </p:nvSpPr>
            <p:spPr bwMode="auto">
              <a:xfrm>
                <a:off x="1446499" y="3088859"/>
                <a:ext cx="350385" cy="263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dirty="0">
                    <a:solidFill>
                      <a:schemeClr val="bg2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01</a:t>
                </a:r>
                <a:endParaRPr lang="zh-CN" altLang="en-US" dirty="0">
                  <a:solidFill>
                    <a:schemeClr val="bg2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61" name="矩形 40"/>
              <p:cNvSpPr>
                <a:spLocks noChangeArrowheads="1"/>
              </p:cNvSpPr>
              <p:nvPr/>
            </p:nvSpPr>
            <p:spPr bwMode="auto">
              <a:xfrm>
                <a:off x="1224166" y="3461128"/>
                <a:ext cx="901283" cy="1890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25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125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956715" y="3496098"/>
              <a:ext cx="1489859" cy="303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3382287" y="4370842"/>
            <a:ext cx="2093896" cy="1171345"/>
            <a:chOff x="2442615" y="2955509"/>
            <a:chExt cx="1489859" cy="834299"/>
          </a:xfrm>
        </p:grpSpPr>
        <p:grpSp>
          <p:nvGrpSpPr>
            <p:cNvPr id="22554" name="组合 42"/>
            <p:cNvGrpSpPr>
              <a:grpSpLocks/>
            </p:cNvGrpSpPr>
            <p:nvPr/>
          </p:nvGrpSpPr>
          <p:grpSpPr bwMode="auto">
            <a:xfrm>
              <a:off x="2710066" y="2955509"/>
              <a:ext cx="901283" cy="551803"/>
              <a:chOff x="1224166" y="3088859"/>
              <a:chExt cx="901283" cy="551803"/>
            </a:xfrm>
          </p:grpSpPr>
          <p:sp>
            <p:nvSpPr>
              <p:cNvPr id="22556" name="文本框 43"/>
              <p:cNvSpPr txBox="1">
                <a:spLocks noChangeArrowheads="1"/>
              </p:cNvSpPr>
              <p:nvPr/>
            </p:nvSpPr>
            <p:spPr bwMode="auto">
              <a:xfrm>
                <a:off x="1446499" y="3088859"/>
                <a:ext cx="350385" cy="263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dirty="0">
                    <a:solidFill>
                      <a:schemeClr val="accent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02</a:t>
                </a:r>
                <a:endParaRPr lang="zh-CN" altLang="en-US" dirty="0"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57" name="矩形 44"/>
              <p:cNvSpPr>
                <a:spLocks noChangeArrowheads="1"/>
              </p:cNvSpPr>
              <p:nvPr/>
            </p:nvSpPr>
            <p:spPr bwMode="auto">
              <a:xfrm>
                <a:off x="1224166" y="3451588"/>
                <a:ext cx="901283" cy="1890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25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125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3" name="矩形 62"/>
            <p:cNvSpPr/>
            <p:nvPr/>
          </p:nvSpPr>
          <p:spPr>
            <a:xfrm>
              <a:off x="2442615" y="3486559"/>
              <a:ext cx="1489859" cy="303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5431536" y="4370841"/>
            <a:ext cx="2093896" cy="1184739"/>
            <a:chOff x="3899940" y="2955509"/>
            <a:chExt cx="1489859" cy="843839"/>
          </a:xfrm>
        </p:grpSpPr>
        <p:grpSp>
          <p:nvGrpSpPr>
            <p:cNvPr id="22550" name="组合 45"/>
            <p:cNvGrpSpPr>
              <a:grpSpLocks/>
            </p:cNvGrpSpPr>
            <p:nvPr/>
          </p:nvGrpSpPr>
          <p:grpSpPr bwMode="auto">
            <a:xfrm>
              <a:off x="4138816" y="2955509"/>
              <a:ext cx="901283" cy="561343"/>
              <a:chOff x="1224166" y="3088859"/>
              <a:chExt cx="901283" cy="561343"/>
            </a:xfrm>
          </p:grpSpPr>
          <p:sp>
            <p:nvSpPr>
              <p:cNvPr id="22552" name="文本框 46"/>
              <p:cNvSpPr txBox="1">
                <a:spLocks noChangeArrowheads="1"/>
              </p:cNvSpPr>
              <p:nvPr/>
            </p:nvSpPr>
            <p:spPr bwMode="auto">
              <a:xfrm>
                <a:off x="1446499" y="3088859"/>
                <a:ext cx="350385" cy="263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dirty="0">
                    <a:solidFill>
                      <a:srgbClr val="91ECFB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03</a:t>
                </a:r>
                <a:endParaRPr lang="zh-CN" altLang="en-US" dirty="0">
                  <a:solidFill>
                    <a:srgbClr val="91ECFB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53" name="矩形 47"/>
              <p:cNvSpPr>
                <a:spLocks noChangeArrowheads="1"/>
              </p:cNvSpPr>
              <p:nvPr/>
            </p:nvSpPr>
            <p:spPr bwMode="auto">
              <a:xfrm>
                <a:off x="1224166" y="3461128"/>
                <a:ext cx="901283" cy="1890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25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125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3899940" y="3496099"/>
              <a:ext cx="1489859" cy="303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7520971" y="4370841"/>
            <a:ext cx="2093897" cy="1184739"/>
            <a:chOff x="5385840" y="2955509"/>
            <a:chExt cx="1489859" cy="843839"/>
          </a:xfrm>
        </p:grpSpPr>
        <p:grpSp>
          <p:nvGrpSpPr>
            <p:cNvPr id="22546" name="组合 48"/>
            <p:cNvGrpSpPr>
              <a:grpSpLocks/>
            </p:cNvGrpSpPr>
            <p:nvPr/>
          </p:nvGrpSpPr>
          <p:grpSpPr bwMode="auto">
            <a:xfrm>
              <a:off x="5605666" y="2955509"/>
              <a:ext cx="901283" cy="561343"/>
              <a:chOff x="1224166" y="3088859"/>
              <a:chExt cx="901283" cy="561343"/>
            </a:xfrm>
          </p:grpSpPr>
          <p:sp>
            <p:nvSpPr>
              <p:cNvPr id="22548" name="文本框 49"/>
              <p:cNvSpPr txBox="1">
                <a:spLocks noChangeArrowheads="1"/>
              </p:cNvSpPr>
              <p:nvPr/>
            </p:nvSpPr>
            <p:spPr bwMode="auto">
              <a:xfrm>
                <a:off x="1446499" y="3088859"/>
                <a:ext cx="350385" cy="263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dirty="0">
                    <a:solidFill>
                      <a:srgbClr val="02B4DA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04</a:t>
                </a:r>
                <a:endParaRPr lang="zh-CN" altLang="en-US" dirty="0">
                  <a:solidFill>
                    <a:srgbClr val="02B4DA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49" name="矩形 50"/>
              <p:cNvSpPr>
                <a:spLocks noChangeArrowheads="1"/>
              </p:cNvSpPr>
              <p:nvPr/>
            </p:nvSpPr>
            <p:spPr bwMode="auto">
              <a:xfrm>
                <a:off x="1224166" y="3461128"/>
                <a:ext cx="901283" cy="1890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25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125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5" name="矩形 64"/>
            <p:cNvSpPr/>
            <p:nvPr/>
          </p:nvSpPr>
          <p:spPr>
            <a:xfrm>
              <a:off x="5385840" y="3496099"/>
              <a:ext cx="1489859" cy="303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543434" y="4370842"/>
            <a:ext cx="2093897" cy="1171345"/>
            <a:chOff x="6824115" y="2955509"/>
            <a:chExt cx="1489859" cy="834299"/>
          </a:xfrm>
        </p:grpSpPr>
        <p:grpSp>
          <p:nvGrpSpPr>
            <p:cNvPr id="22542" name="组合 51"/>
            <p:cNvGrpSpPr>
              <a:grpSpLocks/>
            </p:cNvGrpSpPr>
            <p:nvPr/>
          </p:nvGrpSpPr>
          <p:grpSpPr bwMode="auto">
            <a:xfrm>
              <a:off x="7043941" y="2955509"/>
              <a:ext cx="901283" cy="551803"/>
              <a:chOff x="1224166" y="3088859"/>
              <a:chExt cx="901283" cy="551803"/>
            </a:xfrm>
          </p:grpSpPr>
          <p:sp>
            <p:nvSpPr>
              <p:cNvPr id="22544" name="文本框 52"/>
              <p:cNvSpPr txBox="1">
                <a:spLocks noChangeArrowheads="1"/>
              </p:cNvSpPr>
              <p:nvPr/>
            </p:nvSpPr>
            <p:spPr bwMode="auto">
              <a:xfrm>
                <a:off x="1446499" y="3088859"/>
                <a:ext cx="350385" cy="2630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dirty="0">
                    <a:solidFill>
                      <a:srgbClr val="02B4DA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05</a:t>
                </a:r>
                <a:endParaRPr lang="zh-CN" altLang="en-US" dirty="0">
                  <a:solidFill>
                    <a:srgbClr val="02B4DA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45" name="矩形 53"/>
              <p:cNvSpPr>
                <a:spLocks noChangeArrowheads="1"/>
              </p:cNvSpPr>
              <p:nvPr/>
            </p:nvSpPr>
            <p:spPr bwMode="auto">
              <a:xfrm>
                <a:off x="1224166" y="3451588"/>
                <a:ext cx="901283" cy="1890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25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125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6" name="矩形 65"/>
            <p:cNvSpPr/>
            <p:nvPr/>
          </p:nvSpPr>
          <p:spPr>
            <a:xfrm>
              <a:off x="6824115" y="3486559"/>
              <a:ext cx="1489859" cy="303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353" y="6134365"/>
            <a:ext cx="12858044" cy="1098298"/>
            <a:chOff x="0" y="4362443"/>
            <a:chExt cx="9144000" cy="781052"/>
          </a:xfrm>
        </p:grpSpPr>
        <p:sp>
          <p:nvSpPr>
            <p:cNvPr id="49" name="矩形 48"/>
            <p:cNvSpPr/>
            <p:nvPr/>
          </p:nvSpPr>
          <p:spPr>
            <a:xfrm>
              <a:off x="0" y="4362443"/>
              <a:ext cx="9144000" cy="781052"/>
            </a:xfrm>
            <a:prstGeom prst="rect">
              <a:avLst/>
            </a:prstGeom>
            <a:solidFill>
              <a:srgbClr val="012436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28"/>
            <p:cNvGrpSpPr>
              <a:grpSpLocks/>
            </p:cNvGrpSpPr>
            <p:nvPr/>
          </p:nvGrpSpPr>
          <p:grpSpPr bwMode="auto">
            <a:xfrm>
              <a:off x="2209800" y="4389857"/>
              <a:ext cx="4467225" cy="489833"/>
              <a:chOff x="2209800" y="4389857"/>
              <a:chExt cx="4467225" cy="489833"/>
            </a:xfrm>
          </p:grpSpPr>
          <p:sp>
            <p:nvSpPr>
              <p:cNvPr id="51" name="文本框 66"/>
              <p:cNvSpPr txBox="1">
                <a:spLocks noChangeArrowheads="1"/>
              </p:cNvSpPr>
              <p:nvPr/>
            </p:nvSpPr>
            <p:spPr bwMode="auto">
              <a:xfrm>
                <a:off x="2209800" y="4649872"/>
                <a:ext cx="4467225" cy="2298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844" dirty="0"/>
                  <a:t>this is a sample text. insert your desired text here. Again. this is a dummy text. enter your own text here. this is a sample text. insert your desired text here. Again. this is a dummy text. enter your own text here</a:t>
                </a:r>
                <a:endParaRPr lang="zh-CN" altLang="en-US" sz="844" dirty="0"/>
              </a:p>
            </p:txBody>
          </p:sp>
          <p:sp>
            <p:nvSpPr>
              <p:cNvPr id="52" name="文本框 27"/>
              <p:cNvSpPr txBox="1">
                <a:spLocks noChangeArrowheads="1"/>
              </p:cNvSpPr>
              <p:nvPr/>
            </p:nvSpPr>
            <p:spPr bwMode="auto">
              <a:xfrm>
                <a:off x="3484419" y="4389857"/>
                <a:ext cx="2131710" cy="281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687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Click To </a:t>
                </a:r>
                <a:r>
                  <a:rPr lang="en-US" altLang="zh-CN" sz="1969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969" b="1">
                  <a:solidFill>
                    <a:srgbClr val="FFFFFF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7444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3397017" y="3300231"/>
            <a:ext cx="5989707" cy="3932419"/>
            <a:chOff x="2494956" y="1977519"/>
            <a:chExt cx="3763312" cy="3172332"/>
          </a:xfrm>
        </p:grpSpPr>
        <p:sp>
          <p:nvSpPr>
            <p:cNvPr id="34" name="Freeform 5"/>
            <p:cNvSpPr>
              <a:spLocks/>
            </p:cNvSpPr>
            <p:nvPr/>
          </p:nvSpPr>
          <p:spPr bwMode="auto">
            <a:xfrm>
              <a:off x="2494956" y="2660392"/>
              <a:ext cx="1657913" cy="2489459"/>
            </a:xfrm>
            <a:custGeom>
              <a:avLst/>
              <a:gdLst>
                <a:gd name="T0" fmla="*/ 417 w 492"/>
                <a:gd name="T1" fmla="*/ 473 h 789"/>
                <a:gd name="T2" fmla="*/ 273 w 492"/>
                <a:gd name="T3" fmla="*/ 181 h 789"/>
                <a:gd name="T4" fmla="*/ 22 w 492"/>
                <a:gd name="T5" fmla="*/ 2 h 789"/>
                <a:gd name="T6" fmla="*/ 2 w 492"/>
                <a:gd name="T7" fmla="*/ 14 h 789"/>
                <a:gd name="T8" fmla="*/ 14 w 492"/>
                <a:gd name="T9" fmla="*/ 34 h 789"/>
                <a:gd name="T10" fmla="*/ 29 w 492"/>
                <a:gd name="T11" fmla="*/ 37 h 789"/>
                <a:gd name="T12" fmla="*/ 387 w 492"/>
                <a:gd name="T13" fmla="*/ 483 h 789"/>
                <a:gd name="T14" fmla="*/ 460 w 492"/>
                <a:gd name="T15" fmla="*/ 789 h 789"/>
                <a:gd name="T16" fmla="*/ 476 w 492"/>
                <a:gd name="T17" fmla="*/ 789 h 789"/>
                <a:gd name="T18" fmla="*/ 492 w 492"/>
                <a:gd name="T19" fmla="*/ 789 h 789"/>
                <a:gd name="T20" fmla="*/ 417 w 492"/>
                <a:gd name="T21" fmla="*/ 473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2" h="789">
                  <a:moveTo>
                    <a:pt x="417" y="473"/>
                  </a:moveTo>
                  <a:cubicBezTo>
                    <a:pt x="378" y="355"/>
                    <a:pt x="329" y="257"/>
                    <a:pt x="273" y="181"/>
                  </a:cubicBezTo>
                  <a:cubicBezTo>
                    <a:pt x="201" y="85"/>
                    <a:pt x="117" y="25"/>
                    <a:pt x="22" y="2"/>
                  </a:cubicBezTo>
                  <a:cubicBezTo>
                    <a:pt x="13" y="0"/>
                    <a:pt x="5" y="6"/>
                    <a:pt x="2" y="14"/>
                  </a:cubicBezTo>
                  <a:cubicBezTo>
                    <a:pt x="0" y="23"/>
                    <a:pt x="6" y="31"/>
                    <a:pt x="14" y="34"/>
                  </a:cubicBezTo>
                  <a:cubicBezTo>
                    <a:pt x="19" y="35"/>
                    <a:pt x="24" y="36"/>
                    <a:pt x="29" y="37"/>
                  </a:cubicBezTo>
                  <a:cubicBezTo>
                    <a:pt x="219" y="92"/>
                    <a:pt x="328" y="308"/>
                    <a:pt x="387" y="483"/>
                  </a:cubicBezTo>
                  <a:cubicBezTo>
                    <a:pt x="426" y="601"/>
                    <a:pt x="448" y="716"/>
                    <a:pt x="460" y="789"/>
                  </a:cubicBezTo>
                  <a:cubicBezTo>
                    <a:pt x="476" y="789"/>
                    <a:pt x="476" y="789"/>
                    <a:pt x="476" y="789"/>
                  </a:cubicBezTo>
                  <a:cubicBezTo>
                    <a:pt x="492" y="789"/>
                    <a:pt x="492" y="789"/>
                    <a:pt x="492" y="789"/>
                  </a:cubicBezTo>
                  <a:cubicBezTo>
                    <a:pt x="481" y="715"/>
                    <a:pt x="458" y="596"/>
                    <a:pt x="417" y="473"/>
                  </a:cubicBezTo>
                  <a:close/>
                </a:path>
              </a:pathLst>
            </a:custGeom>
            <a:solidFill>
              <a:srgbClr val="91ECFB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4618123" y="2651748"/>
              <a:ext cx="1640145" cy="2498103"/>
            </a:xfrm>
            <a:custGeom>
              <a:avLst/>
              <a:gdLst>
                <a:gd name="T0" fmla="*/ 489 w 491"/>
                <a:gd name="T1" fmla="*/ 14 h 789"/>
                <a:gd name="T2" fmla="*/ 470 w 491"/>
                <a:gd name="T3" fmla="*/ 2 h 789"/>
                <a:gd name="T4" fmla="*/ 219 w 491"/>
                <a:gd name="T5" fmla="*/ 181 h 789"/>
                <a:gd name="T6" fmla="*/ 74 w 491"/>
                <a:gd name="T7" fmla="*/ 473 h 789"/>
                <a:gd name="T8" fmla="*/ 0 w 491"/>
                <a:gd name="T9" fmla="*/ 789 h 789"/>
                <a:gd name="T10" fmla="*/ 16 w 491"/>
                <a:gd name="T11" fmla="*/ 789 h 789"/>
                <a:gd name="T12" fmla="*/ 32 w 491"/>
                <a:gd name="T13" fmla="*/ 789 h 789"/>
                <a:gd name="T14" fmla="*/ 105 w 491"/>
                <a:gd name="T15" fmla="*/ 483 h 789"/>
                <a:gd name="T16" fmla="*/ 463 w 491"/>
                <a:gd name="T17" fmla="*/ 37 h 789"/>
                <a:gd name="T18" fmla="*/ 477 w 491"/>
                <a:gd name="T19" fmla="*/ 34 h 789"/>
                <a:gd name="T20" fmla="*/ 489 w 491"/>
                <a:gd name="T21" fmla="*/ 14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789">
                  <a:moveTo>
                    <a:pt x="489" y="14"/>
                  </a:moveTo>
                  <a:cubicBezTo>
                    <a:pt x="487" y="6"/>
                    <a:pt x="479" y="0"/>
                    <a:pt x="470" y="2"/>
                  </a:cubicBezTo>
                  <a:cubicBezTo>
                    <a:pt x="375" y="25"/>
                    <a:pt x="291" y="85"/>
                    <a:pt x="219" y="181"/>
                  </a:cubicBezTo>
                  <a:cubicBezTo>
                    <a:pt x="163" y="257"/>
                    <a:pt x="114" y="355"/>
                    <a:pt x="74" y="473"/>
                  </a:cubicBezTo>
                  <a:cubicBezTo>
                    <a:pt x="33" y="596"/>
                    <a:pt x="11" y="715"/>
                    <a:pt x="0" y="789"/>
                  </a:cubicBezTo>
                  <a:cubicBezTo>
                    <a:pt x="16" y="789"/>
                    <a:pt x="16" y="789"/>
                    <a:pt x="16" y="789"/>
                  </a:cubicBezTo>
                  <a:cubicBezTo>
                    <a:pt x="32" y="789"/>
                    <a:pt x="32" y="789"/>
                    <a:pt x="32" y="789"/>
                  </a:cubicBezTo>
                  <a:cubicBezTo>
                    <a:pt x="43" y="716"/>
                    <a:pt x="65" y="601"/>
                    <a:pt x="105" y="483"/>
                  </a:cubicBezTo>
                  <a:cubicBezTo>
                    <a:pt x="163" y="309"/>
                    <a:pt x="272" y="92"/>
                    <a:pt x="463" y="37"/>
                  </a:cubicBezTo>
                  <a:cubicBezTo>
                    <a:pt x="468" y="36"/>
                    <a:pt x="473" y="35"/>
                    <a:pt x="477" y="34"/>
                  </a:cubicBezTo>
                  <a:cubicBezTo>
                    <a:pt x="486" y="31"/>
                    <a:pt x="491" y="23"/>
                    <a:pt x="489" y="14"/>
                  </a:cubicBezTo>
                  <a:close/>
                </a:path>
              </a:pathLst>
            </a:custGeom>
            <a:solidFill>
              <a:srgbClr val="02B4DA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Freeform 7"/>
            <p:cNvSpPr>
              <a:spLocks/>
            </p:cNvSpPr>
            <p:nvPr/>
          </p:nvSpPr>
          <p:spPr bwMode="auto">
            <a:xfrm>
              <a:off x="3829050" y="1977519"/>
              <a:ext cx="427038" cy="3172332"/>
            </a:xfrm>
            <a:custGeom>
              <a:avLst/>
              <a:gdLst>
                <a:gd name="T0" fmla="*/ 33 w 110"/>
                <a:gd name="T1" fmla="*/ 13 h 869"/>
                <a:gd name="T2" fmla="*/ 13 w 110"/>
                <a:gd name="T3" fmla="*/ 3 h 869"/>
                <a:gd name="T4" fmla="*/ 2 w 110"/>
                <a:gd name="T5" fmla="*/ 23 h 869"/>
                <a:gd name="T6" fmla="*/ 25 w 110"/>
                <a:gd name="T7" fmla="*/ 107 h 869"/>
                <a:gd name="T8" fmla="*/ 76 w 110"/>
                <a:gd name="T9" fmla="*/ 760 h 869"/>
                <a:gd name="T10" fmla="*/ 75 w 110"/>
                <a:gd name="T11" fmla="*/ 869 h 869"/>
                <a:gd name="T12" fmla="*/ 84 w 110"/>
                <a:gd name="T13" fmla="*/ 869 h 869"/>
                <a:gd name="T14" fmla="*/ 91 w 110"/>
                <a:gd name="T15" fmla="*/ 869 h 869"/>
                <a:gd name="T16" fmla="*/ 107 w 110"/>
                <a:gd name="T17" fmla="*/ 869 h 869"/>
                <a:gd name="T18" fmla="*/ 33 w 110"/>
                <a:gd name="T19" fmla="*/ 13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869">
                  <a:moveTo>
                    <a:pt x="33" y="13"/>
                  </a:moveTo>
                  <a:cubicBezTo>
                    <a:pt x="30" y="5"/>
                    <a:pt x="21" y="0"/>
                    <a:pt x="13" y="3"/>
                  </a:cubicBezTo>
                  <a:cubicBezTo>
                    <a:pt x="4" y="6"/>
                    <a:pt x="0" y="15"/>
                    <a:pt x="2" y="23"/>
                  </a:cubicBezTo>
                  <a:cubicBezTo>
                    <a:pt x="11" y="48"/>
                    <a:pt x="18" y="77"/>
                    <a:pt x="25" y="107"/>
                  </a:cubicBezTo>
                  <a:cubicBezTo>
                    <a:pt x="66" y="301"/>
                    <a:pt x="75" y="580"/>
                    <a:pt x="76" y="760"/>
                  </a:cubicBezTo>
                  <a:cubicBezTo>
                    <a:pt x="76" y="803"/>
                    <a:pt x="76" y="840"/>
                    <a:pt x="75" y="869"/>
                  </a:cubicBezTo>
                  <a:cubicBezTo>
                    <a:pt x="84" y="869"/>
                    <a:pt x="84" y="869"/>
                    <a:pt x="84" y="869"/>
                  </a:cubicBezTo>
                  <a:cubicBezTo>
                    <a:pt x="91" y="869"/>
                    <a:pt x="91" y="869"/>
                    <a:pt x="91" y="869"/>
                  </a:cubicBezTo>
                  <a:cubicBezTo>
                    <a:pt x="107" y="869"/>
                    <a:pt x="107" y="869"/>
                    <a:pt x="107" y="869"/>
                  </a:cubicBezTo>
                  <a:cubicBezTo>
                    <a:pt x="110" y="693"/>
                    <a:pt x="108" y="246"/>
                    <a:pt x="33" y="13"/>
                  </a:cubicBez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8" name="Freeform 8"/>
            <p:cNvSpPr>
              <a:spLocks/>
            </p:cNvSpPr>
            <p:nvPr/>
          </p:nvSpPr>
          <p:spPr bwMode="auto">
            <a:xfrm>
              <a:off x="4502150" y="1977519"/>
              <a:ext cx="427038" cy="3172332"/>
            </a:xfrm>
            <a:custGeom>
              <a:avLst/>
              <a:gdLst>
                <a:gd name="T0" fmla="*/ 97 w 110"/>
                <a:gd name="T1" fmla="*/ 3 h 869"/>
                <a:gd name="T2" fmla="*/ 77 w 110"/>
                <a:gd name="T3" fmla="*/ 13 h 869"/>
                <a:gd name="T4" fmla="*/ 2 w 110"/>
                <a:gd name="T5" fmla="*/ 869 h 869"/>
                <a:gd name="T6" fmla="*/ 19 w 110"/>
                <a:gd name="T7" fmla="*/ 869 h 869"/>
                <a:gd name="T8" fmla="*/ 26 w 110"/>
                <a:gd name="T9" fmla="*/ 869 h 869"/>
                <a:gd name="T10" fmla="*/ 35 w 110"/>
                <a:gd name="T11" fmla="*/ 869 h 869"/>
                <a:gd name="T12" fmla="*/ 34 w 110"/>
                <a:gd name="T13" fmla="*/ 760 h 869"/>
                <a:gd name="T14" fmla="*/ 85 w 110"/>
                <a:gd name="T15" fmla="*/ 107 h 869"/>
                <a:gd name="T16" fmla="*/ 107 w 110"/>
                <a:gd name="T17" fmla="*/ 23 h 869"/>
                <a:gd name="T18" fmla="*/ 97 w 110"/>
                <a:gd name="T19" fmla="*/ 3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869">
                  <a:moveTo>
                    <a:pt x="97" y="3"/>
                  </a:moveTo>
                  <a:cubicBezTo>
                    <a:pt x="89" y="0"/>
                    <a:pt x="80" y="5"/>
                    <a:pt x="77" y="13"/>
                  </a:cubicBezTo>
                  <a:cubicBezTo>
                    <a:pt x="1" y="246"/>
                    <a:pt x="0" y="693"/>
                    <a:pt x="2" y="869"/>
                  </a:cubicBezTo>
                  <a:cubicBezTo>
                    <a:pt x="19" y="869"/>
                    <a:pt x="19" y="869"/>
                    <a:pt x="19" y="869"/>
                  </a:cubicBezTo>
                  <a:cubicBezTo>
                    <a:pt x="26" y="869"/>
                    <a:pt x="26" y="869"/>
                    <a:pt x="26" y="869"/>
                  </a:cubicBezTo>
                  <a:cubicBezTo>
                    <a:pt x="35" y="869"/>
                    <a:pt x="35" y="869"/>
                    <a:pt x="35" y="869"/>
                  </a:cubicBezTo>
                  <a:cubicBezTo>
                    <a:pt x="34" y="840"/>
                    <a:pt x="34" y="803"/>
                    <a:pt x="34" y="760"/>
                  </a:cubicBezTo>
                  <a:cubicBezTo>
                    <a:pt x="35" y="580"/>
                    <a:pt x="44" y="301"/>
                    <a:pt x="85" y="107"/>
                  </a:cubicBezTo>
                  <a:cubicBezTo>
                    <a:pt x="92" y="77"/>
                    <a:pt x="99" y="48"/>
                    <a:pt x="107" y="23"/>
                  </a:cubicBezTo>
                  <a:cubicBezTo>
                    <a:pt x="110" y="15"/>
                    <a:pt x="105" y="6"/>
                    <a:pt x="97" y="3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111215" y="3750263"/>
            <a:ext cx="857203" cy="857203"/>
            <a:chOff x="1661160" y="2430780"/>
            <a:chExt cx="609600" cy="609600"/>
          </a:xfrm>
        </p:grpSpPr>
        <p:sp>
          <p:nvSpPr>
            <p:cNvPr id="42" name="椭圆 41"/>
            <p:cNvSpPr/>
            <p:nvPr/>
          </p:nvSpPr>
          <p:spPr>
            <a:xfrm>
              <a:off x="1661160" y="2430780"/>
              <a:ext cx="609600" cy="6096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3" name="Freeform 5"/>
            <p:cNvSpPr>
              <a:spLocks noEditPoints="1"/>
            </p:cNvSpPr>
            <p:nvPr/>
          </p:nvSpPr>
          <p:spPr bwMode="auto">
            <a:xfrm>
              <a:off x="1825625" y="2574925"/>
              <a:ext cx="282575" cy="320675"/>
            </a:xfrm>
            <a:custGeom>
              <a:avLst/>
              <a:gdLst>
                <a:gd name="T0" fmla="*/ 1451 w 2904"/>
                <a:gd name="T1" fmla="*/ 0 h 3295"/>
                <a:gd name="T2" fmla="*/ 0 w 2904"/>
                <a:gd name="T3" fmla="*/ 425 h 3295"/>
                <a:gd name="T4" fmla="*/ 1451 w 2904"/>
                <a:gd name="T5" fmla="*/ 3295 h 3295"/>
                <a:gd name="T6" fmla="*/ 2904 w 2904"/>
                <a:gd name="T7" fmla="*/ 425 h 3295"/>
                <a:gd name="T8" fmla="*/ 2694 w 2904"/>
                <a:gd name="T9" fmla="*/ 1967 h 3295"/>
                <a:gd name="T10" fmla="*/ 208 w 2904"/>
                <a:gd name="T11" fmla="*/ 1967 h 3295"/>
                <a:gd name="T12" fmla="*/ 798 w 2904"/>
                <a:gd name="T13" fmla="*/ 571 h 3295"/>
                <a:gd name="T14" fmla="*/ 2104 w 2904"/>
                <a:gd name="T15" fmla="*/ 571 h 3295"/>
                <a:gd name="T16" fmla="*/ 2694 w 2904"/>
                <a:gd name="T17" fmla="*/ 1967 h 3295"/>
                <a:gd name="T18" fmla="*/ 885 w 2904"/>
                <a:gd name="T19" fmla="*/ 943 h 3295"/>
                <a:gd name="T20" fmla="*/ 695 w 2904"/>
                <a:gd name="T21" fmla="*/ 1307 h 3295"/>
                <a:gd name="T22" fmla="*/ 597 w 2904"/>
                <a:gd name="T23" fmla="*/ 1562 h 3295"/>
                <a:gd name="T24" fmla="*/ 662 w 2904"/>
                <a:gd name="T25" fmla="*/ 1613 h 3295"/>
                <a:gd name="T26" fmla="*/ 720 w 2904"/>
                <a:gd name="T27" fmla="*/ 1564 h 3295"/>
                <a:gd name="T28" fmla="*/ 973 w 2904"/>
                <a:gd name="T29" fmla="*/ 2236 h 3295"/>
                <a:gd name="T30" fmla="*/ 1053 w 2904"/>
                <a:gd name="T31" fmla="*/ 1198 h 3295"/>
                <a:gd name="T32" fmla="*/ 1146 w 2904"/>
                <a:gd name="T33" fmla="*/ 1035 h 3295"/>
                <a:gd name="T34" fmla="*/ 1923 w 2904"/>
                <a:gd name="T35" fmla="*/ 1727 h 3295"/>
                <a:gd name="T36" fmla="*/ 2268 w 2904"/>
                <a:gd name="T37" fmla="*/ 1611 h 3295"/>
                <a:gd name="T38" fmla="*/ 1811 w 2904"/>
                <a:gd name="T39" fmla="*/ 1455 h 3295"/>
                <a:gd name="T40" fmla="*/ 2148 w 2904"/>
                <a:gd name="T41" fmla="*/ 1408 h 3295"/>
                <a:gd name="T42" fmla="*/ 2182 w 2904"/>
                <a:gd name="T43" fmla="*/ 1158 h 3295"/>
                <a:gd name="T44" fmla="*/ 2051 w 2904"/>
                <a:gd name="T45" fmla="*/ 989 h 3295"/>
                <a:gd name="T46" fmla="*/ 1414 w 2904"/>
                <a:gd name="T47" fmla="*/ 1024 h 3295"/>
                <a:gd name="T48" fmla="*/ 1163 w 2904"/>
                <a:gd name="T49" fmla="*/ 993 h 3295"/>
                <a:gd name="T50" fmla="*/ 1414 w 2904"/>
                <a:gd name="T51" fmla="*/ 1479 h 3295"/>
                <a:gd name="T52" fmla="*/ 1547 w 2904"/>
                <a:gd name="T53" fmla="*/ 1455 h 3295"/>
                <a:gd name="T54" fmla="*/ 1076 w 2904"/>
                <a:gd name="T55" fmla="*/ 1611 h 3295"/>
                <a:gd name="T56" fmla="*/ 1318 w 2904"/>
                <a:gd name="T57" fmla="*/ 1727 h 3295"/>
                <a:gd name="T58" fmla="*/ 1254 w 2904"/>
                <a:gd name="T59" fmla="*/ 1909 h 3295"/>
                <a:gd name="T60" fmla="*/ 1076 w 2904"/>
                <a:gd name="T61" fmla="*/ 2126 h 3295"/>
                <a:gd name="T62" fmla="*/ 1327 w 2904"/>
                <a:gd name="T63" fmla="*/ 2094 h 3295"/>
                <a:gd name="T64" fmla="*/ 1505 w 2904"/>
                <a:gd name="T65" fmla="*/ 1875 h 3295"/>
                <a:gd name="T66" fmla="*/ 1547 w 2904"/>
                <a:gd name="T67" fmla="*/ 2234 h 3295"/>
                <a:gd name="T68" fmla="*/ 1811 w 2904"/>
                <a:gd name="T69" fmla="*/ 1787 h 3295"/>
                <a:gd name="T70" fmla="*/ 1928 w 2904"/>
                <a:gd name="T71" fmla="*/ 1976 h 3295"/>
                <a:gd name="T72" fmla="*/ 2161 w 2904"/>
                <a:gd name="T73" fmla="*/ 2200 h 3295"/>
                <a:gd name="T74" fmla="*/ 2163 w 2904"/>
                <a:gd name="T75" fmla="*/ 1943 h 3295"/>
                <a:gd name="T76" fmla="*/ 1414 w 2904"/>
                <a:gd name="T77" fmla="*/ 1343 h 3295"/>
                <a:gd name="T78" fmla="*/ 1541 w 2904"/>
                <a:gd name="T79" fmla="*/ 1111 h 3295"/>
                <a:gd name="T80" fmla="*/ 1811 w 2904"/>
                <a:gd name="T81" fmla="*/ 1091 h 3295"/>
                <a:gd name="T82" fmla="*/ 1931 w 2904"/>
                <a:gd name="T83" fmla="*/ 1182 h 3295"/>
                <a:gd name="T84" fmla="*/ 1918 w 2904"/>
                <a:gd name="T85" fmla="*/ 1299 h 3295"/>
                <a:gd name="T86" fmla="*/ 1811 w 2904"/>
                <a:gd name="T87" fmla="*/ 1343 h 3295"/>
                <a:gd name="T88" fmla="*/ 1414 w 2904"/>
                <a:gd name="T89" fmla="*/ 1343 h 3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04" h="3295">
                  <a:moveTo>
                    <a:pt x="2196" y="390"/>
                  </a:moveTo>
                  <a:cubicBezTo>
                    <a:pt x="1571" y="264"/>
                    <a:pt x="1451" y="0"/>
                    <a:pt x="1451" y="0"/>
                  </a:cubicBezTo>
                  <a:cubicBezTo>
                    <a:pt x="1451" y="0"/>
                    <a:pt x="1062" y="319"/>
                    <a:pt x="708" y="390"/>
                  </a:cubicBezTo>
                  <a:cubicBezTo>
                    <a:pt x="354" y="461"/>
                    <a:pt x="0" y="425"/>
                    <a:pt x="0" y="425"/>
                  </a:cubicBezTo>
                  <a:cubicBezTo>
                    <a:pt x="0" y="425"/>
                    <a:pt x="35" y="1311"/>
                    <a:pt x="35" y="2020"/>
                  </a:cubicBezTo>
                  <a:cubicBezTo>
                    <a:pt x="35" y="2728"/>
                    <a:pt x="1451" y="3295"/>
                    <a:pt x="1451" y="3295"/>
                  </a:cubicBezTo>
                  <a:cubicBezTo>
                    <a:pt x="1451" y="3295"/>
                    <a:pt x="2869" y="2709"/>
                    <a:pt x="2869" y="2020"/>
                  </a:cubicBezTo>
                  <a:cubicBezTo>
                    <a:pt x="2869" y="1311"/>
                    <a:pt x="2904" y="425"/>
                    <a:pt x="2904" y="425"/>
                  </a:cubicBezTo>
                  <a:cubicBezTo>
                    <a:pt x="2904" y="425"/>
                    <a:pt x="2550" y="461"/>
                    <a:pt x="2196" y="390"/>
                  </a:cubicBezTo>
                  <a:close/>
                  <a:moveTo>
                    <a:pt x="2694" y="1967"/>
                  </a:moveTo>
                  <a:cubicBezTo>
                    <a:pt x="2694" y="2558"/>
                    <a:pt x="1450" y="3060"/>
                    <a:pt x="1450" y="3060"/>
                  </a:cubicBezTo>
                  <a:cubicBezTo>
                    <a:pt x="1450" y="3060"/>
                    <a:pt x="208" y="2575"/>
                    <a:pt x="208" y="1967"/>
                  </a:cubicBezTo>
                  <a:cubicBezTo>
                    <a:pt x="208" y="1360"/>
                    <a:pt x="177" y="601"/>
                    <a:pt x="177" y="601"/>
                  </a:cubicBezTo>
                  <a:cubicBezTo>
                    <a:pt x="177" y="601"/>
                    <a:pt x="488" y="632"/>
                    <a:pt x="798" y="571"/>
                  </a:cubicBezTo>
                  <a:cubicBezTo>
                    <a:pt x="1109" y="510"/>
                    <a:pt x="1450" y="237"/>
                    <a:pt x="1450" y="237"/>
                  </a:cubicBezTo>
                  <a:cubicBezTo>
                    <a:pt x="1450" y="237"/>
                    <a:pt x="1555" y="464"/>
                    <a:pt x="2104" y="571"/>
                  </a:cubicBezTo>
                  <a:cubicBezTo>
                    <a:pt x="2414" y="632"/>
                    <a:pt x="2725" y="601"/>
                    <a:pt x="2725" y="601"/>
                  </a:cubicBezTo>
                  <a:cubicBezTo>
                    <a:pt x="2725" y="601"/>
                    <a:pt x="2694" y="1360"/>
                    <a:pt x="2694" y="1967"/>
                  </a:cubicBezTo>
                  <a:close/>
                  <a:moveTo>
                    <a:pt x="1146" y="1035"/>
                  </a:moveTo>
                  <a:cubicBezTo>
                    <a:pt x="885" y="943"/>
                    <a:pt x="885" y="943"/>
                    <a:pt x="885" y="943"/>
                  </a:cubicBezTo>
                  <a:cubicBezTo>
                    <a:pt x="864" y="1001"/>
                    <a:pt x="837" y="1061"/>
                    <a:pt x="805" y="1124"/>
                  </a:cubicBezTo>
                  <a:cubicBezTo>
                    <a:pt x="776" y="1178"/>
                    <a:pt x="739" y="1239"/>
                    <a:pt x="695" y="1307"/>
                  </a:cubicBezTo>
                  <a:cubicBezTo>
                    <a:pt x="651" y="1374"/>
                    <a:pt x="597" y="1443"/>
                    <a:pt x="533" y="1511"/>
                  </a:cubicBezTo>
                  <a:cubicBezTo>
                    <a:pt x="597" y="1562"/>
                    <a:pt x="597" y="1562"/>
                    <a:pt x="597" y="1562"/>
                  </a:cubicBezTo>
                  <a:cubicBezTo>
                    <a:pt x="613" y="1575"/>
                    <a:pt x="628" y="1588"/>
                    <a:pt x="641" y="1598"/>
                  </a:cubicBezTo>
                  <a:cubicBezTo>
                    <a:pt x="654" y="1609"/>
                    <a:pt x="661" y="1614"/>
                    <a:pt x="662" y="1613"/>
                  </a:cubicBezTo>
                  <a:cubicBezTo>
                    <a:pt x="672" y="1604"/>
                    <a:pt x="682" y="1596"/>
                    <a:pt x="691" y="1588"/>
                  </a:cubicBezTo>
                  <a:cubicBezTo>
                    <a:pt x="701" y="1581"/>
                    <a:pt x="710" y="1572"/>
                    <a:pt x="720" y="1564"/>
                  </a:cubicBezTo>
                  <a:cubicBezTo>
                    <a:pt x="720" y="2236"/>
                    <a:pt x="720" y="2236"/>
                    <a:pt x="720" y="2236"/>
                  </a:cubicBezTo>
                  <a:cubicBezTo>
                    <a:pt x="973" y="2236"/>
                    <a:pt x="973" y="2236"/>
                    <a:pt x="973" y="2236"/>
                  </a:cubicBezTo>
                  <a:cubicBezTo>
                    <a:pt x="973" y="1305"/>
                    <a:pt x="973" y="1305"/>
                    <a:pt x="973" y="1305"/>
                  </a:cubicBezTo>
                  <a:cubicBezTo>
                    <a:pt x="1004" y="1266"/>
                    <a:pt x="1031" y="1231"/>
                    <a:pt x="1053" y="1198"/>
                  </a:cubicBezTo>
                  <a:cubicBezTo>
                    <a:pt x="1075" y="1165"/>
                    <a:pt x="1093" y="1137"/>
                    <a:pt x="1106" y="1113"/>
                  </a:cubicBezTo>
                  <a:cubicBezTo>
                    <a:pt x="1123" y="1084"/>
                    <a:pt x="1136" y="1058"/>
                    <a:pt x="1146" y="1035"/>
                  </a:cubicBezTo>
                  <a:close/>
                  <a:moveTo>
                    <a:pt x="2035" y="1848"/>
                  </a:moveTo>
                  <a:cubicBezTo>
                    <a:pt x="1990" y="1811"/>
                    <a:pt x="1953" y="1771"/>
                    <a:pt x="1923" y="1727"/>
                  </a:cubicBezTo>
                  <a:cubicBezTo>
                    <a:pt x="2268" y="1727"/>
                    <a:pt x="2268" y="1727"/>
                    <a:pt x="2268" y="1727"/>
                  </a:cubicBezTo>
                  <a:cubicBezTo>
                    <a:pt x="2268" y="1611"/>
                    <a:pt x="2268" y="1611"/>
                    <a:pt x="2268" y="1611"/>
                  </a:cubicBezTo>
                  <a:cubicBezTo>
                    <a:pt x="1811" y="1611"/>
                    <a:pt x="1811" y="1611"/>
                    <a:pt x="1811" y="1611"/>
                  </a:cubicBezTo>
                  <a:cubicBezTo>
                    <a:pt x="1811" y="1455"/>
                    <a:pt x="1811" y="1455"/>
                    <a:pt x="1811" y="1455"/>
                  </a:cubicBezTo>
                  <a:cubicBezTo>
                    <a:pt x="2011" y="1455"/>
                    <a:pt x="2011" y="1455"/>
                    <a:pt x="2011" y="1455"/>
                  </a:cubicBezTo>
                  <a:cubicBezTo>
                    <a:pt x="2080" y="1455"/>
                    <a:pt x="2125" y="1440"/>
                    <a:pt x="2148" y="1408"/>
                  </a:cubicBezTo>
                  <a:cubicBezTo>
                    <a:pt x="2170" y="1377"/>
                    <a:pt x="2182" y="1334"/>
                    <a:pt x="2182" y="1280"/>
                  </a:cubicBezTo>
                  <a:cubicBezTo>
                    <a:pt x="2182" y="1158"/>
                    <a:pt x="2182" y="1158"/>
                    <a:pt x="2182" y="1158"/>
                  </a:cubicBezTo>
                  <a:cubicBezTo>
                    <a:pt x="2182" y="1111"/>
                    <a:pt x="2173" y="1074"/>
                    <a:pt x="2156" y="1046"/>
                  </a:cubicBezTo>
                  <a:cubicBezTo>
                    <a:pt x="2140" y="1018"/>
                    <a:pt x="2104" y="999"/>
                    <a:pt x="2051" y="989"/>
                  </a:cubicBezTo>
                  <a:cubicBezTo>
                    <a:pt x="1997" y="978"/>
                    <a:pt x="1919" y="977"/>
                    <a:pt x="1818" y="983"/>
                  </a:cubicBezTo>
                  <a:cubicBezTo>
                    <a:pt x="1717" y="990"/>
                    <a:pt x="1582" y="1004"/>
                    <a:pt x="1414" y="1024"/>
                  </a:cubicBezTo>
                  <a:cubicBezTo>
                    <a:pt x="1414" y="993"/>
                    <a:pt x="1414" y="993"/>
                    <a:pt x="1414" y="993"/>
                  </a:cubicBezTo>
                  <a:cubicBezTo>
                    <a:pt x="1163" y="993"/>
                    <a:pt x="1163" y="993"/>
                    <a:pt x="1163" y="993"/>
                  </a:cubicBezTo>
                  <a:cubicBezTo>
                    <a:pt x="1163" y="1479"/>
                    <a:pt x="1163" y="1479"/>
                    <a:pt x="1163" y="1479"/>
                  </a:cubicBezTo>
                  <a:cubicBezTo>
                    <a:pt x="1414" y="1479"/>
                    <a:pt x="1414" y="1479"/>
                    <a:pt x="1414" y="1479"/>
                  </a:cubicBezTo>
                  <a:cubicBezTo>
                    <a:pt x="1414" y="1455"/>
                    <a:pt x="1414" y="1455"/>
                    <a:pt x="1414" y="1455"/>
                  </a:cubicBezTo>
                  <a:cubicBezTo>
                    <a:pt x="1547" y="1455"/>
                    <a:pt x="1547" y="1455"/>
                    <a:pt x="1547" y="1455"/>
                  </a:cubicBezTo>
                  <a:cubicBezTo>
                    <a:pt x="1547" y="1611"/>
                    <a:pt x="1547" y="1611"/>
                    <a:pt x="1547" y="1611"/>
                  </a:cubicBezTo>
                  <a:cubicBezTo>
                    <a:pt x="1076" y="1611"/>
                    <a:pt x="1076" y="1611"/>
                    <a:pt x="1076" y="1611"/>
                  </a:cubicBezTo>
                  <a:cubicBezTo>
                    <a:pt x="1076" y="1727"/>
                    <a:pt x="1076" y="1727"/>
                    <a:pt x="1076" y="1727"/>
                  </a:cubicBezTo>
                  <a:cubicBezTo>
                    <a:pt x="1318" y="1727"/>
                    <a:pt x="1318" y="1727"/>
                    <a:pt x="1318" y="1727"/>
                  </a:cubicBezTo>
                  <a:cubicBezTo>
                    <a:pt x="1313" y="1749"/>
                    <a:pt x="1306" y="1776"/>
                    <a:pt x="1296" y="1808"/>
                  </a:cubicBezTo>
                  <a:cubicBezTo>
                    <a:pt x="1287" y="1840"/>
                    <a:pt x="1273" y="1873"/>
                    <a:pt x="1254" y="1909"/>
                  </a:cubicBezTo>
                  <a:cubicBezTo>
                    <a:pt x="1236" y="1945"/>
                    <a:pt x="1212" y="1981"/>
                    <a:pt x="1183" y="2019"/>
                  </a:cubicBezTo>
                  <a:cubicBezTo>
                    <a:pt x="1154" y="2056"/>
                    <a:pt x="1119" y="2092"/>
                    <a:pt x="1076" y="2126"/>
                  </a:cubicBezTo>
                  <a:cubicBezTo>
                    <a:pt x="1176" y="2220"/>
                    <a:pt x="1176" y="2220"/>
                    <a:pt x="1176" y="2220"/>
                  </a:cubicBezTo>
                  <a:cubicBezTo>
                    <a:pt x="1234" y="2176"/>
                    <a:pt x="1285" y="2134"/>
                    <a:pt x="1327" y="2094"/>
                  </a:cubicBezTo>
                  <a:cubicBezTo>
                    <a:pt x="1370" y="2053"/>
                    <a:pt x="1406" y="2015"/>
                    <a:pt x="1435" y="1978"/>
                  </a:cubicBezTo>
                  <a:cubicBezTo>
                    <a:pt x="1464" y="1941"/>
                    <a:pt x="1488" y="1907"/>
                    <a:pt x="1505" y="1875"/>
                  </a:cubicBezTo>
                  <a:cubicBezTo>
                    <a:pt x="1523" y="1843"/>
                    <a:pt x="1537" y="1814"/>
                    <a:pt x="1547" y="1789"/>
                  </a:cubicBezTo>
                  <a:cubicBezTo>
                    <a:pt x="1547" y="2234"/>
                    <a:pt x="1547" y="2234"/>
                    <a:pt x="1547" y="2234"/>
                  </a:cubicBezTo>
                  <a:cubicBezTo>
                    <a:pt x="1811" y="2234"/>
                    <a:pt x="1811" y="2234"/>
                    <a:pt x="1811" y="2234"/>
                  </a:cubicBezTo>
                  <a:cubicBezTo>
                    <a:pt x="1811" y="1787"/>
                    <a:pt x="1811" y="1787"/>
                    <a:pt x="1811" y="1787"/>
                  </a:cubicBezTo>
                  <a:cubicBezTo>
                    <a:pt x="1823" y="1812"/>
                    <a:pt x="1839" y="1841"/>
                    <a:pt x="1858" y="1874"/>
                  </a:cubicBezTo>
                  <a:cubicBezTo>
                    <a:pt x="1876" y="1906"/>
                    <a:pt x="1900" y="1941"/>
                    <a:pt x="1928" y="1976"/>
                  </a:cubicBezTo>
                  <a:cubicBezTo>
                    <a:pt x="1956" y="2012"/>
                    <a:pt x="1989" y="2049"/>
                    <a:pt x="2027" y="2087"/>
                  </a:cubicBezTo>
                  <a:cubicBezTo>
                    <a:pt x="2065" y="2125"/>
                    <a:pt x="2110" y="2162"/>
                    <a:pt x="2161" y="2200"/>
                  </a:cubicBezTo>
                  <a:cubicBezTo>
                    <a:pt x="2311" y="2026"/>
                    <a:pt x="2311" y="2026"/>
                    <a:pt x="2311" y="2026"/>
                  </a:cubicBezTo>
                  <a:cubicBezTo>
                    <a:pt x="2261" y="2002"/>
                    <a:pt x="2212" y="1974"/>
                    <a:pt x="2163" y="1943"/>
                  </a:cubicBezTo>
                  <a:cubicBezTo>
                    <a:pt x="2122" y="1916"/>
                    <a:pt x="2079" y="1884"/>
                    <a:pt x="2035" y="1848"/>
                  </a:cubicBezTo>
                  <a:close/>
                  <a:moveTo>
                    <a:pt x="1414" y="1343"/>
                  </a:moveTo>
                  <a:cubicBezTo>
                    <a:pt x="1414" y="1129"/>
                    <a:pt x="1414" y="1129"/>
                    <a:pt x="1414" y="1129"/>
                  </a:cubicBezTo>
                  <a:cubicBezTo>
                    <a:pt x="1455" y="1122"/>
                    <a:pt x="1497" y="1116"/>
                    <a:pt x="1541" y="1111"/>
                  </a:cubicBezTo>
                  <a:cubicBezTo>
                    <a:pt x="1578" y="1106"/>
                    <a:pt x="1621" y="1102"/>
                    <a:pt x="1668" y="1097"/>
                  </a:cubicBezTo>
                  <a:cubicBezTo>
                    <a:pt x="1716" y="1093"/>
                    <a:pt x="1763" y="1091"/>
                    <a:pt x="1811" y="1091"/>
                  </a:cubicBezTo>
                  <a:cubicBezTo>
                    <a:pt x="1863" y="1091"/>
                    <a:pt x="1896" y="1100"/>
                    <a:pt x="1910" y="1116"/>
                  </a:cubicBezTo>
                  <a:cubicBezTo>
                    <a:pt x="1924" y="1133"/>
                    <a:pt x="1931" y="1155"/>
                    <a:pt x="1931" y="1182"/>
                  </a:cubicBezTo>
                  <a:cubicBezTo>
                    <a:pt x="1931" y="1254"/>
                    <a:pt x="1931" y="1254"/>
                    <a:pt x="1931" y="1254"/>
                  </a:cubicBezTo>
                  <a:cubicBezTo>
                    <a:pt x="1929" y="1271"/>
                    <a:pt x="1925" y="1286"/>
                    <a:pt x="1918" y="1299"/>
                  </a:cubicBezTo>
                  <a:cubicBezTo>
                    <a:pt x="1910" y="1310"/>
                    <a:pt x="1899" y="1320"/>
                    <a:pt x="1883" y="1329"/>
                  </a:cubicBezTo>
                  <a:cubicBezTo>
                    <a:pt x="1867" y="1338"/>
                    <a:pt x="1843" y="1343"/>
                    <a:pt x="1811" y="1343"/>
                  </a:cubicBezTo>
                  <a:cubicBezTo>
                    <a:pt x="1414" y="1343"/>
                    <a:pt x="1414" y="1343"/>
                    <a:pt x="1414" y="1343"/>
                  </a:cubicBezTo>
                  <a:close/>
                  <a:moveTo>
                    <a:pt x="1414" y="1343"/>
                  </a:moveTo>
                  <a:cubicBezTo>
                    <a:pt x="1414" y="1343"/>
                    <a:pt x="1414" y="1343"/>
                    <a:pt x="1414" y="134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869032" y="2175153"/>
            <a:ext cx="857203" cy="857203"/>
            <a:chOff x="5128260" y="2514600"/>
            <a:chExt cx="609600" cy="609600"/>
          </a:xfrm>
        </p:grpSpPr>
        <p:sp>
          <p:nvSpPr>
            <p:cNvPr id="46" name="椭圆 45"/>
            <p:cNvSpPr/>
            <p:nvPr/>
          </p:nvSpPr>
          <p:spPr>
            <a:xfrm>
              <a:off x="5128260" y="2514600"/>
              <a:ext cx="609600" cy="6096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Freeform 9"/>
            <p:cNvSpPr>
              <a:spLocks noEditPoints="1"/>
            </p:cNvSpPr>
            <p:nvPr/>
          </p:nvSpPr>
          <p:spPr bwMode="auto">
            <a:xfrm>
              <a:off x="5238147" y="2683944"/>
              <a:ext cx="367316" cy="287855"/>
            </a:xfrm>
            <a:custGeom>
              <a:avLst/>
              <a:gdLst>
                <a:gd name="T0" fmla="*/ 2734 w 2822"/>
                <a:gd name="T1" fmla="*/ 134 h 2210"/>
                <a:gd name="T2" fmla="*/ 2612 w 2822"/>
                <a:gd name="T3" fmla="*/ 209 h 2210"/>
                <a:gd name="T4" fmla="*/ 2583 w 2822"/>
                <a:gd name="T5" fmla="*/ 333 h 2210"/>
                <a:gd name="T6" fmla="*/ 720 w 2822"/>
                <a:gd name="T7" fmla="*/ 333 h 2210"/>
                <a:gd name="T8" fmla="*/ 666 w 2822"/>
                <a:gd name="T9" fmla="*/ 80 h 2210"/>
                <a:gd name="T10" fmla="*/ 567 w 2822"/>
                <a:gd name="T11" fmla="*/ 0 h 2210"/>
                <a:gd name="T12" fmla="*/ 101 w 2822"/>
                <a:gd name="T13" fmla="*/ 0 h 2210"/>
                <a:gd name="T14" fmla="*/ 0 w 2822"/>
                <a:gd name="T15" fmla="*/ 101 h 2210"/>
                <a:gd name="T16" fmla="*/ 101 w 2822"/>
                <a:gd name="T17" fmla="*/ 203 h 2210"/>
                <a:gd name="T18" fmla="*/ 485 w 2822"/>
                <a:gd name="T19" fmla="*/ 203 h 2210"/>
                <a:gd name="T20" fmla="*/ 746 w 2822"/>
                <a:gd name="T21" fmla="*/ 1432 h 2210"/>
                <a:gd name="T22" fmla="*/ 846 w 2822"/>
                <a:gd name="T23" fmla="*/ 1512 h 2210"/>
                <a:gd name="T24" fmla="*/ 2435 w 2822"/>
                <a:gd name="T25" fmla="*/ 1512 h 2210"/>
                <a:gd name="T26" fmla="*/ 2534 w 2822"/>
                <a:gd name="T27" fmla="*/ 1433 h 2210"/>
                <a:gd name="T28" fmla="*/ 2809 w 2822"/>
                <a:gd name="T29" fmla="*/ 255 h 2210"/>
                <a:gd name="T30" fmla="*/ 2734 w 2822"/>
                <a:gd name="T31" fmla="*/ 134 h 2210"/>
                <a:gd name="T32" fmla="*/ 1404 w 2822"/>
                <a:gd name="T33" fmla="*/ 842 h 2210"/>
                <a:gd name="T34" fmla="*/ 1404 w 2822"/>
                <a:gd name="T35" fmla="*/ 536 h 2210"/>
                <a:gd name="T36" fmla="*/ 1895 w 2822"/>
                <a:gd name="T37" fmla="*/ 536 h 2210"/>
                <a:gd name="T38" fmla="*/ 1895 w 2822"/>
                <a:gd name="T39" fmla="*/ 842 h 2210"/>
                <a:gd name="T40" fmla="*/ 1404 w 2822"/>
                <a:gd name="T41" fmla="*/ 842 h 2210"/>
                <a:gd name="T42" fmla="*/ 1895 w 2822"/>
                <a:gd name="T43" fmla="*/ 963 h 2210"/>
                <a:gd name="T44" fmla="*/ 1895 w 2822"/>
                <a:gd name="T45" fmla="*/ 1309 h 2210"/>
                <a:gd name="T46" fmla="*/ 1404 w 2822"/>
                <a:gd name="T47" fmla="*/ 1309 h 2210"/>
                <a:gd name="T48" fmla="*/ 1404 w 2822"/>
                <a:gd name="T49" fmla="*/ 963 h 2210"/>
                <a:gd name="T50" fmla="*/ 1895 w 2822"/>
                <a:gd name="T51" fmla="*/ 963 h 2210"/>
                <a:gd name="T52" fmla="*/ 2016 w 2822"/>
                <a:gd name="T53" fmla="*/ 536 h 2210"/>
                <a:gd name="T54" fmla="*/ 2536 w 2822"/>
                <a:gd name="T55" fmla="*/ 536 h 2210"/>
                <a:gd name="T56" fmla="*/ 2464 w 2822"/>
                <a:gd name="T57" fmla="*/ 842 h 2210"/>
                <a:gd name="T58" fmla="*/ 2016 w 2822"/>
                <a:gd name="T59" fmla="*/ 842 h 2210"/>
                <a:gd name="T60" fmla="*/ 2016 w 2822"/>
                <a:gd name="T61" fmla="*/ 536 h 2210"/>
                <a:gd name="T62" fmla="*/ 1282 w 2822"/>
                <a:gd name="T63" fmla="*/ 536 h 2210"/>
                <a:gd name="T64" fmla="*/ 1282 w 2822"/>
                <a:gd name="T65" fmla="*/ 842 h 2210"/>
                <a:gd name="T66" fmla="*/ 828 w 2822"/>
                <a:gd name="T67" fmla="*/ 842 h 2210"/>
                <a:gd name="T68" fmla="*/ 763 w 2822"/>
                <a:gd name="T69" fmla="*/ 536 h 2210"/>
                <a:gd name="T70" fmla="*/ 1282 w 2822"/>
                <a:gd name="T71" fmla="*/ 536 h 2210"/>
                <a:gd name="T72" fmla="*/ 854 w 2822"/>
                <a:gd name="T73" fmla="*/ 963 h 2210"/>
                <a:gd name="T74" fmla="*/ 1282 w 2822"/>
                <a:gd name="T75" fmla="*/ 963 h 2210"/>
                <a:gd name="T76" fmla="*/ 1282 w 2822"/>
                <a:gd name="T77" fmla="*/ 1309 h 2210"/>
                <a:gd name="T78" fmla="*/ 928 w 2822"/>
                <a:gd name="T79" fmla="*/ 1309 h 2210"/>
                <a:gd name="T80" fmla="*/ 854 w 2822"/>
                <a:gd name="T81" fmla="*/ 963 h 2210"/>
                <a:gd name="T82" fmla="*/ 2355 w 2822"/>
                <a:gd name="T83" fmla="*/ 1309 h 2210"/>
                <a:gd name="T84" fmla="*/ 2016 w 2822"/>
                <a:gd name="T85" fmla="*/ 1309 h 2210"/>
                <a:gd name="T86" fmla="*/ 2016 w 2822"/>
                <a:gd name="T87" fmla="*/ 963 h 2210"/>
                <a:gd name="T88" fmla="*/ 2436 w 2822"/>
                <a:gd name="T89" fmla="*/ 963 h 2210"/>
                <a:gd name="T90" fmla="*/ 2355 w 2822"/>
                <a:gd name="T91" fmla="*/ 1309 h 2210"/>
                <a:gd name="T92" fmla="*/ 1153 w 2822"/>
                <a:gd name="T93" fmla="*/ 1757 h 2210"/>
                <a:gd name="T94" fmla="*/ 927 w 2822"/>
                <a:gd name="T95" fmla="*/ 1984 h 2210"/>
                <a:gd name="T96" fmla="*/ 1153 w 2822"/>
                <a:gd name="T97" fmla="*/ 2210 h 2210"/>
                <a:gd name="T98" fmla="*/ 1379 w 2822"/>
                <a:gd name="T99" fmla="*/ 1984 h 2210"/>
                <a:gd name="T100" fmla="*/ 1153 w 2822"/>
                <a:gd name="T101" fmla="*/ 1757 h 2210"/>
                <a:gd name="T102" fmla="*/ 2126 w 2822"/>
                <a:gd name="T103" fmla="*/ 1757 h 2210"/>
                <a:gd name="T104" fmla="*/ 1900 w 2822"/>
                <a:gd name="T105" fmla="*/ 1984 h 2210"/>
                <a:gd name="T106" fmla="*/ 2126 w 2822"/>
                <a:gd name="T107" fmla="*/ 2210 h 2210"/>
                <a:gd name="T108" fmla="*/ 2353 w 2822"/>
                <a:gd name="T109" fmla="*/ 1984 h 2210"/>
                <a:gd name="T110" fmla="*/ 2126 w 2822"/>
                <a:gd name="T111" fmla="*/ 1757 h 2210"/>
                <a:gd name="T112" fmla="*/ 2126 w 2822"/>
                <a:gd name="T113" fmla="*/ 1757 h 2210"/>
                <a:gd name="T114" fmla="*/ 2126 w 2822"/>
                <a:gd name="T115" fmla="*/ 1757 h 2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22" h="2210">
                  <a:moveTo>
                    <a:pt x="2734" y="134"/>
                  </a:moveTo>
                  <a:cubicBezTo>
                    <a:pt x="2679" y="121"/>
                    <a:pt x="2625" y="155"/>
                    <a:pt x="2612" y="209"/>
                  </a:cubicBezTo>
                  <a:cubicBezTo>
                    <a:pt x="2583" y="333"/>
                    <a:pt x="2583" y="333"/>
                    <a:pt x="2583" y="333"/>
                  </a:cubicBezTo>
                  <a:cubicBezTo>
                    <a:pt x="720" y="333"/>
                    <a:pt x="720" y="333"/>
                    <a:pt x="720" y="333"/>
                  </a:cubicBezTo>
                  <a:cubicBezTo>
                    <a:pt x="666" y="80"/>
                    <a:pt x="666" y="80"/>
                    <a:pt x="666" y="80"/>
                  </a:cubicBezTo>
                  <a:cubicBezTo>
                    <a:pt x="656" y="33"/>
                    <a:pt x="615" y="0"/>
                    <a:pt x="567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5" y="0"/>
                    <a:pt x="0" y="45"/>
                    <a:pt x="0" y="101"/>
                  </a:cubicBezTo>
                  <a:cubicBezTo>
                    <a:pt x="0" y="157"/>
                    <a:pt x="45" y="203"/>
                    <a:pt x="101" y="203"/>
                  </a:cubicBezTo>
                  <a:cubicBezTo>
                    <a:pt x="485" y="203"/>
                    <a:pt x="485" y="203"/>
                    <a:pt x="485" y="203"/>
                  </a:cubicBezTo>
                  <a:cubicBezTo>
                    <a:pt x="746" y="1432"/>
                    <a:pt x="746" y="1432"/>
                    <a:pt x="746" y="1432"/>
                  </a:cubicBezTo>
                  <a:cubicBezTo>
                    <a:pt x="756" y="1478"/>
                    <a:pt x="798" y="1512"/>
                    <a:pt x="846" y="1512"/>
                  </a:cubicBezTo>
                  <a:cubicBezTo>
                    <a:pt x="2435" y="1512"/>
                    <a:pt x="2435" y="1512"/>
                    <a:pt x="2435" y="1512"/>
                  </a:cubicBezTo>
                  <a:cubicBezTo>
                    <a:pt x="2482" y="1512"/>
                    <a:pt x="2523" y="1479"/>
                    <a:pt x="2534" y="1433"/>
                  </a:cubicBezTo>
                  <a:cubicBezTo>
                    <a:pt x="2809" y="255"/>
                    <a:pt x="2809" y="255"/>
                    <a:pt x="2809" y="255"/>
                  </a:cubicBezTo>
                  <a:cubicBezTo>
                    <a:pt x="2822" y="201"/>
                    <a:pt x="2788" y="146"/>
                    <a:pt x="2734" y="134"/>
                  </a:cubicBezTo>
                  <a:close/>
                  <a:moveTo>
                    <a:pt x="1404" y="842"/>
                  </a:moveTo>
                  <a:cubicBezTo>
                    <a:pt x="1404" y="536"/>
                    <a:pt x="1404" y="536"/>
                    <a:pt x="1404" y="536"/>
                  </a:cubicBezTo>
                  <a:cubicBezTo>
                    <a:pt x="1895" y="536"/>
                    <a:pt x="1895" y="536"/>
                    <a:pt x="1895" y="536"/>
                  </a:cubicBezTo>
                  <a:cubicBezTo>
                    <a:pt x="1895" y="842"/>
                    <a:pt x="1895" y="842"/>
                    <a:pt x="1895" y="842"/>
                  </a:cubicBezTo>
                  <a:cubicBezTo>
                    <a:pt x="1404" y="842"/>
                    <a:pt x="1404" y="842"/>
                    <a:pt x="1404" y="842"/>
                  </a:cubicBezTo>
                  <a:close/>
                  <a:moveTo>
                    <a:pt x="1895" y="963"/>
                  </a:moveTo>
                  <a:cubicBezTo>
                    <a:pt x="1895" y="1309"/>
                    <a:pt x="1895" y="1309"/>
                    <a:pt x="1895" y="1309"/>
                  </a:cubicBezTo>
                  <a:cubicBezTo>
                    <a:pt x="1404" y="1309"/>
                    <a:pt x="1404" y="1309"/>
                    <a:pt x="1404" y="1309"/>
                  </a:cubicBezTo>
                  <a:cubicBezTo>
                    <a:pt x="1404" y="963"/>
                    <a:pt x="1404" y="963"/>
                    <a:pt x="1404" y="963"/>
                  </a:cubicBezTo>
                  <a:cubicBezTo>
                    <a:pt x="1895" y="963"/>
                    <a:pt x="1895" y="963"/>
                    <a:pt x="1895" y="963"/>
                  </a:cubicBezTo>
                  <a:close/>
                  <a:moveTo>
                    <a:pt x="2016" y="536"/>
                  </a:moveTo>
                  <a:cubicBezTo>
                    <a:pt x="2536" y="536"/>
                    <a:pt x="2536" y="536"/>
                    <a:pt x="2536" y="536"/>
                  </a:cubicBezTo>
                  <a:cubicBezTo>
                    <a:pt x="2464" y="842"/>
                    <a:pt x="2464" y="842"/>
                    <a:pt x="2464" y="842"/>
                  </a:cubicBezTo>
                  <a:cubicBezTo>
                    <a:pt x="2016" y="842"/>
                    <a:pt x="2016" y="842"/>
                    <a:pt x="2016" y="842"/>
                  </a:cubicBezTo>
                  <a:cubicBezTo>
                    <a:pt x="2016" y="536"/>
                    <a:pt x="2016" y="536"/>
                    <a:pt x="2016" y="536"/>
                  </a:cubicBezTo>
                  <a:close/>
                  <a:moveTo>
                    <a:pt x="1282" y="536"/>
                  </a:moveTo>
                  <a:cubicBezTo>
                    <a:pt x="1282" y="842"/>
                    <a:pt x="1282" y="842"/>
                    <a:pt x="1282" y="842"/>
                  </a:cubicBezTo>
                  <a:cubicBezTo>
                    <a:pt x="828" y="842"/>
                    <a:pt x="828" y="842"/>
                    <a:pt x="828" y="842"/>
                  </a:cubicBezTo>
                  <a:cubicBezTo>
                    <a:pt x="763" y="536"/>
                    <a:pt x="763" y="536"/>
                    <a:pt x="763" y="536"/>
                  </a:cubicBezTo>
                  <a:cubicBezTo>
                    <a:pt x="1282" y="536"/>
                    <a:pt x="1282" y="536"/>
                    <a:pt x="1282" y="536"/>
                  </a:cubicBezTo>
                  <a:close/>
                  <a:moveTo>
                    <a:pt x="854" y="963"/>
                  </a:moveTo>
                  <a:cubicBezTo>
                    <a:pt x="1282" y="963"/>
                    <a:pt x="1282" y="963"/>
                    <a:pt x="1282" y="963"/>
                  </a:cubicBezTo>
                  <a:cubicBezTo>
                    <a:pt x="1282" y="1309"/>
                    <a:pt x="1282" y="1309"/>
                    <a:pt x="1282" y="1309"/>
                  </a:cubicBezTo>
                  <a:cubicBezTo>
                    <a:pt x="928" y="1309"/>
                    <a:pt x="928" y="1309"/>
                    <a:pt x="928" y="1309"/>
                  </a:cubicBezTo>
                  <a:cubicBezTo>
                    <a:pt x="854" y="963"/>
                    <a:pt x="854" y="963"/>
                    <a:pt x="854" y="963"/>
                  </a:cubicBezTo>
                  <a:close/>
                  <a:moveTo>
                    <a:pt x="2355" y="1309"/>
                  </a:moveTo>
                  <a:cubicBezTo>
                    <a:pt x="2016" y="1309"/>
                    <a:pt x="2016" y="1309"/>
                    <a:pt x="2016" y="1309"/>
                  </a:cubicBezTo>
                  <a:cubicBezTo>
                    <a:pt x="2016" y="963"/>
                    <a:pt x="2016" y="963"/>
                    <a:pt x="2016" y="963"/>
                  </a:cubicBezTo>
                  <a:cubicBezTo>
                    <a:pt x="2436" y="963"/>
                    <a:pt x="2436" y="963"/>
                    <a:pt x="2436" y="963"/>
                  </a:cubicBezTo>
                  <a:cubicBezTo>
                    <a:pt x="2355" y="1309"/>
                    <a:pt x="2355" y="1309"/>
                    <a:pt x="2355" y="1309"/>
                  </a:cubicBezTo>
                  <a:close/>
                  <a:moveTo>
                    <a:pt x="1153" y="1757"/>
                  </a:moveTo>
                  <a:cubicBezTo>
                    <a:pt x="1028" y="1757"/>
                    <a:pt x="927" y="1859"/>
                    <a:pt x="927" y="1984"/>
                  </a:cubicBezTo>
                  <a:cubicBezTo>
                    <a:pt x="927" y="2109"/>
                    <a:pt x="1028" y="2210"/>
                    <a:pt x="1153" y="2210"/>
                  </a:cubicBezTo>
                  <a:cubicBezTo>
                    <a:pt x="1278" y="2210"/>
                    <a:pt x="1379" y="2109"/>
                    <a:pt x="1379" y="1984"/>
                  </a:cubicBezTo>
                  <a:cubicBezTo>
                    <a:pt x="1379" y="1859"/>
                    <a:pt x="1278" y="1757"/>
                    <a:pt x="1153" y="1757"/>
                  </a:cubicBezTo>
                  <a:close/>
                  <a:moveTo>
                    <a:pt x="2126" y="1757"/>
                  </a:moveTo>
                  <a:cubicBezTo>
                    <a:pt x="2001" y="1757"/>
                    <a:pt x="1900" y="1859"/>
                    <a:pt x="1900" y="1984"/>
                  </a:cubicBezTo>
                  <a:cubicBezTo>
                    <a:pt x="1900" y="2109"/>
                    <a:pt x="2001" y="2210"/>
                    <a:pt x="2126" y="2210"/>
                  </a:cubicBezTo>
                  <a:cubicBezTo>
                    <a:pt x="2251" y="2210"/>
                    <a:pt x="2353" y="2109"/>
                    <a:pt x="2353" y="1984"/>
                  </a:cubicBezTo>
                  <a:cubicBezTo>
                    <a:pt x="2353" y="1859"/>
                    <a:pt x="2251" y="1757"/>
                    <a:pt x="2126" y="1757"/>
                  </a:cubicBezTo>
                  <a:close/>
                  <a:moveTo>
                    <a:pt x="2126" y="1757"/>
                  </a:moveTo>
                  <a:cubicBezTo>
                    <a:pt x="2126" y="1757"/>
                    <a:pt x="2126" y="1757"/>
                    <a:pt x="2126" y="175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059840" y="2187064"/>
            <a:ext cx="857203" cy="857203"/>
            <a:chOff x="3383280" y="1615440"/>
            <a:chExt cx="609600" cy="609600"/>
          </a:xfrm>
        </p:grpSpPr>
        <p:sp>
          <p:nvSpPr>
            <p:cNvPr id="50" name="椭圆 49"/>
            <p:cNvSpPr/>
            <p:nvPr/>
          </p:nvSpPr>
          <p:spPr>
            <a:xfrm>
              <a:off x="3383280" y="1615440"/>
              <a:ext cx="609600" cy="6096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2" name="Freeform 13"/>
            <p:cNvSpPr>
              <a:spLocks noEditPoints="1"/>
            </p:cNvSpPr>
            <p:nvPr/>
          </p:nvSpPr>
          <p:spPr bwMode="auto">
            <a:xfrm>
              <a:off x="3519488" y="1751013"/>
              <a:ext cx="338137" cy="338137"/>
            </a:xfrm>
            <a:custGeom>
              <a:avLst/>
              <a:gdLst>
                <a:gd name="T0" fmla="*/ 2767 w 3278"/>
                <a:gd name="T1" fmla="*/ 1785 h 3276"/>
                <a:gd name="T2" fmla="*/ 2897 w 3278"/>
                <a:gd name="T3" fmla="*/ 1239 h 3276"/>
                <a:gd name="T4" fmla="*/ 1639 w 3278"/>
                <a:gd name="T5" fmla="*/ 0 h 3276"/>
                <a:gd name="T6" fmla="*/ 381 w 3278"/>
                <a:gd name="T7" fmla="*/ 1239 h 3276"/>
                <a:gd name="T8" fmla="*/ 511 w 3278"/>
                <a:gd name="T9" fmla="*/ 1785 h 3276"/>
                <a:gd name="T10" fmla="*/ 0 w 3278"/>
                <a:gd name="T11" fmla="*/ 2657 h 3276"/>
                <a:gd name="T12" fmla="*/ 653 w 3278"/>
                <a:gd name="T13" fmla="*/ 2789 h 3276"/>
                <a:gd name="T14" fmla="*/ 1090 w 3278"/>
                <a:gd name="T15" fmla="*/ 3276 h 3276"/>
                <a:gd name="T16" fmla="*/ 1559 w 3278"/>
                <a:gd name="T17" fmla="*/ 2475 h 3276"/>
                <a:gd name="T18" fmla="*/ 1639 w 3278"/>
                <a:gd name="T19" fmla="*/ 2479 h 3276"/>
                <a:gd name="T20" fmla="*/ 1719 w 3278"/>
                <a:gd name="T21" fmla="*/ 2475 h 3276"/>
                <a:gd name="T22" fmla="*/ 2189 w 3278"/>
                <a:gd name="T23" fmla="*/ 3276 h 3276"/>
                <a:gd name="T24" fmla="*/ 2626 w 3278"/>
                <a:gd name="T25" fmla="*/ 2789 h 3276"/>
                <a:gd name="T26" fmla="*/ 3278 w 3278"/>
                <a:gd name="T27" fmla="*/ 2657 h 3276"/>
                <a:gd name="T28" fmla="*/ 2767 w 3278"/>
                <a:gd name="T29" fmla="*/ 1785 h 3276"/>
                <a:gd name="T30" fmla="*/ 1065 w 3278"/>
                <a:gd name="T31" fmla="*/ 2905 h 3276"/>
                <a:gd name="T32" fmla="*/ 760 w 3278"/>
                <a:gd name="T33" fmla="*/ 2612 h 3276"/>
                <a:gd name="T34" fmla="*/ 339 w 3278"/>
                <a:gd name="T35" fmla="*/ 2491 h 3276"/>
                <a:gd name="T36" fmla="*/ 636 w 3278"/>
                <a:gd name="T37" fmla="*/ 1985 h 3276"/>
                <a:gd name="T38" fmla="*/ 1337 w 3278"/>
                <a:gd name="T39" fmla="*/ 2441 h 3276"/>
                <a:gd name="T40" fmla="*/ 1065 w 3278"/>
                <a:gd name="T41" fmla="*/ 2905 h 3276"/>
                <a:gd name="T42" fmla="*/ 1639 w 3278"/>
                <a:gd name="T43" fmla="*/ 2253 h 3276"/>
                <a:gd name="T44" fmla="*/ 616 w 3278"/>
                <a:gd name="T45" fmla="*/ 1228 h 3276"/>
                <a:gd name="T46" fmla="*/ 1639 w 3278"/>
                <a:gd name="T47" fmla="*/ 203 h 3276"/>
                <a:gd name="T48" fmla="*/ 2662 w 3278"/>
                <a:gd name="T49" fmla="*/ 1228 h 3276"/>
                <a:gd name="T50" fmla="*/ 1639 w 3278"/>
                <a:gd name="T51" fmla="*/ 2253 h 3276"/>
                <a:gd name="T52" fmla="*/ 2518 w 3278"/>
                <a:gd name="T53" fmla="*/ 2612 h 3276"/>
                <a:gd name="T54" fmla="*/ 2213 w 3278"/>
                <a:gd name="T55" fmla="*/ 2905 h 3276"/>
                <a:gd name="T56" fmla="*/ 1941 w 3278"/>
                <a:gd name="T57" fmla="*/ 2442 h 3276"/>
                <a:gd name="T58" fmla="*/ 2642 w 3278"/>
                <a:gd name="T59" fmla="*/ 1985 h 3276"/>
                <a:gd name="T60" fmla="*/ 2939 w 3278"/>
                <a:gd name="T61" fmla="*/ 2492 h 3276"/>
                <a:gd name="T62" fmla="*/ 2518 w 3278"/>
                <a:gd name="T63" fmla="*/ 2612 h 3276"/>
                <a:gd name="T64" fmla="*/ 1639 w 3278"/>
                <a:gd name="T65" fmla="*/ 512 h 3276"/>
                <a:gd name="T66" fmla="*/ 922 w 3278"/>
                <a:gd name="T67" fmla="*/ 1229 h 3276"/>
                <a:gd name="T68" fmla="*/ 1639 w 3278"/>
                <a:gd name="T69" fmla="*/ 1945 h 3276"/>
                <a:gd name="T70" fmla="*/ 2356 w 3278"/>
                <a:gd name="T71" fmla="*/ 1229 h 3276"/>
                <a:gd name="T72" fmla="*/ 1639 w 3278"/>
                <a:gd name="T73" fmla="*/ 512 h 3276"/>
                <a:gd name="T74" fmla="*/ 1639 w 3278"/>
                <a:gd name="T75" fmla="*/ 1741 h 3276"/>
                <a:gd name="T76" fmla="*/ 1127 w 3278"/>
                <a:gd name="T77" fmla="*/ 1229 h 3276"/>
                <a:gd name="T78" fmla="*/ 1639 w 3278"/>
                <a:gd name="T79" fmla="*/ 717 h 3276"/>
                <a:gd name="T80" fmla="*/ 2151 w 3278"/>
                <a:gd name="T81" fmla="*/ 1229 h 3276"/>
                <a:gd name="T82" fmla="*/ 1639 w 3278"/>
                <a:gd name="T83" fmla="*/ 1741 h 3276"/>
                <a:gd name="T84" fmla="*/ 1639 w 3278"/>
                <a:gd name="T85" fmla="*/ 1741 h 3276"/>
                <a:gd name="T86" fmla="*/ 1639 w 3278"/>
                <a:gd name="T87" fmla="*/ 1741 h 3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78" h="3276">
                  <a:moveTo>
                    <a:pt x="2767" y="1785"/>
                  </a:moveTo>
                  <a:cubicBezTo>
                    <a:pt x="2850" y="1620"/>
                    <a:pt x="2897" y="1436"/>
                    <a:pt x="2897" y="1239"/>
                  </a:cubicBezTo>
                  <a:cubicBezTo>
                    <a:pt x="2897" y="555"/>
                    <a:pt x="2334" y="0"/>
                    <a:pt x="1639" y="0"/>
                  </a:cubicBezTo>
                  <a:cubicBezTo>
                    <a:pt x="944" y="0"/>
                    <a:pt x="381" y="555"/>
                    <a:pt x="381" y="1239"/>
                  </a:cubicBezTo>
                  <a:cubicBezTo>
                    <a:pt x="381" y="1436"/>
                    <a:pt x="428" y="1620"/>
                    <a:pt x="511" y="1785"/>
                  </a:cubicBezTo>
                  <a:cubicBezTo>
                    <a:pt x="0" y="2657"/>
                    <a:pt x="0" y="2657"/>
                    <a:pt x="0" y="2657"/>
                  </a:cubicBezTo>
                  <a:cubicBezTo>
                    <a:pt x="0" y="2657"/>
                    <a:pt x="324" y="2721"/>
                    <a:pt x="653" y="2789"/>
                  </a:cubicBezTo>
                  <a:cubicBezTo>
                    <a:pt x="872" y="3033"/>
                    <a:pt x="1090" y="3276"/>
                    <a:pt x="1090" y="3276"/>
                  </a:cubicBezTo>
                  <a:cubicBezTo>
                    <a:pt x="1559" y="2475"/>
                    <a:pt x="1559" y="2475"/>
                    <a:pt x="1559" y="2475"/>
                  </a:cubicBezTo>
                  <a:cubicBezTo>
                    <a:pt x="1586" y="2477"/>
                    <a:pt x="1612" y="2479"/>
                    <a:pt x="1639" y="2479"/>
                  </a:cubicBezTo>
                  <a:cubicBezTo>
                    <a:pt x="1666" y="2479"/>
                    <a:pt x="1692" y="2477"/>
                    <a:pt x="1719" y="2475"/>
                  </a:cubicBezTo>
                  <a:cubicBezTo>
                    <a:pt x="2189" y="3276"/>
                    <a:pt x="2189" y="3276"/>
                    <a:pt x="2189" y="3276"/>
                  </a:cubicBezTo>
                  <a:cubicBezTo>
                    <a:pt x="2189" y="3276"/>
                    <a:pt x="2407" y="3033"/>
                    <a:pt x="2626" y="2789"/>
                  </a:cubicBezTo>
                  <a:cubicBezTo>
                    <a:pt x="2954" y="2722"/>
                    <a:pt x="3278" y="2657"/>
                    <a:pt x="3278" y="2657"/>
                  </a:cubicBezTo>
                  <a:cubicBezTo>
                    <a:pt x="2767" y="1785"/>
                    <a:pt x="2767" y="1785"/>
                    <a:pt x="2767" y="1785"/>
                  </a:cubicBezTo>
                  <a:close/>
                  <a:moveTo>
                    <a:pt x="1065" y="2905"/>
                  </a:moveTo>
                  <a:cubicBezTo>
                    <a:pt x="1065" y="2905"/>
                    <a:pt x="908" y="2756"/>
                    <a:pt x="760" y="2612"/>
                  </a:cubicBezTo>
                  <a:cubicBezTo>
                    <a:pt x="550" y="2552"/>
                    <a:pt x="339" y="2491"/>
                    <a:pt x="339" y="2491"/>
                  </a:cubicBezTo>
                  <a:cubicBezTo>
                    <a:pt x="636" y="1985"/>
                    <a:pt x="636" y="1985"/>
                    <a:pt x="636" y="1985"/>
                  </a:cubicBezTo>
                  <a:cubicBezTo>
                    <a:pt x="807" y="2208"/>
                    <a:pt x="1052" y="2372"/>
                    <a:pt x="1337" y="2441"/>
                  </a:cubicBezTo>
                  <a:cubicBezTo>
                    <a:pt x="1065" y="2905"/>
                    <a:pt x="1065" y="2905"/>
                    <a:pt x="1065" y="2905"/>
                  </a:cubicBezTo>
                  <a:close/>
                  <a:moveTo>
                    <a:pt x="1639" y="2253"/>
                  </a:moveTo>
                  <a:cubicBezTo>
                    <a:pt x="1074" y="2253"/>
                    <a:pt x="616" y="1794"/>
                    <a:pt x="616" y="1228"/>
                  </a:cubicBezTo>
                  <a:cubicBezTo>
                    <a:pt x="616" y="662"/>
                    <a:pt x="1074" y="203"/>
                    <a:pt x="1639" y="203"/>
                  </a:cubicBezTo>
                  <a:cubicBezTo>
                    <a:pt x="2204" y="203"/>
                    <a:pt x="2662" y="662"/>
                    <a:pt x="2662" y="1228"/>
                  </a:cubicBezTo>
                  <a:cubicBezTo>
                    <a:pt x="2662" y="1794"/>
                    <a:pt x="2204" y="2253"/>
                    <a:pt x="1639" y="2253"/>
                  </a:cubicBezTo>
                  <a:close/>
                  <a:moveTo>
                    <a:pt x="2518" y="2612"/>
                  </a:moveTo>
                  <a:cubicBezTo>
                    <a:pt x="2370" y="2756"/>
                    <a:pt x="2213" y="2905"/>
                    <a:pt x="2213" y="2905"/>
                  </a:cubicBezTo>
                  <a:cubicBezTo>
                    <a:pt x="1941" y="2442"/>
                    <a:pt x="1941" y="2442"/>
                    <a:pt x="1941" y="2442"/>
                  </a:cubicBezTo>
                  <a:cubicBezTo>
                    <a:pt x="2226" y="2372"/>
                    <a:pt x="2471" y="2208"/>
                    <a:pt x="2642" y="1985"/>
                  </a:cubicBezTo>
                  <a:cubicBezTo>
                    <a:pt x="2939" y="2492"/>
                    <a:pt x="2939" y="2492"/>
                    <a:pt x="2939" y="2492"/>
                  </a:cubicBezTo>
                  <a:cubicBezTo>
                    <a:pt x="2939" y="2492"/>
                    <a:pt x="2728" y="2552"/>
                    <a:pt x="2518" y="2612"/>
                  </a:cubicBezTo>
                  <a:close/>
                  <a:moveTo>
                    <a:pt x="1639" y="512"/>
                  </a:moveTo>
                  <a:cubicBezTo>
                    <a:pt x="1243" y="512"/>
                    <a:pt x="922" y="833"/>
                    <a:pt x="922" y="1229"/>
                  </a:cubicBezTo>
                  <a:cubicBezTo>
                    <a:pt x="922" y="1624"/>
                    <a:pt x="1243" y="1945"/>
                    <a:pt x="1639" y="1945"/>
                  </a:cubicBezTo>
                  <a:cubicBezTo>
                    <a:pt x="2035" y="1945"/>
                    <a:pt x="2356" y="1624"/>
                    <a:pt x="2356" y="1229"/>
                  </a:cubicBezTo>
                  <a:cubicBezTo>
                    <a:pt x="2356" y="833"/>
                    <a:pt x="2035" y="512"/>
                    <a:pt x="1639" y="512"/>
                  </a:cubicBezTo>
                  <a:close/>
                  <a:moveTo>
                    <a:pt x="1639" y="1741"/>
                  </a:moveTo>
                  <a:cubicBezTo>
                    <a:pt x="1356" y="1741"/>
                    <a:pt x="1127" y="1511"/>
                    <a:pt x="1127" y="1229"/>
                  </a:cubicBezTo>
                  <a:cubicBezTo>
                    <a:pt x="1127" y="946"/>
                    <a:pt x="1356" y="717"/>
                    <a:pt x="1639" y="717"/>
                  </a:cubicBezTo>
                  <a:cubicBezTo>
                    <a:pt x="1922" y="717"/>
                    <a:pt x="2151" y="946"/>
                    <a:pt x="2151" y="1229"/>
                  </a:cubicBezTo>
                  <a:cubicBezTo>
                    <a:pt x="2151" y="1511"/>
                    <a:pt x="1922" y="1741"/>
                    <a:pt x="1639" y="1741"/>
                  </a:cubicBezTo>
                  <a:close/>
                  <a:moveTo>
                    <a:pt x="1639" y="1741"/>
                  </a:moveTo>
                  <a:cubicBezTo>
                    <a:pt x="1639" y="1741"/>
                    <a:pt x="1639" y="1741"/>
                    <a:pt x="1639" y="17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772467" y="3621683"/>
            <a:ext cx="857203" cy="857203"/>
            <a:chOff x="6865620" y="1615440"/>
            <a:chExt cx="609600" cy="609600"/>
          </a:xfrm>
        </p:grpSpPr>
        <p:sp>
          <p:nvSpPr>
            <p:cNvPr id="54" name="椭圆 53"/>
            <p:cNvSpPr/>
            <p:nvPr/>
          </p:nvSpPr>
          <p:spPr>
            <a:xfrm>
              <a:off x="6865620" y="1615440"/>
              <a:ext cx="609600" cy="6096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17"/>
            <p:cNvSpPr>
              <a:spLocks noEditPoints="1"/>
            </p:cNvSpPr>
            <p:nvPr/>
          </p:nvSpPr>
          <p:spPr bwMode="auto">
            <a:xfrm>
              <a:off x="7026431" y="1780381"/>
              <a:ext cx="279400" cy="279400"/>
            </a:xfrm>
            <a:custGeom>
              <a:avLst/>
              <a:gdLst>
                <a:gd name="T0" fmla="*/ 1434 w 2867"/>
                <a:gd name="T1" fmla="*/ 205 h 2867"/>
                <a:gd name="T2" fmla="*/ 2662 w 2867"/>
                <a:gd name="T3" fmla="*/ 1434 h 2867"/>
                <a:gd name="T4" fmla="*/ 1434 w 2867"/>
                <a:gd name="T5" fmla="*/ 2662 h 2867"/>
                <a:gd name="T6" fmla="*/ 205 w 2867"/>
                <a:gd name="T7" fmla="*/ 1434 h 2867"/>
                <a:gd name="T8" fmla="*/ 1434 w 2867"/>
                <a:gd name="T9" fmla="*/ 205 h 2867"/>
                <a:gd name="T10" fmla="*/ 1434 w 2867"/>
                <a:gd name="T11" fmla="*/ 0 h 2867"/>
                <a:gd name="T12" fmla="*/ 0 w 2867"/>
                <a:gd name="T13" fmla="*/ 1434 h 2867"/>
                <a:gd name="T14" fmla="*/ 1434 w 2867"/>
                <a:gd name="T15" fmla="*/ 2867 h 2867"/>
                <a:gd name="T16" fmla="*/ 2867 w 2867"/>
                <a:gd name="T17" fmla="*/ 1434 h 2867"/>
                <a:gd name="T18" fmla="*/ 1434 w 2867"/>
                <a:gd name="T19" fmla="*/ 0 h 2867"/>
                <a:gd name="T20" fmla="*/ 1434 w 2867"/>
                <a:gd name="T21" fmla="*/ 0 h 2867"/>
                <a:gd name="T22" fmla="*/ 901 w 2867"/>
                <a:gd name="T23" fmla="*/ 573 h 2867"/>
                <a:gd name="T24" fmla="*/ 1341 w 2867"/>
                <a:gd name="T25" fmla="*/ 393 h 2867"/>
                <a:gd name="T26" fmla="*/ 2232 w 2867"/>
                <a:gd name="T27" fmla="*/ 737 h 2867"/>
                <a:gd name="T28" fmla="*/ 2212 w 2867"/>
                <a:gd name="T29" fmla="*/ 860 h 2867"/>
                <a:gd name="T30" fmla="*/ 2089 w 2867"/>
                <a:gd name="T31" fmla="*/ 840 h 2867"/>
                <a:gd name="T32" fmla="*/ 1399 w 2867"/>
                <a:gd name="T33" fmla="*/ 573 h 2867"/>
                <a:gd name="T34" fmla="*/ 1004 w 2867"/>
                <a:gd name="T35" fmla="*/ 717 h 2867"/>
                <a:gd name="T36" fmla="*/ 895 w 2867"/>
                <a:gd name="T37" fmla="*/ 702 h 2867"/>
                <a:gd name="T38" fmla="*/ 901 w 2867"/>
                <a:gd name="T39" fmla="*/ 573 h 2867"/>
                <a:gd name="T40" fmla="*/ 2253 w 2867"/>
                <a:gd name="T41" fmla="*/ 1106 h 2867"/>
                <a:gd name="T42" fmla="*/ 2314 w 2867"/>
                <a:gd name="T43" fmla="*/ 998 h 2867"/>
                <a:gd name="T44" fmla="*/ 2437 w 2867"/>
                <a:gd name="T45" fmla="*/ 1044 h 2867"/>
                <a:gd name="T46" fmla="*/ 2478 w 2867"/>
                <a:gd name="T47" fmla="*/ 1208 h 2867"/>
                <a:gd name="T48" fmla="*/ 2416 w 2867"/>
                <a:gd name="T49" fmla="*/ 1316 h 2867"/>
                <a:gd name="T50" fmla="*/ 2314 w 2867"/>
                <a:gd name="T51" fmla="*/ 1290 h 2867"/>
                <a:gd name="T52" fmla="*/ 2253 w 2867"/>
                <a:gd name="T53" fmla="*/ 1106 h 2867"/>
                <a:gd name="T54" fmla="*/ 942 w 2867"/>
                <a:gd name="T55" fmla="*/ 1925 h 2867"/>
                <a:gd name="T56" fmla="*/ 1434 w 2867"/>
                <a:gd name="T57" fmla="*/ 1843 h 2867"/>
                <a:gd name="T58" fmla="*/ 1925 w 2867"/>
                <a:gd name="T59" fmla="*/ 1925 h 2867"/>
                <a:gd name="T60" fmla="*/ 1843 w 2867"/>
                <a:gd name="T61" fmla="*/ 1434 h 2867"/>
                <a:gd name="T62" fmla="*/ 1925 w 2867"/>
                <a:gd name="T63" fmla="*/ 942 h 2867"/>
                <a:gd name="T64" fmla="*/ 1434 w 2867"/>
                <a:gd name="T65" fmla="*/ 1024 h 2867"/>
                <a:gd name="T66" fmla="*/ 942 w 2867"/>
                <a:gd name="T67" fmla="*/ 942 h 2867"/>
                <a:gd name="T68" fmla="*/ 1024 w 2867"/>
                <a:gd name="T69" fmla="*/ 1434 h 2867"/>
                <a:gd name="T70" fmla="*/ 942 w 2867"/>
                <a:gd name="T71" fmla="*/ 1925 h 2867"/>
                <a:gd name="T72" fmla="*/ 819 w 2867"/>
                <a:gd name="T73" fmla="*/ 2048 h 2867"/>
                <a:gd name="T74" fmla="*/ 819 w 2867"/>
                <a:gd name="T75" fmla="*/ 2048 h 2867"/>
                <a:gd name="T76" fmla="*/ 819 w 2867"/>
                <a:gd name="T77" fmla="*/ 2048 h 2867"/>
                <a:gd name="T78" fmla="*/ 819 w 2867"/>
                <a:gd name="T79" fmla="*/ 2048 h 2867"/>
                <a:gd name="T80" fmla="*/ 819 w 2867"/>
                <a:gd name="T81" fmla="*/ 819 h 2867"/>
                <a:gd name="T82" fmla="*/ 819 w 2867"/>
                <a:gd name="T83" fmla="*/ 819 h 2867"/>
                <a:gd name="T84" fmla="*/ 819 w 2867"/>
                <a:gd name="T85" fmla="*/ 819 h 2867"/>
                <a:gd name="T86" fmla="*/ 819 w 2867"/>
                <a:gd name="T87" fmla="*/ 819 h 2867"/>
                <a:gd name="T88" fmla="*/ 819 w 2867"/>
                <a:gd name="T89" fmla="*/ 819 h 2867"/>
                <a:gd name="T90" fmla="*/ 819 w 2867"/>
                <a:gd name="T91" fmla="*/ 819 h 2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67" h="2867">
                  <a:moveTo>
                    <a:pt x="1434" y="205"/>
                  </a:moveTo>
                  <a:cubicBezTo>
                    <a:pt x="2109" y="205"/>
                    <a:pt x="2662" y="758"/>
                    <a:pt x="2662" y="1434"/>
                  </a:cubicBezTo>
                  <a:cubicBezTo>
                    <a:pt x="2662" y="2109"/>
                    <a:pt x="2109" y="2662"/>
                    <a:pt x="1434" y="2662"/>
                  </a:cubicBezTo>
                  <a:cubicBezTo>
                    <a:pt x="758" y="2662"/>
                    <a:pt x="205" y="2109"/>
                    <a:pt x="205" y="1434"/>
                  </a:cubicBezTo>
                  <a:cubicBezTo>
                    <a:pt x="205" y="758"/>
                    <a:pt x="758" y="205"/>
                    <a:pt x="1434" y="205"/>
                  </a:cubicBezTo>
                  <a:moveTo>
                    <a:pt x="1434" y="0"/>
                  </a:moveTo>
                  <a:cubicBezTo>
                    <a:pt x="655" y="0"/>
                    <a:pt x="0" y="655"/>
                    <a:pt x="0" y="1434"/>
                  </a:cubicBezTo>
                  <a:cubicBezTo>
                    <a:pt x="0" y="2212"/>
                    <a:pt x="655" y="2867"/>
                    <a:pt x="1434" y="2867"/>
                  </a:cubicBezTo>
                  <a:cubicBezTo>
                    <a:pt x="2212" y="2867"/>
                    <a:pt x="2867" y="2232"/>
                    <a:pt x="2867" y="1434"/>
                  </a:cubicBezTo>
                  <a:cubicBezTo>
                    <a:pt x="2867" y="635"/>
                    <a:pt x="2232" y="0"/>
                    <a:pt x="1434" y="0"/>
                  </a:cubicBezTo>
                  <a:cubicBezTo>
                    <a:pt x="1434" y="0"/>
                    <a:pt x="1434" y="0"/>
                    <a:pt x="1434" y="0"/>
                  </a:cubicBezTo>
                  <a:close/>
                  <a:moveTo>
                    <a:pt x="901" y="573"/>
                  </a:moveTo>
                  <a:cubicBezTo>
                    <a:pt x="1030" y="479"/>
                    <a:pt x="1147" y="420"/>
                    <a:pt x="1341" y="393"/>
                  </a:cubicBezTo>
                  <a:cubicBezTo>
                    <a:pt x="1646" y="350"/>
                    <a:pt x="2037" y="463"/>
                    <a:pt x="2232" y="737"/>
                  </a:cubicBezTo>
                  <a:cubicBezTo>
                    <a:pt x="2266" y="784"/>
                    <a:pt x="2257" y="831"/>
                    <a:pt x="2212" y="860"/>
                  </a:cubicBezTo>
                  <a:cubicBezTo>
                    <a:pt x="2161" y="893"/>
                    <a:pt x="2118" y="881"/>
                    <a:pt x="2089" y="840"/>
                  </a:cubicBezTo>
                  <a:cubicBezTo>
                    <a:pt x="1938" y="625"/>
                    <a:pt x="1599" y="539"/>
                    <a:pt x="1399" y="573"/>
                  </a:cubicBezTo>
                  <a:cubicBezTo>
                    <a:pt x="1200" y="607"/>
                    <a:pt x="1116" y="650"/>
                    <a:pt x="1004" y="717"/>
                  </a:cubicBezTo>
                  <a:cubicBezTo>
                    <a:pt x="978" y="732"/>
                    <a:pt x="924" y="739"/>
                    <a:pt x="895" y="702"/>
                  </a:cubicBezTo>
                  <a:cubicBezTo>
                    <a:pt x="864" y="664"/>
                    <a:pt x="861" y="603"/>
                    <a:pt x="901" y="573"/>
                  </a:cubicBezTo>
                  <a:close/>
                  <a:moveTo>
                    <a:pt x="2253" y="1106"/>
                  </a:moveTo>
                  <a:cubicBezTo>
                    <a:pt x="2248" y="1050"/>
                    <a:pt x="2271" y="1012"/>
                    <a:pt x="2314" y="998"/>
                  </a:cubicBezTo>
                  <a:cubicBezTo>
                    <a:pt x="2362" y="982"/>
                    <a:pt x="2417" y="1004"/>
                    <a:pt x="2437" y="1044"/>
                  </a:cubicBezTo>
                  <a:cubicBezTo>
                    <a:pt x="2456" y="1082"/>
                    <a:pt x="2466" y="1140"/>
                    <a:pt x="2478" y="1208"/>
                  </a:cubicBezTo>
                  <a:cubicBezTo>
                    <a:pt x="2485" y="1249"/>
                    <a:pt x="2472" y="1310"/>
                    <a:pt x="2416" y="1316"/>
                  </a:cubicBezTo>
                  <a:cubicBezTo>
                    <a:pt x="2375" y="1320"/>
                    <a:pt x="2348" y="1324"/>
                    <a:pt x="2314" y="1290"/>
                  </a:cubicBezTo>
                  <a:cubicBezTo>
                    <a:pt x="2280" y="1256"/>
                    <a:pt x="2256" y="1147"/>
                    <a:pt x="2253" y="1106"/>
                  </a:cubicBezTo>
                  <a:close/>
                  <a:moveTo>
                    <a:pt x="942" y="1925"/>
                  </a:moveTo>
                  <a:cubicBezTo>
                    <a:pt x="1044" y="1884"/>
                    <a:pt x="1229" y="1843"/>
                    <a:pt x="1434" y="1843"/>
                  </a:cubicBezTo>
                  <a:cubicBezTo>
                    <a:pt x="1638" y="1843"/>
                    <a:pt x="1823" y="1884"/>
                    <a:pt x="1925" y="1925"/>
                  </a:cubicBezTo>
                  <a:cubicBezTo>
                    <a:pt x="1884" y="1823"/>
                    <a:pt x="1843" y="1638"/>
                    <a:pt x="1843" y="1434"/>
                  </a:cubicBezTo>
                  <a:cubicBezTo>
                    <a:pt x="1843" y="1229"/>
                    <a:pt x="1884" y="1044"/>
                    <a:pt x="1925" y="942"/>
                  </a:cubicBezTo>
                  <a:cubicBezTo>
                    <a:pt x="1823" y="983"/>
                    <a:pt x="1638" y="1024"/>
                    <a:pt x="1434" y="1024"/>
                  </a:cubicBezTo>
                  <a:cubicBezTo>
                    <a:pt x="1229" y="1024"/>
                    <a:pt x="1044" y="983"/>
                    <a:pt x="942" y="942"/>
                  </a:cubicBezTo>
                  <a:cubicBezTo>
                    <a:pt x="983" y="1044"/>
                    <a:pt x="1024" y="1229"/>
                    <a:pt x="1024" y="1434"/>
                  </a:cubicBezTo>
                  <a:cubicBezTo>
                    <a:pt x="1024" y="1638"/>
                    <a:pt x="983" y="1823"/>
                    <a:pt x="942" y="1925"/>
                  </a:cubicBezTo>
                  <a:close/>
                  <a:moveTo>
                    <a:pt x="819" y="2048"/>
                  </a:move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ubicBezTo>
                    <a:pt x="819" y="2048"/>
                    <a:pt x="819" y="2048"/>
                    <a:pt x="819" y="2048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ubicBezTo>
                    <a:pt x="819" y="819"/>
                    <a:pt x="819" y="819"/>
                    <a:pt x="819" y="819"/>
                  </a:cubicBezTo>
                  <a:close/>
                  <a:moveTo>
                    <a:pt x="819" y="819"/>
                  </a:moveTo>
                  <a:cubicBezTo>
                    <a:pt x="819" y="819"/>
                    <a:pt x="819" y="819"/>
                    <a:pt x="819" y="81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299628" y="4702969"/>
            <a:ext cx="2525993" cy="1050715"/>
            <a:chOff x="7835320" y="1622396"/>
            <a:chExt cx="1796360" cy="747216"/>
          </a:xfrm>
        </p:grpSpPr>
        <p:sp>
          <p:nvSpPr>
            <p:cNvPr id="57" name="矩形 56"/>
            <p:cNvSpPr/>
            <p:nvPr/>
          </p:nvSpPr>
          <p:spPr>
            <a:xfrm>
              <a:off x="8332952" y="1622396"/>
              <a:ext cx="569076" cy="262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91ECFB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2013</a:t>
              </a:r>
              <a:endParaRPr lang="zh-CN" altLang="en-US" dirty="0">
                <a:solidFill>
                  <a:srgbClr val="91ECFB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 bwMode="auto">
            <a:xfrm>
              <a:off x="7835320" y="2057714"/>
              <a:ext cx="1796360" cy="311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844" dirty="0"/>
                <a:t>This is a sample text. Insert your desired text here. Again. This is a dummy text. Enter your own text here.</a:t>
              </a:r>
              <a:endParaRPr lang="zh-CN" altLang="en-US" sz="844" dirty="0"/>
            </a:p>
          </p:txBody>
        </p:sp>
        <p:sp>
          <p:nvSpPr>
            <p:cNvPr id="59" name="文本框 24"/>
            <p:cNvSpPr txBox="1">
              <a:spLocks noChangeArrowheads="1"/>
            </p:cNvSpPr>
            <p:nvPr/>
          </p:nvSpPr>
          <p:spPr bwMode="auto">
            <a:xfrm>
              <a:off x="8169133" y="1866984"/>
              <a:ext cx="1051068" cy="17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1125" dirty="0">
                  <a:solidFill>
                    <a:schemeClr val="bg1"/>
                  </a:solidFill>
                </a:rPr>
                <a:t>Add A Title In Here</a:t>
              </a:r>
              <a:endParaRPr lang="zh-CN" altLang="en-US" sz="112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960880" y="4660109"/>
            <a:ext cx="2600998" cy="1050715"/>
            <a:chOff x="7789600" y="1622396"/>
            <a:chExt cx="1849700" cy="747216"/>
          </a:xfrm>
        </p:grpSpPr>
        <p:sp>
          <p:nvSpPr>
            <p:cNvPr id="61" name="矩形 60"/>
            <p:cNvSpPr/>
            <p:nvPr/>
          </p:nvSpPr>
          <p:spPr>
            <a:xfrm>
              <a:off x="8317713" y="1622396"/>
              <a:ext cx="605555" cy="262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rgbClr val="02B4DA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20XX</a:t>
              </a:r>
              <a:endParaRPr lang="zh-CN" altLang="en-US" dirty="0">
                <a:solidFill>
                  <a:srgbClr val="02B4DA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 bwMode="auto">
            <a:xfrm>
              <a:off x="7789600" y="2057714"/>
              <a:ext cx="1849700" cy="311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844" dirty="0"/>
                <a:t>This is a sample text. Insert your desired text here. Again. This is a dummy text. Enter your own text here.</a:t>
              </a:r>
              <a:endParaRPr lang="zh-CN" altLang="en-US" sz="844" dirty="0"/>
            </a:p>
          </p:txBody>
        </p:sp>
        <p:sp>
          <p:nvSpPr>
            <p:cNvPr id="63" name="文本框 24"/>
            <p:cNvSpPr txBox="1">
              <a:spLocks noChangeArrowheads="1"/>
            </p:cNvSpPr>
            <p:nvPr/>
          </p:nvSpPr>
          <p:spPr bwMode="auto">
            <a:xfrm>
              <a:off x="8169133" y="1866984"/>
              <a:ext cx="1051068" cy="17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1125" dirty="0">
                  <a:solidFill>
                    <a:schemeClr val="bg1"/>
                  </a:solidFill>
                </a:rPr>
                <a:t>Add A Title In Here</a:t>
              </a:r>
              <a:endParaRPr lang="zh-CN" altLang="en-US" sz="112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507671" y="1989386"/>
            <a:ext cx="2372128" cy="1072145"/>
            <a:chOff x="7381874" y="1607156"/>
            <a:chExt cx="1686939" cy="762456"/>
          </a:xfrm>
        </p:grpSpPr>
        <p:sp>
          <p:nvSpPr>
            <p:cNvPr id="65" name="矩形 64"/>
            <p:cNvSpPr/>
            <p:nvPr/>
          </p:nvSpPr>
          <p:spPr>
            <a:xfrm>
              <a:off x="8241513" y="1607156"/>
              <a:ext cx="569076" cy="262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chemeClr val="bg2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2014</a:t>
              </a:r>
              <a:endParaRPr lang="zh-CN" altLang="en-US" dirty="0">
                <a:solidFill>
                  <a:schemeClr val="bg2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 bwMode="auto">
            <a:xfrm>
              <a:off x="7381874" y="2057714"/>
              <a:ext cx="1662633" cy="311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en-US" altLang="zh-CN" sz="844" dirty="0"/>
                <a:t>This is a sample text. Insert your desired text here. Again. This is a dummy text. Enter your own text here</a:t>
              </a:r>
              <a:endParaRPr lang="zh-CN" altLang="en-US" sz="844" dirty="0"/>
            </a:p>
          </p:txBody>
        </p:sp>
        <p:sp>
          <p:nvSpPr>
            <p:cNvPr id="67" name="文本框 24"/>
            <p:cNvSpPr txBox="1">
              <a:spLocks noChangeArrowheads="1"/>
            </p:cNvSpPr>
            <p:nvPr/>
          </p:nvSpPr>
          <p:spPr bwMode="auto">
            <a:xfrm>
              <a:off x="7978632" y="1866984"/>
              <a:ext cx="1090181" cy="17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1125" dirty="0">
                  <a:solidFill>
                    <a:schemeClr val="bg1"/>
                  </a:solidFill>
                </a:rPr>
                <a:t>Add A Title In Here</a:t>
              </a:r>
              <a:endParaRPr lang="zh-CN" altLang="en-US" sz="112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989728" y="2010816"/>
            <a:ext cx="2329206" cy="1050715"/>
            <a:chOff x="6695105" y="1622396"/>
            <a:chExt cx="1656415" cy="747216"/>
          </a:xfrm>
        </p:grpSpPr>
        <p:sp>
          <p:nvSpPr>
            <p:cNvPr id="69" name="矩形 68"/>
            <p:cNvSpPr/>
            <p:nvPr/>
          </p:nvSpPr>
          <p:spPr>
            <a:xfrm>
              <a:off x="6695105" y="1622396"/>
              <a:ext cx="605555" cy="262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chemeClr val="accent1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20XX</a:t>
              </a:r>
              <a:endParaRPr lang="zh-CN" altLang="en-US" dirty="0">
                <a:solidFill>
                  <a:schemeClr val="accent1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 bwMode="auto">
            <a:xfrm>
              <a:off x="6700868" y="2057714"/>
              <a:ext cx="1650652" cy="311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l"/>
              <a:r>
                <a:rPr lang="en-US" altLang="zh-CN" sz="844" dirty="0"/>
                <a:t>This is a sample text. Insert your desired text here. Again. This is a dummy text. Enter your own text here.</a:t>
              </a:r>
              <a:endParaRPr lang="zh-CN" altLang="en-US" sz="844" dirty="0"/>
            </a:p>
          </p:txBody>
        </p:sp>
        <p:sp>
          <p:nvSpPr>
            <p:cNvPr id="71" name="文本框 24"/>
            <p:cNvSpPr txBox="1">
              <a:spLocks noChangeArrowheads="1"/>
            </p:cNvSpPr>
            <p:nvPr/>
          </p:nvSpPr>
          <p:spPr bwMode="auto">
            <a:xfrm>
              <a:off x="6712704" y="1866984"/>
              <a:ext cx="1090181" cy="175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8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1125" dirty="0">
                  <a:solidFill>
                    <a:schemeClr val="bg1"/>
                  </a:solidFill>
                </a:rPr>
                <a:t>Add A Title In Here</a:t>
              </a:r>
              <a:endParaRPr lang="zh-CN" altLang="en-US" sz="1125" dirty="0">
                <a:solidFill>
                  <a:schemeClr val="bg1"/>
                </a:solidFill>
              </a:endParaRPr>
            </a:p>
          </p:txBody>
        </p:sp>
      </p:grpSp>
      <p:sp>
        <p:nvSpPr>
          <p:cNvPr id="73" name="椭圆 72"/>
          <p:cNvSpPr/>
          <p:nvPr/>
        </p:nvSpPr>
        <p:spPr>
          <a:xfrm>
            <a:off x="4704254" y="5456633"/>
            <a:ext cx="573254" cy="573254"/>
          </a:xfrm>
          <a:prstGeom prst="ellipse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6994593" y="4559248"/>
            <a:ext cx="251803" cy="251803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6157185" y="4017692"/>
            <a:ext cx="471462" cy="471462"/>
          </a:xfrm>
          <a:prstGeom prst="ellipse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7543739" y="5389664"/>
            <a:ext cx="412529" cy="412529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8293792" y="3688652"/>
            <a:ext cx="251803" cy="251803"/>
          </a:xfrm>
          <a:prstGeom prst="ellipse">
            <a:avLst/>
          </a:prstGeom>
          <a:solidFill>
            <a:srgbClr val="91ECFB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4967369" y="4199400"/>
            <a:ext cx="322345" cy="322345"/>
          </a:xfrm>
          <a:prstGeom prst="ellipse">
            <a:avLst/>
          </a:prstGeom>
          <a:solidFill>
            <a:srgbClr val="02B4D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56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 p14:presetBounceEnd="4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0" dur="2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1" dur="2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 p14:presetBounceEnd="46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4" dur="2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5" dur="2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 p14:presetBounceEnd="4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8" dur="2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9" dur="2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 p14:presetBounceEnd="46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2" dur="2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3" dur="2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 p14:presetBounceEnd="46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6" dur="2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27" dur="2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 p14:presetBounceEnd="46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30" dur="2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31" dur="2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2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7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2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2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2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2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2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2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2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2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2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2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7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2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7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10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1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884658" y="2484816"/>
            <a:ext cx="8261741" cy="4065018"/>
            <a:chOff x="1187624" y="1515617"/>
            <a:chExt cx="5875338" cy="2890838"/>
          </a:xfrm>
          <a:solidFill>
            <a:schemeClr val="bg1">
              <a:lumMod val="90000"/>
            </a:schemeClr>
          </a:solidFill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4838874" y="1609280"/>
              <a:ext cx="46038" cy="25400"/>
            </a:xfrm>
            <a:custGeom>
              <a:avLst/>
              <a:gdLst>
                <a:gd name="T0" fmla="*/ 7 w 14"/>
                <a:gd name="T1" fmla="*/ 0 h 8"/>
                <a:gd name="T2" fmla="*/ 8 w 14"/>
                <a:gd name="T3" fmla="*/ 2 h 8"/>
                <a:gd name="T4" fmla="*/ 11 w 14"/>
                <a:gd name="T5" fmla="*/ 7 h 8"/>
                <a:gd name="T6" fmla="*/ 5 w 14"/>
                <a:gd name="T7" fmla="*/ 4 h 8"/>
                <a:gd name="T8" fmla="*/ 7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7" y="0"/>
                  </a:moveTo>
                  <a:cubicBezTo>
                    <a:pt x="8" y="0"/>
                    <a:pt x="8" y="1"/>
                    <a:pt x="8" y="2"/>
                  </a:cubicBezTo>
                  <a:cubicBezTo>
                    <a:pt x="10" y="4"/>
                    <a:pt x="14" y="4"/>
                    <a:pt x="11" y="7"/>
                  </a:cubicBezTo>
                  <a:cubicBezTo>
                    <a:pt x="7" y="8"/>
                    <a:pt x="9" y="2"/>
                    <a:pt x="5" y="4"/>
                  </a:cubicBezTo>
                  <a:cubicBezTo>
                    <a:pt x="0" y="2"/>
                    <a:pt x="10" y="4"/>
                    <a:pt x="7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5457999" y="1609280"/>
              <a:ext cx="82550" cy="44450"/>
            </a:xfrm>
            <a:custGeom>
              <a:avLst/>
              <a:gdLst>
                <a:gd name="T0" fmla="*/ 25 w 26"/>
                <a:gd name="T1" fmla="*/ 10 h 14"/>
                <a:gd name="T2" fmla="*/ 15 w 26"/>
                <a:gd name="T3" fmla="*/ 13 h 14"/>
                <a:gd name="T4" fmla="*/ 2 w 26"/>
                <a:gd name="T5" fmla="*/ 13 h 14"/>
                <a:gd name="T6" fmla="*/ 0 w 26"/>
                <a:gd name="T7" fmla="*/ 10 h 14"/>
                <a:gd name="T8" fmla="*/ 20 w 26"/>
                <a:gd name="T9" fmla="*/ 0 h 14"/>
                <a:gd name="T10" fmla="*/ 24 w 26"/>
                <a:gd name="T11" fmla="*/ 3 h 14"/>
                <a:gd name="T12" fmla="*/ 21 w 26"/>
                <a:gd name="T13" fmla="*/ 4 h 14"/>
                <a:gd name="T14" fmla="*/ 25 w 26"/>
                <a:gd name="T15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4">
                  <a:moveTo>
                    <a:pt x="25" y="10"/>
                  </a:moveTo>
                  <a:cubicBezTo>
                    <a:pt x="21" y="11"/>
                    <a:pt x="15" y="9"/>
                    <a:pt x="15" y="13"/>
                  </a:cubicBezTo>
                  <a:cubicBezTo>
                    <a:pt x="13" y="11"/>
                    <a:pt x="7" y="14"/>
                    <a:pt x="2" y="13"/>
                  </a:cubicBezTo>
                  <a:cubicBezTo>
                    <a:pt x="3" y="11"/>
                    <a:pt x="1" y="11"/>
                    <a:pt x="0" y="10"/>
                  </a:cubicBezTo>
                  <a:cubicBezTo>
                    <a:pt x="2" y="3"/>
                    <a:pt x="10" y="0"/>
                    <a:pt x="20" y="0"/>
                  </a:cubicBezTo>
                  <a:cubicBezTo>
                    <a:pt x="18" y="4"/>
                    <a:pt x="23" y="2"/>
                    <a:pt x="24" y="3"/>
                  </a:cubicBezTo>
                  <a:cubicBezTo>
                    <a:pt x="24" y="4"/>
                    <a:pt x="21" y="4"/>
                    <a:pt x="21" y="4"/>
                  </a:cubicBezTo>
                  <a:cubicBezTo>
                    <a:pt x="21" y="6"/>
                    <a:pt x="26" y="5"/>
                    <a:pt x="25" y="1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4973812" y="1612455"/>
              <a:ext cx="41275" cy="25400"/>
            </a:xfrm>
            <a:custGeom>
              <a:avLst/>
              <a:gdLst>
                <a:gd name="T0" fmla="*/ 13 w 13"/>
                <a:gd name="T1" fmla="*/ 2 h 8"/>
                <a:gd name="T2" fmla="*/ 12 w 13"/>
                <a:gd name="T3" fmla="*/ 7 h 8"/>
                <a:gd name="T4" fmla="*/ 7 w 13"/>
                <a:gd name="T5" fmla="*/ 8 h 8"/>
                <a:gd name="T6" fmla="*/ 1 w 13"/>
                <a:gd name="T7" fmla="*/ 4 h 8"/>
                <a:gd name="T8" fmla="*/ 8 w 13"/>
                <a:gd name="T9" fmla="*/ 4 h 8"/>
                <a:gd name="T10" fmla="*/ 13 w 13"/>
                <a:gd name="T1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8">
                  <a:moveTo>
                    <a:pt x="13" y="2"/>
                  </a:moveTo>
                  <a:cubicBezTo>
                    <a:pt x="12" y="3"/>
                    <a:pt x="12" y="5"/>
                    <a:pt x="12" y="7"/>
                  </a:cubicBezTo>
                  <a:cubicBezTo>
                    <a:pt x="9" y="6"/>
                    <a:pt x="9" y="8"/>
                    <a:pt x="7" y="8"/>
                  </a:cubicBezTo>
                  <a:cubicBezTo>
                    <a:pt x="5" y="7"/>
                    <a:pt x="0" y="8"/>
                    <a:pt x="1" y="4"/>
                  </a:cubicBezTo>
                  <a:cubicBezTo>
                    <a:pt x="4" y="5"/>
                    <a:pt x="5" y="2"/>
                    <a:pt x="8" y="4"/>
                  </a:cubicBezTo>
                  <a:cubicBezTo>
                    <a:pt x="10" y="4"/>
                    <a:pt x="9" y="0"/>
                    <a:pt x="13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4715049" y="1625155"/>
              <a:ext cx="53975" cy="28575"/>
            </a:xfrm>
            <a:custGeom>
              <a:avLst/>
              <a:gdLst>
                <a:gd name="T0" fmla="*/ 16 w 17"/>
                <a:gd name="T1" fmla="*/ 0 h 9"/>
                <a:gd name="T2" fmla="*/ 13 w 17"/>
                <a:gd name="T3" fmla="*/ 4 h 9"/>
                <a:gd name="T4" fmla="*/ 10 w 17"/>
                <a:gd name="T5" fmla="*/ 8 h 9"/>
                <a:gd name="T6" fmla="*/ 7 w 17"/>
                <a:gd name="T7" fmla="*/ 5 h 9"/>
                <a:gd name="T8" fmla="*/ 3 w 17"/>
                <a:gd name="T9" fmla="*/ 7 h 9"/>
                <a:gd name="T10" fmla="*/ 1 w 17"/>
                <a:gd name="T11" fmla="*/ 4 h 9"/>
                <a:gd name="T12" fmla="*/ 7 w 17"/>
                <a:gd name="T13" fmla="*/ 3 h 9"/>
                <a:gd name="T14" fmla="*/ 7 w 17"/>
                <a:gd name="T15" fmla="*/ 2 h 9"/>
                <a:gd name="T16" fmla="*/ 16 w 17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9">
                  <a:moveTo>
                    <a:pt x="16" y="0"/>
                  </a:moveTo>
                  <a:cubicBezTo>
                    <a:pt x="17" y="3"/>
                    <a:pt x="14" y="2"/>
                    <a:pt x="13" y="4"/>
                  </a:cubicBezTo>
                  <a:cubicBezTo>
                    <a:pt x="13" y="5"/>
                    <a:pt x="12" y="7"/>
                    <a:pt x="10" y="8"/>
                  </a:cubicBezTo>
                  <a:cubicBezTo>
                    <a:pt x="7" y="9"/>
                    <a:pt x="8" y="6"/>
                    <a:pt x="7" y="5"/>
                  </a:cubicBezTo>
                  <a:cubicBezTo>
                    <a:pt x="7" y="5"/>
                    <a:pt x="5" y="7"/>
                    <a:pt x="3" y="7"/>
                  </a:cubicBezTo>
                  <a:cubicBezTo>
                    <a:pt x="3" y="6"/>
                    <a:pt x="2" y="4"/>
                    <a:pt x="1" y="4"/>
                  </a:cubicBezTo>
                  <a:cubicBezTo>
                    <a:pt x="0" y="1"/>
                    <a:pt x="6" y="4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0" y="1"/>
                    <a:pt x="12" y="1"/>
                    <a:pt x="16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4926187" y="1625155"/>
              <a:ext cx="41275" cy="12700"/>
            </a:xfrm>
            <a:custGeom>
              <a:avLst/>
              <a:gdLst>
                <a:gd name="T0" fmla="*/ 12 w 13"/>
                <a:gd name="T1" fmla="*/ 4 h 4"/>
                <a:gd name="T2" fmla="*/ 2 w 13"/>
                <a:gd name="T3" fmla="*/ 4 h 4"/>
                <a:gd name="T4" fmla="*/ 5 w 13"/>
                <a:gd name="T5" fmla="*/ 0 h 4"/>
                <a:gd name="T6" fmla="*/ 12 w 1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4">
                  <a:moveTo>
                    <a:pt x="12" y="4"/>
                  </a:moveTo>
                  <a:cubicBezTo>
                    <a:pt x="8" y="4"/>
                    <a:pt x="5" y="4"/>
                    <a:pt x="2" y="4"/>
                  </a:cubicBezTo>
                  <a:cubicBezTo>
                    <a:pt x="0" y="0"/>
                    <a:pt x="6" y="3"/>
                    <a:pt x="5" y="0"/>
                  </a:cubicBezTo>
                  <a:cubicBezTo>
                    <a:pt x="6" y="3"/>
                    <a:pt x="13" y="0"/>
                    <a:pt x="12" y="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4861099" y="1641030"/>
              <a:ext cx="55563" cy="19050"/>
            </a:xfrm>
            <a:custGeom>
              <a:avLst/>
              <a:gdLst>
                <a:gd name="T0" fmla="*/ 12 w 17"/>
                <a:gd name="T1" fmla="*/ 0 h 6"/>
                <a:gd name="T2" fmla="*/ 12 w 17"/>
                <a:gd name="T3" fmla="*/ 5 h 6"/>
                <a:gd name="T4" fmla="*/ 0 w 17"/>
                <a:gd name="T5" fmla="*/ 4 h 6"/>
                <a:gd name="T6" fmla="*/ 12 w 1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6">
                  <a:moveTo>
                    <a:pt x="12" y="0"/>
                  </a:moveTo>
                  <a:cubicBezTo>
                    <a:pt x="17" y="2"/>
                    <a:pt x="11" y="2"/>
                    <a:pt x="12" y="5"/>
                  </a:cubicBezTo>
                  <a:cubicBezTo>
                    <a:pt x="8" y="5"/>
                    <a:pt x="2" y="6"/>
                    <a:pt x="0" y="4"/>
                  </a:cubicBezTo>
                  <a:cubicBezTo>
                    <a:pt x="2" y="1"/>
                    <a:pt x="9" y="3"/>
                    <a:pt x="12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2292524" y="1656905"/>
              <a:ext cx="22225" cy="15875"/>
            </a:xfrm>
            <a:custGeom>
              <a:avLst/>
              <a:gdLst>
                <a:gd name="T0" fmla="*/ 0 w 7"/>
                <a:gd name="T1" fmla="*/ 0 h 5"/>
                <a:gd name="T2" fmla="*/ 6 w 7"/>
                <a:gd name="T3" fmla="*/ 5 h 5"/>
                <a:gd name="T4" fmla="*/ 0 w 7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cubicBezTo>
                    <a:pt x="4" y="0"/>
                    <a:pt x="7" y="1"/>
                    <a:pt x="6" y="5"/>
                  </a:cubicBezTo>
                  <a:cubicBezTo>
                    <a:pt x="5" y="3"/>
                    <a:pt x="0" y="4"/>
                    <a:pt x="0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5486574" y="1656905"/>
              <a:ext cx="92075" cy="44450"/>
            </a:xfrm>
            <a:custGeom>
              <a:avLst/>
              <a:gdLst>
                <a:gd name="T0" fmla="*/ 26 w 29"/>
                <a:gd name="T1" fmla="*/ 3 h 14"/>
                <a:gd name="T2" fmla="*/ 28 w 29"/>
                <a:gd name="T3" fmla="*/ 9 h 14"/>
                <a:gd name="T4" fmla="*/ 16 w 29"/>
                <a:gd name="T5" fmla="*/ 13 h 14"/>
                <a:gd name="T6" fmla="*/ 13 w 29"/>
                <a:gd name="T7" fmla="*/ 12 h 14"/>
                <a:gd name="T8" fmla="*/ 8 w 29"/>
                <a:gd name="T9" fmla="*/ 12 h 14"/>
                <a:gd name="T10" fmla="*/ 8 w 29"/>
                <a:gd name="T11" fmla="*/ 9 h 14"/>
                <a:gd name="T12" fmla="*/ 4 w 29"/>
                <a:gd name="T13" fmla="*/ 10 h 14"/>
                <a:gd name="T14" fmla="*/ 6 w 29"/>
                <a:gd name="T15" fmla="*/ 8 h 14"/>
                <a:gd name="T16" fmla="*/ 1 w 29"/>
                <a:gd name="T17" fmla="*/ 7 h 14"/>
                <a:gd name="T18" fmla="*/ 3 w 29"/>
                <a:gd name="T19" fmla="*/ 4 h 14"/>
                <a:gd name="T20" fmla="*/ 7 w 29"/>
                <a:gd name="T21" fmla="*/ 2 h 14"/>
                <a:gd name="T22" fmla="*/ 18 w 29"/>
                <a:gd name="T23" fmla="*/ 0 h 14"/>
                <a:gd name="T24" fmla="*/ 18 w 29"/>
                <a:gd name="T25" fmla="*/ 3 h 14"/>
                <a:gd name="T26" fmla="*/ 26 w 29"/>
                <a:gd name="T27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14">
                  <a:moveTo>
                    <a:pt x="26" y="3"/>
                  </a:moveTo>
                  <a:cubicBezTo>
                    <a:pt x="25" y="7"/>
                    <a:pt x="21" y="9"/>
                    <a:pt x="28" y="9"/>
                  </a:cubicBezTo>
                  <a:cubicBezTo>
                    <a:pt x="29" y="14"/>
                    <a:pt x="21" y="13"/>
                    <a:pt x="16" y="13"/>
                  </a:cubicBezTo>
                  <a:cubicBezTo>
                    <a:pt x="14" y="13"/>
                    <a:pt x="14" y="13"/>
                    <a:pt x="13" y="12"/>
                  </a:cubicBezTo>
                  <a:cubicBezTo>
                    <a:pt x="11" y="9"/>
                    <a:pt x="11" y="14"/>
                    <a:pt x="8" y="12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9"/>
                    <a:pt x="6" y="11"/>
                    <a:pt x="4" y="10"/>
                  </a:cubicBezTo>
                  <a:cubicBezTo>
                    <a:pt x="4" y="10"/>
                    <a:pt x="6" y="8"/>
                    <a:pt x="6" y="8"/>
                  </a:cubicBezTo>
                  <a:cubicBezTo>
                    <a:pt x="5" y="7"/>
                    <a:pt x="0" y="9"/>
                    <a:pt x="1" y="7"/>
                  </a:cubicBezTo>
                  <a:cubicBezTo>
                    <a:pt x="0" y="4"/>
                    <a:pt x="2" y="5"/>
                    <a:pt x="3" y="4"/>
                  </a:cubicBezTo>
                  <a:cubicBezTo>
                    <a:pt x="5" y="3"/>
                    <a:pt x="4" y="2"/>
                    <a:pt x="7" y="2"/>
                  </a:cubicBezTo>
                  <a:cubicBezTo>
                    <a:pt x="8" y="1"/>
                    <a:pt x="14" y="0"/>
                    <a:pt x="18" y="0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20" y="4"/>
                    <a:pt x="25" y="2"/>
                    <a:pt x="26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5448474" y="1656905"/>
              <a:ext cx="34925" cy="25400"/>
            </a:xfrm>
            <a:custGeom>
              <a:avLst/>
              <a:gdLst>
                <a:gd name="T0" fmla="*/ 11 w 11"/>
                <a:gd name="T1" fmla="*/ 4 h 8"/>
                <a:gd name="T2" fmla="*/ 8 w 11"/>
                <a:gd name="T3" fmla="*/ 4 h 8"/>
                <a:gd name="T4" fmla="*/ 6 w 11"/>
                <a:gd name="T5" fmla="*/ 7 h 8"/>
                <a:gd name="T6" fmla="*/ 0 w 11"/>
                <a:gd name="T7" fmla="*/ 4 h 8"/>
                <a:gd name="T8" fmla="*/ 11 w 11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4"/>
                  </a:moveTo>
                  <a:cubicBezTo>
                    <a:pt x="10" y="6"/>
                    <a:pt x="9" y="4"/>
                    <a:pt x="8" y="4"/>
                  </a:cubicBezTo>
                  <a:cubicBezTo>
                    <a:pt x="6" y="4"/>
                    <a:pt x="7" y="6"/>
                    <a:pt x="6" y="7"/>
                  </a:cubicBezTo>
                  <a:cubicBezTo>
                    <a:pt x="2" y="8"/>
                    <a:pt x="4" y="3"/>
                    <a:pt x="0" y="4"/>
                  </a:cubicBezTo>
                  <a:cubicBezTo>
                    <a:pt x="2" y="0"/>
                    <a:pt x="8" y="3"/>
                    <a:pt x="11" y="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2209974" y="1685480"/>
              <a:ext cx="95250" cy="52388"/>
            </a:xfrm>
            <a:custGeom>
              <a:avLst/>
              <a:gdLst>
                <a:gd name="T0" fmla="*/ 21 w 30"/>
                <a:gd name="T1" fmla="*/ 4 h 16"/>
                <a:gd name="T2" fmla="*/ 25 w 30"/>
                <a:gd name="T3" fmla="*/ 9 h 16"/>
                <a:gd name="T4" fmla="*/ 29 w 30"/>
                <a:gd name="T5" fmla="*/ 15 h 16"/>
                <a:gd name="T6" fmla="*/ 25 w 30"/>
                <a:gd name="T7" fmla="*/ 15 h 16"/>
                <a:gd name="T8" fmla="*/ 25 w 30"/>
                <a:gd name="T9" fmla="*/ 13 h 16"/>
                <a:gd name="T10" fmla="*/ 22 w 30"/>
                <a:gd name="T11" fmla="*/ 12 h 16"/>
                <a:gd name="T12" fmla="*/ 6 w 30"/>
                <a:gd name="T13" fmla="*/ 10 h 16"/>
                <a:gd name="T14" fmla="*/ 10 w 30"/>
                <a:gd name="T15" fmla="*/ 8 h 16"/>
                <a:gd name="T16" fmla="*/ 7 w 30"/>
                <a:gd name="T17" fmla="*/ 5 h 16"/>
                <a:gd name="T18" fmla="*/ 0 w 30"/>
                <a:gd name="T19" fmla="*/ 1 h 16"/>
                <a:gd name="T20" fmla="*/ 10 w 30"/>
                <a:gd name="T21" fmla="*/ 1 h 16"/>
                <a:gd name="T22" fmla="*/ 12 w 30"/>
                <a:gd name="T23" fmla="*/ 4 h 16"/>
                <a:gd name="T24" fmla="*/ 17 w 30"/>
                <a:gd name="T25" fmla="*/ 4 h 16"/>
                <a:gd name="T26" fmla="*/ 21 w 30"/>
                <a:gd name="T27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" h="16">
                  <a:moveTo>
                    <a:pt x="21" y="4"/>
                  </a:moveTo>
                  <a:cubicBezTo>
                    <a:pt x="23" y="5"/>
                    <a:pt x="24" y="7"/>
                    <a:pt x="25" y="9"/>
                  </a:cubicBezTo>
                  <a:cubicBezTo>
                    <a:pt x="26" y="11"/>
                    <a:pt x="30" y="12"/>
                    <a:pt x="29" y="15"/>
                  </a:cubicBezTo>
                  <a:cubicBezTo>
                    <a:pt x="28" y="15"/>
                    <a:pt x="25" y="16"/>
                    <a:pt x="25" y="15"/>
                  </a:cubicBezTo>
                  <a:cubicBezTo>
                    <a:pt x="25" y="15"/>
                    <a:pt x="25" y="13"/>
                    <a:pt x="25" y="13"/>
                  </a:cubicBezTo>
                  <a:cubicBezTo>
                    <a:pt x="25" y="13"/>
                    <a:pt x="21" y="15"/>
                    <a:pt x="22" y="12"/>
                  </a:cubicBezTo>
                  <a:cubicBezTo>
                    <a:pt x="15" y="11"/>
                    <a:pt x="10" y="11"/>
                    <a:pt x="6" y="10"/>
                  </a:cubicBezTo>
                  <a:cubicBezTo>
                    <a:pt x="5" y="8"/>
                    <a:pt x="8" y="8"/>
                    <a:pt x="10" y="8"/>
                  </a:cubicBezTo>
                  <a:cubicBezTo>
                    <a:pt x="9" y="6"/>
                    <a:pt x="7" y="7"/>
                    <a:pt x="7" y="5"/>
                  </a:cubicBezTo>
                  <a:cubicBezTo>
                    <a:pt x="2" y="4"/>
                    <a:pt x="0" y="7"/>
                    <a:pt x="0" y="1"/>
                  </a:cubicBezTo>
                  <a:cubicBezTo>
                    <a:pt x="3" y="0"/>
                    <a:pt x="7" y="1"/>
                    <a:pt x="10" y="1"/>
                  </a:cubicBezTo>
                  <a:cubicBezTo>
                    <a:pt x="12" y="2"/>
                    <a:pt x="12" y="2"/>
                    <a:pt x="12" y="4"/>
                  </a:cubicBezTo>
                  <a:cubicBezTo>
                    <a:pt x="14" y="5"/>
                    <a:pt x="17" y="0"/>
                    <a:pt x="17" y="4"/>
                  </a:cubicBezTo>
                  <a:cubicBezTo>
                    <a:pt x="17" y="6"/>
                    <a:pt x="21" y="6"/>
                    <a:pt x="21" y="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5581824" y="1685480"/>
              <a:ext cx="96838" cy="49213"/>
            </a:xfrm>
            <a:custGeom>
              <a:avLst/>
              <a:gdLst>
                <a:gd name="T0" fmla="*/ 12 w 30"/>
                <a:gd name="T1" fmla="*/ 0 h 15"/>
                <a:gd name="T2" fmla="*/ 17 w 30"/>
                <a:gd name="T3" fmla="*/ 4 h 15"/>
                <a:gd name="T4" fmla="*/ 19 w 30"/>
                <a:gd name="T5" fmla="*/ 1 h 15"/>
                <a:gd name="T6" fmla="*/ 21 w 30"/>
                <a:gd name="T7" fmla="*/ 4 h 15"/>
                <a:gd name="T8" fmla="*/ 24 w 30"/>
                <a:gd name="T9" fmla="*/ 4 h 15"/>
                <a:gd name="T10" fmla="*/ 24 w 30"/>
                <a:gd name="T11" fmla="*/ 5 h 15"/>
                <a:gd name="T12" fmla="*/ 29 w 30"/>
                <a:gd name="T13" fmla="*/ 6 h 15"/>
                <a:gd name="T14" fmla="*/ 20 w 30"/>
                <a:gd name="T15" fmla="*/ 9 h 15"/>
                <a:gd name="T16" fmla="*/ 19 w 30"/>
                <a:gd name="T17" fmla="*/ 12 h 15"/>
                <a:gd name="T18" fmla="*/ 7 w 30"/>
                <a:gd name="T19" fmla="*/ 12 h 15"/>
                <a:gd name="T20" fmla="*/ 6 w 30"/>
                <a:gd name="T21" fmla="*/ 14 h 15"/>
                <a:gd name="T22" fmla="*/ 1 w 30"/>
                <a:gd name="T23" fmla="*/ 13 h 15"/>
                <a:gd name="T24" fmla="*/ 1 w 30"/>
                <a:gd name="T25" fmla="*/ 9 h 15"/>
                <a:gd name="T26" fmla="*/ 3 w 30"/>
                <a:gd name="T27" fmla="*/ 9 h 15"/>
                <a:gd name="T28" fmla="*/ 5 w 30"/>
                <a:gd name="T29" fmla="*/ 5 h 15"/>
                <a:gd name="T30" fmla="*/ 7 w 30"/>
                <a:gd name="T31" fmla="*/ 5 h 15"/>
                <a:gd name="T32" fmla="*/ 12 w 30"/>
                <a:gd name="T3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15">
                  <a:moveTo>
                    <a:pt x="12" y="0"/>
                  </a:moveTo>
                  <a:cubicBezTo>
                    <a:pt x="13" y="2"/>
                    <a:pt x="18" y="0"/>
                    <a:pt x="17" y="4"/>
                  </a:cubicBezTo>
                  <a:cubicBezTo>
                    <a:pt x="19" y="5"/>
                    <a:pt x="18" y="1"/>
                    <a:pt x="19" y="1"/>
                  </a:cubicBezTo>
                  <a:cubicBezTo>
                    <a:pt x="20" y="1"/>
                    <a:pt x="20" y="3"/>
                    <a:pt x="21" y="4"/>
                  </a:cubicBezTo>
                  <a:cubicBezTo>
                    <a:pt x="22" y="4"/>
                    <a:pt x="23" y="4"/>
                    <a:pt x="24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6"/>
                    <a:pt x="29" y="4"/>
                    <a:pt x="29" y="6"/>
                  </a:cubicBezTo>
                  <a:cubicBezTo>
                    <a:pt x="30" y="11"/>
                    <a:pt x="23" y="8"/>
                    <a:pt x="20" y="9"/>
                  </a:cubicBezTo>
                  <a:cubicBezTo>
                    <a:pt x="18" y="8"/>
                    <a:pt x="19" y="11"/>
                    <a:pt x="19" y="12"/>
                  </a:cubicBezTo>
                  <a:cubicBezTo>
                    <a:pt x="16" y="13"/>
                    <a:pt x="9" y="12"/>
                    <a:pt x="7" y="12"/>
                  </a:cubicBezTo>
                  <a:cubicBezTo>
                    <a:pt x="6" y="12"/>
                    <a:pt x="6" y="13"/>
                    <a:pt x="6" y="14"/>
                  </a:cubicBezTo>
                  <a:cubicBezTo>
                    <a:pt x="3" y="12"/>
                    <a:pt x="3" y="15"/>
                    <a:pt x="1" y="13"/>
                  </a:cubicBezTo>
                  <a:cubicBezTo>
                    <a:pt x="1" y="12"/>
                    <a:pt x="0" y="10"/>
                    <a:pt x="1" y="9"/>
                  </a:cubicBezTo>
                  <a:cubicBezTo>
                    <a:pt x="1" y="9"/>
                    <a:pt x="3" y="9"/>
                    <a:pt x="3" y="9"/>
                  </a:cubicBezTo>
                  <a:cubicBezTo>
                    <a:pt x="4" y="8"/>
                    <a:pt x="4" y="6"/>
                    <a:pt x="5" y="5"/>
                  </a:cubicBezTo>
                  <a:cubicBezTo>
                    <a:pt x="5" y="5"/>
                    <a:pt x="7" y="6"/>
                    <a:pt x="7" y="5"/>
                  </a:cubicBezTo>
                  <a:cubicBezTo>
                    <a:pt x="9" y="3"/>
                    <a:pt x="11" y="3"/>
                    <a:pt x="12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2059162" y="1734692"/>
              <a:ext cx="0" cy="0"/>
            </a:xfrm>
            <a:prstGeom prst="line">
              <a:avLst/>
            </a:pr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2059162" y="1734692"/>
              <a:ext cx="0" cy="0"/>
            </a:xfrm>
            <a:prstGeom prst="line">
              <a:avLst/>
            </a:pr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2078212" y="1728342"/>
              <a:ext cx="53975" cy="28575"/>
            </a:xfrm>
            <a:custGeom>
              <a:avLst/>
              <a:gdLst>
                <a:gd name="T0" fmla="*/ 15 w 17"/>
                <a:gd name="T1" fmla="*/ 2 h 9"/>
                <a:gd name="T2" fmla="*/ 4 w 17"/>
                <a:gd name="T3" fmla="*/ 9 h 9"/>
                <a:gd name="T4" fmla="*/ 0 w 17"/>
                <a:gd name="T5" fmla="*/ 5 h 9"/>
                <a:gd name="T6" fmla="*/ 8 w 17"/>
                <a:gd name="T7" fmla="*/ 2 h 9"/>
                <a:gd name="T8" fmla="*/ 15 w 17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9">
                  <a:moveTo>
                    <a:pt x="15" y="2"/>
                  </a:moveTo>
                  <a:cubicBezTo>
                    <a:pt x="17" y="9"/>
                    <a:pt x="7" y="6"/>
                    <a:pt x="4" y="9"/>
                  </a:cubicBezTo>
                  <a:cubicBezTo>
                    <a:pt x="2" y="8"/>
                    <a:pt x="3" y="4"/>
                    <a:pt x="0" y="5"/>
                  </a:cubicBezTo>
                  <a:cubicBezTo>
                    <a:pt x="1" y="1"/>
                    <a:pt x="8" y="6"/>
                    <a:pt x="8" y="2"/>
                  </a:cubicBezTo>
                  <a:cubicBezTo>
                    <a:pt x="8" y="0"/>
                    <a:pt x="11" y="4"/>
                    <a:pt x="15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2367137" y="1731517"/>
              <a:ext cx="44450" cy="25400"/>
            </a:xfrm>
            <a:custGeom>
              <a:avLst/>
              <a:gdLst>
                <a:gd name="T0" fmla="*/ 12 w 14"/>
                <a:gd name="T1" fmla="*/ 3 h 8"/>
                <a:gd name="T2" fmla="*/ 12 w 14"/>
                <a:gd name="T3" fmla="*/ 5 h 8"/>
                <a:gd name="T4" fmla="*/ 9 w 14"/>
                <a:gd name="T5" fmla="*/ 6 h 8"/>
                <a:gd name="T6" fmla="*/ 7 w 14"/>
                <a:gd name="T7" fmla="*/ 8 h 8"/>
                <a:gd name="T8" fmla="*/ 4 w 14"/>
                <a:gd name="T9" fmla="*/ 6 h 8"/>
                <a:gd name="T10" fmla="*/ 2 w 14"/>
                <a:gd name="T11" fmla="*/ 8 h 8"/>
                <a:gd name="T12" fmla="*/ 1 w 14"/>
                <a:gd name="T13" fmla="*/ 6 h 8"/>
                <a:gd name="T14" fmla="*/ 12 w 14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8">
                  <a:moveTo>
                    <a:pt x="12" y="3"/>
                  </a:moveTo>
                  <a:cubicBezTo>
                    <a:pt x="14" y="3"/>
                    <a:pt x="13" y="4"/>
                    <a:pt x="12" y="5"/>
                  </a:cubicBezTo>
                  <a:cubicBezTo>
                    <a:pt x="11" y="6"/>
                    <a:pt x="10" y="6"/>
                    <a:pt x="9" y="6"/>
                  </a:cubicBezTo>
                  <a:cubicBezTo>
                    <a:pt x="8" y="7"/>
                    <a:pt x="7" y="8"/>
                    <a:pt x="7" y="8"/>
                  </a:cubicBezTo>
                  <a:cubicBezTo>
                    <a:pt x="7" y="8"/>
                    <a:pt x="5" y="6"/>
                    <a:pt x="4" y="6"/>
                  </a:cubicBezTo>
                  <a:cubicBezTo>
                    <a:pt x="4" y="6"/>
                    <a:pt x="3" y="8"/>
                    <a:pt x="2" y="8"/>
                  </a:cubicBezTo>
                  <a:cubicBezTo>
                    <a:pt x="1" y="8"/>
                    <a:pt x="1" y="7"/>
                    <a:pt x="1" y="6"/>
                  </a:cubicBezTo>
                  <a:cubicBezTo>
                    <a:pt x="0" y="0"/>
                    <a:pt x="12" y="7"/>
                    <a:pt x="12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2197274" y="1744217"/>
              <a:ext cx="25400" cy="12700"/>
            </a:xfrm>
            <a:custGeom>
              <a:avLst/>
              <a:gdLst>
                <a:gd name="T0" fmla="*/ 0 w 8"/>
                <a:gd name="T1" fmla="*/ 2 h 4"/>
                <a:gd name="T2" fmla="*/ 6 w 8"/>
                <a:gd name="T3" fmla="*/ 4 h 4"/>
                <a:gd name="T4" fmla="*/ 0 w 8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2"/>
                  </a:moveTo>
                  <a:cubicBezTo>
                    <a:pt x="0" y="0"/>
                    <a:pt x="8" y="0"/>
                    <a:pt x="6" y="4"/>
                  </a:cubicBezTo>
                  <a:cubicBezTo>
                    <a:pt x="3" y="2"/>
                    <a:pt x="4" y="4"/>
                    <a:pt x="0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2449687" y="1747392"/>
              <a:ext cx="12700" cy="12700"/>
            </a:xfrm>
            <a:custGeom>
              <a:avLst/>
              <a:gdLst>
                <a:gd name="T0" fmla="*/ 0 w 4"/>
                <a:gd name="T1" fmla="*/ 0 h 4"/>
                <a:gd name="T2" fmla="*/ 4 w 4"/>
                <a:gd name="T3" fmla="*/ 4 h 4"/>
                <a:gd name="T4" fmla="*/ 0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3" y="0"/>
                    <a:pt x="4" y="1"/>
                    <a:pt x="4" y="4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2340149" y="1766442"/>
              <a:ext cx="288925" cy="85725"/>
            </a:xfrm>
            <a:custGeom>
              <a:avLst/>
              <a:gdLst>
                <a:gd name="T0" fmla="*/ 90 w 90"/>
                <a:gd name="T1" fmla="*/ 15 h 27"/>
                <a:gd name="T2" fmla="*/ 90 w 90"/>
                <a:gd name="T3" fmla="*/ 22 h 27"/>
                <a:gd name="T4" fmla="*/ 86 w 90"/>
                <a:gd name="T5" fmla="*/ 24 h 27"/>
                <a:gd name="T6" fmla="*/ 71 w 90"/>
                <a:gd name="T7" fmla="*/ 24 h 27"/>
                <a:gd name="T8" fmla="*/ 66 w 90"/>
                <a:gd name="T9" fmla="*/ 27 h 27"/>
                <a:gd name="T10" fmla="*/ 62 w 90"/>
                <a:gd name="T11" fmla="*/ 26 h 27"/>
                <a:gd name="T12" fmla="*/ 61 w 90"/>
                <a:gd name="T13" fmla="*/ 27 h 27"/>
                <a:gd name="T14" fmla="*/ 56 w 90"/>
                <a:gd name="T15" fmla="*/ 27 h 27"/>
                <a:gd name="T16" fmla="*/ 56 w 90"/>
                <a:gd name="T17" fmla="*/ 26 h 27"/>
                <a:gd name="T18" fmla="*/ 53 w 90"/>
                <a:gd name="T19" fmla="*/ 27 h 27"/>
                <a:gd name="T20" fmla="*/ 48 w 90"/>
                <a:gd name="T21" fmla="*/ 24 h 27"/>
                <a:gd name="T22" fmla="*/ 29 w 90"/>
                <a:gd name="T23" fmla="*/ 24 h 27"/>
                <a:gd name="T24" fmla="*/ 31 w 90"/>
                <a:gd name="T25" fmla="*/ 22 h 27"/>
                <a:gd name="T26" fmla="*/ 28 w 90"/>
                <a:gd name="T27" fmla="*/ 20 h 27"/>
                <a:gd name="T28" fmla="*/ 26 w 90"/>
                <a:gd name="T29" fmla="*/ 15 h 27"/>
                <a:gd name="T30" fmla="*/ 28 w 90"/>
                <a:gd name="T31" fmla="*/ 13 h 27"/>
                <a:gd name="T32" fmla="*/ 26 w 90"/>
                <a:gd name="T33" fmla="*/ 8 h 27"/>
                <a:gd name="T34" fmla="*/ 14 w 90"/>
                <a:gd name="T35" fmla="*/ 9 h 27"/>
                <a:gd name="T36" fmla="*/ 12 w 90"/>
                <a:gd name="T37" fmla="*/ 7 h 27"/>
                <a:gd name="T38" fmla="*/ 9 w 90"/>
                <a:gd name="T39" fmla="*/ 5 h 27"/>
                <a:gd name="T40" fmla="*/ 4 w 90"/>
                <a:gd name="T41" fmla="*/ 7 h 27"/>
                <a:gd name="T42" fmla="*/ 2 w 90"/>
                <a:gd name="T43" fmla="*/ 2 h 27"/>
                <a:gd name="T44" fmla="*/ 15 w 90"/>
                <a:gd name="T45" fmla="*/ 0 h 27"/>
                <a:gd name="T46" fmla="*/ 18 w 90"/>
                <a:gd name="T47" fmla="*/ 2 h 27"/>
                <a:gd name="T48" fmla="*/ 18 w 90"/>
                <a:gd name="T49" fmla="*/ 4 h 27"/>
                <a:gd name="T50" fmla="*/ 22 w 90"/>
                <a:gd name="T51" fmla="*/ 7 h 27"/>
                <a:gd name="T52" fmla="*/ 33 w 90"/>
                <a:gd name="T53" fmla="*/ 7 h 27"/>
                <a:gd name="T54" fmla="*/ 33 w 90"/>
                <a:gd name="T55" fmla="*/ 13 h 27"/>
                <a:gd name="T56" fmla="*/ 42 w 90"/>
                <a:gd name="T57" fmla="*/ 14 h 27"/>
                <a:gd name="T58" fmla="*/ 42 w 90"/>
                <a:gd name="T59" fmla="*/ 17 h 27"/>
                <a:gd name="T60" fmla="*/ 44 w 90"/>
                <a:gd name="T61" fmla="*/ 15 h 27"/>
                <a:gd name="T62" fmla="*/ 60 w 90"/>
                <a:gd name="T63" fmla="*/ 15 h 27"/>
                <a:gd name="T64" fmla="*/ 62 w 90"/>
                <a:gd name="T65" fmla="*/ 17 h 27"/>
                <a:gd name="T66" fmla="*/ 66 w 90"/>
                <a:gd name="T67" fmla="*/ 14 h 27"/>
                <a:gd name="T68" fmla="*/ 70 w 90"/>
                <a:gd name="T69" fmla="*/ 14 h 27"/>
                <a:gd name="T70" fmla="*/ 90 w 90"/>
                <a:gd name="T71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27">
                  <a:moveTo>
                    <a:pt x="90" y="15"/>
                  </a:moveTo>
                  <a:cubicBezTo>
                    <a:pt x="90" y="18"/>
                    <a:pt x="90" y="20"/>
                    <a:pt x="90" y="22"/>
                  </a:cubicBezTo>
                  <a:cubicBezTo>
                    <a:pt x="88" y="22"/>
                    <a:pt x="87" y="23"/>
                    <a:pt x="86" y="24"/>
                  </a:cubicBezTo>
                  <a:cubicBezTo>
                    <a:pt x="80" y="25"/>
                    <a:pt x="75" y="24"/>
                    <a:pt x="71" y="24"/>
                  </a:cubicBezTo>
                  <a:cubicBezTo>
                    <a:pt x="69" y="24"/>
                    <a:pt x="67" y="26"/>
                    <a:pt x="66" y="27"/>
                  </a:cubicBezTo>
                  <a:cubicBezTo>
                    <a:pt x="64" y="27"/>
                    <a:pt x="64" y="26"/>
                    <a:pt x="62" y="26"/>
                  </a:cubicBezTo>
                  <a:cubicBezTo>
                    <a:pt x="63" y="26"/>
                    <a:pt x="61" y="27"/>
                    <a:pt x="61" y="27"/>
                  </a:cubicBezTo>
                  <a:cubicBezTo>
                    <a:pt x="60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4" y="25"/>
                    <a:pt x="53" y="27"/>
                    <a:pt x="53" y="27"/>
                  </a:cubicBezTo>
                  <a:cubicBezTo>
                    <a:pt x="50" y="26"/>
                    <a:pt x="51" y="24"/>
                    <a:pt x="48" y="24"/>
                  </a:cubicBezTo>
                  <a:cubicBezTo>
                    <a:pt x="43" y="24"/>
                    <a:pt x="37" y="27"/>
                    <a:pt x="29" y="24"/>
                  </a:cubicBezTo>
                  <a:cubicBezTo>
                    <a:pt x="29" y="23"/>
                    <a:pt x="31" y="23"/>
                    <a:pt x="31" y="22"/>
                  </a:cubicBezTo>
                  <a:cubicBezTo>
                    <a:pt x="30" y="20"/>
                    <a:pt x="29" y="22"/>
                    <a:pt x="28" y="20"/>
                  </a:cubicBezTo>
                  <a:cubicBezTo>
                    <a:pt x="27" y="19"/>
                    <a:pt x="28" y="16"/>
                    <a:pt x="26" y="15"/>
                  </a:cubicBezTo>
                  <a:cubicBezTo>
                    <a:pt x="26" y="14"/>
                    <a:pt x="28" y="15"/>
                    <a:pt x="28" y="13"/>
                  </a:cubicBezTo>
                  <a:cubicBezTo>
                    <a:pt x="28" y="10"/>
                    <a:pt x="25" y="11"/>
                    <a:pt x="26" y="8"/>
                  </a:cubicBezTo>
                  <a:cubicBezTo>
                    <a:pt x="23" y="10"/>
                    <a:pt x="18" y="9"/>
                    <a:pt x="14" y="9"/>
                  </a:cubicBezTo>
                  <a:cubicBezTo>
                    <a:pt x="11" y="10"/>
                    <a:pt x="12" y="7"/>
                    <a:pt x="12" y="7"/>
                  </a:cubicBezTo>
                  <a:cubicBezTo>
                    <a:pt x="11" y="6"/>
                    <a:pt x="9" y="7"/>
                    <a:pt x="9" y="5"/>
                  </a:cubicBezTo>
                  <a:cubicBezTo>
                    <a:pt x="8" y="6"/>
                    <a:pt x="6" y="7"/>
                    <a:pt x="4" y="7"/>
                  </a:cubicBezTo>
                  <a:cubicBezTo>
                    <a:pt x="8" y="3"/>
                    <a:pt x="0" y="6"/>
                    <a:pt x="2" y="2"/>
                  </a:cubicBezTo>
                  <a:cubicBezTo>
                    <a:pt x="7" y="2"/>
                    <a:pt x="11" y="1"/>
                    <a:pt x="15" y="0"/>
                  </a:cubicBezTo>
                  <a:cubicBezTo>
                    <a:pt x="15" y="2"/>
                    <a:pt x="17" y="1"/>
                    <a:pt x="18" y="2"/>
                  </a:cubicBezTo>
                  <a:cubicBezTo>
                    <a:pt x="18" y="2"/>
                    <a:pt x="18" y="4"/>
                    <a:pt x="18" y="4"/>
                  </a:cubicBezTo>
                  <a:cubicBezTo>
                    <a:pt x="19" y="5"/>
                    <a:pt x="23" y="3"/>
                    <a:pt x="22" y="7"/>
                  </a:cubicBezTo>
                  <a:cubicBezTo>
                    <a:pt x="25" y="3"/>
                    <a:pt x="28" y="7"/>
                    <a:pt x="33" y="7"/>
                  </a:cubicBezTo>
                  <a:cubicBezTo>
                    <a:pt x="32" y="11"/>
                    <a:pt x="35" y="11"/>
                    <a:pt x="33" y="13"/>
                  </a:cubicBezTo>
                  <a:cubicBezTo>
                    <a:pt x="35" y="13"/>
                    <a:pt x="39" y="13"/>
                    <a:pt x="42" y="14"/>
                  </a:cubicBezTo>
                  <a:cubicBezTo>
                    <a:pt x="43" y="15"/>
                    <a:pt x="36" y="17"/>
                    <a:pt x="42" y="17"/>
                  </a:cubicBezTo>
                  <a:cubicBezTo>
                    <a:pt x="43" y="17"/>
                    <a:pt x="43" y="16"/>
                    <a:pt x="44" y="15"/>
                  </a:cubicBezTo>
                  <a:cubicBezTo>
                    <a:pt x="48" y="15"/>
                    <a:pt x="54" y="15"/>
                    <a:pt x="60" y="15"/>
                  </a:cubicBezTo>
                  <a:cubicBezTo>
                    <a:pt x="60" y="16"/>
                    <a:pt x="62" y="17"/>
                    <a:pt x="62" y="17"/>
                  </a:cubicBezTo>
                  <a:cubicBezTo>
                    <a:pt x="65" y="16"/>
                    <a:pt x="60" y="14"/>
                    <a:pt x="66" y="14"/>
                  </a:cubicBezTo>
                  <a:cubicBezTo>
                    <a:pt x="67" y="14"/>
                    <a:pt x="68" y="14"/>
                    <a:pt x="70" y="14"/>
                  </a:cubicBezTo>
                  <a:cubicBezTo>
                    <a:pt x="75" y="13"/>
                    <a:pt x="83" y="13"/>
                    <a:pt x="90" y="15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4791249" y="1766442"/>
              <a:ext cx="288925" cy="207963"/>
            </a:xfrm>
            <a:custGeom>
              <a:avLst/>
              <a:gdLst>
                <a:gd name="T0" fmla="*/ 74 w 90"/>
                <a:gd name="T1" fmla="*/ 2 h 65"/>
                <a:gd name="T2" fmla="*/ 89 w 90"/>
                <a:gd name="T3" fmla="*/ 0 h 65"/>
                <a:gd name="T4" fmla="*/ 88 w 90"/>
                <a:gd name="T5" fmla="*/ 7 h 65"/>
                <a:gd name="T6" fmla="*/ 71 w 90"/>
                <a:gd name="T7" fmla="*/ 9 h 65"/>
                <a:gd name="T8" fmla="*/ 69 w 90"/>
                <a:gd name="T9" fmla="*/ 12 h 65"/>
                <a:gd name="T10" fmla="*/ 66 w 90"/>
                <a:gd name="T11" fmla="*/ 12 h 65"/>
                <a:gd name="T12" fmla="*/ 64 w 90"/>
                <a:gd name="T13" fmla="*/ 14 h 65"/>
                <a:gd name="T14" fmla="*/ 61 w 90"/>
                <a:gd name="T15" fmla="*/ 13 h 65"/>
                <a:gd name="T16" fmla="*/ 56 w 90"/>
                <a:gd name="T17" fmla="*/ 14 h 65"/>
                <a:gd name="T18" fmla="*/ 51 w 90"/>
                <a:gd name="T19" fmla="*/ 15 h 65"/>
                <a:gd name="T20" fmla="*/ 50 w 90"/>
                <a:gd name="T21" fmla="*/ 18 h 65"/>
                <a:gd name="T22" fmla="*/ 44 w 90"/>
                <a:gd name="T23" fmla="*/ 22 h 65"/>
                <a:gd name="T24" fmla="*/ 40 w 90"/>
                <a:gd name="T25" fmla="*/ 24 h 65"/>
                <a:gd name="T26" fmla="*/ 37 w 90"/>
                <a:gd name="T27" fmla="*/ 27 h 65"/>
                <a:gd name="T28" fmla="*/ 36 w 90"/>
                <a:gd name="T29" fmla="*/ 29 h 65"/>
                <a:gd name="T30" fmla="*/ 30 w 90"/>
                <a:gd name="T31" fmla="*/ 32 h 65"/>
                <a:gd name="T32" fmla="*/ 28 w 90"/>
                <a:gd name="T33" fmla="*/ 33 h 65"/>
                <a:gd name="T34" fmla="*/ 23 w 90"/>
                <a:gd name="T35" fmla="*/ 36 h 65"/>
                <a:gd name="T36" fmla="*/ 21 w 90"/>
                <a:gd name="T37" fmla="*/ 41 h 65"/>
                <a:gd name="T38" fmla="*/ 22 w 90"/>
                <a:gd name="T39" fmla="*/ 48 h 65"/>
                <a:gd name="T40" fmla="*/ 18 w 90"/>
                <a:gd name="T41" fmla="*/ 51 h 65"/>
                <a:gd name="T42" fmla="*/ 21 w 90"/>
                <a:gd name="T43" fmla="*/ 56 h 65"/>
                <a:gd name="T44" fmla="*/ 20 w 90"/>
                <a:gd name="T45" fmla="*/ 57 h 65"/>
                <a:gd name="T46" fmla="*/ 21 w 90"/>
                <a:gd name="T47" fmla="*/ 58 h 65"/>
                <a:gd name="T48" fmla="*/ 22 w 90"/>
                <a:gd name="T49" fmla="*/ 57 h 65"/>
                <a:gd name="T50" fmla="*/ 26 w 90"/>
                <a:gd name="T51" fmla="*/ 60 h 65"/>
                <a:gd name="T52" fmla="*/ 25 w 90"/>
                <a:gd name="T53" fmla="*/ 65 h 65"/>
                <a:gd name="T54" fmla="*/ 13 w 90"/>
                <a:gd name="T55" fmla="*/ 65 h 65"/>
                <a:gd name="T56" fmla="*/ 15 w 90"/>
                <a:gd name="T57" fmla="*/ 62 h 65"/>
                <a:gd name="T58" fmla="*/ 11 w 90"/>
                <a:gd name="T59" fmla="*/ 61 h 65"/>
                <a:gd name="T60" fmla="*/ 8 w 90"/>
                <a:gd name="T61" fmla="*/ 58 h 65"/>
                <a:gd name="T62" fmla="*/ 6 w 90"/>
                <a:gd name="T63" fmla="*/ 58 h 65"/>
                <a:gd name="T64" fmla="*/ 2 w 90"/>
                <a:gd name="T65" fmla="*/ 58 h 65"/>
                <a:gd name="T66" fmla="*/ 1 w 90"/>
                <a:gd name="T67" fmla="*/ 49 h 65"/>
                <a:gd name="T68" fmla="*/ 7 w 90"/>
                <a:gd name="T69" fmla="*/ 47 h 65"/>
                <a:gd name="T70" fmla="*/ 6 w 90"/>
                <a:gd name="T71" fmla="*/ 46 h 65"/>
                <a:gd name="T72" fmla="*/ 7 w 90"/>
                <a:gd name="T73" fmla="*/ 43 h 65"/>
                <a:gd name="T74" fmla="*/ 13 w 90"/>
                <a:gd name="T75" fmla="*/ 41 h 65"/>
                <a:gd name="T76" fmla="*/ 13 w 90"/>
                <a:gd name="T77" fmla="*/ 36 h 65"/>
                <a:gd name="T78" fmla="*/ 17 w 90"/>
                <a:gd name="T79" fmla="*/ 34 h 65"/>
                <a:gd name="T80" fmla="*/ 20 w 90"/>
                <a:gd name="T81" fmla="*/ 31 h 65"/>
                <a:gd name="T82" fmla="*/ 20 w 90"/>
                <a:gd name="T83" fmla="*/ 24 h 65"/>
                <a:gd name="T84" fmla="*/ 30 w 90"/>
                <a:gd name="T85" fmla="*/ 20 h 65"/>
                <a:gd name="T86" fmla="*/ 31 w 90"/>
                <a:gd name="T87" fmla="*/ 18 h 65"/>
                <a:gd name="T88" fmla="*/ 32 w 90"/>
                <a:gd name="T89" fmla="*/ 19 h 65"/>
                <a:gd name="T90" fmla="*/ 35 w 90"/>
                <a:gd name="T91" fmla="*/ 17 h 65"/>
                <a:gd name="T92" fmla="*/ 36 w 90"/>
                <a:gd name="T93" fmla="*/ 14 h 65"/>
                <a:gd name="T94" fmla="*/ 42 w 90"/>
                <a:gd name="T95" fmla="*/ 13 h 65"/>
                <a:gd name="T96" fmla="*/ 50 w 90"/>
                <a:gd name="T97" fmla="*/ 12 h 65"/>
                <a:gd name="T98" fmla="*/ 51 w 90"/>
                <a:gd name="T99" fmla="*/ 10 h 65"/>
                <a:gd name="T100" fmla="*/ 54 w 90"/>
                <a:gd name="T101" fmla="*/ 12 h 65"/>
                <a:gd name="T102" fmla="*/ 55 w 90"/>
                <a:gd name="T103" fmla="*/ 9 h 65"/>
                <a:gd name="T104" fmla="*/ 56 w 90"/>
                <a:gd name="T105" fmla="*/ 9 h 65"/>
                <a:gd name="T106" fmla="*/ 65 w 90"/>
                <a:gd name="T107" fmla="*/ 8 h 65"/>
                <a:gd name="T108" fmla="*/ 68 w 90"/>
                <a:gd name="T109" fmla="*/ 7 h 65"/>
                <a:gd name="T110" fmla="*/ 69 w 90"/>
                <a:gd name="T111" fmla="*/ 5 h 65"/>
                <a:gd name="T112" fmla="*/ 74 w 90"/>
                <a:gd name="T113" fmla="*/ 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0" h="65">
                  <a:moveTo>
                    <a:pt x="74" y="2"/>
                  </a:moveTo>
                  <a:cubicBezTo>
                    <a:pt x="78" y="5"/>
                    <a:pt x="84" y="0"/>
                    <a:pt x="89" y="0"/>
                  </a:cubicBezTo>
                  <a:cubicBezTo>
                    <a:pt x="90" y="4"/>
                    <a:pt x="87" y="4"/>
                    <a:pt x="88" y="7"/>
                  </a:cubicBezTo>
                  <a:cubicBezTo>
                    <a:pt x="83" y="4"/>
                    <a:pt x="77" y="9"/>
                    <a:pt x="71" y="9"/>
                  </a:cubicBezTo>
                  <a:cubicBezTo>
                    <a:pt x="70" y="9"/>
                    <a:pt x="70" y="11"/>
                    <a:pt x="69" y="12"/>
                  </a:cubicBezTo>
                  <a:cubicBezTo>
                    <a:pt x="68" y="12"/>
                    <a:pt x="67" y="11"/>
                    <a:pt x="66" y="12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3" y="14"/>
                    <a:pt x="63" y="13"/>
                    <a:pt x="61" y="13"/>
                  </a:cubicBezTo>
                  <a:cubicBezTo>
                    <a:pt x="60" y="13"/>
                    <a:pt x="58" y="14"/>
                    <a:pt x="56" y="14"/>
                  </a:cubicBezTo>
                  <a:cubicBezTo>
                    <a:pt x="55" y="14"/>
                    <a:pt x="53" y="15"/>
                    <a:pt x="51" y="15"/>
                  </a:cubicBezTo>
                  <a:cubicBezTo>
                    <a:pt x="50" y="16"/>
                    <a:pt x="51" y="17"/>
                    <a:pt x="50" y="18"/>
                  </a:cubicBezTo>
                  <a:cubicBezTo>
                    <a:pt x="49" y="19"/>
                    <a:pt x="44" y="18"/>
                    <a:pt x="44" y="22"/>
                  </a:cubicBezTo>
                  <a:cubicBezTo>
                    <a:pt x="44" y="23"/>
                    <a:pt x="41" y="24"/>
                    <a:pt x="40" y="24"/>
                  </a:cubicBezTo>
                  <a:cubicBezTo>
                    <a:pt x="39" y="25"/>
                    <a:pt x="38" y="26"/>
                    <a:pt x="37" y="27"/>
                  </a:cubicBezTo>
                  <a:cubicBezTo>
                    <a:pt x="37" y="27"/>
                    <a:pt x="36" y="28"/>
                    <a:pt x="36" y="29"/>
                  </a:cubicBezTo>
                  <a:cubicBezTo>
                    <a:pt x="32" y="31"/>
                    <a:pt x="32" y="28"/>
                    <a:pt x="30" y="32"/>
                  </a:cubicBezTo>
                  <a:cubicBezTo>
                    <a:pt x="29" y="33"/>
                    <a:pt x="29" y="32"/>
                    <a:pt x="28" y="33"/>
                  </a:cubicBezTo>
                  <a:cubicBezTo>
                    <a:pt x="28" y="35"/>
                    <a:pt x="25" y="34"/>
                    <a:pt x="23" y="36"/>
                  </a:cubicBezTo>
                  <a:cubicBezTo>
                    <a:pt x="23" y="38"/>
                    <a:pt x="25" y="42"/>
                    <a:pt x="21" y="41"/>
                  </a:cubicBezTo>
                  <a:cubicBezTo>
                    <a:pt x="22" y="43"/>
                    <a:pt x="19" y="48"/>
                    <a:pt x="22" y="48"/>
                  </a:cubicBezTo>
                  <a:cubicBezTo>
                    <a:pt x="21" y="49"/>
                    <a:pt x="20" y="50"/>
                    <a:pt x="18" y="51"/>
                  </a:cubicBezTo>
                  <a:cubicBezTo>
                    <a:pt x="17" y="54"/>
                    <a:pt x="21" y="53"/>
                    <a:pt x="21" y="56"/>
                  </a:cubicBezTo>
                  <a:cubicBezTo>
                    <a:pt x="21" y="56"/>
                    <a:pt x="19" y="56"/>
                    <a:pt x="20" y="57"/>
                  </a:cubicBezTo>
                  <a:cubicBezTo>
                    <a:pt x="19" y="57"/>
                    <a:pt x="22" y="58"/>
                    <a:pt x="21" y="58"/>
                  </a:cubicBezTo>
                  <a:cubicBezTo>
                    <a:pt x="22" y="58"/>
                    <a:pt x="23" y="57"/>
                    <a:pt x="22" y="57"/>
                  </a:cubicBezTo>
                  <a:cubicBezTo>
                    <a:pt x="24" y="58"/>
                    <a:pt x="23" y="60"/>
                    <a:pt x="26" y="60"/>
                  </a:cubicBezTo>
                  <a:cubicBezTo>
                    <a:pt x="26" y="62"/>
                    <a:pt x="24" y="62"/>
                    <a:pt x="25" y="65"/>
                  </a:cubicBezTo>
                  <a:cubicBezTo>
                    <a:pt x="21" y="65"/>
                    <a:pt x="17" y="65"/>
                    <a:pt x="13" y="65"/>
                  </a:cubicBezTo>
                  <a:cubicBezTo>
                    <a:pt x="13" y="64"/>
                    <a:pt x="15" y="63"/>
                    <a:pt x="15" y="62"/>
                  </a:cubicBezTo>
                  <a:cubicBezTo>
                    <a:pt x="14" y="61"/>
                    <a:pt x="12" y="62"/>
                    <a:pt x="11" y="61"/>
                  </a:cubicBezTo>
                  <a:cubicBezTo>
                    <a:pt x="10" y="60"/>
                    <a:pt x="9" y="59"/>
                    <a:pt x="8" y="58"/>
                  </a:cubicBezTo>
                  <a:cubicBezTo>
                    <a:pt x="8" y="58"/>
                    <a:pt x="6" y="59"/>
                    <a:pt x="6" y="58"/>
                  </a:cubicBezTo>
                  <a:cubicBezTo>
                    <a:pt x="5" y="57"/>
                    <a:pt x="5" y="58"/>
                    <a:pt x="2" y="58"/>
                  </a:cubicBezTo>
                  <a:cubicBezTo>
                    <a:pt x="2" y="55"/>
                    <a:pt x="0" y="54"/>
                    <a:pt x="1" y="49"/>
                  </a:cubicBezTo>
                  <a:cubicBezTo>
                    <a:pt x="5" y="54"/>
                    <a:pt x="1" y="45"/>
                    <a:pt x="7" y="47"/>
                  </a:cubicBezTo>
                  <a:cubicBezTo>
                    <a:pt x="8" y="46"/>
                    <a:pt x="6" y="46"/>
                    <a:pt x="6" y="46"/>
                  </a:cubicBezTo>
                  <a:cubicBezTo>
                    <a:pt x="6" y="44"/>
                    <a:pt x="10" y="44"/>
                    <a:pt x="7" y="43"/>
                  </a:cubicBezTo>
                  <a:cubicBezTo>
                    <a:pt x="8" y="41"/>
                    <a:pt x="11" y="41"/>
                    <a:pt x="13" y="41"/>
                  </a:cubicBezTo>
                  <a:cubicBezTo>
                    <a:pt x="12" y="38"/>
                    <a:pt x="17" y="36"/>
                    <a:pt x="13" y="36"/>
                  </a:cubicBezTo>
                  <a:cubicBezTo>
                    <a:pt x="14" y="34"/>
                    <a:pt x="16" y="35"/>
                    <a:pt x="17" y="34"/>
                  </a:cubicBezTo>
                  <a:cubicBezTo>
                    <a:pt x="17" y="32"/>
                    <a:pt x="18" y="31"/>
                    <a:pt x="20" y="31"/>
                  </a:cubicBezTo>
                  <a:cubicBezTo>
                    <a:pt x="17" y="28"/>
                    <a:pt x="20" y="28"/>
                    <a:pt x="20" y="24"/>
                  </a:cubicBezTo>
                  <a:cubicBezTo>
                    <a:pt x="25" y="25"/>
                    <a:pt x="26" y="22"/>
                    <a:pt x="30" y="20"/>
                  </a:cubicBezTo>
                  <a:cubicBezTo>
                    <a:pt x="31" y="21"/>
                    <a:pt x="30" y="18"/>
                    <a:pt x="31" y="18"/>
                  </a:cubicBezTo>
                  <a:cubicBezTo>
                    <a:pt x="32" y="18"/>
                    <a:pt x="33" y="19"/>
                    <a:pt x="32" y="19"/>
                  </a:cubicBezTo>
                  <a:cubicBezTo>
                    <a:pt x="33" y="19"/>
                    <a:pt x="34" y="17"/>
                    <a:pt x="35" y="17"/>
                  </a:cubicBezTo>
                  <a:cubicBezTo>
                    <a:pt x="35" y="16"/>
                    <a:pt x="36" y="16"/>
                    <a:pt x="36" y="14"/>
                  </a:cubicBezTo>
                  <a:cubicBezTo>
                    <a:pt x="38" y="15"/>
                    <a:pt x="40" y="14"/>
                    <a:pt x="42" y="13"/>
                  </a:cubicBezTo>
                  <a:cubicBezTo>
                    <a:pt x="44" y="12"/>
                    <a:pt x="46" y="12"/>
                    <a:pt x="50" y="12"/>
                  </a:cubicBezTo>
                  <a:cubicBezTo>
                    <a:pt x="51" y="11"/>
                    <a:pt x="51" y="11"/>
                    <a:pt x="51" y="10"/>
                  </a:cubicBezTo>
                  <a:cubicBezTo>
                    <a:pt x="53" y="10"/>
                    <a:pt x="54" y="12"/>
                    <a:pt x="54" y="12"/>
                  </a:cubicBezTo>
                  <a:cubicBezTo>
                    <a:pt x="56" y="11"/>
                    <a:pt x="53" y="9"/>
                    <a:pt x="55" y="9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8" y="9"/>
                    <a:pt x="61" y="9"/>
                    <a:pt x="65" y="8"/>
                  </a:cubicBezTo>
                  <a:cubicBezTo>
                    <a:pt x="67" y="7"/>
                    <a:pt x="66" y="8"/>
                    <a:pt x="68" y="7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72" y="4"/>
                    <a:pt x="74" y="8"/>
                    <a:pt x="74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2267124" y="1779142"/>
              <a:ext cx="31750" cy="12700"/>
            </a:xfrm>
            <a:custGeom>
              <a:avLst/>
              <a:gdLst>
                <a:gd name="T0" fmla="*/ 7 w 10"/>
                <a:gd name="T1" fmla="*/ 0 h 4"/>
                <a:gd name="T2" fmla="*/ 9 w 10"/>
                <a:gd name="T3" fmla="*/ 0 h 4"/>
                <a:gd name="T4" fmla="*/ 7 w 10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4">
                  <a:moveTo>
                    <a:pt x="7" y="0"/>
                  </a:moveTo>
                  <a:cubicBezTo>
                    <a:pt x="8" y="0"/>
                    <a:pt x="9" y="0"/>
                    <a:pt x="9" y="0"/>
                  </a:cubicBezTo>
                  <a:cubicBezTo>
                    <a:pt x="10" y="4"/>
                    <a:pt x="0" y="0"/>
                    <a:pt x="7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6200949" y="1795017"/>
              <a:ext cx="85725" cy="66675"/>
            </a:xfrm>
            <a:custGeom>
              <a:avLst/>
              <a:gdLst>
                <a:gd name="T0" fmla="*/ 7 w 27"/>
                <a:gd name="T1" fmla="*/ 0 h 21"/>
                <a:gd name="T2" fmla="*/ 8 w 27"/>
                <a:gd name="T3" fmla="*/ 1 h 21"/>
                <a:gd name="T4" fmla="*/ 16 w 27"/>
                <a:gd name="T5" fmla="*/ 5 h 21"/>
                <a:gd name="T6" fmla="*/ 20 w 27"/>
                <a:gd name="T7" fmla="*/ 3 h 21"/>
                <a:gd name="T8" fmla="*/ 27 w 27"/>
                <a:gd name="T9" fmla="*/ 4 h 21"/>
                <a:gd name="T10" fmla="*/ 25 w 27"/>
                <a:gd name="T11" fmla="*/ 10 h 21"/>
                <a:gd name="T12" fmla="*/ 15 w 27"/>
                <a:gd name="T13" fmla="*/ 13 h 21"/>
                <a:gd name="T14" fmla="*/ 15 w 27"/>
                <a:gd name="T15" fmla="*/ 14 h 21"/>
                <a:gd name="T16" fmla="*/ 12 w 27"/>
                <a:gd name="T17" fmla="*/ 17 h 21"/>
                <a:gd name="T18" fmla="*/ 8 w 27"/>
                <a:gd name="T19" fmla="*/ 18 h 21"/>
                <a:gd name="T20" fmla="*/ 3 w 27"/>
                <a:gd name="T21" fmla="*/ 15 h 21"/>
                <a:gd name="T22" fmla="*/ 0 w 27"/>
                <a:gd name="T23" fmla="*/ 5 h 21"/>
                <a:gd name="T24" fmla="*/ 7 w 27"/>
                <a:gd name="T2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21">
                  <a:moveTo>
                    <a:pt x="7" y="0"/>
                  </a:moveTo>
                  <a:cubicBezTo>
                    <a:pt x="8" y="0"/>
                    <a:pt x="8" y="1"/>
                    <a:pt x="8" y="1"/>
                  </a:cubicBezTo>
                  <a:cubicBezTo>
                    <a:pt x="10" y="4"/>
                    <a:pt x="14" y="3"/>
                    <a:pt x="16" y="5"/>
                  </a:cubicBezTo>
                  <a:cubicBezTo>
                    <a:pt x="18" y="6"/>
                    <a:pt x="19" y="3"/>
                    <a:pt x="20" y="3"/>
                  </a:cubicBezTo>
                  <a:cubicBezTo>
                    <a:pt x="21" y="2"/>
                    <a:pt x="23" y="5"/>
                    <a:pt x="27" y="4"/>
                  </a:cubicBezTo>
                  <a:cubicBezTo>
                    <a:pt x="26" y="5"/>
                    <a:pt x="21" y="8"/>
                    <a:pt x="25" y="10"/>
                  </a:cubicBezTo>
                  <a:cubicBezTo>
                    <a:pt x="24" y="13"/>
                    <a:pt x="19" y="13"/>
                    <a:pt x="15" y="13"/>
                  </a:cubicBezTo>
                  <a:cubicBezTo>
                    <a:pt x="13" y="13"/>
                    <a:pt x="14" y="14"/>
                    <a:pt x="15" y="14"/>
                  </a:cubicBezTo>
                  <a:cubicBezTo>
                    <a:pt x="16" y="16"/>
                    <a:pt x="7" y="15"/>
                    <a:pt x="12" y="17"/>
                  </a:cubicBezTo>
                  <a:cubicBezTo>
                    <a:pt x="12" y="21"/>
                    <a:pt x="8" y="14"/>
                    <a:pt x="8" y="18"/>
                  </a:cubicBezTo>
                  <a:cubicBezTo>
                    <a:pt x="6" y="17"/>
                    <a:pt x="7" y="14"/>
                    <a:pt x="3" y="15"/>
                  </a:cubicBezTo>
                  <a:cubicBezTo>
                    <a:pt x="2" y="12"/>
                    <a:pt x="3" y="6"/>
                    <a:pt x="0" y="5"/>
                  </a:cubicBezTo>
                  <a:cubicBezTo>
                    <a:pt x="1" y="2"/>
                    <a:pt x="8" y="5"/>
                    <a:pt x="7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1975024" y="1804542"/>
              <a:ext cx="23813" cy="15875"/>
            </a:xfrm>
            <a:custGeom>
              <a:avLst/>
              <a:gdLst>
                <a:gd name="T0" fmla="*/ 3 w 7"/>
                <a:gd name="T1" fmla="*/ 0 h 5"/>
                <a:gd name="T2" fmla="*/ 5 w 7"/>
                <a:gd name="T3" fmla="*/ 5 h 5"/>
                <a:gd name="T4" fmla="*/ 0 w 7"/>
                <a:gd name="T5" fmla="*/ 3 h 5"/>
                <a:gd name="T6" fmla="*/ 3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3" y="0"/>
                  </a:moveTo>
                  <a:cubicBezTo>
                    <a:pt x="7" y="1"/>
                    <a:pt x="5" y="2"/>
                    <a:pt x="5" y="5"/>
                  </a:cubicBezTo>
                  <a:cubicBezTo>
                    <a:pt x="3" y="4"/>
                    <a:pt x="2" y="3"/>
                    <a:pt x="0" y="3"/>
                  </a:cubicBezTo>
                  <a:cubicBezTo>
                    <a:pt x="0" y="1"/>
                    <a:pt x="4" y="3"/>
                    <a:pt x="3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6296199" y="1804542"/>
              <a:ext cx="39688" cy="34925"/>
            </a:xfrm>
            <a:custGeom>
              <a:avLst/>
              <a:gdLst>
                <a:gd name="T0" fmla="*/ 0 w 12"/>
                <a:gd name="T1" fmla="*/ 3 h 11"/>
                <a:gd name="T2" fmla="*/ 12 w 12"/>
                <a:gd name="T3" fmla="*/ 6 h 11"/>
                <a:gd name="T4" fmla="*/ 7 w 12"/>
                <a:gd name="T5" fmla="*/ 11 h 11"/>
                <a:gd name="T6" fmla="*/ 5 w 12"/>
                <a:gd name="T7" fmla="*/ 8 h 11"/>
                <a:gd name="T8" fmla="*/ 2 w 12"/>
                <a:gd name="T9" fmla="*/ 8 h 11"/>
                <a:gd name="T10" fmla="*/ 0 w 12"/>
                <a:gd name="T1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0" y="3"/>
                  </a:moveTo>
                  <a:cubicBezTo>
                    <a:pt x="4" y="0"/>
                    <a:pt x="11" y="4"/>
                    <a:pt x="12" y="6"/>
                  </a:cubicBezTo>
                  <a:cubicBezTo>
                    <a:pt x="12" y="9"/>
                    <a:pt x="6" y="7"/>
                    <a:pt x="7" y="11"/>
                  </a:cubicBezTo>
                  <a:cubicBezTo>
                    <a:pt x="6" y="11"/>
                    <a:pt x="6" y="9"/>
                    <a:pt x="5" y="8"/>
                  </a:cubicBezTo>
                  <a:cubicBezTo>
                    <a:pt x="4" y="8"/>
                    <a:pt x="3" y="9"/>
                    <a:pt x="2" y="8"/>
                  </a:cubicBezTo>
                  <a:cubicBezTo>
                    <a:pt x="1" y="7"/>
                    <a:pt x="3" y="4"/>
                    <a:pt x="0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6348587" y="1817242"/>
              <a:ext cx="63500" cy="31750"/>
            </a:xfrm>
            <a:custGeom>
              <a:avLst/>
              <a:gdLst>
                <a:gd name="T0" fmla="*/ 2 w 20"/>
                <a:gd name="T1" fmla="*/ 1 h 10"/>
                <a:gd name="T2" fmla="*/ 4 w 20"/>
                <a:gd name="T3" fmla="*/ 1 h 10"/>
                <a:gd name="T4" fmla="*/ 10 w 20"/>
                <a:gd name="T5" fmla="*/ 3 h 10"/>
                <a:gd name="T6" fmla="*/ 17 w 20"/>
                <a:gd name="T7" fmla="*/ 6 h 10"/>
                <a:gd name="T8" fmla="*/ 19 w 20"/>
                <a:gd name="T9" fmla="*/ 8 h 10"/>
                <a:gd name="T10" fmla="*/ 4 w 20"/>
                <a:gd name="T11" fmla="*/ 6 h 10"/>
                <a:gd name="T12" fmla="*/ 2 w 20"/>
                <a:gd name="T13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0">
                  <a:moveTo>
                    <a:pt x="2" y="1"/>
                  </a:moveTo>
                  <a:cubicBezTo>
                    <a:pt x="2" y="1"/>
                    <a:pt x="3" y="1"/>
                    <a:pt x="4" y="1"/>
                  </a:cubicBezTo>
                  <a:cubicBezTo>
                    <a:pt x="8" y="0"/>
                    <a:pt x="8" y="3"/>
                    <a:pt x="10" y="3"/>
                  </a:cubicBezTo>
                  <a:cubicBezTo>
                    <a:pt x="13" y="4"/>
                    <a:pt x="14" y="4"/>
                    <a:pt x="17" y="6"/>
                  </a:cubicBezTo>
                  <a:cubicBezTo>
                    <a:pt x="18" y="7"/>
                    <a:pt x="20" y="6"/>
                    <a:pt x="19" y="8"/>
                  </a:cubicBezTo>
                  <a:cubicBezTo>
                    <a:pt x="12" y="10"/>
                    <a:pt x="10" y="6"/>
                    <a:pt x="4" y="6"/>
                  </a:cubicBezTo>
                  <a:cubicBezTo>
                    <a:pt x="6" y="2"/>
                    <a:pt x="0" y="5"/>
                    <a:pt x="2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2248074" y="1868042"/>
              <a:ext cx="101600" cy="84138"/>
            </a:xfrm>
            <a:custGeom>
              <a:avLst/>
              <a:gdLst>
                <a:gd name="T0" fmla="*/ 10 w 32"/>
                <a:gd name="T1" fmla="*/ 5 h 26"/>
                <a:gd name="T2" fmla="*/ 10 w 32"/>
                <a:gd name="T3" fmla="*/ 4 h 26"/>
                <a:gd name="T4" fmla="*/ 24 w 32"/>
                <a:gd name="T5" fmla="*/ 0 h 26"/>
                <a:gd name="T6" fmla="*/ 27 w 32"/>
                <a:gd name="T7" fmla="*/ 5 h 26"/>
                <a:gd name="T8" fmla="*/ 24 w 32"/>
                <a:gd name="T9" fmla="*/ 9 h 26"/>
                <a:gd name="T10" fmla="*/ 31 w 32"/>
                <a:gd name="T11" fmla="*/ 10 h 26"/>
                <a:gd name="T12" fmla="*/ 32 w 32"/>
                <a:gd name="T13" fmla="*/ 20 h 26"/>
                <a:gd name="T14" fmla="*/ 28 w 32"/>
                <a:gd name="T15" fmla="*/ 20 h 26"/>
                <a:gd name="T16" fmla="*/ 28 w 32"/>
                <a:gd name="T17" fmla="*/ 22 h 26"/>
                <a:gd name="T18" fmla="*/ 24 w 32"/>
                <a:gd name="T19" fmla="*/ 22 h 26"/>
                <a:gd name="T20" fmla="*/ 20 w 32"/>
                <a:gd name="T21" fmla="*/ 25 h 26"/>
                <a:gd name="T22" fmla="*/ 17 w 32"/>
                <a:gd name="T23" fmla="*/ 21 h 26"/>
                <a:gd name="T24" fmla="*/ 13 w 32"/>
                <a:gd name="T25" fmla="*/ 17 h 26"/>
                <a:gd name="T26" fmla="*/ 10 w 32"/>
                <a:gd name="T27" fmla="*/ 15 h 26"/>
                <a:gd name="T28" fmla="*/ 4 w 32"/>
                <a:gd name="T29" fmla="*/ 14 h 26"/>
                <a:gd name="T30" fmla="*/ 0 w 32"/>
                <a:gd name="T31" fmla="*/ 11 h 26"/>
                <a:gd name="T32" fmla="*/ 13 w 32"/>
                <a:gd name="T33" fmla="*/ 12 h 26"/>
                <a:gd name="T34" fmla="*/ 14 w 32"/>
                <a:gd name="T35" fmla="*/ 7 h 26"/>
                <a:gd name="T36" fmla="*/ 9 w 32"/>
                <a:gd name="T37" fmla="*/ 4 h 26"/>
                <a:gd name="T38" fmla="*/ 10 w 32"/>
                <a:gd name="T3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26">
                  <a:moveTo>
                    <a:pt x="10" y="5"/>
                  </a:moveTo>
                  <a:cubicBezTo>
                    <a:pt x="12" y="5"/>
                    <a:pt x="11" y="4"/>
                    <a:pt x="10" y="4"/>
                  </a:cubicBezTo>
                  <a:cubicBezTo>
                    <a:pt x="13" y="1"/>
                    <a:pt x="22" y="4"/>
                    <a:pt x="24" y="0"/>
                  </a:cubicBezTo>
                  <a:cubicBezTo>
                    <a:pt x="26" y="1"/>
                    <a:pt x="27" y="3"/>
                    <a:pt x="27" y="5"/>
                  </a:cubicBezTo>
                  <a:cubicBezTo>
                    <a:pt x="27" y="8"/>
                    <a:pt x="24" y="7"/>
                    <a:pt x="24" y="9"/>
                  </a:cubicBezTo>
                  <a:cubicBezTo>
                    <a:pt x="25" y="13"/>
                    <a:pt x="28" y="10"/>
                    <a:pt x="31" y="10"/>
                  </a:cubicBezTo>
                  <a:cubicBezTo>
                    <a:pt x="32" y="15"/>
                    <a:pt x="31" y="15"/>
                    <a:pt x="32" y="20"/>
                  </a:cubicBezTo>
                  <a:cubicBezTo>
                    <a:pt x="31" y="20"/>
                    <a:pt x="29" y="19"/>
                    <a:pt x="28" y="20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7" y="23"/>
                    <a:pt x="25" y="22"/>
                    <a:pt x="24" y="22"/>
                  </a:cubicBezTo>
                  <a:cubicBezTo>
                    <a:pt x="23" y="23"/>
                    <a:pt x="22" y="25"/>
                    <a:pt x="20" y="25"/>
                  </a:cubicBezTo>
                  <a:cubicBezTo>
                    <a:pt x="18" y="26"/>
                    <a:pt x="18" y="22"/>
                    <a:pt x="17" y="21"/>
                  </a:cubicBezTo>
                  <a:cubicBezTo>
                    <a:pt x="16" y="20"/>
                    <a:pt x="12" y="20"/>
                    <a:pt x="13" y="17"/>
                  </a:cubicBezTo>
                  <a:cubicBezTo>
                    <a:pt x="11" y="18"/>
                    <a:pt x="11" y="16"/>
                    <a:pt x="10" y="15"/>
                  </a:cubicBezTo>
                  <a:cubicBezTo>
                    <a:pt x="8" y="16"/>
                    <a:pt x="6" y="14"/>
                    <a:pt x="4" y="14"/>
                  </a:cubicBezTo>
                  <a:cubicBezTo>
                    <a:pt x="2" y="13"/>
                    <a:pt x="0" y="14"/>
                    <a:pt x="0" y="11"/>
                  </a:cubicBezTo>
                  <a:cubicBezTo>
                    <a:pt x="6" y="10"/>
                    <a:pt x="7" y="13"/>
                    <a:pt x="13" y="12"/>
                  </a:cubicBezTo>
                  <a:cubicBezTo>
                    <a:pt x="15" y="12"/>
                    <a:pt x="14" y="9"/>
                    <a:pt x="14" y="7"/>
                  </a:cubicBezTo>
                  <a:cubicBezTo>
                    <a:pt x="15" y="4"/>
                    <a:pt x="7" y="9"/>
                    <a:pt x="9" y="4"/>
                  </a:cubicBezTo>
                  <a:cubicBezTo>
                    <a:pt x="10" y="3"/>
                    <a:pt x="10" y="4"/>
                    <a:pt x="10" y="5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2613199" y="1875980"/>
              <a:ext cx="60325" cy="28575"/>
            </a:xfrm>
            <a:custGeom>
              <a:avLst/>
              <a:gdLst>
                <a:gd name="T0" fmla="*/ 0 w 19"/>
                <a:gd name="T1" fmla="*/ 2 h 9"/>
                <a:gd name="T2" fmla="*/ 5 w 19"/>
                <a:gd name="T3" fmla="*/ 0 h 9"/>
                <a:gd name="T4" fmla="*/ 19 w 19"/>
                <a:gd name="T5" fmla="*/ 4 h 9"/>
                <a:gd name="T6" fmla="*/ 17 w 19"/>
                <a:gd name="T7" fmla="*/ 9 h 9"/>
                <a:gd name="T8" fmla="*/ 4 w 19"/>
                <a:gd name="T9" fmla="*/ 4 h 9"/>
                <a:gd name="T10" fmla="*/ 0 w 19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9">
                  <a:moveTo>
                    <a:pt x="0" y="2"/>
                  </a:moveTo>
                  <a:cubicBezTo>
                    <a:pt x="0" y="0"/>
                    <a:pt x="3" y="0"/>
                    <a:pt x="5" y="0"/>
                  </a:cubicBezTo>
                  <a:cubicBezTo>
                    <a:pt x="9" y="1"/>
                    <a:pt x="15" y="4"/>
                    <a:pt x="19" y="4"/>
                  </a:cubicBezTo>
                  <a:cubicBezTo>
                    <a:pt x="19" y="6"/>
                    <a:pt x="17" y="7"/>
                    <a:pt x="17" y="9"/>
                  </a:cubicBezTo>
                  <a:cubicBezTo>
                    <a:pt x="10" y="9"/>
                    <a:pt x="8" y="8"/>
                    <a:pt x="4" y="4"/>
                  </a:cubicBezTo>
                  <a:cubicBezTo>
                    <a:pt x="3" y="3"/>
                    <a:pt x="2" y="1"/>
                    <a:pt x="0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6254924" y="1875980"/>
              <a:ext cx="41275" cy="15875"/>
            </a:xfrm>
            <a:custGeom>
              <a:avLst/>
              <a:gdLst>
                <a:gd name="T0" fmla="*/ 13 w 13"/>
                <a:gd name="T1" fmla="*/ 4 h 5"/>
                <a:gd name="T2" fmla="*/ 0 w 13"/>
                <a:gd name="T3" fmla="*/ 3 h 5"/>
                <a:gd name="T4" fmla="*/ 4 w 13"/>
                <a:gd name="T5" fmla="*/ 0 h 5"/>
                <a:gd name="T6" fmla="*/ 13 w 13"/>
                <a:gd name="T7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5">
                  <a:moveTo>
                    <a:pt x="13" y="4"/>
                  </a:moveTo>
                  <a:cubicBezTo>
                    <a:pt x="11" y="5"/>
                    <a:pt x="3" y="4"/>
                    <a:pt x="0" y="3"/>
                  </a:cubicBezTo>
                  <a:cubicBezTo>
                    <a:pt x="1" y="1"/>
                    <a:pt x="4" y="2"/>
                    <a:pt x="4" y="0"/>
                  </a:cubicBezTo>
                  <a:cubicBezTo>
                    <a:pt x="7" y="1"/>
                    <a:pt x="13" y="0"/>
                    <a:pt x="13" y="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3057699" y="1964880"/>
              <a:ext cx="33338" cy="19050"/>
            </a:xfrm>
            <a:custGeom>
              <a:avLst/>
              <a:gdLst>
                <a:gd name="T0" fmla="*/ 10 w 10"/>
                <a:gd name="T1" fmla="*/ 5 h 6"/>
                <a:gd name="T2" fmla="*/ 4 w 10"/>
                <a:gd name="T3" fmla="*/ 4 h 6"/>
                <a:gd name="T4" fmla="*/ 0 w 10"/>
                <a:gd name="T5" fmla="*/ 3 h 6"/>
                <a:gd name="T6" fmla="*/ 10 w 10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6">
                  <a:moveTo>
                    <a:pt x="10" y="5"/>
                  </a:moveTo>
                  <a:cubicBezTo>
                    <a:pt x="7" y="6"/>
                    <a:pt x="5" y="5"/>
                    <a:pt x="4" y="4"/>
                  </a:cubicBezTo>
                  <a:cubicBezTo>
                    <a:pt x="3" y="3"/>
                    <a:pt x="2" y="2"/>
                    <a:pt x="0" y="3"/>
                  </a:cubicBezTo>
                  <a:cubicBezTo>
                    <a:pt x="1" y="0"/>
                    <a:pt x="10" y="1"/>
                    <a:pt x="10" y="5"/>
                  </a:cubicBezTo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3035474" y="1990280"/>
              <a:ext cx="46038" cy="22225"/>
            </a:xfrm>
            <a:custGeom>
              <a:avLst/>
              <a:gdLst>
                <a:gd name="T0" fmla="*/ 14 w 14"/>
                <a:gd name="T1" fmla="*/ 3 h 7"/>
                <a:gd name="T2" fmla="*/ 1 w 14"/>
                <a:gd name="T3" fmla="*/ 3 h 7"/>
                <a:gd name="T4" fmla="*/ 3 w 14"/>
                <a:gd name="T5" fmla="*/ 1 h 7"/>
                <a:gd name="T6" fmla="*/ 5 w 14"/>
                <a:gd name="T7" fmla="*/ 0 h 7"/>
                <a:gd name="T8" fmla="*/ 14 w 14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7">
                  <a:moveTo>
                    <a:pt x="14" y="3"/>
                  </a:moveTo>
                  <a:cubicBezTo>
                    <a:pt x="13" y="7"/>
                    <a:pt x="3" y="7"/>
                    <a:pt x="1" y="3"/>
                  </a:cubicBezTo>
                  <a:cubicBezTo>
                    <a:pt x="0" y="1"/>
                    <a:pt x="2" y="1"/>
                    <a:pt x="3" y="1"/>
                  </a:cubicBezTo>
                  <a:cubicBezTo>
                    <a:pt x="4" y="1"/>
                    <a:pt x="5" y="1"/>
                    <a:pt x="5" y="0"/>
                  </a:cubicBezTo>
                  <a:cubicBezTo>
                    <a:pt x="8" y="1"/>
                    <a:pt x="10" y="3"/>
                    <a:pt x="14" y="3"/>
                  </a:cubicBezTo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4734099" y="2006155"/>
              <a:ext cx="28575" cy="23813"/>
            </a:xfrm>
            <a:custGeom>
              <a:avLst/>
              <a:gdLst>
                <a:gd name="T0" fmla="*/ 4 w 9"/>
                <a:gd name="T1" fmla="*/ 0 h 7"/>
                <a:gd name="T2" fmla="*/ 9 w 9"/>
                <a:gd name="T3" fmla="*/ 5 h 7"/>
                <a:gd name="T4" fmla="*/ 2 w 9"/>
                <a:gd name="T5" fmla="*/ 7 h 7"/>
                <a:gd name="T6" fmla="*/ 1 w 9"/>
                <a:gd name="T7" fmla="*/ 1 h 7"/>
                <a:gd name="T8" fmla="*/ 4 w 9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7">
                  <a:moveTo>
                    <a:pt x="4" y="0"/>
                  </a:moveTo>
                  <a:cubicBezTo>
                    <a:pt x="7" y="0"/>
                    <a:pt x="9" y="1"/>
                    <a:pt x="9" y="5"/>
                  </a:cubicBezTo>
                  <a:cubicBezTo>
                    <a:pt x="6" y="4"/>
                    <a:pt x="3" y="4"/>
                    <a:pt x="2" y="7"/>
                  </a:cubicBezTo>
                  <a:cubicBezTo>
                    <a:pt x="0" y="7"/>
                    <a:pt x="2" y="3"/>
                    <a:pt x="1" y="1"/>
                  </a:cubicBezTo>
                  <a:cubicBezTo>
                    <a:pt x="3" y="1"/>
                    <a:pt x="3" y="1"/>
                    <a:pt x="4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2154412" y="2018855"/>
              <a:ext cx="30163" cy="23813"/>
            </a:xfrm>
            <a:custGeom>
              <a:avLst/>
              <a:gdLst>
                <a:gd name="T0" fmla="*/ 9 w 9"/>
                <a:gd name="T1" fmla="*/ 6 h 7"/>
                <a:gd name="T2" fmla="*/ 0 w 9"/>
                <a:gd name="T3" fmla="*/ 7 h 7"/>
                <a:gd name="T4" fmla="*/ 9 w 9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9" y="6"/>
                  </a:moveTo>
                  <a:cubicBezTo>
                    <a:pt x="5" y="5"/>
                    <a:pt x="3" y="7"/>
                    <a:pt x="0" y="7"/>
                  </a:cubicBezTo>
                  <a:cubicBezTo>
                    <a:pt x="1" y="5"/>
                    <a:pt x="9" y="0"/>
                    <a:pt x="9" y="6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2663999" y="2039492"/>
              <a:ext cx="50800" cy="28575"/>
            </a:xfrm>
            <a:custGeom>
              <a:avLst/>
              <a:gdLst>
                <a:gd name="T0" fmla="*/ 13 w 16"/>
                <a:gd name="T1" fmla="*/ 1 h 9"/>
                <a:gd name="T2" fmla="*/ 14 w 16"/>
                <a:gd name="T3" fmla="*/ 8 h 9"/>
                <a:gd name="T4" fmla="*/ 1 w 16"/>
                <a:gd name="T5" fmla="*/ 6 h 9"/>
                <a:gd name="T6" fmla="*/ 4 w 16"/>
                <a:gd name="T7" fmla="*/ 1 h 9"/>
                <a:gd name="T8" fmla="*/ 13 w 16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9">
                  <a:moveTo>
                    <a:pt x="13" y="1"/>
                  </a:moveTo>
                  <a:cubicBezTo>
                    <a:pt x="15" y="3"/>
                    <a:pt x="16" y="7"/>
                    <a:pt x="14" y="8"/>
                  </a:cubicBezTo>
                  <a:cubicBezTo>
                    <a:pt x="9" y="8"/>
                    <a:pt x="3" y="9"/>
                    <a:pt x="1" y="6"/>
                  </a:cubicBezTo>
                  <a:cubicBezTo>
                    <a:pt x="0" y="2"/>
                    <a:pt x="6" y="5"/>
                    <a:pt x="4" y="1"/>
                  </a:cubicBezTo>
                  <a:cubicBezTo>
                    <a:pt x="8" y="0"/>
                    <a:pt x="13" y="3"/>
                    <a:pt x="13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2644949" y="2122042"/>
              <a:ext cx="60325" cy="28575"/>
            </a:xfrm>
            <a:custGeom>
              <a:avLst/>
              <a:gdLst>
                <a:gd name="T0" fmla="*/ 18 w 19"/>
                <a:gd name="T1" fmla="*/ 4 h 9"/>
                <a:gd name="T2" fmla="*/ 12 w 19"/>
                <a:gd name="T3" fmla="*/ 6 h 9"/>
                <a:gd name="T4" fmla="*/ 7 w 19"/>
                <a:gd name="T5" fmla="*/ 8 h 9"/>
                <a:gd name="T6" fmla="*/ 2 w 19"/>
                <a:gd name="T7" fmla="*/ 6 h 9"/>
                <a:gd name="T8" fmla="*/ 4 w 19"/>
                <a:gd name="T9" fmla="*/ 3 h 9"/>
                <a:gd name="T10" fmla="*/ 7 w 19"/>
                <a:gd name="T11" fmla="*/ 0 h 9"/>
                <a:gd name="T12" fmla="*/ 18 w 19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9">
                  <a:moveTo>
                    <a:pt x="18" y="4"/>
                  </a:moveTo>
                  <a:cubicBezTo>
                    <a:pt x="19" y="8"/>
                    <a:pt x="14" y="6"/>
                    <a:pt x="12" y="6"/>
                  </a:cubicBezTo>
                  <a:cubicBezTo>
                    <a:pt x="12" y="6"/>
                    <a:pt x="8" y="9"/>
                    <a:pt x="7" y="8"/>
                  </a:cubicBezTo>
                  <a:cubicBezTo>
                    <a:pt x="7" y="7"/>
                    <a:pt x="4" y="7"/>
                    <a:pt x="2" y="6"/>
                  </a:cubicBezTo>
                  <a:cubicBezTo>
                    <a:pt x="0" y="3"/>
                    <a:pt x="8" y="4"/>
                    <a:pt x="4" y="3"/>
                  </a:cubicBezTo>
                  <a:cubicBezTo>
                    <a:pt x="4" y="1"/>
                    <a:pt x="7" y="2"/>
                    <a:pt x="7" y="0"/>
                  </a:cubicBezTo>
                  <a:cubicBezTo>
                    <a:pt x="11" y="1"/>
                    <a:pt x="15" y="2"/>
                    <a:pt x="18" y="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2644949" y="2166492"/>
              <a:ext cx="28575" cy="12700"/>
            </a:xfrm>
            <a:custGeom>
              <a:avLst/>
              <a:gdLst>
                <a:gd name="T0" fmla="*/ 7 w 9"/>
                <a:gd name="T1" fmla="*/ 4 h 4"/>
                <a:gd name="T2" fmla="*/ 2 w 9"/>
                <a:gd name="T3" fmla="*/ 4 h 4"/>
                <a:gd name="T4" fmla="*/ 7 w 9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4">
                  <a:moveTo>
                    <a:pt x="7" y="4"/>
                  </a:moveTo>
                  <a:cubicBezTo>
                    <a:pt x="5" y="2"/>
                    <a:pt x="6" y="4"/>
                    <a:pt x="2" y="4"/>
                  </a:cubicBezTo>
                  <a:cubicBezTo>
                    <a:pt x="0" y="0"/>
                    <a:pt x="9" y="0"/>
                    <a:pt x="7" y="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8" name="Freeform 39"/>
            <p:cNvSpPr>
              <a:spLocks/>
            </p:cNvSpPr>
            <p:nvPr/>
          </p:nvSpPr>
          <p:spPr bwMode="auto">
            <a:xfrm>
              <a:off x="2556049" y="2183955"/>
              <a:ext cx="34925" cy="22225"/>
            </a:xfrm>
            <a:custGeom>
              <a:avLst/>
              <a:gdLst>
                <a:gd name="T0" fmla="*/ 9 w 11"/>
                <a:gd name="T1" fmla="*/ 1 h 7"/>
                <a:gd name="T2" fmla="*/ 10 w 11"/>
                <a:gd name="T3" fmla="*/ 4 h 7"/>
                <a:gd name="T4" fmla="*/ 5 w 11"/>
                <a:gd name="T5" fmla="*/ 5 h 7"/>
                <a:gd name="T6" fmla="*/ 0 w 11"/>
                <a:gd name="T7" fmla="*/ 5 h 7"/>
                <a:gd name="T8" fmla="*/ 9 w 11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9" y="1"/>
                  </a:moveTo>
                  <a:cubicBezTo>
                    <a:pt x="9" y="3"/>
                    <a:pt x="9" y="3"/>
                    <a:pt x="10" y="4"/>
                  </a:cubicBezTo>
                  <a:cubicBezTo>
                    <a:pt x="11" y="6"/>
                    <a:pt x="6" y="4"/>
                    <a:pt x="5" y="5"/>
                  </a:cubicBezTo>
                  <a:cubicBezTo>
                    <a:pt x="4" y="7"/>
                    <a:pt x="5" y="5"/>
                    <a:pt x="0" y="5"/>
                  </a:cubicBezTo>
                  <a:cubicBezTo>
                    <a:pt x="2" y="3"/>
                    <a:pt x="4" y="0"/>
                    <a:pt x="9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9" name="Freeform 40"/>
            <p:cNvSpPr>
              <a:spLocks/>
            </p:cNvSpPr>
            <p:nvPr/>
          </p:nvSpPr>
          <p:spPr bwMode="auto">
            <a:xfrm>
              <a:off x="2616374" y="2203005"/>
              <a:ext cx="12700" cy="22225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5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1"/>
                    <a:pt x="4" y="2"/>
                    <a:pt x="4" y="5"/>
                  </a:cubicBezTo>
                  <a:cubicBezTo>
                    <a:pt x="0" y="7"/>
                    <a:pt x="2" y="2"/>
                    <a:pt x="1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" name="Freeform 41"/>
            <p:cNvSpPr>
              <a:spLocks/>
            </p:cNvSpPr>
            <p:nvPr/>
          </p:nvSpPr>
          <p:spPr bwMode="auto">
            <a:xfrm>
              <a:off x="3772074" y="2372867"/>
              <a:ext cx="74613" cy="85725"/>
            </a:xfrm>
            <a:custGeom>
              <a:avLst/>
              <a:gdLst>
                <a:gd name="T0" fmla="*/ 9 w 23"/>
                <a:gd name="T1" fmla="*/ 0 h 27"/>
                <a:gd name="T2" fmla="*/ 10 w 23"/>
                <a:gd name="T3" fmla="*/ 1 h 27"/>
                <a:gd name="T4" fmla="*/ 19 w 23"/>
                <a:gd name="T5" fmla="*/ 1 h 27"/>
                <a:gd name="T6" fmla="*/ 22 w 23"/>
                <a:gd name="T7" fmla="*/ 4 h 27"/>
                <a:gd name="T8" fmla="*/ 21 w 23"/>
                <a:gd name="T9" fmla="*/ 6 h 27"/>
                <a:gd name="T10" fmla="*/ 19 w 23"/>
                <a:gd name="T11" fmla="*/ 8 h 27"/>
                <a:gd name="T12" fmla="*/ 21 w 23"/>
                <a:gd name="T13" fmla="*/ 14 h 27"/>
                <a:gd name="T14" fmla="*/ 20 w 23"/>
                <a:gd name="T15" fmla="*/ 20 h 27"/>
                <a:gd name="T16" fmla="*/ 14 w 23"/>
                <a:gd name="T17" fmla="*/ 20 h 27"/>
                <a:gd name="T18" fmla="*/ 12 w 23"/>
                <a:gd name="T19" fmla="*/ 24 h 27"/>
                <a:gd name="T20" fmla="*/ 10 w 23"/>
                <a:gd name="T21" fmla="*/ 27 h 27"/>
                <a:gd name="T22" fmla="*/ 2 w 23"/>
                <a:gd name="T23" fmla="*/ 27 h 27"/>
                <a:gd name="T24" fmla="*/ 5 w 23"/>
                <a:gd name="T25" fmla="*/ 19 h 27"/>
                <a:gd name="T26" fmla="*/ 5 w 23"/>
                <a:gd name="T27" fmla="*/ 14 h 27"/>
                <a:gd name="T28" fmla="*/ 2 w 23"/>
                <a:gd name="T29" fmla="*/ 8 h 27"/>
                <a:gd name="T30" fmla="*/ 7 w 23"/>
                <a:gd name="T31" fmla="*/ 9 h 27"/>
                <a:gd name="T32" fmla="*/ 9 w 23"/>
                <a:gd name="T3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27">
                  <a:moveTo>
                    <a:pt x="9" y="0"/>
                  </a:moveTo>
                  <a:cubicBezTo>
                    <a:pt x="10" y="0"/>
                    <a:pt x="10" y="1"/>
                    <a:pt x="10" y="1"/>
                  </a:cubicBezTo>
                  <a:cubicBezTo>
                    <a:pt x="10" y="3"/>
                    <a:pt x="15" y="0"/>
                    <a:pt x="19" y="1"/>
                  </a:cubicBezTo>
                  <a:cubicBezTo>
                    <a:pt x="19" y="3"/>
                    <a:pt x="20" y="4"/>
                    <a:pt x="22" y="4"/>
                  </a:cubicBezTo>
                  <a:cubicBezTo>
                    <a:pt x="23" y="5"/>
                    <a:pt x="22" y="6"/>
                    <a:pt x="21" y="6"/>
                  </a:cubicBezTo>
                  <a:cubicBezTo>
                    <a:pt x="21" y="8"/>
                    <a:pt x="20" y="7"/>
                    <a:pt x="19" y="8"/>
                  </a:cubicBezTo>
                  <a:cubicBezTo>
                    <a:pt x="19" y="11"/>
                    <a:pt x="21" y="11"/>
                    <a:pt x="21" y="14"/>
                  </a:cubicBezTo>
                  <a:cubicBezTo>
                    <a:pt x="21" y="16"/>
                    <a:pt x="19" y="18"/>
                    <a:pt x="20" y="20"/>
                  </a:cubicBezTo>
                  <a:cubicBezTo>
                    <a:pt x="18" y="20"/>
                    <a:pt x="16" y="20"/>
                    <a:pt x="14" y="20"/>
                  </a:cubicBezTo>
                  <a:cubicBezTo>
                    <a:pt x="12" y="20"/>
                    <a:pt x="13" y="23"/>
                    <a:pt x="12" y="24"/>
                  </a:cubicBezTo>
                  <a:cubicBezTo>
                    <a:pt x="12" y="25"/>
                    <a:pt x="9" y="24"/>
                    <a:pt x="10" y="27"/>
                  </a:cubicBezTo>
                  <a:cubicBezTo>
                    <a:pt x="7" y="27"/>
                    <a:pt x="5" y="27"/>
                    <a:pt x="2" y="27"/>
                  </a:cubicBezTo>
                  <a:cubicBezTo>
                    <a:pt x="3" y="24"/>
                    <a:pt x="0" y="18"/>
                    <a:pt x="5" y="19"/>
                  </a:cubicBezTo>
                  <a:cubicBezTo>
                    <a:pt x="5" y="16"/>
                    <a:pt x="3" y="16"/>
                    <a:pt x="5" y="14"/>
                  </a:cubicBezTo>
                  <a:cubicBezTo>
                    <a:pt x="6" y="10"/>
                    <a:pt x="1" y="12"/>
                    <a:pt x="2" y="8"/>
                  </a:cubicBezTo>
                  <a:cubicBezTo>
                    <a:pt x="5" y="7"/>
                    <a:pt x="6" y="9"/>
                    <a:pt x="7" y="9"/>
                  </a:cubicBezTo>
                  <a:cubicBezTo>
                    <a:pt x="10" y="8"/>
                    <a:pt x="8" y="3"/>
                    <a:pt x="9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1" name="Freeform 44"/>
            <p:cNvSpPr>
              <a:spLocks/>
            </p:cNvSpPr>
            <p:nvPr/>
          </p:nvSpPr>
          <p:spPr bwMode="auto">
            <a:xfrm>
              <a:off x="6273974" y="2376042"/>
              <a:ext cx="42863" cy="188913"/>
            </a:xfrm>
            <a:custGeom>
              <a:avLst/>
              <a:gdLst>
                <a:gd name="T0" fmla="*/ 4 w 13"/>
                <a:gd name="T1" fmla="*/ 7 h 59"/>
                <a:gd name="T2" fmla="*/ 7 w 13"/>
                <a:gd name="T3" fmla="*/ 15 h 59"/>
                <a:gd name="T4" fmla="*/ 8 w 13"/>
                <a:gd name="T5" fmla="*/ 21 h 59"/>
                <a:gd name="T6" fmla="*/ 8 w 13"/>
                <a:gd name="T7" fmla="*/ 24 h 59"/>
                <a:gd name="T8" fmla="*/ 9 w 13"/>
                <a:gd name="T9" fmla="*/ 34 h 59"/>
                <a:gd name="T10" fmla="*/ 13 w 13"/>
                <a:gd name="T11" fmla="*/ 39 h 59"/>
                <a:gd name="T12" fmla="*/ 8 w 13"/>
                <a:gd name="T13" fmla="*/ 41 h 59"/>
                <a:gd name="T14" fmla="*/ 8 w 13"/>
                <a:gd name="T15" fmla="*/ 49 h 59"/>
                <a:gd name="T16" fmla="*/ 6 w 13"/>
                <a:gd name="T17" fmla="*/ 49 h 59"/>
                <a:gd name="T18" fmla="*/ 8 w 13"/>
                <a:gd name="T19" fmla="*/ 58 h 59"/>
                <a:gd name="T20" fmla="*/ 2 w 13"/>
                <a:gd name="T21" fmla="*/ 57 h 59"/>
                <a:gd name="T22" fmla="*/ 3 w 13"/>
                <a:gd name="T23" fmla="*/ 49 h 59"/>
                <a:gd name="T24" fmla="*/ 1 w 13"/>
                <a:gd name="T25" fmla="*/ 46 h 59"/>
                <a:gd name="T26" fmla="*/ 3 w 13"/>
                <a:gd name="T27" fmla="*/ 31 h 59"/>
                <a:gd name="T28" fmla="*/ 1 w 13"/>
                <a:gd name="T29" fmla="*/ 24 h 59"/>
                <a:gd name="T30" fmla="*/ 1 w 13"/>
                <a:gd name="T31" fmla="*/ 15 h 59"/>
                <a:gd name="T32" fmla="*/ 4 w 13"/>
                <a:gd name="T33" fmla="*/ 12 h 59"/>
                <a:gd name="T34" fmla="*/ 6 w 13"/>
                <a:gd name="T35" fmla="*/ 8 h 59"/>
                <a:gd name="T36" fmla="*/ 4 w 13"/>
                <a:gd name="T37" fmla="*/ 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59">
                  <a:moveTo>
                    <a:pt x="4" y="7"/>
                  </a:moveTo>
                  <a:cubicBezTo>
                    <a:pt x="10" y="0"/>
                    <a:pt x="5" y="14"/>
                    <a:pt x="7" y="15"/>
                  </a:cubicBezTo>
                  <a:cubicBezTo>
                    <a:pt x="9" y="17"/>
                    <a:pt x="5" y="18"/>
                    <a:pt x="8" y="21"/>
                  </a:cubicBezTo>
                  <a:cubicBezTo>
                    <a:pt x="10" y="22"/>
                    <a:pt x="8" y="22"/>
                    <a:pt x="8" y="24"/>
                  </a:cubicBezTo>
                  <a:cubicBezTo>
                    <a:pt x="8" y="26"/>
                    <a:pt x="11" y="30"/>
                    <a:pt x="9" y="34"/>
                  </a:cubicBezTo>
                  <a:cubicBezTo>
                    <a:pt x="9" y="37"/>
                    <a:pt x="11" y="38"/>
                    <a:pt x="13" y="39"/>
                  </a:cubicBezTo>
                  <a:cubicBezTo>
                    <a:pt x="13" y="42"/>
                    <a:pt x="10" y="42"/>
                    <a:pt x="8" y="41"/>
                  </a:cubicBezTo>
                  <a:cubicBezTo>
                    <a:pt x="7" y="44"/>
                    <a:pt x="8" y="50"/>
                    <a:pt x="8" y="49"/>
                  </a:cubicBezTo>
                  <a:cubicBezTo>
                    <a:pt x="6" y="49"/>
                    <a:pt x="6" y="49"/>
                    <a:pt x="6" y="49"/>
                  </a:cubicBezTo>
                  <a:cubicBezTo>
                    <a:pt x="6" y="52"/>
                    <a:pt x="9" y="53"/>
                    <a:pt x="8" y="58"/>
                  </a:cubicBezTo>
                  <a:cubicBezTo>
                    <a:pt x="4" y="57"/>
                    <a:pt x="5" y="59"/>
                    <a:pt x="2" y="57"/>
                  </a:cubicBezTo>
                  <a:cubicBezTo>
                    <a:pt x="4" y="54"/>
                    <a:pt x="1" y="53"/>
                    <a:pt x="3" y="49"/>
                  </a:cubicBezTo>
                  <a:cubicBezTo>
                    <a:pt x="3" y="47"/>
                    <a:pt x="2" y="46"/>
                    <a:pt x="1" y="46"/>
                  </a:cubicBezTo>
                  <a:cubicBezTo>
                    <a:pt x="2" y="43"/>
                    <a:pt x="4" y="37"/>
                    <a:pt x="3" y="31"/>
                  </a:cubicBezTo>
                  <a:cubicBezTo>
                    <a:pt x="3" y="28"/>
                    <a:pt x="1" y="26"/>
                    <a:pt x="1" y="24"/>
                  </a:cubicBezTo>
                  <a:cubicBezTo>
                    <a:pt x="0" y="21"/>
                    <a:pt x="4" y="18"/>
                    <a:pt x="1" y="15"/>
                  </a:cubicBezTo>
                  <a:cubicBezTo>
                    <a:pt x="1" y="14"/>
                    <a:pt x="3" y="12"/>
                    <a:pt x="4" y="12"/>
                  </a:cubicBezTo>
                  <a:cubicBezTo>
                    <a:pt x="4" y="10"/>
                    <a:pt x="4" y="8"/>
                    <a:pt x="6" y="8"/>
                  </a:cubicBezTo>
                  <a:cubicBezTo>
                    <a:pt x="6" y="7"/>
                    <a:pt x="5" y="7"/>
                    <a:pt x="4" y="7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auto">
            <a:xfrm>
              <a:off x="2959274" y="2461767"/>
              <a:ext cx="122238" cy="103188"/>
            </a:xfrm>
            <a:custGeom>
              <a:avLst/>
              <a:gdLst>
                <a:gd name="T0" fmla="*/ 17 w 38"/>
                <a:gd name="T1" fmla="*/ 0 h 32"/>
                <a:gd name="T2" fmla="*/ 20 w 38"/>
                <a:gd name="T3" fmla="*/ 2 h 32"/>
                <a:gd name="T4" fmla="*/ 19 w 38"/>
                <a:gd name="T5" fmla="*/ 7 h 32"/>
                <a:gd name="T6" fmla="*/ 24 w 38"/>
                <a:gd name="T7" fmla="*/ 10 h 32"/>
                <a:gd name="T8" fmla="*/ 32 w 38"/>
                <a:gd name="T9" fmla="*/ 12 h 32"/>
                <a:gd name="T10" fmla="*/ 31 w 38"/>
                <a:gd name="T11" fmla="*/ 17 h 32"/>
                <a:gd name="T12" fmla="*/ 34 w 38"/>
                <a:gd name="T13" fmla="*/ 19 h 32"/>
                <a:gd name="T14" fmla="*/ 37 w 38"/>
                <a:gd name="T15" fmla="*/ 22 h 32"/>
                <a:gd name="T16" fmla="*/ 34 w 38"/>
                <a:gd name="T17" fmla="*/ 29 h 32"/>
                <a:gd name="T18" fmla="*/ 33 w 38"/>
                <a:gd name="T19" fmla="*/ 26 h 32"/>
                <a:gd name="T20" fmla="*/ 25 w 38"/>
                <a:gd name="T21" fmla="*/ 26 h 32"/>
                <a:gd name="T22" fmla="*/ 20 w 38"/>
                <a:gd name="T23" fmla="*/ 31 h 32"/>
                <a:gd name="T24" fmla="*/ 18 w 38"/>
                <a:gd name="T25" fmla="*/ 27 h 32"/>
                <a:gd name="T26" fmla="*/ 14 w 38"/>
                <a:gd name="T27" fmla="*/ 26 h 32"/>
                <a:gd name="T28" fmla="*/ 9 w 38"/>
                <a:gd name="T29" fmla="*/ 22 h 32"/>
                <a:gd name="T30" fmla="*/ 0 w 38"/>
                <a:gd name="T31" fmla="*/ 24 h 32"/>
                <a:gd name="T32" fmla="*/ 2 w 38"/>
                <a:gd name="T33" fmla="*/ 19 h 32"/>
                <a:gd name="T34" fmla="*/ 7 w 38"/>
                <a:gd name="T35" fmla="*/ 16 h 32"/>
                <a:gd name="T36" fmla="*/ 9 w 38"/>
                <a:gd name="T37" fmla="*/ 11 h 32"/>
                <a:gd name="T38" fmla="*/ 10 w 38"/>
                <a:gd name="T39" fmla="*/ 5 h 32"/>
                <a:gd name="T40" fmla="*/ 13 w 38"/>
                <a:gd name="T41" fmla="*/ 5 h 32"/>
                <a:gd name="T42" fmla="*/ 13 w 38"/>
                <a:gd name="T43" fmla="*/ 2 h 32"/>
                <a:gd name="T44" fmla="*/ 17 w 38"/>
                <a:gd name="T4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" h="32">
                  <a:moveTo>
                    <a:pt x="17" y="0"/>
                  </a:moveTo>
                  <a:cubicBezTo>
                    <a:pt x="18" y="0"/>
                    <a:pt x="19" y="2"/>
                    <a:pt x="20" y="2"/>
                  </a:cubicBezTo>
                  <a:cubicBezTo>
                    <a:pt x="20" y="5"/>
                    <a:pt x="17" y="5"/>
                    <a:pt x="19" y="7"/>
                  </a:cubicBezTo>
                  <a:cubicBezTo>
                    <a:pt x="18" y="10"/>
                    <a:pt x="22" y="9"/>
                    <a:pt x="24" y="10"/>
                  </a:cubicBezTo>
                  <a:cubicBezTo>
                    <a:pt x="25" y="10"/>
                    <a:pt x="27" y="14"/>
                    <a:pt x="32" y="12"/>
                  </a:cubicBezTo>
                  <a:cubicBezTo>
                    <a:pt x="32" y="16"/>
                    <a:pt x="34" y="16"/>
                    <a:pt x="31" y="17"/>
                  </a:cubicBezTo>
                  <a:cubicBezTo>
                    <a:pt x="30" y="19"/>
                    <a:pt x="33" y="18"/>
                    <a:pt x="34" y="19"/>
                  </a:cubicBezTo>
                  <a:cubicBezTo>
                    <a:pt x="35" y="19"/>
                    <a:pt x="33" y="24"/>
                    <a:pt x="37" y="22"/>
                  </a:cubicBezTo>
                  <a:cubicBezTo>
                    <a:pt x="38" y="26"/>
                    <a:pt x="33" y="25"/>
                    <a:pt x="34" y="29"/>
                  </a:cubicBezTo>
                  <a:cubicBezTo>
                    <a:pt x="33" y="29"/>
                    <a:pt x="33" y="27"/>
                    <a:pt x="33" y="26"/>
                  </a:cubicBezTo>
                  <a:cubicBezTo>
                    <a:pt x="28" y="26"/>
                    <a:pt x="29" y="28"/>
                    <a:pt x="25" y="26"/>
                  </a:cubicBezTo>
                  <a:cubicBezTo>
                    <a:pt x="24" y="28"/>
                    <a:pt x="20" y="28"/>
                    <a:pt x="20" y="31"/>
                  </a:cubicBezTo>
                  <a:cubicBezTo>
                    <a:pt x="18" y="32"/>
                    <a:pt x="19" y="29"/>
                    <a:pt x="18" y="27"/>
                  </a:cubicBezTo>
                  <a:cubicBezTo>
                    <a:pt x="17" y="27"/>
                    <a:pt x="15" y="27"/>
                    <a:pt x="14" y="26"/>
                  </a:cubicBezTo>
                  <a:cubicBezTo>
                    <a:pt x="13" y="25"/>
                    <a:pt x="12" y="23"/>
                    <a:pt x="9" y="22"/>
                  </a:cubicBezTo>
                  <a:cubicBezTo>
                    <a:pt x="5" y="22"/>
                    <a:pt x="5" y="25"/>
                    <a:pt x="0" y="24"/>
                  </a:cubicBezTo>
                  <a:cubicBezTo>
                    <a:pt x="1" y="23"/>
                    <a:pt x="2" y="21"/>
                    <a:pt x="2" y="19"/>
                  </a:cubicBezTo>
                  <a:cubicBezTo>
                    <a:pt x="6" y="20"/>
                    <a:pt x="2" y="15"/>
                    <a:pt x="7" y="16"/>
                  </a:cubicBezTo>
                  <a:cubicBezTo>
                    <a:pt x="5" y="13"/>
                    <a:pt x="8" y="13"/>
                    <a:pt x="9" y="11"/>
                  </a:cubicBezTo>
                  <a:cubicBezTo>
                    <a:pt x="10" y="9"/>
                    <a:pt x="9" y="7"/>
                    <a:pt x="10" y="5"/>
                  </a:cubicBezTo>
                  <a:cubicBezTo>
                    <a:pt x="11" y="4"/>
                    <a:pt x="12" y="5"/>
                    <a:pt x="13" y="5"/>
                  </a:cubicBezTo>
                  <a:cubicBezTo>
                    <a:pt x="13" y="4"/>
                    <a:pt x="12" y="3"/>
                    <a:pt x="13" y="2"/>
                  </a:cubicBezTo>
                  <a:cubicBezTo>
                    <a:pt x="14" y="1"/>
                    <a:pt x="17" y="2"/>
                    <a:pt x="17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auto">
            <a:xfrm>
              <a:off x="2894187" y="2495105"/>
              <a:ext cx="30163" cy="25400"/>
            </a:xfrm>
            <a:custGeom>
              <a:avLst/>
              <a:gdLst>
                <a:gd name="T0" fmla="*/ 0 w 9"/>
                <a:gd name="T1" fmla="*/ 0 h 8"/>
                <a:gd name="T2" fmla="*/ 9 w 9"/>
                <a:gd name="T3" fmla="*/ 4 h 8"/>
                <a:gd name="T4" fmla="*/ 0 w 9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8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8"/>
                    <a:pt x="0" y="4"/>
                    <a:pt x="0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auto">
            <a:xfrm>
              <a:off x="6258099" y="2593530"/>
              <a:ext cx="87313" cy="61913"/>
            </a:xfrm>
            <a:custGeom>
              <a:avLst/>
              <a:gdLst>
                <a:gd name="T0" fmla="*/ 8 w 27"/>
                <a:gd name="T1" fmla="*/ 0 h 19"/>
                <a:gd name="T2" fmla="*/ 9 w 27"/>
                <a:gd name="T3" fmla="*/ 2 h 19"/>
                <a:gd name="T4" fmla="*/ 14 w 27"/>
                <a:gd name="T5" fmla="*/ 7 h 19"/>
                <a:gd name="T6" fmla="*/ 27 w 27"/>
                <a:gd name="T7" fmla="*/ 5 h 19"/>
                <a:gd name="T8" fmla="*/ 22 w 27"/>
                <a:gd name="T9" fmla="*/ 13 h 19"/>
                <a:gd name="T10" fmla="*/ 18 w 27"/>
                <a:gd name="T11" fmla="*/ 12 h 19"/>
                <a:gd name="T12" fmla="*/ 13 w 27"/>
                <a:gd name="T13" fmla="*/ 14 h 19"/>
                <a:gd name="T14" fmla="*/ 12 w 27"/>
                <a:gd name="T15" fmla="*/ 18 h 19"/>
                <a:gd name="T16" fmla="*/ 6 w 27"/>
                <a:gd name="T17" fmla="*/ 15 h 19"/>
                <a:gd name="T18" fmla="*/ 8 w 27"/>
                <a:gd name="T1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19">
                  <a:moveTo>
                    <a:pt x="8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5"/>
                    <a:pt x="14" y="3"/>
                    <a:pt x="14" y="7"/>
                  </a:cubicBezTo>
                  <a:cubicBezTo>
                    <a:pt x="19" y="5"/>
                    <a:pt x="22" y="7"/>
                    <a:pt x="27" y="5"/>
                  </a:cubicBezTo>
                  <a:cubicBezTo>
                    <a:pt x="27" y="9"/>
                    <a:pt x="22" y="9"/>
                    <a:pt x="22" y="13"/>
                  </a:cubicBezTo>
                  <a:cubicBezTo>
                    <a:pt x="20" y="13"/>
                    <a:pt x="20" y="12"/>
                    <a:pt x="18" y="12"/>
                  </a:cubicBezTo>
                  <a:cubicBezTo>
                    <a:pt x="16" y="11"/>
                    <a:pt x="14" y="17"/>
                    <a:pt x="13" y="14"/>
                  </a:cubicBezTo>
                  <a:cubicBezTo>
                    <a:pt x="12" y="14"/>
                    <a:pt x="12" y="16"/>
                    <a:pt x="12" y="18"/>
                  </a:cubicBezTo>
                  <a:cubicBezTo>
                    <a:pt x="8" y="19"/>
                    <a:pt x="8" y="11"/>
                    <a:pt x="6" y="15"/>
                  </a:cubicBezTo>
                  <a:cubicBezTo>
                    <a:pt x="0" y="12"/>
                    <a:pt x="4" y="3"/>
                    <a:pt x="8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auto">
            <a:xfrm>
              <a:off x="6110462" y="2668142"/>
              <a:ext cx="163513" cy="141288"/>
            </a:xfrm>
            <a:custGeom>
              <a:avLst/>
              <a:gdLst>
                <a:gd name="T0" fmla="*/ 45 w 51"/>
                <a:gd name="T1" fmla="*/ 0 h 44"/>
                <a:gd name="T2" fmla="*/ 49 w 51"/>
                <a:gd name="T3" fmla="*/ 1 h 44"/>
                <a:gd name="T4" fmla="*/ 49 w 51"/>
                <a:gd name="T5" fmla="*/ 20 h 44"/>
                <a:gd name="T6" fmla="*/ 48 w 51"/>
                <a:gd name="T7" fmla="*/ 18 h 44"/>
                <a:gd name="T8" fmla="*/ 48 w 51"/>
                <a:gd name="T9" fmla="*/ 25 h 44"/>
                <a:gd name="T10" fmla="*/ 45 w 51"/>
                <a:gd name="T11" fmla="*/ 24 h 44"/>
                <a:gd name="T12" fmla="*/ 45 w 51"/>
                <a:gd name="T13" fmla="*/ 36 h 44"/>
                <a:gd name="T14" fmla="*/ 43 w 51"/>
                <a:gd name="T15" fmla="*/ 35 h 44"/>
                <a:gd name="T16" fmla="*/ 39 w 51"/>
                <a:gd name="T17" fmla="*/ 38 h 44"/>
                <a:gd name="T18" fmla="*/ 36 w 51"/>
                <a:gd name="T19" fmla="*/ 36 h 44"/>
                <a:gd name="T20" fmla="*/ 31 w 51"/>
                <a:gd name="T21" fmla="*/ 38 h 44"/>
                <a:gd name="T22" fmla="*/ 25 w 51"/>
                <a:gd name="T23" fmla="*/ 39 h 44"/>
                <a:gd name="T24" fmla="*/ 23 w 51"/>
                <a:gd name="T25" fmla="*/ 44 h 44"/>
                <a:gd name="T26" fmla="*/ 18 w 51"/>
                <a:gd name="T27" fmla="*/ 38 h 44"/>
                <a:gd name="T28" fmla="*/ 15 w 51"/>
                <a:gd name="T29" fmla="*/ 40 h 44"/>
                <a:gd name="T30" fmla="*/ 12 w 51"/>
                <a:gd name="T31" fmla="*/ 39 h 44"/>
                <a:gd name="T32" fmla="*/ 0 w 51"/>
                <a:gd name="T33" fmla="*/ 41 h 44"/>
                <a:gd name="T34" fmla="*/ 1 w 51"/>
                <a:gd name="T35" fmla="*/ 36 h 44"/>
                <a:gd name="T36" fmla="*/ 4 w 51"/>
                <a:gd name="T37" fmla="*/ 38 h 44"/>
                <a:gd name="T38" fmla="*/ 5 w 51"/>
                <a:gd name="T39" fmla="*/ 35 h 44"/>
                <a:gd name="T40" fmla="*/ 23 w 51"/>
                <a:gd name="T41" fmla="*/ 34 h 44"/>
                <a:gd name="T42" fmla="*/ 25 w 51"/>
                <a:gd name="T43" fmla="*/ 25 h 44"/>
                <a:gd name="T44" fmla="*/ 28 w 51"/>
                <a:gd name="T45" fmla="*/ 23 h 44"/>
                <a:gd name="T46" fmla="*/ 35 w 51"/>
                <a:gd name="T47" fmla="*/ 24 h 44"/>
                <a:gd name="T48" fmla="*/ 35 w 51"/>
                <a:gd name="T49" fmla="*/ 19 h 44"/>
                <a:gd name="T50" fmla="*/ 36 w 51"/>
                <a:gd name="T51" fmla="*/ 21 h 44"/>
                <a:gd name="T52" fmla="*/ 38 w 51"/>
                <a:gd name="T53" fmla="*/ 15 h 44"/>
                <a:gd name="T54" fmla="*/ 41 w 51"/>
                <a:gd name="T55" fmla="*/ 5 h 44"/>
                <a:gd name="T56" fmla="*/ 45 w 51"/>
                <a:gd name="T5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44">
                  <a:moveTo>
                    <a:pt x="45" y="0"/>
                  </a:moveTo>
                  <a:cubicBezTo>
                    <a:pt x="47" y="0"/>
                    <a:pt x="47" y="1"/>
                    <a:pt x="49" y="1"/>
                  </a:cubicBezTo>
                  <a:cubicBezTo>
                    <a:pt x="49" y="10"/>
                    <a:pt x="51" y="15"/>
                    <a:pt x="49" y="20"/>
                  </a:cubicBezTo>
                  <a:cubicBezTo>
                    <a:pt x="48" y="20"/>
                    <a:pt x="48" y="19"/>
                    <a:pt x="48" y="18"/>
                  </a:cubicBezTo>
                  <a:cubicBezTo>
                    <a:pt x="44" y="19"/>
                    <a:pt x="48" y="23"/>
                    <a:pt x="48" y="25"/>
                  </a:cubicBezTo>
                  <a:cubicBezTo>
                    <a:pt x="47" y="25"/>
                    <a:pt x="47" y="24"/>
                    <a:pt x="45" y="24"/>
                  </a:cubicBezTo>
                  <a:cubicBezTo>
                    <a:pt x="45" y="28"/>
                    <a:pt x="45" y="32"/>
                    <a:pt x="45" y="36"/>
                  </a:cubicBezTo>
                  <a:cubicBezTo>
                    <a:pt x="44" y="36"/>
                    <a:pt x="44" y="35"/>
                    <a:pt x="43" y="35"/>
                  </a:cubicBezTo>
                  <a:cubicBezTo>
                    <a:pt x="40" y="34"/>
                    <a:pt x="40" y="37"/>
                    <a:pt x="39" y="38"/>
                  </a:cubicBezTo>
                  <a:cubicBezTo>
                    <a:pt x="38" y="38"/>
                    <a:pt x="37" y="36"/>
                    <a:pt x="36" y="36"/>
                  </a:cubicBezTo>
                  <a:cubicBezTo>
                    <a:pt x="36" y="36"/>
                    <a:pt x="33" y="37"/>
                    <a:pt x="31" y="38"/>
                  </a:cubicBezTo>
                  <a:cubicBezTo>
                    <a:pt x="31" y="38"/>
                    <a:pt x="28" y="40"/>
                    <a:pt x="25" y="39"/>
                  </a:cubicBezTo>
                  <a:cubicBezTo>
                    <a:pt x="23" y="39"/>
                    <a:pt x="24" y="43"/>
                    <a:pt x="23" y="44"/>
                  </a:cubicBezTo>
                  <a:cubicBezTo>
                    <a:pt x="20" y="43"/>
                    <a:pt x="18" y="41"/>
                    <a:pt x="18" y="38"/>
                  </a:cubicBezTo>
                  <a:cubicBezTo>
                    <a:pt x="15" y="36"/>
                    <a:pt x="16" y="40"/>
                    <a:pt x="15" y="40"/>
                  </a:cubicBezTo>
                  <a:cubicBezTo>
                    <a:pt x="13" y="41"/>
                    <a:pt x="13" y="39"/>
                    <a:pt x="12" y="39"/>
                  </a:cubicBezTo>
                  <a:cubicBezTo>
                    <a:pt x="8" y="40"/>
                    <a:pt x="3" y="44"/>
                    <a:pt x="0" y="41"/>
                  </a:cubicBezTo>
                  <a:cubicBezTo>
                    <a:pt x="1" y="40"/>
                    <a:pt x="1" y="39"/>
                    <a:pt x="1" y="36"/>
                  </a:cubicBezTo>
                  <a:cubicBezTo>
                    <a:pt x="2" y="35"/>
                    <a:pt x="4" y="38"/>
                    <a:pt x="4" y="38"/>
                  </a:cubicBezTo>
                  <a:cubicBezTo>
                    <a:pt x="5" y="38"/>
                    <a:pt x="4" y="35"/>
                    <a:pt x="5" y="35"/>
                  </a:cubicBezTo>
                  <a:cubicBezTo>
                    <a:pt x="9" y="34"/>
                    <a:pt x="17" y="36"/>
                    <a:pt x="23" y="34"/>
                  </a:cubicBezTo>
                  <a:cubicBezTo>
                    <a:pt x="21" y="28"/>
                    <a:pt x="26" y="30"/>
                    <a:pt x="25" y="25"/>
                  </a:cubicBezTo>
                  <a:cubicBezTo>
                    <a:pt x="27" y="27"/>
                    <a:pt x="28" y="26"/>
                    <a:pt x="28" y="23"/>
                  </a:cubicBezTo>
                  <a:cubicBezTo>
                    <a:pt x="30" y="26"/>
                    <a:pt x="33" y="21"/>
                    <a:pt x="35" y="24"/>
                  </a:cubicBezTo>
                  <a:cubicBezTo>
                    <a:pt x="36" y="23"/>
                    <a:pt x="34" y="19"/>
                    <a:pt x="35" y="19"/>
                  </a:cubicBezTo>
                  <a:cubicBezTo>
                    <a:pt x="36" y="18"/>
                    <a:pt x="36" y="21"/>
                    <a:pt x="36" y="21"/>
                  </a:cubicBezTo>
                  <a:cubicBezTo>
                    <a:pt x="37" y="22"/>
                    <a:pt x="40" y="21"/>
                    <a:pt x="38" y="15"/>
                  </a:cubicBezTo>
                  <a:cubicBezTo>
                    <a:pt x="42" y="14"/>
                    <a:pt x="40" y="8"/>
                    <a:pt x="41" y="5"/>
                  </a:cubicBezTo>
                  <a:cubicBezTo>
                    <a:pt x="42" y="3"/>
                    <a:pt x="47" y="3"/>
                    <a:pt x="45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auto">
            <a:xfrm>
              <a:off x="4080049" y="2674492"/>
              <a:ext cx="28575" cy="34925"/>
            </a:xfrm>
            <a:custGeom>
              <a:avLst/>
              <a:gdLst>
                <a:gd name="T0" fmla="*/ 3 w 9"/>
                <a:gd name="T1" fmla="*/ 0 h 11"/>
                <a:gd name="T2" fmla="*/ 1 w 9"/>
                <a:gd name="T3" fmla="*/ 9 h 11"/>
                <a:gd name="T4" fmla="*/ 3 w 9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1">
                  <a:moveTo>
                    <a:pt x="3" y="0"/>
                  </a:moveTo>
                  <a:cubicBezTo>
                    <a:pt x="9" y="1"/>
                    <a:pt x="7" y="11"/>
                    <a:pt x="1" y="9"/>
                  </a:cubicBezTo>
                  <a:cubicBezTo>
                    <a:pt x="4" y="8"/>
                    <a:pt x="0" y="1"/>
                    <a:pt x="3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auto">
            <a:xfrm>
              <a:off x="4149899" y="2722117"/>
              <a:ext cx="42863" cy="28575"/>
            </a:xfrm>
            <a:custGeom>
              <a:avLst/>
              <a:gdLst>
                <a:gd name="T0" fmla="*/ 10 w 13"/>
                <a:gd name="T1" fmla="*/ 2 h 9"/>
                <a:gd name="T2" fmla="*/ 13 w 13"/>
                <a:gd name="T3" fmla="*/ 8 h 9"/>
                <a:gd name="T4" fmla="*/ 7 w 13"/>
                <a:gd name="T5" fmla="*/ 8 h 9"/>
                <a:gd name="T6" fmla="*/ 7 w 13"/>
                <a:gd name="T7" fmla="*/ 7 h 9"/>
                <a:gd name="T8" fmla="*/ 2 w 13"/>
                <a:gd name="T9" fmla="*/ 6 h 9"/>
                <a:gd name="T10" fmla="*/ 10 w 13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9">
                  <a:moveTo>
                    <a:pt x="10" y="2"/>
                  </a:moveTo>
                  <a:cubicBezTo>
                    <a:pt x="12" y="3"/>
                    <a:pt x="13" y="5"/>
                    <a:pt x="13" y="8"/>
                  </a:cubicBezTo>
                  <a:cubicBezTo>
                    <a:pt x="12" y="7"/>
                    <a:pt x="7" y="9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5" y="6"/>
                    <a:pt x="2" y="8"/>
                    <a:pt x="2" y="6"/>
                  </a:cubicBezTo>
                  <a:cubicBezTo>
                    <a:pt x="0" y="0"/>
                    <a:pt x="10" y="6"/>
                    <a:pt x="10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auto">
            <a:xfrm>
              <a:off x="4476924" y="2779267"/>
              <a:ext cx="31750" cy="12700"/>
            </a:xfrm>
            <a:custGeom>
              <a:avLst/>
              <a:gdLst>
                <a:gd name="T0" fmla="*/ 0 w 10"/>
                <a:gd name="T1" fmla="*/ 4 h 4"/>
                <a:gd name="T2" fmla="*/ 5 w 10"/>
                <a:gd name="T3" fmla="*/ 0 h 4"/>
                <a:gd name="T4" fmla="*/ 4 w 10"/>
                <a:gd name="T5" fmla="*/ 1 h 4"/>
                <a:gd name="T6" fmla="*/ 0 w 10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4">
                  <a:moveTo>
                    <a:pt x="0" y="4"/>
                  </a:moveTo>
                  <a:cubicBezTo>
                    <a:pt x="0" y="1"/>
                    <a:pt x="2" y="0"/>
                    <a:pt x="5" y="0"/>
                  </a:cubicBezTo>
                  <a:cubicBezTo>
                    <a:pt x="10" y="0"/>
                    <a:pt x="7" y="2"/>
                    <a:pt x="4" y="1"/>
                  </a:cubicBezTo>
                  <a:cubicBezTo>
                    <a:pt x="3" y="2"/>
                    <a:pt x="3" y="4"/>
                    <a:pt x="0" y="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auto">
            <a:xfrm>
              <a:off x="6126337" y="2803080"/>
              <a:ext cx="30163" cy="19050"/>
            </a:xfrm>
            <a:custGeom>
              <a:avLst/>
              <a:gdLst>
                <a:gd name="T0" fmla="*/ 7 w 9"/>
                <a:gd name="T1" fmla="*/ 1 h 6"/>
                <a:gd name="T2" fmla="*/ 5 w 9"/>
                <a:gd name="T3" fmla="*/ 6 h 6"/>
                <a:gd name="T4" fmla="*/ 0 w 9"/>
                <a:gd name="T5" fmla="*/ 2 h 6"/>
                <a:gd name="T6" fmla="*/ 7 w 9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6">
                  <a:moveTo>
                    <a:pt x="7" y="1"/>
                  </a:moveTo>
                  <a:cubicBezTo>
                    <a:pt x="9" y="5"/>
                    <a:pt x="3" y="2"/>
                    <a:pt x="5" y="6"/>
                  </a:cubicBezTo>
                  <a:cubicBezTo>
                    <a:pt x="2" y="6"/>
                    <a:pt x="0" y="5"/>
                    <a:pt x="0" y="2"/>
                  </a:cubicBezTo>
                  <a:cubicBezTo>
                    <a:pt x="3" y="5"/>
                    <a:pt x="4" y="0"/>
                    <a:pt x="7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auto">
            <a:xfrm>
              <a:off x="6072362" y="2806255"/>
              <a:ext cx="44450" cy="44450"/>
            </a:xfrm>
            <a:custGeom>
              <a:avLst/>
              <a:gdLst>
                <a:gd name="T0" fmla="*/ 12 w 14"/>
                <a:gd name="T1" fmla="*/ 2 h 14"/>
                <a:gd name="T2" fmla="*/ 12 w 14"/>
                <a:gd name="T3" fmla="*/ 11 h 14"/>
                <a:gd name="T4" fmla="*/ 4 w 14"/>
                <a:gd name="T5" fmla="*/ 12 h 14"/>
                <a:gd name="T6" fmla="*/ 1 w 14"/>
                <a:gd name="T7" fmla="*/ 7 h 14"/>
                <a:gd name="T8" fmla="*/ 12 w 14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2" y="2"/>
                  </a:moveTo>
                  <a:cubicBezTo>
                    <a:pt x="14" y="6"/>
                    <a:pt x="8" y="9"/>
                    <a:pt x="12" y="11"/>
                  </a:cubicBezTo>
                  <a:cubicBezTo>
                    <a:pt x="12" y="14"/>
                    <a:pt x="7" y="12"/>
                    <a:pt x="4" y="12"/>
                  </a:cubicBezTo>
                  <a:cubicBezTo>
                    <a:pt x="4" y="7"/>
                    <a:pt x="5" y="5"/>
                    <a:pt x="1" y="7"/>
                  </a:cubicBezTo>
                  <a:cubicBezTo>
                    <a:pt x="0" y="1"/>
                    <a:pt x="7" y="0"/>
                    <a:pt x="12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auto">
            <a:xfrm>
              <a:off x="5921549" y="2966592"/>
              <a:ext cx="25400" cy="41275"/>
            </a:xfrm>
            <a:custGeom>
              <a:avLst/>
              <a:gdLst>
                <a:gd name="T0" fmla="*/ 7 w 8"/>
                <a:gd name="T1" fmla="*/ 5 h 13"/>
                <a:gd name="T2" fmla="*/ 5 w 8"/>
                <a:gd name="T3" fmla="*/ 13 h 13"/>
                <a:gd name="T4" fmla="*/ 0 w 8"/>
                <a:gd name="T5" fmla="*/ 13 h 13"/>
                <a:gd name="T6" fmla="*/ 1 w 8"/>
                <a:gd name="T7" fmla="*/ 4 h 13"/>
                <a:gd name="T8" fmla="*/ 7 w 8"/>
                <a:gd name="T9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7" y="5"/>
                  </a:moveTo>
                  <a:cubicBezTo>
                    <a:pt x="7" y="9"/>
                    <a:pt x="3" y="8"/>
                    <a:pt x="5" y="13"/>
                  </a:cubicBezTo>
                  <a:cubicBezTo>
                    <a:pt x="3" y="13"/>
                    <a:pt x="1" y="13"/>
                    <a:pt x="0" y="13"/>
                  </a:cubicBezTo>
                  <a:cubicBezTo>
                    <a:pt x="0" y="10"/>
                    <a:pt x="4" y="6"/>
                    <a:pt x="1" y="4"/>
                  </a:cubicBezTo>
                  <a:cubicBezTo>
                    <a:pt x="2" y="1"/>
                    <a:pt x="8" y="0"/>
                    <a:pt x="7" y="5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auto">
            <a:xfrm>
              <a:off x="2119487" y="2985642"/>
              <a:ext cx="15875" cy="12700"/>
            </a:xfrm>
            <a:custGeom>
              <a:avLst/>
              <a:gdLst>
                <a:gd name="T0" fmla="*/ 0 w 5"/>
                <a:gd name="T1" fmla="*/ 2 h 4"/>
                <a:gd name="T2" fmla="*/ 5 w 5"/>
                <a:gd name="T3" fmla="*/ 0 h 4"/>
                <a:gd name="T4" fmla="*/ 4 w 5"/>
                <a:gd name="T5" fmla="*/ 4 h 4"/>
                <a:gd name="T6" fmla="*/ 1 w 5"/>
                <a:gd name="T7" fmla="*/ 4 h 4"/>
                <a:gd name="T8" fmla="*/ 0 w 5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cubicBezTo>
                    <a:pt x="0" y="0"/>
                    <a:pt x="3" y="1"/>
                    <a:pt x="5" y="0"/>
                  </a:cubicBezTo>
                  <a:cubicBezTo>
                    <a:pt x="5" y="2"/>
                    <a:pt x="4" y="3"/>
                    <a:pt x="4" y="4"/>
                  </a:cubicBezTo>
                  <a:cubicBezTo>
                    <a:pt x="3" y="4"/>
                    <a:pt x="2" y="4"/>
                    <a:pt x="1" y="4"/>
                  </a:cubicBezTo>
                  <a:cubicBezTo>
                    <a:pt x="1" y="3"/>
                    <a:pt x="1" y="2"/>
                    <a:pt x="0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auto">
            <a:xfrm>
              <a:off x="2549699" y="2998342"/>
              <a:ext cx="161925" cy="63500"/>
            </a:xfrm>
            <a:custGeom>
              <a:avLst/>
              <a:gdLst>
                <a:gd name="T0" fmla="*/ 50 w 51"/>
                <a:gd name="T1" fmla="*/ 14 h 20"/>
                <a:gd name="T2" fmla="*/ 39 w 51"/>
                <a:gd name="T3" fmla="*/ 18 h 20"/>
                <a:gd name="T4" fmla="*/ 36 w 51"/>
                <a:gd name="T5" fmla="*/ 11 h 20"/>
                <a:gd name="T6" fmla="*/ 22 w 51"/>
                <a:gd name="T7" fmla="*/ 9 h 20"/>
                <a:gd name="T8" fmla="*/ 21 w 51"/>
                <a:gd name="T9" fmla="*/ 5 h 20"/>
                <a:gd name="T10" fmla="*/ 8 w 51"/>
                <a:gd name="T11" fmla="*/ 5 h 20"/>
                <a:gd name="T12" fmla="*/ 0 w 51"/>
                <a:gd name="T13" fmla="*/ 8 h 20"/>
                <a:gd name="T14" fmla="*/ 5 w 51"/>
                <a:gd name="T15" fmla="*/ 1 h 20"/>
                <a:gd name="T16" fmla="*/ 16 w 51"/>
                <a:gd name="T17" fmla="*/ 0 h 20"/>
                <a:gd name="T18" fmla="*/ 20 w 51"/>
                <a:gd name="T19" fmla="*/ 3 h 20"/>
                <a:gd name="T20" fmla="*/ 24 w 51"/>
                <a:gd name="T21" fmla="*/ 4 h 20"/>
                <a:gd name="T22" fmla="*/ 34 w 51"/>
                <a:gd name="T23" fmla="*/ 5 h 20"/>
                <a:gd name="T24" fmla="*/ 37 w 51"/>
                <a:gd name="T25" fmla="*/ 11 h 20"/>
                <a:gd name="T26" fmla="*/ 41 w 51"/>
                <a:gd name="T27" fmla="*/ 13 h 20"/>
                <a:gd name="T28" fmla="*/ 50 w 51"/>
                <a:gd name="T29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20">
                  <a:moveTo>
                    <a:pt x="50" y="14"/>
                  </a:moveTo>
                  <a:cubicBezTo>
                    <a:pt x="51" y="20"/>
                    <a:pt x="40" y="14"/>
                    <a:pt x="39" y="18"/>
                  </a:cubicBezTo>
                  <a:cubicBezTo>
                    <a:pt x="36" y="17"/>
                    <a:pt x="38" y="12"/>
                    <a:pt x="36" y="11"/>
                  </a:cubicBezTo>
                  <a:cubicBezTo>
                    <a:pt x="32" y="10"/>
                    <a:pt x="27" y="10"/>
                    <a:pt x="22" y="9"/>
                  </a:cubicBezTo>
                  <a:cubicBezTo>
                    <a:pt x="22" y="8"/>
                    <a:pt x="21" y="7"/>
                    <a:pt x="21" y="5"/>
                  </a:cubicBezTo>
                  <a:cubicBezTo>
                    <a:pt x="16" y="6"/>
                    <a:pt x="12" y="5"/>
                    <a:pt x="8" y="5"/>
                  </a:cubicBezTo>
                  <a:cubicBezTo>
                    <a:pt x="5" y="6"/>
                    <a:pt x="3" y="9"/>
                    <a:pt x="0" y="8"/>
                  </a:cubicBezTo>
                  <a:cubicBezTo>
                    <a:pt x="0" y="4"/>
                    <a:pt x="5" y="6"/>
                    <a:pt x="5" y="1"/>
                  </a:cubicBezTo>
                  <a:cubicBezTo>
                    <a:pt x="8" y="1"/>
                    <a:pt x="15" y="3"/>
                    <a:pt x="16" y="0"/>
                  </a:cubicBezTo>
                  <a:cubicBezTo>
                    <a:pt x="22" y="1"/>
                    <a:pt x="14" y="1"/>
                    <a:pt x="20" y="3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5"/>
                    <a:pt x="29" y="6"/>
                    <a:pt x="34" y="5"/>
                  </a:cubicBezTo>
                  <a:cubicBezTo>
                    <a:pt x="32" y="10"/>
                    <a:pt x="40" y="6"/>
                    <a:pt x="37" y="11"/>
                  </a:cubicBezTo>
                  <a:cubicBezTo>
                    <a:pt x="39" y="10"/>
                    <a:pt x="41" y="10"/>
                    <a:pt x="41" y="13"/>
                  </a:cubicBezTo>
                  <a:cubicBezTo>
                    <a:pt x="44" y="13"/>
                    <a:pt x="49" y="11"/>
                    <a:pt x="50" y="1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auto">
            <a:xfrm>
              <a:off x="2741787" y="3055492"/>
              <a:ext cx="69850" cy="34925"/>
            </a:xfrm>
            <a:custGeom>
              <a:avLst/>
              <a:gdLst>
                <a:gd name="T0" fmla="*/ 1 w 22"/>
                <a:gd name="T1" fmla="*/ 0 h 11"/>
                <a:gd name="T2" fmla="*/ 12 w 22"/>
                <a:gd name="T3" fmla="*/ 1 h 11"/>
                <a:gd name="T4" fmla="*/ 17 w 22"/>
                <a:gd name="T5" fmla="*/ 2 h 11"/>
                <a:gd name="T6" fmla="*/ 22 w 22"/>
                <a:gd name="T7" fmla="*/ 5 h 11"/>
                <a:gd name="T8" fmla="*/ 4 w 22"/>
                <a:gd name="T9" fmla="*/ 7 h 11"/>
                <a:gd name="T10" fmla="*/ 6 w 22"/>
                <a:gd name="T11" fmla="*/ 6 h 11"/>
                <a:gd name="T12" fmla="*/ 1 w 22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1">
                  <a:moveTo>
                    <a:pt x="1" y="0"/>
                  </a:moveTo>
                  <a:cubicBezTo>
                    <a:pt x="4" y="2"/>
                    <a:pt x="8" y="0"/>
                    <a:pt x="12" y="1"/>
                  </a:cubicBezTo>
                  <a:cubicBezTo>
                    <a:pt x="12" y="1"/>
                    <a:pt x="15" y="6"/>
                    <a:pt x="17" y="2"/>
                  </a:cubicBezTo>
                  <a:cubicBezTo>
                    <a:pt x="19" y="3"/>
                    <a:pt x="18" y="6"/>
                    <a:pt x="22" y="5"/>
                  </a:cubicBezTo>
                  <a:cubicBezTo>
                    <a:pt x="21" y="11"/>
                    <a:pt x="8" y="8"/>
                    <a:pt x="4" y="7"/>
                  </a:cubicBezTo>
                  <a:cubicBezTo>
                    <a:pt x="3" y="6"/>
                    <a:pt x="6" y="6"/>
                    <a:pt x="6" y="6"/>
                  </a:cubicBezTo>
                  <a:cubicBezTo>
                    <a:pt x="7" y="4"/>
                    <a:pt x="0" y="4"/>
                    <a:pt x="1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auto">
            <a:xfrm>
              <a:off x="5729462" y="3058667"/>
              <a:ext cx="34925" cy="25400"/>
            </a:xfrm>
            <a:custGeom>
              <a:avLst/>
              <a:gdLst>
                <a:gd name="T0" fmla="*/ 9 w 11"/>
                <a:gd name="T1" fmla="*/ 0 h 8"/>
                <a:gd name="T2" fmla="*/ 7 w 11"/>
                <a:gd name="T3" fmla="*/ 8 h 8"/>
                <a:gd name="T4" fmla="*/ 0 w 11"/>
                <a:gd name="T5" fmla="*/ 3 h 8"/>
                <a:gd name="T6" fmla="*/ 3 w 11"/>
                <a:gd name="T7" fmla="*/ 0 h 8"/>
                <a:gd name="T8" fmla="*/ 9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cubicBezTo>
                    <a:pt x="11" y="5"/>
                    <a:pt x="6" y="4"/>
                    <a:pt x="7" y="8"/>
                  </a:cubicBezTo>
                  <a:cubicBezTo>
                    <a:pt x="4" y="7"/>
                    <a:pt x="0" y="6"/>
                    <a:pt x="0" y="3"/>
                  </a:cubicBezTo>
                  <a:cubicBezTo>
                    <a:pt x="2" y="3"/>
                    <a:pt x="3" y="2"/>
                    <a:pt x="3" y="0"/>
                  </a:cubicBezTo>
                  <a:cubicBezTo>
                    <a:pt x="5" y="0"/>
                    <a:pt x="7" y="0"/>
                    <a:pt x="9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auto">
            <a:xfrm>
              <a:off x="2719562" y="3068192"/>
              <a:ext cx="25400" cy="19050"/>
            </a:xfrm>
            <a:custGeom>
              <a:avLst/>
              <a:gdLst>
                <a:gd name="T0" fmla="*/ 6 w 8"/>
                <a:gd name="T1" fmla="*/ 6 h 6"/>
                <a:gd name="T2" fmla="*/ 0 w 8"/>
                <a:gd name="T3" fmla="*/ 5 h 6"/>
                <a:gd name="T4" fmla="*/ 6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6" y="6"/>
                  </a:moveTo>
                  <a:cubicBezTo>
                    <a:pt x="4" y="5"/>
                    <a:pt x="2" y="4"/>
                    <a:pt x="0" y="5"/>
                  </a:cubicBezTo>
                  <a:cubicBezTo>
                    <a:pt x="0" y="2"/>
                    <a:pt x="8" y="0"/>
                    <a:pt x="6" y="6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auto">
            <a:xfrm>
              <a:off x="2648124" y="3071367"/>
              <a:ext cx="31750" cy="22225"/>
            </a:xfrm>
            <a:custGeom>
              <a:avLst/>
              <a:gdLst>
                <a:gd name="T0" fmla="*/ 1 w 10"/>
                <a:gd name="T1" fmla="*/ 2 h 7"/>
                <a:gd name="T2" fmla="*/ 9 w 10"/>
                <a:gd name="T3" fmla="*/ 5 h 7"/>
                <a:gd name="T4" fmla="*/ 1 w 10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" y="2"/>
                  </a:moveTo>
                  <a:cubicBezTo>
                    <a:pt x="4" y="3"/>
                    <a:pt x="10" y="0"/>
                    <a:pt x="9" y="5"/>
                  </a:cubicBezTo>
                  <a:cubicBezTo>
                    <a:pt x="6" y="4"/>
                    <a:pt x="0" y="7"/>
                    <a:pt x="1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8" name="Freeform 62"/>
            <p:cNvSpPr>
              <a:spLocks/>
            </p:cNvSpPr>
            <p:nvPr/>
          </p:nvSpPr>
          <p:spPr bwMode="auto">
            <a:xfrm>
              <a:off x="5912024" y="3084067"/>
              <a:ext cx="46038" cy="77788"/>
            </a:xfrm>
            <a:custGeom>
              <a:avLst/>
              <a:gdLst>
                <a:gd name="T0" fmla="*/ 6 w 14"/>
                <a:gd name="T1" fmla="*/ 0 h 24"/>
                <a:gd name="T2" fmla="*/ 11 w 14"/>
                <a:gd name="T3" fmla="*/ 0 h 24"/>
                <a:gd name="T4" fmla="*/ 14 w 14"/>
                <a:gd name="T5" fmla="*/ 8 h 24"/>
                <a:gd name="T6" fmla="*/ 10 w 14"/>
                <a:gd name="T7" fmla="*/ 12 h 24"/>
                <a:gd name="T8" fmla="*/ 9 w 14"/>
                <a:gd name="T9" fmla="*/ 16 h 24"/>
                <a:gd name="T10" fmla="*/ 8 w 14"/>
                <a:gd name="T11" fmla="*/ 22 h 24"/>
                <a:gd name="T12" fmla="*/ 4 w 14"/>
                <a:gd name="T13" fmla="*/ 18 h 24"/>
                <a:gd name="T14" fmla="*/ 0 w 14"/>
                <a:gd name="T15" fmla="*/ 13 h 24"/>
                <a:gd name="T16" fmla="*/ 3 w 14"/>
                <a:gd name="T17" fmla="*/ 6 h 24"/>
                <a:gd name="T18" fmla="*/ 6 w 14"/>
                <a:gd name="T1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24">
                  <a:moveTo>
                    <a:pt x="6" y="0"/>
                  </a:moveTo>
                  <a:cubicBezTo>
                    <a:pt x="8" y="0"/>
                    <a:pt x="10" y="0"/>
                    <a:pt x="11" y="0"/>
                  </a:cubicBezTo>
                  <a:cubicBezTo>
                    <a:pt x="13" y="2"/>
                    <a:pt x="13" y="6"/>
                    <a:pt x="14" y="8"/>
                  </a:cubicBezTo>
                  <a:cubicBezTo>
                    <a:pt x="12" y="9"/>
                    <a:pt x="13" y="13"/>
                    <a:pt x="10" y="12"/>
                  </a:cubicBezTo>
                  <a:cubicBezTo>
                    <a:pt x="10" y="14"/>
                    <a:pt x="10" y="16"/>
                    <a:pt x="9" y="16"/>
                  </a:cubicBezTo>
                  <a:cubicBezTo>
                    <a:pt x="8" y="18"/>
                    <a:pt x="10" y="22"/>
                    <a:pt x="8" y="22"/>
                  </a:cubicBezTo>
                  <a:cubicBezTo>
                    <a:pt x="3" y="24"/>
                    <a:pt x="7" y="19"/>
                    <a:pt x="4" y="18"/>
                  </a:cubicBezTo>
                  <a:cubicBezTo>
                    <a:pt x="2" y="18"/>
                    <a:pt x="2" y="15"/>
                    <a:pt x="0" y="13"/>
                  </a:cubicBezTo>
                  <a:cubicBezTo>
                    <a:pt x="0" y="10"/>
                    <a:pt x="4" y="11"/>
                    <a:pt x="3" y="6"/>
                  </a:cubicBezTo>
                  <a:cubicBezTo>
                    <a:pt x="6" y="9"/>
                    <a:pt x="6" y="3"/>
                    <a:pt x="6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auto">
            <a:xfrm>
              <a:off x="5958062" y="3149155"/>
              <a:ext cx="60325" cy="63500"/>
            </a:xfrm>
            <a:custGeom>
              <a:avLst/>
              <a:gdLst>
                <a:gd name="T0" fmla="*/ 10 w 19"/>
                <a:gd name="T1" fmla="*/ 2 h 20"/>
                <a:gd name="T2" fmla="*/ 14 w 19"/>
                <a:gd name="T3" fmla="*/ 6 h 20"/>
                <a:gd name="T4" fmla="*/ 13 w 19"/>
                <a:gd name="T5" fmla="*/ 7 h 20"/>
                <a:gd name="T6" fmla="*/ 14 w 19"/>
                <a:gd name="T7" fmla="*/ 10 h 20"/>
                <a:gd name="T8" fmla="*/ 19 w 19"/>
                <a:gd name="T9" fmla="*/ 16 h 20"/>
                <a:gd name="T10" fmla="*/ 16 w 19"/>
                <a:gd name="T11" fmla="*/ 20 h 20"/>
                <a:gd name="T12" fmla="*/ 13 w 19"/>
                <a:gd name="T13" fmla="*/ 20 h 20"/>
                <a:gd name="T14" fmla="*/ 6 w 19"/>
                <a:gd name="T15" fmla="*/ 14 h 20"/>
                <a:gd name="T16" fmla="*/ 9 w 19"/>
                <a:gd name="T17" fmla="*/ 11 h 20"/>
                <a:gd name="T18" fmla="*/ 0 w 19"/>
                <a:gd name="T19" fmla="*/ 3 h 20"/>
                <a:gd name="T20" fmla="*/ 10 w 19"/>
                <a:gd name="T21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0">
                  <a:moveTo>
                    <a:pt x="10" y="2"/>
                  </a:moveTo>
                  <a:cubicBezTo>
                    <a:pt x="7" y="6"/>
                    <a:pt x="13" y="5"/>
                    <a:pt x="14" y="6"/>
                  </a:cubicBezTo>
                  <a:cubicBezTo>
                    <a:pt x="15" y="7"/>
                    <a:pt x="13" y="7"/>
                    <a:pt x="13" y="7"/>
                  </a:cubicBezTo>
                  <a:cubicBezTo>
                    <a:pt x="12" y="7"/>
                    <a:pt x="14" y="9"/>
                    <a:pt x="14" y="10"/>
                  </a:cubicBezTo>
                  <a:cubicBezTo>
                    <a:pt x="15" y="12"/>
                    <a:pt x="19" y="12"/>
                    <a:pt x="19" y="16"/>
                  </a:cubicBezTo>
                  <a:cubicBezTo>
                    <a:pt x="16" y="15"/>
                    <a:pt x="16" y="18"/>
                    <a:pt x="16" y="20"/>
                  </a:cubicBezTo>
                  <a:cubicBezTo>
                    <a:pt x="15" y="19"/>
                    <a:pt x="13" y="18"/>
                    <a:pt x="13" y="20"/>
                  </a:cubicBezTo>
                  <a:cubicBezTo>
                    <a:pt x="9" y="19"/>
                    <a:pt x="10" y="14"/>
                    <a:pt x="6" y="14"/>
                  </a:cubicBezTo>
                  <a:cubicBezTo>
                    <a:pt x="7" y="12"/>
                    <a:pt x="9" y="13"/>
                    <a:pt x="9" y="11"/>
                  </a:cubicBezTo>
                  <a:cubicBezTo>
                    <a:pt x="6" y="9"/>
                    <a:pt x="4" y="5"/>
                    <a:pt x="0" y="3"/>
                  </a:cubicBezTo>
                  <a:cubicBezTo>
                    <a:pt x="3" y="0"/>
                    <a:pt x="6" y="2"/>
                    <a:pt x="10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auto">
            <a:xfrm>
              <a:off x="5931074" y="3177730"/>
              <a:ext cx="12700" cy="6350"/>
            </a:xfrm>
            <a:custGeom>
              <a:avLst/>
              <a:gdLst>
                <a:gd name="T0" fmla="*/ 0 w 4"/>
                <a:gd name="T1" fmla="*/ 0 h 2"/>
                <a:gd name="T2" fmla="*/ 4 w 4"/>
                <a:gd name="T3" fmla="*/ 0 h 2"/>
                <a:gd name="T4" fmla="*/ 4 w 4"/>
                <a:gd name="T5" fmla="*/ 2 h 2"/>
                <a:gd name="T6" fmla="*/ 0 w 4"/>
                <a:gd name="T7" fmla="*/ 2 h 2"/>
                <a:gd name="T8" fmla="*/ 0 w 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3" y="2"/>
                    <a:pt x="2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auto">
            <a:xfrm>
              <a:off x="5954887" y="3187255"/>
              <a:ext cx="31750" cy="50800"/>
            </a:xfrm>
            <a:custGeom>
              <a:avLst/>
              <a:gdLst>
                <a:gd name="T0" fmla="*/ 10 w 10"/>
                <a:gd name="T1" fmla="*/ 13 h 16"/>
                <a:gd name="T2" fmla="*/ 3 w 10"/>
                <a:gd name="T3" fmla="*/ 14 h 16"/>
                <a:gd name="T4" fmla="*/ 0 w 10"/>
                <a:gd name="T5" fmla="*/ 8 h 16"/>
                <a:gd name="T6" fmla="*/ 10 w 10"/>
                <a:gd name="T7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6">
                  <a:moveTo>
                    <a:pt x="10" y="13"/>
                  </a:moveTo>
                  <a:cubicBezTo>
                    <a:pt x="10" y="16"/>
                    <a:pt x="5" y="13"/>
                    <a:pt x="3" y="14"/>
                  </a:cubicBezTo>
                  <a:cubicBezTo>
                    <a:pt x="3" y="11"/>
                    <a:pt x="5" y="6"/>
                    <a:pt x="0" y="8"/>
                  </a:cubicBezTo>
                  <a:cubicBezTo>
                    <a:pt x="4" y="0"/>
                    <a:pt x="4" y="14"/>
                    <a:pt x="10" y="1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auto">
            <a:xfrm>
              <a:off x="5256387" y="3228530"/>
              <a:ext cx="34925" cy="61913"/>
            </a:xfrm>
            <a:custGeom>
              <a:avLst/>
              <a:gdLst>
                <a:gd name="T0" fmla="*/ 2 w 11"/>
                <a:gd name="T1" fmla="*/ 1 h 19"/>
                <a:gd name="T2" fmla="*/ 6 w 11"/>
                <a:gd name="T3" fmla="*/ 5 h 19"/>
                <a:gd name="T4" fmla="*/ 7 w 11"/>
                <a:gd name="T5" fmla="*/ 6 h 19"/>
                <a:gd name="T6" fmla="*/ 10 w 11"/>
                <a:gd name="T7" fmla="*/ 9 h 19"/>
                <a:gd name="T8" fmla="*/ 8 w 11"/>
                <a:gd name="T9" fmla="*/ 10 h 19"/>
                <a:gd name="T10" fmla="*/ 10 w 11"/>
                <a:gd name="T11" fmla="*/ 16 h 19"/>
                <a:gd name="T12" fmla="*/ 7 w 11"/>
                <a:gd name="T13" fmla="*/ 19 h 19"/>
                <a:gd name="T14" fmla="*/ 2 w 11"/>
                <a:gd name="T1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19">
                  <a:moveTo>
                    <a:pt x="2" y="1"/>
                  </a:moveTo>
                  <a:cubicBezTo>
                    <a:pt x="5" y="0"/>
                    <a:pt x="5" y="4"/>
                    <a:pt x="6" y="5"/>
                  </a:cubicBezTo>
                  <a:cubicBezTo>
                    <a:pt x="6" y="6"/>
                    <a:pt x="7" y="5"/>
                    <a:pt x="7" y="6"/>
                  </a:cubicBezTo>
                  <a:cubicBezTo>
                    <a:pt x="7" y="8"/>
                    <a:pt x="9" y="8"/>
                    <a:pt x="10" y="9"/>
                  </a:cubicBezTo>
                  <a:cubicBezTo>
                    <a:pt x="10" y="10"/>
                    <a:pt x="8" y="9"/>
                    <a:pt x="8" y="10"/>
                  </a:cubicBezTo>
                  <a:cubicBezTo>
                    <a:pt x="8" y="11"/>
                    <a:pt x="11" y="13"/>
                    <a:pt x="10" y="16"/>
                  </a:cubicBezTo>
                  <a:cubicBezTo>
                    <a:pt x="7" y="16"/>
                    <a:pt x="7" y="17"/>
                    <a:pt x="7" y="19"/>
                  </a:cubicBezTo>
                  <a:cubicBezTo>
                    <a:pt x="0" y="16"/>
                    <a:pt x="1" y="9"/>
                    <a:pt x="2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auto">
            <a:xfrm>
              <a:off x="5983462" y="3231705"/>
              <a:ext cx="41275" cy="65088"/>
            </a:xfrm>
            <a:custGeom>
              <a:avLst/>
              <a:gdLst>
                <a:gd name="T0" fmla="*/ 11 w 13"/>
                <a:gd name="T1" fmla="*/ 0 h 20"/>
                <a:gd name="T2" fmla="*/ 13 w 13"/>
                <a:gd name="T3" fmla="*/ 10 h 20"/>
                <a:gd name="T4" fmla="*/ 10 w 13"/>
                <a:gd name="T5" fmla="*/ 11 h 20"/>
                <a:gd name="T6" fmla="*/ 10 w 13"/>
                <a:gd name="T7" fmla="*/ 20 h 20"/>
                <a:gd name="T8" fmla="*/ 3 w 13"/>
                <a:gd name="T9" fmla="*/ 16 h 20"/>
                <a:gd name="T10" fmla="*/ 5 w 13"/>
                <a:gd name="T11" fmla="*/ 11 h 20"/>
                <a:gd name="T12" fmla="*/ 5 w 13"/>
                <a:gd name="T13" fmla="*/ 9 h 20"/>
                <a:gd name="T14" fmla="*/ 3 w 13"/>
                <a:gd name="T15" fmla="*/ 9 h 20"/>
                <a:gd name="T16" fmla="*/ 6 w 13"/>
                <a:gd name="T17" fmla="*/ 5 h 20"/>
                <a:gd name="T18" fmla="*/ 8 w 13"/>
                <a:gd name="T19" fmla="*/ 1 h 20"/>
                <a:gd name="T20" fmla="*/ 11 w 13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20">
                  <a:moveTo>
                    <a:pt x="11" y="0"/>
                  </a:moveTo>
                  <a:cubicBezTo>
                    <a:pt x="11" y="4"/>
                    <a:pt x="10" y="9"/>
                    <a:pt x="13" y="10"/>
                  </a:cubicBezTo>
                  <a:cubicBezTo>
                    <a:pt x="13" y="12"/>
                    <a:pt x="11" y="11"/>
                    <a:pt x="10" y="11"/>
                  </a:cubicBezTo>
                  <a:cubicBezTo>
                    <a:pt x="12" y="14"/>
                    <a:pt x="8" y="16"/>
                    <a:pt x="10" y="20"/>
                  </a:cubicBezTo>
                  <a:cubicBezTo>
                    <a:pt x="6" y="20"/>
                    <a:pt x="7" y="16"/>
                    <a:pt x="3" y="16"/>
                  </a:cubicBezTo>
                  <a:cubicBezTo>
                    <a:pt x="3" y="14"/>
                    <a:pt x="4" y="13"/>
                    <a:pt x="5" y="11"/>
                  </a:cubicBezTo>
                  <a:cubicBezTo>
                    <a:pt x="5" y="10"/>
                    <a:pt x="2" y="9"/>
                    <a:pt x="5" y="9"/>
                  </a:cubicBezTo>
                  <a:cubicBezTo>
                    <a:pt x="4" y="7"/>
                    <a:pt x="3" y="8"/>
                    <a:pt x="3" y="9"/>
                  </a:cubicBezTo>
                  <a:cubicBezTo>
                    <a:pt x="0" y="8"/>
                    <a:pt x="3" y="4"/>
                    <a:pt x="6" y="5"/>
                  </a:cubicBezTo>
                  <a:cubicBezTo>
                    <a:pt x="6" y="3"/>
                    <a:pt x="7" y="2"/>
                    <a:pt x="8" y="1"/>
                  </a:cubicBezTo>
                  <a:cubicBezTo>
                    <a:pt x="9" y="1"/>
                    <a:pt x="9" y="0"/>
                    <a:pt x="11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auto">
            <a:xfrm>
              <a:off x="5950124" y="3244405"/>
              <a:ext cx="33338" cy="30163"/>
            </a:xfrm>
            <a:custGeom>
              <a:avLst/>
              <a:gdLst>
                <a:gd name="T0" fmla="*/ 6 w 10"/>
                <a:gd name="T1" fmla="*/ 0 h 9"/>
                <a:gd name="T2" fmla="*/ 10 w 10"/>
                <a:gd name="T3" fmla="*/ 4 h 9"/>
                <a:gd name="T4" fmla="*/ 8 w 10"/>
                <a:gd name="T5" fmla="*/ 5 h 9"/>
                <a:gd name="T6" fmla="*/ 1 w 10"/>
                <a:gd name="T7" fmla="*/ 9 h 9"/>
                <a:gd name="T8" fmla="*/ 6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6" y="0"/>
                  </a:moveTo>
                  <a:cubicBezTo>
                    <a:pt x="8" y="0"/>
                    <a:pt x="10" y="1"/>
                    <a:pt x="10" y="4"/>
                  </a:cubicBezTo>
                  <a:cubicBezTo>
                    <a:pt x="7" y="3"/>
                    <a:pt x="7" y="5"/>
                    <a:pt x="8" y="5"/>
                  </a:cubicBezTo>
                  <a:cubicBezTo>
                    <a:pt x="7" y="6"/>
                    <a:pt x="4" y="8"/>
                    <a:pt x="1" y="9"/>
                  </a:cubicBezTo>
                  <a:cubicBezTo>
                    <a:pt x="0" y="3"/>
                    <a:pt x="6" y="5"/>
                    <a:pt x="6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auto">
            <a:xfrm>
              <a:off x="6040612" y="3347592"/>
              <a:ext cx="22225" cy="41275"/>
            </a:xfrm>
            <a:custGeom>
              <a:avLst/>
              <a:gdLst>
                <a:gd name="T0" fmla="*/ 2 w 7"/>
                <a:gd name="T1" fmla="*/ 1 h 13"/>
                <a:gd name="T2" fmla="*/ 7 w 7"/>
                <a:gd name="T3" fmla="*/ 4 h 13"/>
                <a:gd name="T4" fmla="*/ 0 w 7"/>
                <a:gd name="T5" fmla="*/ 12 h 13"/>
                <a:gd name="T6" fmla="*/ 3 w 7"/>
                <a:gd name="T7" fmla="*/ 11 h 13"/>
                <a:gd name="T8" fmla="*/ 2 w 7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3">
                  <a:moveTo>
                    <a:pt x="2" y="1"/>
                  </a:moveTo>
                  <a:cubicBezTo>
                    <a:pt x="5" y="0"/>
                    <a:pt x="3" y="5"/>
                    <a:pt x="7" y="4"/>
                  </a:cubicBezTo>
                  <a:cubicBezTo>
                    <a:pt x="6" y="8"/>
                    <a:pt x="6" y="13"/>
                    <a:pt x="0" y="12"/>
                  </a:cubicBezTo>
                  <a:cubicBezTo>
                    <a:pt x="0" y="11"/>
                    <a:pt x="2" y="11"/>
                    <a:pt x="3" y="11"/>
                  </a:cubicBezTo>
                  <a:cubicBezTo>
                    <a:pt x="1" y="6"/>
                    <a:pt x="1" y="7"/>
                    <a:pt x="2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auto">
            <a:xfrm>
              <a:off x="5915199" y="3360292"/>
              <a:ext cx="84138" cy="25400"/>
            </a:xfrm>
            <a:custGeom>
              <a:avLst/>
              <a:gdLst>
                <a:gd name="T0" fmla="*/ 26 w 26"/>
                <a:gd name="T1" fmla="*/ 3 h 8"/>
                <a:gd name="T2" fmla="*/ 18 w 26"/>
                <a:gd name="T3" fmla="*/ 7 h 8"/>
                <a:gd name="T4" fmla="*/ 0 w 26"/>
                <a:gd name="T5" fmla="*/ 8 h 8"/>
                <a:gd name="T6" fmla="*/ 22 w 26"/>
                <a:gd name="T7" fmla="*/ 2 h 8"/>
                <a:gd name="T8" fmla="*/ 26 w 26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8">
                  <a:moveTo>
                    <a:pt x="26" y="3"/>
                  </a:moveTo>
                  <a:cubicBezTo>
                    <a:pt x="26" y="6"/>
                    <a:pt x="21" y="6"/>
                    <a:pt x="18" y="7"/>
                  </a:cubicBezTo>
                  <a:cubicBezTo>
                    <a:pt x="12" y="7"/>
                    <a:pt x="5" y="6"/>
                    <a:pt x="0" y="8"/>
                  </a:cubicBezTo>
                  <a:cubicBezTo>
                    <a:pt x="1" y="0"/>
                    <a:pt x="19" y="8"/>
                    <a:pt x="22" y="2"/>
                  </a:cubicBezTo>
                  <a:cubicBezTo>
                    <a:pt x="23" y="2"/>
                    <a:pt x="24" y="3"/>
                    <a:pt x="26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auto">
            <a:xfrm>
              <a:off x="6094587" y="3392042"/>
              <a:ext cx="52388" cy="33338"/>
            </a:xfrm>
            <a:custGeom>
              <a:avLst/>
              <a:gdLst>
                <a:gd name="T0" fmla="*/ 16 w 16"/>
                <a:gd name="T1" fmla="*/ 7 h 10"/>
                <a:gd name="T2" fmla="*/ 14 w 16"/>
                <a:gd name="T3" fmla="*/ 9 h 10"/>
                <a:gd name="T4" fmla="*/ 6 w 16"/>
                <a:gd name="T5" fmla="*/ 9 h 10"/>
                <a:gd name="T6" fmla="*/ 5 w 16"/>
                <a:gd name="T7" fmla="*/ 8 h 10"/>
                <a:gd name="T8" fmla="*/ 0 w 16"/>
                <a:gd name="T9" fmla="*/ 4 h 10"/>
                <a:gd name="T10" fmla="*/ 6 w 16"/>
                <a:gd name="T11" fmla="*/ 2 h 10"/>
                <a:gd name="T12" fmla="*/ 10 w 16"/>
                <a:gd name="T13" fmla="*/ 0 h 10"/>
                <a:gd name="T14" fmla="*/ 10 w 16"/>
                <a:gd name="T15" fmla="*/ 2 h 10"/>
                <a:gd name="T16" fmla="*/ 11 w 16"/>
                <a:gd name="T17" fmla="*/ 0 h 10"/>
                <a:gd name="T18" fmla="*/ 16 w 16"/>
                <a:gd name="T1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0">
                  <a:moveTo>
                    <a:pt x="16" y="7"/>
                  </a:moveTo>
                  <a:cubicBezTo>
                    <a:pt x="15" y="7"/>
                    <a:pt x="14" y="8"/>
                    <a:pt x="14" y="9"/>
                  </a:cubicBezTo>
                  <a:cubicBezTo>
                    <a:pt x="11" y="7"/>
                    <a:pt x="9" y="10"/>
                    <a:pt x="6" y="9"/>
                  </a:cubicBezTo>
                  <a:cubicBezTo>
                    <a:pt x="6" y="9"/>
                    <a:pt x="6" y="8"/>
                    <a:pt x="5" y="8"/>
                  </a:cubicBezTo>
                  <a:cubicBezTo>
                    <a:pt x="4" y="8"/>
                    <a:pt x="2" y="5"/>
                    <a:pt x="0" y="4"/>
                  </a:cubicBezTo>
                  <a:cubicBezTo>
                    <a:pt x="0" y="2"/>
                    <a:pt x="4" y="3"/>
                    <a:pt x="6" y="2"/>
                  </a:cubicBezTo>
                  <a:cubicBezTo>
                    <a:pt x="6" y="2"/>
                    <a:pt x="9" y="0"/>
                    <a:pt x="10" y="0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2"/>
                    <a:pt x="12" y="1"/>
                    <a:pt x="11" y="0"/>
                  </a:cubicBezTo>
                  <a:cubicBezTo>
                    <a:pt x="14" y="1"/>
                    <a:pt x="16" y="4"/>
                    <a:pt x="16" y="7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auto">
            <a:xfrm>
              <a:off x="6123162" y="3407917"/>
              <a:ext cx="295275" cy="157163"/>
            </a:xfrm>
            <a:custGeom>
              <a:avLst/>
              <a:gdLst>
                <a:gd name="T0" fmla="*/ 30 w 92"/>
                <a:gd name="T1" fmla="*/ 24 h 49"/>
                <a:gd name="T2" fmla="*/ 25 w 92"/>
                <a:gd name="T3" fmla="*/ 22 h 49"/>
                <a:gd name="T4" fmla="*/ 22 w 92"/>
                <a:gd name="T5" fmla="*/ 17 h 49"/>
                <a:gd name="T6" fmla="*/ 8 w 92"/>
                <a:gd name="T7" fmla="*/ 13 h 49"/>
                <a:gd name="T8" fmla="*/ 1 w 92"/>
                <a:gd name="T9" fmla="*/ 13 h 49"/>
                <a:gd name="T10" fmla="*/ 0 w 92"/>
                <a:gd name="T11" fmla="*/ 8 h 49"/>
                <a:gd name="T12" fmla="*/ 3 w 92"/>
                <a:gd name="T13" fmla="*/ 8 h 49"/>
                <a:gd name="T14" fmla="*/ 7 w 92"/>
                <a:gd name="T15" fmla="*/ 7 h 49"/>
                <a:gd name="T16" fmla="*/ 14 w 92"/>
                <a:gd name="T17" fmla="*/ 9 h 49"/>
                <a:gd name="T18" fmla="*/ 19 w 92"/>
                <a:gd name="T19" fmla="*/ 6 h 49"/>
                <a:gd name="T20" fmla="*/ 29 w 92"/>
                <a:gd name="T21" fmla="*/ 2 h 49"/>
                <a:gd name="T22" fmla="*/ 31 w 92"/>
                <a:gd name="T23" fmla="*/ 4 h 49"/>
                <a:gd name="T24" fmla="*/ 41 w 92"/>
                <a:gd name="T25" fmla="*/ 8 h 49"/>
                <a:gd name="T26" fmla="*/ 44 w 92"/>
                <a:gd name="T27" fmla="*/ 7 h 49"/>
                <a:gd name="T28" fmla="*/ 46 w 92"/>
                <a:gd name="T29" fmla="*/ 9 h 49"/>
                <a:gd name="T30" fmla="*/ 53 w 92"/>
                <a:gd name="T31" fmla="*/ 9 h 49"/>
                <a:gd name="T32" fmla="*/ 58 w 92"/>
                <a:gd name="T33" fmla="*/ 12 h 49"/>
                <a:gd name="T34" fmla="*/ 58 w 92"/>
                <a:gd name="T35" fmla="*/ 16 h 49"/>
                <a:gd name="T36" fmla="*/ 60 w 92"/>
                <a:gd name="T37" fmla="*/ 14 h 49"/>
                <a:gd name="T38" fmla="*/ 61 w 92"/>
                <a:gd name="T39" fmla="*/ 18 h 49"/>
                <a:gd name="T40" fmla="*/ 68 w 92"/>
                <a:gd name="T41" fmla="*/ 22 h 49"/>
                <a:gd name="T42" fmla="*/ 78 w 92"/>
                <a:gd name="T43" fmla="*/ 26 h 49"/>
                <a:gd name="T44" fmla="*/ 77 w 92"/>
                <a:gd name="T45" fmla="*/ 29 h 49"/>
                <a:gd name="T46" fmla="*/ 80 w 92"/>
                <a:gd name="T47" fmla="*/ 32 h 49"/>
                <a:gd name="T48" fmla="*/ 80 w 92"/>
                <a:gd name="T49" fmla="*/ 34 h 49"/>
                <a:gd name="T50" fmla="*/ 85 w 92"/>
                <a:gd name="T51" fmla="*/ 39 h 49"/>
                <a:gd name="T52" fmla="*/ 92 w 92"/>
                <a:gd name="T53" fmla="*/ 46 h 49"/>
                <a:gd name="T54" fmla="*/ 83 w 92"/>
                <a:gd name="T55" fmla="*/ 46 h 49"/>
                <a:gd name="T56" fmla="*/ 75 w 92"/>
                <a:gd name="T57" fmla="*/ 41 h 49"/>
                <a:gd name="T58" fmla="*/ 73 w 92"/>
                <a:gd name="T59" fmla="*/ 38 h 49"/>
                <a:gd name="T60" fmla="*/ 72 w 92"/>
                <a:gd name="T61" fmla="*/ 37 h 49"/>
                <a:gd name="T62" fmla="*/ 68 w 92"/>
                <a:gd name="T63" fmla="*/ 33 h 49"/>
                <a:gd name="T64" fmla="*/ 58 w 92"/>
                <a:gd name="T65" fmla="*/ 32 h 49"/>
                <a:gd name="T66" fmla="*/ 53 w 92"/>
                <a:gd name="T67" fmla="*/ 43 h 49"/>
                <a:gd name="T68" fmla="*/ 45 w 92"/>
                <a:gd name="T69" fmla="*/ 41 h 49"/>
                <a:gd name="T70" fmla="*/ 41 w 92"/>
                <a:gd name="T71" fmla="*/ 39 h 49"/>
                <a:gd name="T72" fmla="*/ 36 w 92"/>
                <a:gd name="T73" fmla="*/ 33 h 49"/>
                <a:gd name="T74" fmla="*/ 31 w 92"/>
                <a:gd name="T75" fmla="*/ 38 h 49"/>
                <a:gd name="T76" fmla="*/ 27 w 92"/>
                <a:gd name="T77" fmla="*/ 36 h 49"/>
                <a:gd name="T78" fmla="*/ 31 w 92"/>
                <a:gd name="T79" fmla="*/ 32 h 49"/>
                <a:gd name="T80" fmla="*/ 34 w 92"/>
                <a:gd name="T81" fmla="*/ 27 h 49"/>
                <a:gd name="T82" fmla="*/ 32 w 92"/>
                <a:gd name="T83" fmla="*/ 29 h 49"/>
                <a:gd name="T84" fmla="*/ 30 w 92"/>
                <a:gd name="T85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2" h="49">
                  <a:moveTo>
                    <a:pt x="30" y="24"/>
                  </a:moveTo>
                  <a:cubicBezTo>
                    <a:pt x="27" y="24"/>
                    <a:pt x="28" y="21"/>
                    <a:pt x="25" y="22"/>
                  </a:cubicBezTo>
                  <a:cubicBezTo>
                    <a:pt x="24" y="20"/>
                    <a:pt x="23" y="19"/>
                    <a:pt x="22" y="17"/>
                  </a:cubicBezTo>
                  <a:cubicBezTo>
                    <a:pt x="17" y="16"/>
                    <a:pt x="12" y="16"/>
                    <a:pt x="8" y="13"/>
                  </a:cubicBezTo>
                  <a:cubicBezTo>
                    <a:pt x="5" y="14"/>
                    <a:pt x="6" y="13"/>
                    <a:pt x="1" y="13"/>
                  </a:cubicBezTo>
                  <a:cubicBezTo>
                    <a:pt x="1" y="11"/>
                    <a:pt x="2" y="8"/>
                    <a:pt x="0" y="8"/>
                  </a:cubicBezTo>
                  <a:cubicBezTo>
                    <a:pt x="1" y="6"/>
                    <a:pt x="2" y="8"/>
                    <a:pt x="3" y="8"/>
                  </a:cubicBezTo>
                  <a:cubicBezTo>
                    <a:pt x="5" y="8"/>
                    <a:pt x="6" y="7"/>
                    <a:pt x="7" y="7"/>
                  </a:cubicBezTo>
                  <a:cubicBezTo>
                    <a:pt x="10" y="7"/>
                    <a:pt x="11" y="9"/>
                    <a:pt x="14" y="9"/>
                  </a:cubicBezTo>
                  <a:cubicBezTo>
                    <a:pt x="16" y="11"/>
                    <a:pt x="17" y="6"/>
                    <a:pt x="19" y="6"/>
                  </a:cubicBezTo>
                  <a:cubicBezTo>
                    <a:pt x="22" y="4"/>
                    <a:pt x="26" y="4"/>
                    <a:pt x="29" y="2"/>
                  </a:cubicBezTo>
                  <a:cubicBezTo>
                    <a:pt x="31" y="0"/>
                    <a:pt x="30" y="4"/>
                    <a:pt x="31" y="4"/>
                  </a:cubicBezTo>
                  <a:cubicBezTo>
                    <a:pt x="33" y="6"/>
                    <a:pt x="41" y="4"/>
                    <a:pt x="41" y="8"/>
                  </a:cubicBezTo>
                  <a:cubicBezTo>
                    <a:pt x="43" y="9"/>
                    <a:pt x="44" y="7"/>
                    <a:pt x="44" y="7"/>
                  </a:cubicBezTo>
                  <a:cubicBezTo>
                    <a:pt x="45" y="7"/>
                    <a:pt x="45" y="9"/>
                    <a:pt x="46" y="9"/>
                  </a:cubicBezTo>
                  <a:cubicBezTo>
                    <a:pt x="48" y="10"/>
                    <a:pt x="51" y="9"/>
                    <a:pt x="53" y="9"/>
                  </a:cubicBezTo>
                  <a:cubicBezTo>
                    <a:pt x="53" y="10"/>
                    <a:pt x="54" y="13"/>
                    <a:pt x="58" y="12"/>
                  </a:cubicBezTo>
                  <a:cubicBezTo>
                    <a:pt x="59" y="13"/>
                    <a:pt x="58" y="14"/>
                    <a:pt x="58" y="16"/>
                  </a:cubicBezTo>
                  <a:cubicBezTo>
                    <a:pt x="59" y="16"/>
                    <a:pt x="60" y="15"/>
                    <a:pt x="60" y="14"/>
                  </a:cubicBezTo>
                  <a:cubicBezTo>
                    <a:pt x="62" y="15"/>
                    <a:pt x="61" y="17"/>
                    <a:pt x="61" y="18"/>
                  </a:cubicBezTo>
                  <a:cubicBezTo>
                    <a:pt x="62" y="20"/>
                    <a:pt x="65" y="20"/>
                    <a:pt x="68" y="22"/>
                  </a:cubicBezTo>
                  <a:cubicBezTo>
                    <a:pt x="69" y="23"/>
                    <a:pt x="74" y="26"/>
                    <a:pt x="78" y="26"/>
                  </a:cubicBezTo>
                  <a:cubicBezTo>
                    <a:pt x="78" y="28"/>
                    <a:pt x="77" y="28"/>
                    <a:pt x="77" y="29"/>
                  </a:cubicBezTo>
                  <a:cubicBezTo>
                    <a:pt x="77" y="31"/>
                    <a:pt x="79" y="31"/>
                    <a:pt x="80" y="32"/>
                  </a:cubicBezTo>
                  <a:cubicBezTo>
                    <a:pt x="81" y="32"/>
                    <a:pt x="80" y="34"/>
                    <a:pt x="80" y="34"/>
                  </a:cubicBezTo>
                  <a:cubicBezTo>
                    <a:pt x="82" y="36"/>
                    <a:pt x="83" y="37"/>
                    <a:pt x="85" y="39"/>
                  </a:cubicBezTo>
                  <a:cubicBezTo>
                    <a:pt x="87" y="42"/>
                    <a:pt x="88" y="45"/>
                    <a:pt x="92" y="46"/>
                  </a:cubicBezTo>
                  <a:cubicBezTo>
                    <a:pt x="89" y="49"/>
                    <a:pt x="84" y="46"/>
                    <a:pt x="83" y="46"/>
                  </a:cubicBezTo>
                  <a:cubicBezTo>
                    <a:pt x="81" y="45"/>
                    <a:pt x="79" y="44"/>
                    <a:pt x="75" y="41"/>
                  </a:cubicBezTo>
                  <a:cubicBezTo>
                    <a:pt x="75" y="40"/>
                    <a:pt x="74" y="39"/>
                    <a:pt x="73" y="38"/>
                  </a:cubicBezTo>
                  <a:cubicBezTo>
                    <a:pt x="72" y="38"/>
                    <a:pt x="72" y="38"/>
                    <a:pt x="72" y="37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5" y="32"/>
                    <a:pt x="61" y="34"/>
                    <a:pt x="58" y="32"/>
                  </a:cubicBezTo>
                  <a:cubicBezTo>
                    <a:pt x="55" y="35"/>
                    <a:pt x="54" y="39"/>
                    <a:pt x="53" y="43"/>
                  </a:cubicBezTo>
                  <a:cubicBezTo>
                    <a:pt x="52" y="41"/>
                    <a:pt x="47" y="42"/>
                    <a:pt x="45" y="41"/>
                  </a:cubicBezTo>
                  <a:cubicBezTo>
                    <a:pt x="43" y="40"/>
                    <a:pt x="46" y="37"/>
                    <a:pt x="41" y="39"/>
                  </a:cubicBezTo>
                  <a:cubicBezTo>
                    <a:pt x="44" y="33"/>
                    <a:pt x="35" y="38"/>
                    <a:pt x="36" y="33"/>
                  </a:cubicBezTo>
                  <a:cubicBezTo>
                    <a:pt x="33" y="34"/>
                    <a:pt x="30" y="34"/>
                    <a:pt x="31" y="38"/>
                  </a:cubicBezTo>
                  <a:cubicBezTo>
                    <a:pt x="30" y="37"/>
                    <a:pt x="30" y="35"/>
                    <a:pt x="27" y="36"/>
                  </a:cubicBezTo>
                  <a:cubicBezTo>
                    <a:pt x="28" y="34"/>
                    <a:pt x="30" y="33"/>
                    <a:pt x="31" y="32"/>
                  </a:cubicBezTo>
                  <a:cubicBezTo>
                    <a:pt x="33" y="30"/>
                    <a:pt x="35" y="30"/>
                    <a:pt x="34" y="27"/>
                  </a:cubicBezTo>
                  <a:cubicBezTo>
                    <a:pt x="33" y="26"/>
                    <a:pt x="32" y="29"/>
                    <a:pt x="32" y="29"/>
                  </a:cubicBezTo>
                  <a:cubicBezTo>
                    <a:pt x="30" y="28"/>
                    <a:pt x="31" y="21"/>
                    <a:pt x="30" y="2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auto">
            <a:xfrm>
              <a:off x="6053312" y="3428555"/>
              <a:ext cx="28575" cy="28575"/>
            </a:xfrm>
            <a:custGeom>
              <a:avLst/>
              <a:gdLst>
                <a:gd name="T0" fmla="*/ 9 w 9"/>
                <a:gd name="T1" fmla="*/ 3 h 9"/>
                <a:gd name="T2" fmla="*/ 0 w 9"/>
                <a:gd name="T3" fmla="*/ 5 h 9"/>
                <a:gd name="T4" fmla="*/ 9 w 9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cubicBezTo>
                    <a:pt x="9" y="9"/>
                    <a:pt x="2" y="5"/>
                    <a:pt x="0" y="5"/>
                  </a:cubicBezTo>
                  <a:cubicBezTo>
                    <a:pt x="1" y="3"/>
                    <a:pt x="7" y="0"/>
                    <a:pt x="9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0" name="Freeform 74"/>
            <p:cNvSpPr>
              <a:spLocks/>
            </p:cNvSpPr>
            <p:nvPr/>
          </p:nvSpPr>
          <p:spPr bwMode="auto">
            <a:xfrm>
              <a:off x="6015212" y="3434905"/>
              <a:ext cx="22225" cy="12700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4" y="4"/>
                    <a:pt x="3" y="4"/>
                    <a:pt x="2" y="4"/>
                  </a:cubicBezTo>
                  <a:cubicBezTo>
                    <a:pt x="2" y="3"/>
                    <a:pt x="2" y="3"/>
                    <a:pt x="1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1" name="Freeform 75"/>
            <p:cNvSpPr>
              <a:spLocks/>
            </p:cNvSpPr>
            <p:nvPr/>
          </p:nvSpPr>
          <p:spPr bwMode="auto">
            <a:xfrm>
              <a:off x="6393037" y="3460305"/>
              <a:ext cx="57150" cy="41275"/>
            </a:xfrm>
            <a:custGeom>
              <a:avLst/>
              <a:gdLst>
                <a:gd name="T0" fmla="*/ 14 w 18"/>
                <a:gd name="T1" fmla="*/ 0 h 13"/>
                <a:gd name="T2" fmla="*/ 18 w 18"/>
                <a:gd name="T3" fmla="*/ 0 h 13"/>
                <a:gd name="T4" fmla="*/ 18 w 18"/>
                <a:gd name="T5" fmla="*/ 3 h 13"/>
                <a:gd name="T6" fmla="*/ 15 w 18"/>
                <a:gd name="T7" fmla="*/ 5 h 13"/>
                <a:gd name="T8" fmla="*/ 15 w 18"/>
                <a:gd name="T9" fmla="*/ 8 h 13"/>
                <a:gd name="T10" fmla="*/ 13 w 18"/>
                <a:gd name="T11" fmla="*/ 10 h 13"/>
                <a:gd name="T12" fmla="*/ 1 w 18"/>
                <a:gd name="T13" fmla="*/ 6 h 13"/>
                <a:gd name="T14" fmla="*/ 14 w 18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13">
                  <a:moveTo>
                    <a:pt x="14" y="0"/>
                  </a:moveTo>
                  <a:cubicBezTo>
                    <a:pt x="15" y="0"/>
                    <a:pt x="17" y="0"/>
                    <a:pt x="18" y="0"/>
                  </a:cubicBezTo>
                  <a:cubicBezTo>
                    <a:pt x="17" y="1"/>
                    <a:pt x="18" y="2"/>
                    <a:pt x="18" y="3"/>
                  </a:cubicBezTo>
                  <a:cubicBezTo>
                    <a:pt x="17" y="4"/>
                    <a:pt x="15" y="4"/>
                    <a:pt x="15" y="5"/>
                  </a:cubicBezTo>
                  <a:cubicBezTo>
                    <a:pt x="15" y="6"/>
                    <a:pt x="17" y="7"/>
                    <a:pt x="15" y="8"/>
                  </a:cubicBezTo>
                  <a:cubicBezTo>
                    <a:pt x="14" y="7"/>
                    <a:pt x="13" y="7"/>
                    <a:pt x="13" y="10"/>
                  </a:cubicBezTo>
                  <a:cubicBezTo>
                    <a:pt x="9" y="9"/>
                    <a:pt x="0" y="13"/>
                    <a:pt x="1" y="6"/>
                  </a:cubicBezTo>
                  <a:cubicBezTo>
                    <a:pt x="8" y="8"/>
                    <a:pt x="12" y="5"/>
                    <a:pt x="14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2" name="Freeform 76"/>
            <p:cNvSpPr>
              <a:spLocks/>
            </p:cNvSpPr>
            <p:nvPr/>
          </p:nvSpPr>
          <p:spPr bwMode="auto">
            <a:xfrm>
              <a:off x="5867574" y="3520630"/>
              <a:ext cx="31750" cy="15875"/>
            </a:xfrm>
            <a:custGeom>
              <a:avLst/>
              <a:gdLst>
                <a:gd name="T0" fmla="*/ 10 w 10"/>
                <a:gd name="T1" fmla="*/ 1 h 5"/>
                <a:gd name="T2" fmla="*/ 0 w 10"/>
                <a:gd name="T3" fmla="*/ 4 h 5"/>
                <a:gd name="T4" fmla="*/ 10 w 10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10" y="1"/>
                  </a:moveTo>
                  <a:cubicBezTo>
                    <a:pt x="8" y="3"/>
                    <a:pt x="6" y="5"/>
                    <a:pt x="0" y="4"/>
                  </a:cubicBezTo>
                  <a:cubicBezTo>
                    <a:pt x="1" y="0"/>
                    <a:pt x="6" y="1"/>
                    <a:pt x="10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auto">
            <a:xfrm>
              <a:off x="5915199" y="3520630"/>
              <a:ext cx="31750" cy="12700"/>
            </a:xfrm>
            <a:custGeom>
              <a:avLst/>
              <a:gdLst>
                <a:gd name="T0" fmla="*/ 10 w 10"/>
                <a:gd name="T1" fmla="*/ 1 h 4"/>
                <a:gd name="T2" fmla="*/ 0 w 10"/>
                <a:gd name="T3" fmla="*/ 3 h 4"/>
                <a:gd name="T4" fmla="*/ 10 w 10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4">
                  <a:moveTo>
                    <a:pt x="10" y="1"/>
                  </a:moveTo>
                  <a:cubicBezTo>
                    <a:pt x="9" y="4"/>
                    <a:pt x="5" y="3"/>
                    <a:pt x="0" y="3"/>
                  </a:cubicBezTo>
                  <a:cubicBezTo>
                    <a:pt x="2" y="0"/>
                    <a:pt x="6" y="1"/>
                    <a:pt x="10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4" name="Freeform 78"/>
            <p:cNvSpPr>
              <a:spLocks/>
            </p:cNvSpPr>
            <p:nvPr/>
          </p:nvSpPr>
          <p:spPr bwMode="auto">
            <a:xfrm>
              <a:off x="5977112" y="3520630"/>
              <a:ext cx="53975" cy="34925"/>
            </a:xfrm>
            <a:custGeom>
              <a:avLst/>
              <a:gdLst>
                <a:gd name="T0" fmla="*/ 17 w 17"/>
                <a:gd name="T1" fmla="*/ 1 h 11"/>
                <a:gd name="T2" fmla="*/ 15 w 17"/>
                <a:gd name="T3" fmla="*/ 6 h 11"/>
                <a:gd name="T4" fmla="*/ 13 w 17"/>
                <a:gd name="T5" fmla="*/ 6 h 11"/>
                <a:gd name="T6" fmla="*/ 2 w 17"/>
                <a:gd name="T7" fmla="*/ 11 h 11"/>
                <a:gd name="T8" fmla="*/ 5 w 17"/>
                <a:gd name="T9" fmla="*/ 7 h 11"/>
                <a:gd name="T10" fmla="*/ 8 w 17"/>
                <a:gd name="T11" fmla="*/ 4 h 11"/>
                <a:gd name="T12" fmla="*/ 10 w 17"/>
                <a:gd name="T13" fmla="*/ 2 h 11"/>
                <a:gd name="T14" fmla="*/ 17 w 17"/>
                <a:gd name="T1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1">
                  <a:moveTo>
                    <a:pt x="17" y="1"/>
                  </a:moveTo>
                  <a:cubicBezTo>
                    <a:pt x="17" y="3"/>
                    <a:pt x="16" y="5"/>
                    <a:pt x="15" y="6"/>
                  </a:cubicBezTo>
                  <a:cubicBezTo>
                    <a:pt x="15" y="6"/>
                    <a:pt x="13" y="5"/>
                    <a:pt x="13" y="6"/>
                  </a:cubicBezTo>
                  <a:cubicBezTo>
                    <a:pt x="11" y="8"/>
                    <a:pt x="7" y="11"/>
                    <a:pt x="2" y="11"/>
                  </a:cubicBezTo>
                  <a:cubicBezTo>
                    <a:pt x="0" y="8"/>
                    <a:pt x="4" y="8"/>
                    <a:pt x="5" y="7"/>
                  </a:cubicBezTo>
                  <a:cubicBezTo>
                    <a:pt x="6" y="6"/>
                    <a:pt x="7" y="5"/>
                    <a:pt x="8" y="4"/>
                  </a:cubicBezTo>
                  <a:cubicBezTo>
                    <a:pt x="9" y="4"/>
                    <a:pt x="10" y="4"/>
                    <a:pt x="10" y="2"/>
                  </a:cubicBezTo>
                  <a:cubicBezTo>
                    <a:pt x="14" y="3"/>
                    <a:pt x="14" y="0"/>
                    <a:pt x="17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5" name="Freeform 79"/>
            <p:cNvSpPr>
              <a:spLocks/>
            </p:cNvSpPr>
            <p:nvPr/>
          </p:nvSpPr>
          <p:spPr bwMode="auto">
            <a:xfrm>
              <a:off x="6796262" y="3982592"/>
              <a:ext cx="28575" cy="41275"/>
            </a:xfrm>
            <a:custGeom>
              <a:avLst/>
              <a:gdLst>
                <a:gd name="T0" fmla="*/ 2 w 9"/>
                <a:gd name="T1" fmla="*/ 0 h 13"/>
                <a:gd name="T2" fmla="*/ 3 w 9"/>
                <a:gd name="T3" fmla="*/ 3 h 13"/>
                <a:gd name="T4" fmla="*/ 7 w 9"/>
                <a:gd name="T5" fmla="*/ 6 h 13"/>
                <a:gd name="T6" fmla="*/ 8 w 9"/>
                <a:gd name="T7" fmla="*/ 13 h 13"/>
                <a:gd name="T8" fmla="*/ 4 w 9"/>
                <a:gd name="T9" fmla="*/ 13 h 13"/>
                <a:gd name="T10" fmla="*/ 0 w 9"/>
                <a:gd name="T11" fmla="*/ 3 h 13"/>
                <a:gd name="T12" fmla="*/ 2 w 9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3">
                  <a:moveTo>
                    <a:pt x="2" y="0"/>
                  </a:moveTo>
                  <a:cubicBezTo>
                    <a:pt x="3" y="0"/>
                    <a:pt x="2" y="2"/>
                    <a:pt x="3" y="3"/>
                  </a:cubicBezTo>
                  <a:cubicBezTo>
                    <a:pt x="1" y="4"/>
                    <a:pt x="8" y="5"/>
                    <a:pt x="7" y="6"/>
                  </a:cubicBezTo>
                  <a:cubicBezTo>
                    <a:pt x="4" y="9"/>
                    <a:pt x="9" y="7"/>
                    <a:pt x="8" y="13"/>
                  </a:cubicBezTo>
                  <a:cubicBezTo>
                    <a:pt x="6" y="13"/>
                    <a:pt x="5" y="11"/>
                    <a:pt x="4" y="13"/>
                  </a:cubicBezTo>
                  <a:cubicBezTo>
                    <a:pt x="2" y="11"/>
                    <a:pt x="2" y="6"/>
                    <a:pt x="0" y="3"/>
                  </a:cubicBezTo>
                  <a:cubicBezTo>
                    <a:pt x="1" y="3"/>
                    <a:pt x="1" y="1"/>
                    <a:pt x="2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auto">
            <a:xfrm>
              <a:off x="6805787" y="4017517"/>
              <a:ext cx="65088" cy="90488"/>
            </a:xfrm>
            <a:custGeom>
              <a:avLst/>
              <a:gdLst>
                <a:gd name="T0" fmla="*/ 6 w 20"/>
                <a:gd name="T1" fmla="*/ 0 h 28"/>
                <a:gd name="T2" fmla="*/ 7 w 20"/>
                <a:gd name="T3" fmla="*/ 2 h 28"/>
                <a:gd name="T4" fmla="*/ 10 w 20"/>
                <a:gd name="T5" fmla="*/ 2 h 28"/>
                <a:gd name="T6" fmla="*/ 20 w 20"/>
                <a:gd name="T7" fmla="*/ 7 h 28"/>
                <a:gd name="T8" fmla="*/ 20 w 20"/>
                <a:gd name="T9" fmla="*/ 13 h 28"/>
                <a:gd name="T10" fmla="*/ 16 w 20"/>
                <a:gd name="T11" fmla="*/ 13 h 28"/>
                <a:gd name="T12" fmla="*/ 15 w 20"/>
                <a:gd name="T13" fmla="*/ 16 h 28"/>
                <a:gd name="T14" fmla="*/ 14 w 20"/>
                <a:gd name="T15" fmla="*/ 23 h 28"/>
                <a:gd name="T16" fmla="*/ 12 w 20"/>
                <a:gd name="T17" fmla="*/ 26 h 28"/>
                <a:gd name="T18" fmla="*/ 6 w 20"/>
                <a:gd name="T19" fmla="*/ 27 h 28"/>
                <a:gd name="T20" fmla="*/ 5 w 20"/>
                <a:gd name="T21" fmla="*/ 23 h 28"/>
                <a:gd name="T22" fmla="*/ 7 w 20"/>
                <a:gd name="T23" fmla="*/ 21 h 28"/>
                <a:gd name="T24" fmla="*/ 0 w 20"/>
                <a:gd name="T25" fmla="*/ 17 h 28"/>
                <a:gd name="T26" fmla="*/ 5 w 20"/>
                <a:gd name="T27" fmla="*/ 12 h 28"/>
                <a:gd name="T28" fmla="*/ 6 w 20"/>
                <a:gd name="T2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8">
                  <a:moveTo>
                    <a:pt x="6" y="0"/>
                  </a:moveTo>
                  <a:cubicBezTo>
                    <a:pt x="7" y="0"/>
                    <a:pt x="7" y="1"/>
                    <a:pt x="7" y="2"/>
                  </a:cubicBezTo>
                  <a:cubicBezTo>
                    <a:pt x="7" y="4"/>
                    <a:pt x="10" y="2"/>
                    <a:pt x="10" y="2"/>
                  </a:cubicBezTo>
                  <a:cubicBezTo>
                    <a:pt x="14" y="4"/>
                    <a:pt x="12" y="8"/>
                    <a:pt x="20" y="7"/>
                  </a:cubicBezTo>
                  <a:cubicBezTo>
                    <a:pt x="20" y="9"/>
                    <a:pt x="20" y="11"/>
                    <a:pt x="20" y="13"/>
                  </a:cubicBezTo>
                  <a:cubicBezTo>
                    <a:pt x="19" y="13"/>
                    <a:pt x="17" y="13"/>
                    <a:pt x="16" y="13"/>
                  </a:cubicBezTo>
                  <a:cubicBezTo>
                    <a:pt x="16" y="15"/>
                    <a:pt x="16" y="15"/>
                    <a:pt x="15" y="16"/>
                  </a:cubicBezTo>
                  <a:cubicBezTo>
                    <a:pt x="17" y="19"/>
                    <a:pt x="14" y="20"/>
                    <a:pt x="14" y="23"/>
                  </a:cubicBezTo>
                  <a:cubicBezTo>
                    <a:pt x="14" y="24"/>
                    <a:pt x="10" y="25"/>
                    <a:pt x="12" y="26"/>
                  </a:cubicBezTo>
                  <a:cubicBezTo>
                    <a:pt x="13" y="28"/>
                    <a:pt x="8" y="26"/>
                    <a:pt x="6" y="27"/>
                  </a:cubicBezTo>
                  <a:cubicBezTo>
                    <a:pt x="6" y="25"/>
                    <a:pt x="5" y="25"/>
                    <a:pt x="5" y="23"/>
                  </a:cubicBezTo>
                  <a:cubicBezTo>
                    <a:pt x="4" y="21"/>
                    <a:pt x="6" y="21"/>
                    <a:pt x="7" y="21"/>
                  </a:cubicBezTo>
                  <a:cubicBezTo>
                    <a:pt x="5" y="19"/>
                    <a:pt x="5" y="16"/>
                    <a:pt x="0" y="17"/>
                  </a:cubicBezTo>
                  <a:cubicBezTo>
                    <a:pt x="0" y="13"/>
                    <a:pt x="3" y="14"/>
                    <a:pt x="5" y="12"/>
                  </a:cubicBezTo>
                  <a:cubicBezTo>
                    <a:pt x="5" y="6"/>
                    <a:pt x="5" y="6"/>
                    <a:pt x="6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7" name="Freeform 81"/>
            <p:cNvSpPr>
              <a:spLocks/>
            </p:cNvSpPr>
            <p:nvPr/>
          </p:nvSpPr>
          <p:spPr bwMode="auto">
            <a:xfrm>
              <a:off x="6332712" y="4092130"/>
              <a:ext cx="57150" cy="60325"/>
            </a:xfrm>
            <a:custGeom>
              <a:avLst/>
              <a:gdLst>
                <a:gd name="T0" fmla="*/ 17 w 18"/>
                <a:gd name="T1" fmla="*/ 1 h 19"/>
                <a:gd name="T2" fmla="*/ 17 w 18"/>
                <a:gd name="T3" fmla="*/ 9 h 19"/>
                <a:gd name="T4" fmla="*/ 15 w 18"/>
                <a:gd name="T5" fmla="*/ 6 h 19"/>
                <a:gd name="T6" fmla="*/ 14 w 18"/>
                <a:gd name="T7" fmla="*/ 8 h 19"/>
                <a:gd name="T8" fmla="*/ 14 w 18"/>
                <a:gd name="T9" fmla="*/ 14 h 19"/>
                <a:gd name="T10" fmla="*/ 12 w 18"/>
                <a:gd name="T11" fmla="*/ 14 h 19"/>
                <a:gd name="T12" fmla="*/ 12 w 18"/>
                <a:gd name="T13" fmla="*/ 16 h 19"/>
                <a:gd name="T14" fmla="*/ 8 w 18"/>
                <a:gd name="T15" fmla="*/ 19 h 19"/>
                <a:gd name="T16" fmla="*/ 5 w 18"/>
                <a:gd name="T17" fmla="*/ 15 h 19"/>
                <a:gd name="T18" fmla="*/ 3 w 18"/>
                <a:gd name="T19" fmla="*/ 13 h 19"/>
                <a:gd name="T20" fmla="*/ 0 w 18"/>
                <a:gd name="T21" fmla="*/ 5 h 19"/>
                <a:gd name="T22" fmla="*/ 10 w 18"/>
                <a:gd name="T23" fmla="*/ 3 h 19"/>
                <a:gd name="T24" fmla="*/ 17 w 18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9">
                  <a:moveTo>
                    <a:pt x="17" y="1"/>
                  </a:moveTo>
                  <a:cubicBezTo>
                    <a:pt x="16" y="4"/>
                    <a:pt x="18" y="6"/>
                    <a:pt x="17" y="9"/>
                  </a:cubicBezTo>
                  <a:cubicBezTo>
                    <a:pt x="16" y="9"/>
                    <a:pt x="15" y="7"/>
                    <a:pt x="15" y="6"/>
                  </a:cubicBezTo>
                  <a:cubicBezTo>
                    <a:pt x="15" y="7"/>
                    <a:pt x="14" y="7"/>
                    <a:pt x="14" y="8"/>
                  </a:cubicBezTo>
                  <a:cubicBezTo>
                    <a:pt x="14" y="9"/>
                    <a:pt x="15" y="12"/>
                    <a:pt x="14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1" y="14"/>
                    <a:pt x="12" y="16"/>
                    <a:pt x="12" y="16"/>
                  </a:cubicBezTo>
                  <a:cubicBezTo>
                    <a:pt x="10" y="18"/>
                    <a:pt x="8" y="17"/>
                    <a:pt x="8" y="19"/>
                  </a:cubicBezTo>
                  <a:cubicBezTo>
                    <a:pt x="6" y="18"/>
                    <a:pt x="6" y="17"/>
                    <a:pt x="5" y="15"/>
                  </a:cubicBezTo>
                  <a:cubicBezTo>
                    <a:pt x="5" y="15"/>
                    <a:pt x="3" y="13"/>
                    <a:pt x="3" y="13"/>
                  </a:cubicBezTo>
                  <a:cubicBezTo>
                    <a:pt x="2" y="10"/>
                    <a:pt x="3" y="7"/>
                    <a:pt x="0" y="5"/>
                  </a:cubicBezTo>
                  <a:cubicBezTo>
                    <a:pt x="2" y="3"/>
                    <a:pt x="6" y="4"/>
                    <a:pt x="10" y="3"/>
                  </a:cubicBezTo>
                  <a:cubicBezTo>
                    <a:pt x="12" y="2"/>
                    <a:pt x="14" y="0"/>
                    <a:pt x="17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8" name="Freeform 82"/>
            <p:cNvSpPr>
              <a:spLocks/>
            </p:cNvSpPr>
            <p:nvPr/>
          </p:nvSpPr>
          <p:spPr bwMode="auto">
            <a:xfrm>
              <a:off x="2744962" y="1515617"/>
              <a:ext cx="992188" cy="741363"/>
            </a:xfrm>
            <a:custGeom>
              <a:avLst/>
              <a:gdLst>
                <a:gd name="T0" fmla="*/ 220 w 310"/>
                <a:gd name="T1" fmla="*/ 26 h 231"/>
                <a:gd name="T2" fmla="*/ 232 w 310"/>
                <a:gd name="T3" fmla="*/ 27 h 231"/>
                <a:gd name="T4" fmla="*/ 251 w 310"/>
                <a:gd name="T5" fmla="*/ 22 h 231"/>
                <a:gd name="T6" fmla="*/ 253 w 310"/>
                <a:gd name="T7" fmla="*/ 31 h 231"/>
                <a:gd name="T8" fmla="*/ 272 w 310"/>
                <a:gd name="T9" fmla="*/ 26 h 231"/>
                <a:gd name="T10" fmla="*/ 293 w 310"/>
                <a:gd name="T11" fmla="*/ 23 h 231"/>
                <a:gd name="T12" fmla="*/ 309 w 310"/>
                <a:gd name="T13" fmla="*/ 26 h 231"/>
                <a:gd name="T14" fmla="*/ 285 w 310"/>
                <a:gd name="T15" fmla="*/ 39 h 231"/>
                <a:gd name="T16" fmla="*/ 277 w 310"/>
                <a:gd name="T17" fmla="*/ 49 h 231"/>
                <a:gd name="T18" fmla="*/ 266 w 310"/>
                <a:gd name="T19" fmla="*/ 67 h 231"/>
                <a:gd name="T20" fmla="*/ 264 w 310"/>
                <a:gd name="T21" fmla="*/ 81 h 231"/>
                <a:gd name="T22" fmla="*/ 277 w 310"/>
                <a:gd name="T23" fmla="*/ 102 h 231"/>
                <a:gd name="T24" fmla="*/ 268 w 310"/>
                <a:gd name="T25" fmla="*/ 111 h 231"/>
                <a:gd name="T26" fmla="*/ 256 w 310"/>
                <a:gd name="T27" fmla="*/ 117 h 231"/>
                <a:gd name="T28" fmla="*/ 267 w 310"/>
                <a:gd name="T29" fmla="*/ 140 h 231"/>
                <a:gd name="T30" fmla="*/ 245 w 310"/>
                <a:gd name="T31" fmla="*/ 138 h 231"/>
                <a:gd name="T32" fmla="*/ 248 w 310"/>
                <a:gd name="T33" fmla="*/ 145 h 231"/>
                <a:gd name="T34" fmla="*/ 239 w 310"/>
                <a:gd name="T35" fmla="*/ 158 h 231"/>
                <a:gd name="T36" fmla="*/ 222 w 310"/>
                <a:gd name="T37" fmla="*/ 163 h 231"/>
                <a:gd name="T38" fmla="*/ 208 w 310"/>
                <a:gd name="T39" fmla="*/ 169 h 231"/>
                <a:gd name="T40" fmla="*/ 201 w 310"/>
                <a:gd name="T41" fmla="*/ 177 h 231"/>
                <a:gd name="T42" fmla="*/ 167 w 310"/>
                <a:gd name="T43" fmla="*/ 189 h 231"/>
                <a:gd name="T44" fmla="*/ 164 w 310"/>
                <a:gd name="T45" fmla="*/ 202 h 231"/>
                <a:gd name="T46" fmla="*/ 156 w 310"/>
                <a:gd name="T47" fmla="*/ 213 h 231"/>
                <a:gd name="T48" fmla="*/ 140 w 310"/>
                <a:gd name="T49" fmla="*/ 226 h 231"/>
                <a:gd name="T50" fmla="*/ 123 w 310"/>
                <a:gd name="T51" fmla="*/ 217 h 231"/>
                <a:gd name="T52" fmla="*/ 112 w 310"/>
                <a:gd name="T53" fmla="*/ 204 h 231"/>
                <a:gd name="T54" fmla="*/ 106 w 310"/>
                <a:gd name="T55" fmla="*/ 195 h 231"/>
                <a:gd name="T56" fmla="*/ 101 w 310"/>
                <a:gd name="T57" fmla="*/ 177 h 231"/>
                <a:gd name="T58" fmla="*/ 104 w 310"/>
                <a:gd name="T59" fmla="*/ 170 h 231"/>
                <a:gd name="T60" fmla="*/ 111 w 310"/>
                <a:gd name="T61" fmla="*/ 158 h 231"/>
                <a:gd name="T62" fmla="*/ 115 w 310"/>
                <a:gd name="T63" fmla="*/ 144 h 231"/>
                <a:gd name="T64" fmla="*/ 103 w 310"/>
                <a:gd name="T65" fmla="*/ 130 h 231"/>
                <a:gd name="T66" fmla="*/ 90 w 310"/>
                <a:gd name="T67" fmla="*/ 115 h 231"/>
                <a:gd name="T68" fmla="*/ 81 w 310"/>
                <a:gd name="T69" fmla="*/ 106 h 231"/>
                <a:gd name="T70" fmla="*/ 71 w 310"/>
                <a:gd name="T71" fmla="*/ 93 h 231"/>
                <a:gd name="T72" fmla="*/ 36 w 310"/>
                <a:gd name="T73" fmla="*/ 88 h 231"/>
                <a:gd name="T74" fmla="*/ 19 w 310"/>
                <a:gd name="T75" fmla="*/ 86 h 231"/>
                <a:gd name="T76" fmla="*/ 12 w 310"/>
                <a:gd name="T77" fmla="*/ 80 h 231"/>
                <a:gd name="T78" fmla="*/ 12 w 310"/>
                <a:gd name="T79" fmla="*/ 72 h 231"/>
                <a:gd name="T80" fmla="*/ 23 w 310"/>
                <a:gd name="T81" fmla="*/ 57 h 231"/>
                <a:gd name="T82" fmla="*/ 39 w 310"/>
                <a:gd name="T83" fmla="*/ 43 h 231"/>
                <a:gd name="T84" fmla="*/ 31 w 310"/>
                <a:gd name="T85" fmla="*/ 42 h 231"/>
                <a:gd name="T86" fmla="*/ 36 w 310"/>
                <a:gd name="T87" fmla="*/ 39 h 231"/>
                <a:gd name="T88" fmla="*/ 47 w 310"/>
                <a:gd name="T89" fmla="*/ 32 h 231"/>
                <a:gd name="T90" fmla="*/ 75 w 310"/>
                <a:gd name="T91" fmla="*/ 20 h 231"/>
                <a:gd name="T92" fmla="*/ 108 w 310"/>
                <a:gd name="T93" fmla="*/ 18 h 231"/>
                <a:gd name="T94" fmla="*/ 123 w 310"/>
                <a:gd name="T95" fmla="*/ 15 h 231"/>
                <a:gd name="T96" fmla="*/ 140 w 310"/>
                <a:gd name="T97" fmla="*/ 19 h 231"/>
                <a:gd name="T98" fmla="*/ 138 w 310"/>
                <a:gd name="T99" fmla="*/ 8 h 231"/>
                <a:gd name="T100" fmla="*/ 177 w 310"/>
                <a:gd name="T101" fmla="*/ 5 h 231"/>
                <a:gd name="T102" fmla="*/ 192 w 310"/>
                <a:gd name="T103" fmla="*/ 1 h 231"/>
                <a:gd name="T104" fmla="*/ 240 w 310"/>
                <a:gd name="T105" fmla="*/ 6 h 231"/>
                <a:gd name="T106" fmla="*/ 259 w 310"/>
                <a:gd name="T107" fmla="*/ 12 h 231"/>
                <a:gd name="T108" fmla="*/ 219 w 310"/>
                <a:gd name="T109" fmla="*/ 22 h 231"/>
                <a:gd name="T110" fmla="*/ 210 w 310"/>
                <a:gd name="T111" fmla="*/ 2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10" h="231">
                  <a:moveTo>
                    <a:pt x="210" y="23"/>
                  </a:moveTo>
                  <a:cubicBezTo>
                    <a:pt x="210" y="24"/>
                    <a:pt x="212" y="24"/>
                    <a:pt x="212" y="26"/>
                  </a:cubicBezTo>
                  <a:cubicBezTo>
                    <a:pt x="214" y="27"/>
                    <a:pt x="216" y="24"/>
                    <a:pt x="216" y="24"/>
                  </a:cubicBezTo>
                  <a:cubicBezTo>
                    <a:pt x="217" y="24"/>
                    <a:pt x="218" y="25"/>
                    <a:pt x="218" y="25"/>
                  </a:cubicBezTo>
                  <a:cubicBezTo>
                    <a:pt x="219" y="25"/>
                    <a:pt x="219" y="26"/>
                    <a:pt x="220" y="26"/>
                  </a:cubicBezTo>
                  <a:cubicBezTo>
                    <a:pt x="221" y="25"/>
                    <a:pt x="221" y="25"/>
                    <a:pt x="222" y="24"/>
                  </a:cubicBezTo>
                  <a:cubicBezTo>
                    <a:pt x="223" y="24"/>
                    <a:pt x="224" y="24"/>
                    <a:pt x="224" y="24"/>
                  </a:cubicBezTo>
                  <a:cubicBezTo>
                    <a:pt x="225" y="24"/>
                    <a:pt x="226" y="24"/>
                    <a:pt x="226" y="24"/>
                  </a:cubicBezTo>
                  <a:cubicBezTo>
                    <a:pt x="231" y="23"/>
                    <a:pt x="236" y="21"/>
                    <a:pt x="240" y="23"/>
                  </a:cubicBezTo>
                  <a:cubicBezTo>
                    <a:pt x="239" y="26"/>
                    <a:pt x="234" y="24"/>
                    <a:pt x="232" y="27"/>
                  </a:cubicBezTo>
                  <a:cubicBezTo>
                    <a:pt x="233" y="29"/>
                    <a:pt x="235" y="27"/>
                    <a:pt x="235" y="27"/>
                  </a:cubicBezTo>
                  <a:cubicBezTo>
                    <a:pt x="237" y="27"/>
                    <a:pt x="237" y="28"/>
                    <a:pt x="241" y="27"/>
                  </a:cubicBezTo>
                  <a:cubicBezTo>
                    <a:pt x="242" y="26"/>
                    <a:pt x="243" y="26"/>
                    <a:pt x="244" y="26"/>
                  </a:cubicBezTo>
                  <a:cubicBezTo>
                    <a:pt x="250" y="23"/>
                    <a:pt x="250" y="23"/>
                    <a:pt x="250" y="23"/>
                  </a:cubicBezTo>
                  <a:cubicBezTo>
                    <a:pt x="253" y="26"/>
                    <a:pt x="249" y="22"/>
                    <a:pt x="251" y="22"/>
                  </a:cubicBezTo>
                  <a:cubicBezTo>
                    <a:pt x="252" y="22"/>
                    <a:pt x="255" y="22"/>
                    <a:pt x="255" y="22"/>
                  </a:cubicBezTo>
                  <a:cubicBezTo>
                    <a:pt x="256" y="21"/>
                    <a:pt x="258" y="20"/>
                    <a:pt x="261" y="20"/>
                  </a:cubicBezTo>
                  <a:cubicBezTo>
                    <a:pt x="262" y="22"/>
                    <a:pt x="262" y="24"/>
                    <a:pt x="260" y="24"/>
                  </a:cubicBezTo>
                  <a:cubicBezTo>
                    <a:pt x="260" y="25"/>
                    <a:pt x="258" y="26"/>
                    <a:pt x="258" y="27"/>
                  </a:cubicBezTo>
                  <a:cubicBezTo>
                    <a:pt x="256" y="28"/>
                    <a:pt x="256" y="31"/>
                    <a:pt x="253" y="31"/>
                  </a:cubicBezTo>
                  <a:cubicBezTo>
                    <a:pt x="253" y="33"/>
                    <a:pt x="254" y="32"/>
                    <a:pt x="255" y="31"/>
                  </a:cubicBezTo>
                  <a:cubicBezTo>
                    <a:pt x="256" y="31"/>
                    <a:pt x="257" y="30"/>
                    <a:pt x="258" y="31"/>
                  </a:cubicBezTo>
                  <a:cubicBezTo>
                    <a:pt x="259" y="31"/>
                    <a:pt x="258" y="29"/>
                    <a:pt x="259" y="28"/>
                  </a:cubicBezTo>
                  <a:cubicBezTo>
                    <a:pt x="260" y="27"/>
                    <a:pt x="265" y="28"/>
                    <a:pt x="265" y="26"/>
                  </a:cubicBezTo>
                  <a:cubicBezTo>
                    <a:pt x="267" y="28"/>
                    <a:pt x="270" y="27"/>
                    <a:pt x="272" y="26"/>
                  </a:cubicBezTo>
                  <a:cubicBezTo>
                    <a:pt x="275" y="26"/>
                    <a:pt x="277" y="25"/>
                    <a:pt x="278" y="27"/>
                  </a:cubicBezTo>
                  <a:cubicBezTo>
                    <a:pt x="279" y="26"/>
                    <a:pt x="280" y="24"/>
                    <a:pt x="282" y="23"/>
                  </a:cubicBezTo>
                  <a:cubicBezTo>
                    <a:pt x="284" y="24"/>
                    <a:pt x="286" y="23"/>
                    <a:pt x="288" y="23"/>
                  </a:cubicBezTo>
                  <a:cubicBezTo>
                    <a:pt x="289" y="22"/>
                    <a:pt x="290" y="22"/>
                    <a:pt x="292" y="22"/>
                  </a:cubicBezTo>
                  <a:cubicBezTo>
                    <a:pt x="291" y="22"/>
                    <a:pt x="292" y="23"/>
                    <a:pt x="293" y="23"/>
                  </a:cubicBezTo>
                  <a:cubicBezTo>
                    <a:pt x="293" y="23"/>
                    <a:pt x="294" y="23"/>
                    <a:pt x="295" y="23"/>
                  </a:cubicBezTo>
                  <a:cubicBezTo>
                    <a:pt x="297" y="23"/>
                    <a:pt x="299" y="23"/>
                    <a:pt x="299" y="23"/>
                  </a:cubicBezTo>
                  <a:cubicBezTo>
                    <a:pt x="300" y="24"/>
                    <a:pt x="300" y="24"/>
                    <a:pt x="300" y="23"/>
                  </a:cubicBezTo>
                  <a:cubicBezTo>
                    <a:pt x="301" y="23"/>
                    <a:pt x="301" y="23"/>
                    <a:pt x="302" y="23"/>
                  </a:cubicBezTo>
                  <a:cubicBezTo>
                    <a:pt x="304" y="24"/>
                    <a:pt x="306" y="26"/>
                    <a:pt x="309" y="26"/>
                  </a:cubicBezTo>
                  <a:cubicBezTo>
                    <a:pt x="310" y="28"/>
                    <a:pt x="308" y="27"/>
                    <a:pt x="307" y="28"/>
                  </a:cubicBezTo>
                  <a:cubicBezTo>
                    <a:pt x="306" y="29"/>
                    <a:pt x="305" y="30"/>
                    <a:pt x="304" y="31"/>
                  </a:cubicBezTo>
                  <a:cubicBezTo>
                    <a:pt x="301" y="32"/>
                    <a:pt x="296" y="31"/>
                    <a:pt x="295" y="36"/>
                  </a:cubicBezTo>
                  <a:cubicBezTo>
                    <a:pt x="292" y="36"/>
                    <a:pt x="288" y="35"/>
                    <a:pt x="287" y="37"/>
                  </a:cubicBezTo>
                  <a:cubicBezTo>
                    <a:pt x="288" y="39"/>
                    <a:pt x="291" y="40"/>
                    <a:pt x="285" y="39"/>
                  </a:cubicBezTo>
                  <a:cubicBezTo>
                    <a:pt x="286" y="41"/>
                    <a:pt x="288" y="40"/>
                    <a:pt x="289" y="41"/>
                  </a:cubicBezTo>
                  <a:cubicBezTo>
                    <a:pt x="287" y="44"/>
                    <a:pt x="281" y="43"/>
                    <a:pt x="280" y="48"/>
                  </a:cubicBezTo>
                  <a:cubicBezTo>
                    <a:pt x="278" y="48"/>
                    <a:pt x="281" y="46"/>
                    <a:pt x="280" y="46"/>
                  </a:cubicBezTo>
                  <a:cubicBezTo>
                    <a:pt x="280" y="45"/>
                    <a:pt x="276" y="48"/>
                    <a:pt x="274" y="48"/>
                  </a:cubicBezTo>
                  <a:cubicBezTo>
                    <a:pt x="274" y="49"/>
                    <a:pt x="276" y="49"/>
                    <a:pt x="277" y="49"/>
                  </a:cubicBezTo>
                  <a:cubicBezTo>
                    <a:pt x="274" y="52"/>
                    <a:pt x="275" y="51"/>
                    <a:pt x="274" y="56"/>
                  </a:cubicBezTo>
                  <a:cubicBezTo>
                    <a:pt x="274" y="57"/>
                    <a:pt x="270" y="57"/>
                    <a:pt x="269" y="58"/>
                  </a:cubicBezTo>
                  <a:cubicBezTo>
                    <a:pt x="269" y="59"/>
                    <a:pt x="270" y="61"/>
                    <a:pt x="269" y="62"/>
                  </a:cubicBezTo>
                  <a:cubicBezTo>
                    <a:pt x="268" y="63"/>
                    <a:pt x="266" y="63"/>
                    <a:pt x="264" y="63"/>
                  </a:cubicBezTo>
                  <a:cubicBezTo>
                    <a:pt x="264" y="65"/>
                    <a:pt x="266" y="65"/>
                    <a:pt x="266" y="67"/>
                  </a:cubicBezTo>
                  <a:cubicBezTo>
                    <a:pt x="267" y="70"/>
                    <a:pt x="270" y="69"/>
                    <a:pt x="272" y="70"/>
                  </a:cubicBezTo>
                  <a:cubicBezTo>
                    <a:pt x="272" y="70"/>
                    <a:pt x="271" y="72"/>
                    <a:pt x="272" y="72"/>
                  </a:cubicBezTo>
                  <a:cubicBezTo>
                    <a:pt x="273" y="73"/>
                    <a:pt x="274" y="72"/>
                    <a:pt x="275" y="73"/>
                  </a:cubicBezTo>
                  <a:cubicBezTo>
                    <a:pt x="275" y="76"/>
                    <a:pt x="277" y="76"/>
                    <a:pt x="277" y="78"/>
                  </a:cubicBezTo>
                  <a:cubicBezTo>
                    <a:pt x="273" y="80"/>
                    <a:pt x="269" y="79"/>
                    <a:pt x="264" y="81"/>
                  </a:cubicBezTo>
                  <a:cubicBezTo>
                    <a:pt x="267" y="84"/>
                    <a:pt x="270" y="88"/>
                    <a:pt x="277" y="87"/>
                  </a:cubicBezTo>
                  <a:cubicBezTo>
                    <a:pt x="276" y="89"/>
                    <a:pt x="278" y="90"/>
                    <a:pt x="279" y="90"/>
                  </a:cubicBezTo>
                  <a:cubicBezTo>
                    <a:pt x="280" y="92"/>
                    <a:pt x="277" y="91"/>
                    <a:pt x="277" y="93"/>
                  </a:cubicBezTo>
                  <a:cubicBezTo>
                    <a:pt x="276" y="95"/>
                    <a:pt x="275" y="96"/>
                    <a:pt x="273" y="96"/>
                  </a:cubicBezTo>
                  <a:cubicBezTo>
                    <a:pt x="271" y="101"/>
                    <a:pt x="278" y="98"/>
                    <a:pt x="277" y="102"/>
                  </a:cubicBezTo>
                  <a:cubicBezTo>
                    <a:pt x="274" y="102"/>
                    <a:pt x="274" y="103"/>
                    <a:pt x="275" y="104"/>
                  </a:cubicBezTo>
                  <a:cubicBezTo>
                    <a:pt x="275" y="106"/>
                    <a:pt x="273" y="105"/>
                    <a:pt x="272" y="104"/>
                  </a:cubicBezTo>
                  <a:cubicBezTo>
                    <a:pt x="271" y="104"/>
                    <a:pt x="270" y="103"/>
                    <a:pt x="269" y="104"/>
                  </a:cubicBezTo>
                  <a:cubicBezTo>
                    <a:pt x="267" y="104"/>
                    <a:pt x="268" y="108"/>
                    <a:pt x="265" y="107"/>
                  </a:cubicBezTo>
                  <a:cubicBezTo>
                    <a:pt x="265" y="109"/>
                    <a:pt x="266" y="111"/>
                    <a:pt x="268" y="111"/>
                  </a:cubicBezTo>
                  <a:cubicBezTo>
                    <a:pt x="268" y="112"/>
                    <a:pt x="266" y="112"/>
                    <a:pt x="265" y="112"/>
                  </a:cubicBezTo>
                  <a:cubicBezTo>
                    <a:pt x="264" y="112"/>
                    <a:pt x="263" y="112"/>
                    <a:pt x="263" y="112"/>
                  </a:cubicBezTo>
                  <a:cubicBezTo>
                    <a:pt x="259" y="113"/>
                    <a:pt x="256" y="116"/>
                    <a:pt x="253" y="116"/>
                  </a:cubicBezTo>
                  <a:cubicBezTo>
                    <a:pt x="253" y="117"/>
                    <a:pt x="254" y="117"/>
                    <a:pt x="255" y="117"/>
                  </a:cubicBezTo>
                  <a:cubicBezTo>
                    <a:pt x="255" y="117"/>
                    <a:pt x="256" y="117"/>
                    <a:pt x="256" y="117"/>
                  </a:cubicBezTo>
                  <a:cubicBezTo>
                    <a:pt x="258" y="118"/>
                    <a:pt x="258" y="122"/>
                    <a:pt x="261" y="121"/>
                  </a:cubicBezTo>
                  <a:cubicBezTo>
                    <a:pt x="262" y="124"/>
                    <a:pt x="259" y="124"/>
                    <a:pt x="259" y="125"/>
                  </a:cubicBezTo>
                  <a:cubicBezTo>
                    <a:pt x="258" y="127"/>
                    <a:pt x="261" y="130"/>
                    <a:pt x="258" y="131"/>
                  </a:cubicBezTo>
                  <a:cubicBezTo>
                    <a:pt x="259" y="136"/>
                    <a:pt x="268" y="134"/>
                    <a:pt x="269" y="140"/>
                  </a:cubicBezTo>
                  <a:cubicBezTo>
                    <a:pt x="269" y="140"/>
                    <a:pt x="268" y="140"/>
                    <a:pt x="267" y="140"/>
                  </a:cubicBezTo>
                  <a:cubicBezTo>
                    <a:pt x="266" y="140"/>
                    <a:pt x="264" y="140"/>
                    <a:pt x="264" y="139"/>
                  </a:cubicBezTo>
                  <a:cubicBezTo>
                    <a:pt x="263" y="139"/>
                    <a:pt x="263" y="140"/>
                    <a:pt x="264" y="140"/>
                  </a:cubicBezTo>
                  <a:cubicBezTo>
                    <a:pt x="261" y="144"/>
                    <a:pt x="259" y="143"/>
                    <a:pt x="253" y="143"/>
                  </a:cubicBezTo>
                  <a:cubicBezTo>
                    <a:pt x="254" y="138"/>
                    <a:pt x="247" y="142"/>
                    <a:pt x="249" y="138"/>
                  </a:cubicBezTo>
                  <a:cubicBezTo>
                    <a:pt x="247" y="137"/>
                    <a:pt x="246" y="138"/>
                    <a:pt x="245" y="138"/>
                  </a:cubicBezTo>
                  <a:cubicBezTo>
                    <a:pt x="244" y="139"/>
                    <a:pt x="243" y="139"/>
                    <a:pt x="241" y="139"/>
                  </a:cubicBezTo>
                  <a:cubicBezTo>
                    <a:pt x="243" y="140"/>
                    <a:pt x="242" y="141"/>
                    <a:pt x="240" y="141"/>
                  </a:cubicBezTo>
                  <a:cubicBezTo>
                    <a:pt x="240" y="143"/>
                    <a:pt x="247" y="143"/>
                    <a:pt x="241" y="144"/>
                  </a:cubicBezTo>
                  <a:cubicBezTo>
                    <a:pt x="242" y="146"/>
                    <a:pt x="244" y="145"/>
                    <a:pt x="245" y="145"/>
                  </a:cubicBezTo>
                  <a:cubicBezTo>
                    <a:pt x="246" y="145"/>
                    <a:pt x="247" y="145"/>
                    <a:pt x="248" y="145"/>
                  </a:cubicBezTo>
                  <a:cubicBezTo>
                    <a:pt x="251" y="145"/>
                    <a:pt x="254" y="147"/>
                    <a:pt x="258" y="146"/>
                  </a:cubicBezTo>
                  <a:cubicBezTo>
                    <a:pt x="255" y="150"/>
                    <a:pt x="252" y="153"/>
                    <a:pt x="249" y="156"/>
                  </a:cubicBezTo>
                  <a:cubicBezTo>
                    <a:pt x="246" y="156"/>
                    <a:pt x="244" y="157"/>
                    <a:pt x="241" y="158"/>
                  </a:cubicBezTo>
                  <a:cubicBezTo>
                    <a:pt x="241" y="158"/>
                    <a:pt x="241" y="158"/>
                    <a:pt x="240" y="158"/>
                  </a:cubicBezTo>
                  <a:cubicBezTo>
                    <a:pt x="240" y="158"/>
                    <a:pt x="239" y="157"/>
                    <a:pt x="239" y="158"/>
                  </a:cubicBezTo>
                  <a:cubicBezTo>
                    <a:pt x="238" y="159"/>
                    <a:pt x="238" y="158"/>
                    <a:pt x="236" y="158"/>
                  </a:cubicBezTo>
                  <a:cubicBezTo>
                    <a:pt x="235" y="158"/>
                    <a:pt x="233" y="158"/>
                    <a:pt x="231" y="159"/>
                  </a:cubicBezTo>
                  <a:cubicBezTo>
                    <a:pt x="229" y="160"/>
                    <a:pt x="227" y="160"/>
                    <a:pt x="225" y="160"/>
                  </a:cubicBezTo>
                  <a:cubicBezTo>
                    <a:pt x="223" y="160"/>
                    <a:pt x="225" y="162"/>
                    <a:pt x="225" y="161"/>
                  </a:cubicBezTo>
                  <a:cubicBezTo>
                    <a:pt x="224" y="163"/>
                    <a:pt x="223" y="163"/>
                    <a:pt x="222" y="163"/>
                  </a:cubicBezTo>
                  <a:cubicBezTo>
                    <a:pt x="221" y="163"/>
                    <a:pt x="220" y="162"/>
                    <a:pt x="219" y="163"/>
                  </a:cubicBezTo>
                  <a:cubicBezTo>
                    <a:pt x="219" y="164"/>
                    <a:pt x="220" y="164"/>
                    <a:pt x="221" y="164"/>
                  </a:cubicBezTo>
                  <a:cubicBezTo>
                    <a:pt x="221" y="166"/>
                    <a:pt x="212" y="167"/>
                    <a:pt x="214" y="163"/>
                  </a:cubicBezTo>
                  <a:cubicBezTo>
                    <a:pt x="213" y="163"/>
                    <a:pt x="209" y="163"/>
                    <a:pt x="208" y="164"/>
                  </a:cubicBezTo>
                  <a:cubicBezTo>
                    <a:pt x="208" y="165"/>
                    <a:pt x="209" y="168"/>
                    <a:pt x="208" y="169"/>
                  </a:cubicBezTo>
                  <a:cubicBezTo>
                    <a:pt x="209" y="169"/>
                    <a:pt x="205" y="167"/>
                    <a:pt x="205" y="169"/>
                  </a:cubicBezTo>
                  <a:cubicBezTo>
                    <a:pt x="204" y="170"/>
                    <a:pt x="207" y="171"/>
                    <a:pt x="206" y="173"/>
                  </a:cubicBezTo>
                  <a:cubicBezTo>
                    <a:pt x="204" y="174"/>
                    <a:pt x="204" y="173"/>
                    <a:pt x="202" y="173"/>
                  </a:cubicBezTo>
                  <a:cubicBezTo>
                    <a:pt x="202" y="174"/>
                    <a:pt x="202" y="175"/>
                    <a:pt x="202" y="177"/>
                  </a:cubicBezTo>
                  <a:cubicBezTo>
                    <a:pt x="202" y="177"/>
                    <a:pt x="201" y="177"/>
                    <a:pt x="201" y="177"/>
                  </a:cubicBezTo>
                  <a:cubicBezTo>
                    <a:pt x="201" y="176"/>
                    <a:pt x="200" y="176"/>
                    <a:pt x="200" y="177"/>
                  </a:cubicBezTo>
                  <a:cubicBezTo>
                    <a:pt x="198" y="177"/>
                    <a:pt x="199" y="179"/>
                    <a:pt x="198" y="179"/>
                  </a:cubicBezTo>
                  <a:cubicBezTo>
                    <a:pt x="197" y="180"/>
                    <a:pt x="191" y="179"/>
                    <a:pt x="192" y="183"/>
                  </a:cubicBezTo>
                  <a:cubicBezTo>
                    <a:pt x="187" y="184"/>
                    <a:pt x="181" y="184"/>
                    <a:pt x="174" y="184"/>
                  </a:cubicBezTo>
                  <a:cubicBezTo>
                    <a:pt x="172" y="186"/>
                    <a:pt x="170" y="192"/>
                    <a:pt x="167" y="189"/>
                  </a:cubicBezTo>
                  <a:cubicBezTo>
                    <a:pt x="167" y="190"/>
                    <a:pt x="169" y="191"/>
                    <a:pt x="168" y="193"/>
                  </a:cubicBezTo>
                  <a:cubicBezTo>
                    <a:pt x="166" y="193"/>
                    <a:pt x="166" y="193"/>
                    <a:pt x="166" y="193"/>
                  </a:cubicBezTo>
                  <a:cubicBezTo>
                    <a:pt x="165" y="193"/>
                    <a:pt x="167" y="195"/>
                    <a:pt x="167" y="195"/>
                  </a:cubicBezTo>
                  <a:cubicBezTo>
                    <a:pt x="167" y="195"/>
                    <a:pt x="166" y="196"/>
                    <a:pt x="166" y="197"/>
                  </a:cubicBezTo>
                  <a:cubicBezTo>
                    <a:pt x="166" y="198"/>
                    <a:pt x="162" y="201"/>
                    <a:pt x="164" y="202"/>
                  </a:cubicBezTo>
                  <a:cubicBezTo>
                    <a:pt x="165" y="203"/>
                    <a:pt x="162" y="202"/>
                    <a:pt x="162" y="203"/>
                  </a:cubicBezTo>
                  <a:cubicBezTo>
                    <a:pt x="161" y="203"/>
                    <a:pt x="160" y="205"/>
                    <a:pt x="159" y="205"/>
                  </a:cubicBezTo>
                  <a:cubicBezTo>
                    <a:pt x="159" y="206"/>
                    <a:pt x="160" y="208"/>
                    <a:pt x="159" y="208"/>
                  </a:cubicBezTo>
                  <a:cubicBezTo>
                    <a:pt x="158" y="209"/>
                    <a:pt x="159" y="211"/>
                    <a:pt x="158" y="213"/>
                  </a:cubicBezTo>
                  <a:cubicBezTo>
                    <a:pt x="156" y="213"/>
                    <a:pt x="156" y="213"/>
                    <a:pt x="156" y="213"/>
                  </a:cubicBezTo>
                  <a:cubicBezTo>
                    <a:pt x="155" y="214"/>
                    <a:pt x="157" y="215"/>
                    <a:pt x="157" y="216"/>
                  </a:cubicBezTo>
                  <a:cubicBezTo>
                    <a:pt x="157" y="218"/>
                    <a:pt x="156" y="218"/>
                    <a:pt x="156" y="219"/>
                  </a:cubicBezTo>
                  <a:cubicBezTo>
                    <a:pt x="155" y="220"/>
                    <a:pt x="157" y="222"/>
                    <a:pt x="157" y="222"/>
                  </a:cubicBezTo>
                  <a:cubicBezTo>
                    <a:pt x="155" y="226"/>
                    <a:pt x="153" y="228"/>
                    <a:pt x="149" y="231"/>
                  </a:cubicBezTo>
                  <a:cubicBezTo>
                    <a:pt x="145" y="230"/>
                    <a:pt x="143" y="228"/>
                    <a:pt x="140" y="226"/>
                  </a:cubicBezTo>
                  <a:cubicBezTo>
                    <a:pt x="138" y="228"/>
                    <a:pt x="135" y="227"/>
                    <a:pt x="132" y="225"/>
                  </a:cubicBezTo>
                  <a:cubicBezTo>
                    <a:pt x="131" y="224"/>
                    <a:pt x="130" y="223"/>
                    <a:pt x="130" y="223"/>
                  </a:cubicBezTo>
                  <a:cubicBezTo>
                    <a:pt x="129" y="223"/>
                    <a:pt x="129" y="225"/>
                    <a:pt x="129" y="226"/>
                  </a:cubicBezTo>
                  <a:cubicBezTo>
                    <a:pt x="128" y="225"/>
                    <a:pt x="128" y="223"/>
                    <a:pt x="127" y="222"/>
                  </a:cubicBezTo>
                  <a:cubicBezTo>
                    <a:pt x="125" y="220"/>
                    <a:pt x="122" y="221"/>
                    <a:pt x="123" y="217"/>
                  </a:cubicBezTo>
                  <a:cubicBezTo>
                    <a:pt x="121" y="215"/>
                    <a:pt x="119" y="214"/>
                    <a:pt x="118" y="213"/>
                  </a:cubicBezTo>
                  <a:cubicBezTo>
                    <a:pt x="118" y="212"/>
                    <a:pt x="119" y="212"/>
                    <a:pt x="120" y="212"/>
                  </a:cubicBezTo>
                  <a:cubicBezTo>
                    <a:pt x="120" y="209"/>
                    <a:pt x="117" y="210"/>
                    <a:pt x="115" y="208"/>
                  </a:cubicBezTo>
                  <a:cubicBezTo>
                    <a:pt x="114" y="207"/>
                    <a:pt x="114" y="205"/>
                    <a:pt x="113" y="204"/>
                  </a:cubicBezTo>
                  <a:cubicBezTo>
                    <a:pt x="111" y="206"/>
                    <a:pt x="111" y="205"/>
                    <a:pt x="112" y="204"/>
                  </a:cubicBezTo>
                  <a:cubicBezTo>
                    <a:pt x="112" y="203"/>
                    <a:pt x="113" y="203"/>
                    <a:pt x="113" y="203"/>
                  </a:cubicBezTo>
                  <a:cubicBezTo>
                    <a:pt x="112" y="202"/>
                    <a:pt x="112" y="202"/>
                    <a:pt x="111" y="202"/>
                  </a:cubicBezTo>
                  <a:cubicBezTo>
                    <a:pt x="111" y="202"/>
                    <a:pt x="110" y="202"/>
                    <a:pt x="110" y="202"/>
                  </a:cubicBezTo>
                  <a:cubicBezTo>
                    <a:pt x="109" y="200"/>
                    <a:pt x="111" y="198"/>
                    <a:pt x="109" y="198"/>
                  </a:cubicBezTo>
                  <a:cubicBezTo>
                    <a:pt x="107" y="198"/>
                    <a:pt x="108" y="192"/>
                    <a:pt x="106" y="195"/>
                  </a:cubicBezTo>
                  <a:cubicBezTo>
                    <a:pt x="105" y="195"/>
                    <a:pt x="105" y="192"/>
                    <a:pt x="103" y="193"/>
                  </a:cubicBezTo>
                  <a:cubicBezTo>
                    <a:pt x="103" y="191"/>
                    <a:pt x="105" y="191"/>
                    <a:pt x="105" y="189"/>
                  </a:cubicBezTo>
                  <a:cubicBezTo>
                    <a:pt x="105" y="188"/>
                    <a:pt x="103" y="188"/>
                    <a:pt x="102" y="188"/>
                  </a:cubicBezTo>
                  <a:cubicBezTo>
                    <a:pt x="101" y="188"/>
                    <a:pt x="101" y="188"/>
                    <a:pt x="100" y="188"/>
                  </a:cubicBezTo>
                  <a:cubicBezTo>
                    <a:pt x="99" y="183"/>
                    <a:pt x="99" y="181"/>
                    <a:pt x="101" y="177"/>
                  </a:cubicBezTo>
                  <a:cubicBezTo>
                    <a:pt x="98" y="175"/>
                    <a:pt x="104" y="173"/>
                    <a:pt x="99" y="173"/>
                  </a:cubicBezTo>
                  <a:cubicBezTo>
                    <a:pt x="98" y="171"/>
                    <a:pt x="101" y="172"/>
                    <a:pt x="101" y="171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2" y="169"/>
                    <a:pt x="102" y="169"/>
                    <a:pt x="102" y="170"/>
                  </a:cubicBezTo>
                  <a:cubicBezTo>
                    <a:pt x="103" y="170"/>
                    <a:pt x="103" y="170"/>
                    <a:pt x="104" y="170"/>
                  </a:cubicBezTo>
                  <a:cubicBezTo>
                    <a:pt x="104" y="168"/>
                    <a:pt x="104" y="165"/>
                    <a:pt x="104" y="163"/>
                  </a:cubicBezTo>
                  <a:cubicBezTo>
                    <a:pt x="106" y="163"/>
                    <a:pt x="107" y="162"/>
                    <a:pt x="108" y="160"/>
                  </a:cubicBezTo>
                  <a:cubicBezTo>
                    <a:pt x="109" y="160"/>
                    <a:pt x="109" y="162"/>
                    <a:pt x="109" y="163"/>
                  </a:cubicBezTo>
                  <a:cubicBezTo>
                    <a:pt x="110" y="162"/>
                    <a:pt x="110" y="160"/>
                    <a:pt x="113" y="160"/>
                  </a:cubicBezTo>
                  <a:cubicBezTo>
                    <a:pt x="114" y="159"/>
                    <a:pt x="111" y="158"/>
                    <a:pt x="111" y="158"/>
                  </a:cubicBezTo>
                  <a:cubicBezTo>
                    <a:pt x="111" y="156"/>
                    <a:pt x="115" y="156"/>
                    <a:pt x="115" y="155"/>
                  </a:cubicBezTo>
                  <a:cubicBezTo>
                    <a:pt x="116" y="153"/>
                    <a:pt x="111" y="152"/>
                    <a:pt x="114" y="149"/>
                  </a:cubicBezTo>
                  <a:cubicBezTo>
                    <a:pt x="111" y="151"/>
                    <a:pt x="112" y="150"/>
                    <a:pt x="112" y="149"/>
                  </a:cubicBezTo>
                  <a:cubicBezTo>
                    <a:pt x="112" y="148"/>
                    <a:pt x="112" y="147"/>
                    <a:pt x="108" y="148"/>
                  </a:cubicBezTo>
                  <a:cubicBezTo>
                    <a:pt x="107" y="143"/>
                    <a:pt x="111" y="144"/>
                    <a:pt x="115" y="144"/>
                  </a:cubicBezTo>
                  <a:cubicBezTo>
                    <a:pt x="115" y="142"/>
                    <a:pt x="113" y="143"/>
                    <a:pt x="113" y="141"/>
                  </a:cubicBezTo>
                  <a:cubicBezTo>
                    <a:pt x="113" y="140"/>
                    <a:pt x="111" y="141"/>
                    <a:pt x="110" y="140"/>
                  </a:cubicBezTo>
                  <a:cubicBezTo>
                    <a:pt x="110" y="140"/>
                    <a:pt x="110" y="138"/>
                    <a:pt x="110" y="138"/>
                  </a:cubicBezTo>
                  <a:cubicBezTo>
                    <a:pt x="110" y="137"/>
                    <a:pt x="107" y="135"/>
                    <a:pt x="106" y="135"/>
                  </a:cubicBezTo>
                  <a:cubicBezTo>
                    <a:pt x="105" y="135"/>
                    <a:pt x="104" y="132"/>
                    <a:pt x="103" y="130"/>
                  </a:cubicBezTo>
                  <a:cubicBezTo>
                    <a:pt x="101" y="132"/>
                    <a:pt x="100" y="134"/>
                    <a:pt x="99" y="130"/>
                  </a:cubicBezTo>
                  <a:cubicBezTo>
                    <a:pt x="97" y="130"/>
                    <a:pt x="98" y="132"/>
                    <a:pt x="98" y="134"/>
                  </a:cubicBezTo>
                  <a:cubicBezTo>
                    <a:pt x="95" y="134"/>
                    <a:pt x="93" y="134"/>
                    <a:pt x="91" y="134"/>
                  </a:cubicBezTo>
                  <a:cubicBezTo>
                    <a:pt x="87" y="129"/>
                    <a:pt x="90" y="125"/>
                    <a:pt x="91" y="119"/>
                  </a:cubicBezTo>
                  <a:cubicBezTo>
                    <a:pt x="91" y="118"/>
                    <a:pt x="90" y="117"/>
                    <a:pt x="90" y="115"/>
                  </a:cubicBezTo>
                  <a:cubicBezTo>
                    <a:pt x="89" y="115"/>
                    <a:pt x="89" y="116"/>
                    <a:pt x="89" y="117"/>
                  </a:cubicBezTo>
                  <a:cubicBezTo>
                    <a:pt x="87" y="118"/>
                    <a:pt x="87" y="116"/>
                    <a:pt x="87" y="115"/>
                  </a:cubicBezTo>
                  <a:cubicBezTo>
                    <a:pt x="87" y="113"/>
                    <a:pt x="88" y="111"/>
                    <a:pt x="85" y="112"/>
                  </a:cubicBezTo>
                  <a:cubicBezTo>
                    <a:pt x="86" y="110"/>
                    <a:pt x="86" y="109"/>
                    <a:pt x="85" y="107"/>
                  </a:cubicBezTo>
                  <a:cubicBezTo>
                    <a:pt x="85" y="106"/>
                    <a:pt x="83" y="106"/>
                    <a:pt x="81" y="106"/>
                  </a:cubicBezTo>
                  <a:cubicBezTo>
                    <a:pt x="80" y="104"/>
                    <a:pt x="81" y="102"/>
                    <a:pt x="80" y="100"/>
                  </a:cubicBezTo>
                  <a:cubicBezTo>
                    <a:pt x="79" y="98"/>
                    <a:pt x="76" y="98"/>
                    <a:pt x="77" y="95"/>
                  </a:cubicBezTo>
                  <a:cubicBezTo>
                    <a:pt x="75" y="96"/>
                    <a:pt x="74" y="94"/>
                    <a:pt x="74" y="93"/>
                  </a:cubicBezTo>
                  <a:cubicBezTo>
                    <a:pt x="73" y="93"/>
                    <a:pt x="73" y="93"/>
                    <a:pt x="72" y="94"/>
                  </a:cubicBezTo>
                  <a:cubicBezTo>
                    <a:pt x="72" y="94"/>
                    <a:pt x="71" y="94"/>
                    <a:pt x="71" y="93"/>
                  </a:cubicBezTo>
                  <a:cubicBezTo>
                    <a:pt x="69" y="92"/>
                    <a:pt x="60" y="93"/>
                    <a:pt x="57" y="88"/>
                  </a:cubicBezTo>
                  <a:cubicBezTo>
                    <a:pt x="55" y="89"/>
                    <a:pt x="51" y="89"/>
                    <a:pt x="48" y="88"/>
                  </a:cubicBezTo>
                  <a:cubicBezTo>
                    <a:pt x="44" y="88"/>
                    <a:pt x="41" y="87"/>
                    <a:pt x="39" y="88"/>
                  </a:cubicBezTo>
                  <a:cubicBezTo>
                    <a:pt x="38" y="90"/>
                    <a:pt x="38" y="89"/>
                    <a:pt x="37" y="89"/>
                  </a:cubicBezTo>
                  <a:cubicBezTo>
                    <a:pt x="37" y="89"/>
                    <a:pt x="36" y="88"/>
                    <a:pt x="36" y="88"/>
                  </a:cubicBezTo>
                  <a:cubicBezTo>
                    <a:pt x="33" y="89"/>
                    <a:pt x="30" y="91"/>
                    <a:pt x="27" y="91"/>
                  </a:cubicBezTo>
                  <a:cubicBezTo>
                    <a:pt x="27" y="91"/>
                    <a:pt x="26" y="90"/>
                    <a:pt x="26" y="90"/>
                  </a:cubicBezTo>
                  <a:cubicBezTo>
                    <a:pt x="25" y="90"/>
                    <a:pt x="24" y="90"/>
                    <a:pt x="24" y="90"/>
                  </a:cubicBezTo>
                  <a:cubicBezTo>
                    <a:pt x="23" y="90"/>
                    <a:pt x="23" y="90"/>
                    <a:pt x="22" y="90"/>
                  </a:cubicBezTo>
                  <a:cubicBezTo>
                    <a:pt x="22" y="88"/>
                    <a:pt x="21" y="86"/>
                    <a:pt x="19" y="86"/>
                  </a:cubicBezTo>
                  <a:cubicBezTo>
                    <a:pt x="19" y="85"/>
                    <a:pt x="20" y="85"/>
                    <a:pt x="21" y="85"/>
                  </a:cubicBezTo>
                  <a:cubicBezTo>
                    <a:pt x="22" y="85"/>
                    <a:pt x="23" y="85"/>
                    <a:pt x="23" y="85"/>
                  </a:cubicBezTo>
                  <a:cubicBezTo>
                    <a:pt x="24" y="84"/>
                    <a:pt x="20" y="81"/>
                    <a:pt x="26" y="82"/>
                  </a:cubicBezTo>
                  <a:cubicBezTo>
                    <a:pt x="25" y="80"/>
                    <a:pt x="22" y="81"/>
                    <a:pt x="19" y="81"/>
                  </a:cubicBezTo>
                  <a:cubicBezTo>
                    <a:pt x="16" y="81"/>
                    <a:pt x="13" y="81"/>
                    <a:pt x="12" y="80"/>
                  </a:cubicBezTo>
                  <a:cubicBezTo>
                    <a:pt x="13" y="76"/>
                    <a:pt x="16" y="77"/>
                    <a:pt x="19" y="77"/>
                  </a:cubicBezTo>
                  <a:cubicBezTo>
                    <a:pt x="22" y="77"/>
                    <a:pt x="25" y="77"/>
                    <a:pt x="27" y="75"/>
                  </a:cubicBezTo>
                  <a:cubicBezTo>
                    <a:pt x="24" y="72"/>
                    <a:pt x="16" y="74"/>
                    <a:pt x="13" y="75"/>
                  </a:cubicBezTo>
                  <a:cubicBezTo>
                    <a:pt x="12" y="73"/>
                    <a:pt x="13" y="73"/>
                    <a:pt x="13" y="71"/>
                  </a:cubicBezTo>
                  <a:cubicBezTo>
                    <a:pt x="12" y="71"/>
                    <a:pt x="12" y="71"/>
                    <a:pt x="12" y="72"/>
                  </a:cubicBezTo>
                  <a:cubicBezTo>
                    <a:pt x="11" y="72"/>
                    <a:pt x="11" y="71"/>
                    <a:pt x="11" y="70"/>
                  </a:cubicBezTo>
                  <a:cubicBezTo>
                    <a:pt x="6" y="70"/>
                    <a:pt x="3" y="68"/>
                    <a:pt x="0" y="67"/>
                  </a:cubicBezTo>
                  <a:cubicBezTo>
                    <a:pt x="3" y="59"/>
                    <a:pt x="13" y="61"/>
                    <a:pt x="19" y="59"/>
                  </a:cubicBezTo>
                  <a:cubicBezTo>
                    <a:pt x="21" y="59"/>
                    <a:pt x="21" y="59"/>
                    <a:pt x="22" y="58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6" y="56"/>
                    <a:pt x="31" y="57"/>
                    <a:pt x="33" y="56"/>
                  </a:cubicBezTo>
                  <a:cubicBezTo>
                    <a:pt x="35" y="55"/>
                    <a:pt x="33" y="54"/>
                    <a:pt x="34" y="53"/>
                  </a:cubicBezTo>
                  <a:cubicBezTo>
                    <a:pt x="35" y="52"/>
                    <a:pt x="37" y="53"/>
                    <a:pt x="38" y="52"/>
                  </a:cubicBezTo>
                  <a:cubicBezTo>
                    <a:pt x="40" y="51"/>
                    <a:pt x="40" y="50"/>
                    <a:pt x="42" y="48"/>
                  </a:cubicBezTo>
                  <a:cubicBezTo>
                    <a:pt x="44" y="44"/>
                    <a:pt x="38" y="47"/>
                    <a:pt x="39" y="43"/>
                  </a:cubicBezTo>
                  <a:cubicBezTo>
                    <a:pt x="37" y="42"/>
                    <a:pt x="38" y="45"/>
                    <a:pt x="37" y="46"/>
                  </a:cubicBezTo>
                  <a:cubicBezTo>
                    <a:pt x="37" y="46"/>
                    <a:pt x="35" y="45"/>
                    <a:pt x="34" y="45"/>
                  </a:cubicBezTo>
                  <a:cubicBezTo>
                    <a:pt x="32" y="44"/>
                    <a:pt x="29" y="44"/>
                    <a:pt x="27" y="44"/>
                  </a:cubicBezTo>
                  <a:cubicBezTo>
                    <a:pt x="26" y="42"/>
                    <a:pt x="27" y="42"/>
                    <a:pt x="29" y="42"/>
                  </a:cubicBezTo>
                  <a:cubicBezTo>
                    <a:pt x="30" y="42"/>
                    <a:pt x="30" y="42"/>
                    <a:pt x="31" y="42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0"/>
                    <a:pt x="31" y="41"/>
                    <a:pt x="32" y="41"/>
                  </a:cubicBezTo>
                  <a:cubicBezTo>
                    <a:pt x="32" y="41"/>
                    <a:pt x="33" y="41"/>
                    <a:pt x="33" y="41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6" y="37"/>
                    <a:pt x="35" y="39"/>
                    <a:pt x="36" y="39"/>
                  </a:cubicBezTo>
                  <a:cubicBezTo>
                    <a:pt x="36" y="39"/>
                    <a:pt x="40" y="38"/>
                    <a:pt x="39" y="36"/>
                  </a:cubicBezTo>
                  <a:cubicBezTo>
                    <a:pt x="41" y="36"/>
                    <a:pt x="41" y="36"/>
                    <a:pt x="42" y="36"/>
                  </a:cubicBezTo>
                  <a:cubicBezTo>
                    <a:pt x="43" y="37"/>
                    <a:pt x="43" y="37"/>
                    <a:pt x="45" y="37"/>
                  </a:cubicBezTo>
                  <a:cubicBezTo>
                    <a:pt x="46" y="37"/>
                    <a:pt x="45" y="35"/>
                    <a:pt x="45" y="36"/>
                  </a:cubicBezTo>
                  <a:cubicBezTo>
                    <a:pt x="45" y="34"/>
                    <a:pt x="48" y="34"/>
                    <a:pt x="47" y="32"/>
                  </a:cubicBezTo>
                  <a:cubicBezTo>
                    <a:pt x="50" y="32"/>
                    <a:pt x="53" y="32"/>
                    <a:pt x="56" y="32"/>
                  </a:cubicBezTo>
                  <a:cubicBezTo>
                    <a:pt x="59" y="32"/>
                    <a:pt x="56" y="26"/>
                    <a:pt x="57" y="24"/>
                  </a:cubicBezTo>
                  <a:cubicBezTo>
                    <a:pt x="62" y="25"/>
                    <a:pt x="66" y="26"/>
                    <a:pt x="70" y="24"/>
                  </a:cubicBezTo>
                  <a:cubicBezTo>
                    <a:pt x="70" y="23"/>
                    <a:pt x="68" y="23"/>
                    <a:pt x="67" y="23"/>
                  </a:cubicBezTo>
                  <a:cubicBezTo>
                    <a:pt x="68" y="21"/>
                    <a:pt x="73" y="22"/>
                    <a:pt x="75" y="20"/>
                  </a:cubicBezTo>
                  <a:cubicBezTo>
                    <a:pt x="77" y="19"/>
                    <a:pt x="81" y="19"/>
                    <a:pt x="86" y="19"/>
                  </a:cubicBezTo>
                  <a:cubicBezTo>
                    <a:pt x="89" y="19"/>
                    <a:pt x="92" y="20"/>
                    <a:pt x="95" y="19"/>
                  </a:cubicBezTo>
                  <a:cubicBezTo>
                    <a:pt x="97" y="19"/>
                    <a:pt x="97" y="18"/>
                    <a:pt x="99" y="18"/>
                  </a:cubicBezTo>
                  <a:cubicBezTo>
                    <a:pt x="100" y="18"/>
                    <a:pt x="101" y="18"/>
                    <a:pt x="103" y="18"/>
                  </a:cubicBezTo>
                  <a:cubicBezTo>
                    <a:pt x="105" y="19"/>
                    <a:pt x="106" y="19"/>
                    <a:pt x="108" y="18"/>
                  </a:cubicBezTo>
                  <a:cubicBezTo>
                    <a:pt x="107" y="19"/>
                    <a:pt x="108" y="22"/>
                    <a:pt x="109" y="22"/>
                  </a:cubicBezTo>
                  <a:cubicBezTo>
                    <a:pt x="111" y="20"/>
                    <a:pt x="109" y="21"/>
                    <a:pt x="113" y="24"/>
                  </a:cubicBezTo>
                  <a:cubicBezTo>
                    <a:pt x="115" y="24"/>
                    <a:pt x="111" y="21"/>
                    <a:pt x="116" y="22"/>
                  </a:cubicBezTo>
                  <a:cubicBezTo>
                    <a:pt x="114" y="20"/>
                    <a:pt x="118" y="17"/>
                    <a:pt x="113" y="17"/>
                  </a:cubicBezTo>
                  <a:cubicBezTo>
                    <a:pt x="113" y="14"/>
                    <a:pt x="122" y="10"/>
                    <a:pt x="123" y="15"/>
                  </a:cubicBezTo>
                  <a:cubicBezTo>
                    <a:pt x="124" y="16"/>
                    <a:pt x="125" y="15"/>
                    <a:pt x="126" y="15"/>
                  </a:cubicBezTo>
                  <a:cubicBezTo>
                    <a:pt x="127" y="15"/>
                    <a:pt x="127" y="14"/>
                    <a:pt x="129" y="15"/>
                  </a:cubicBezTo>
                  <a:cubicBezTo>
                    <a:pt x="130" y="16"/>
                    <a:pt x="131" y="17"/>
                    <a:pt x="133" y="18"/>
                  </a:cubicBezTo>
                  <a:cubicBezTo>
                    <a:pt x="134" y="19"/>
                    <a:pt x="138" y="19"/>
                    <a:pt x="143" y="20"/>
                  </a:cubicBezTo>
                  <a:cubicBezTo>
                    <a:pt x="143" y="19"/>
                    <a:pt x="141" y="20"/>
                    <a:pt x="140" y="19"/>
                  </a:cubicBezTo>
                  <a:cubicBezTo>
                    <a:pt x="141" y="18"/>
                    <a:pt x="142" y="17"/>
                    <a:pt x="144" y="17"/>
                  </a:cubicBezTo>
                  <a:cubicBezTo>
                    <a:pt x="142" y="14"/>
                    <a:pt x="137" y="14"/>
                    <a:pt x="133" y="13"/>
                  </a:cubicBezTo>
                  <a:cubicBezTo>
                    <a:pt x="133" y="10"/>
                    <a:pt x="136" y="10"/>
                    <a:pt x="139" y="10"/>
                  </a:cubicBezTo>
                  <a:cubicBezTo>
                    <a:pt x="140" y="10"/>
                    <a:pt x="141" y="10"/>
                    <a:pt x="142" y="10"/>
                  </a:cubicBezTo>
                  <a:cubicBezTo>
                    <a:pt x="142" y="8"/>
                    <a:pt x="140" y="8"/>
                    <a:pt x="138" y="8"/>
                  </a:cubicBezTo>
                  <a:cubicBezTo>
                    <a:pt x="141" y="3"/>
                    <a:pt x="145" y="7"/>
                    <a:pt x="149" y="8"/>
                  </a:cubicBezTo>
                  <a:cubicBezTo>
                    <a:pt x="150" y="8"/>
                    <a:pt x="151" y="8"/>
                    <a:pt x="152" y="7"/>
                  </a:cubicBezTo>
                  <a:cubicBezTo>
                    <a:pt x="152" y="7"/>
                    <a:pt x="153" y="7"/>
                    <a:pt x="154" y="7"/>
                  </a:cubicBezTo>
                  <a:cubicBezTo>
                    <a:pt x="161" y="7"/>
                    <a:pt x="165" y="10"/>
                    <a:pt x="169" y="7"/>
                  </a:cubicBezTo>
                  <a:cubicBezTo>
                    <a:pt x="171" y="5"/>
                    <a:pt x="174" y="6"/>
                    <a:pt x="177" y="5"/>
                  </a:cubicBezTo>
                  <a:cubicBezTo>
                    <a:pt x="178" y="5"/>
                    <a:pt x="178" y="3"/>
                    <a:pt x="178" y="2"/>
                  </a:cubicBezTo>
                  <a:cubicBezTo>
                    <a:pt x="179" y="2"/>
                    <a:pt x="180" y="2"/>
                    <a:pt x="181" y="2"/>
                  </a:cubicBezTo>
                  <a:cubicBezTo>
                    <a:pt x="182" y="2"/>
                    <a:pt x="183" y="2"/>
                    <a:pt x="185" y="2"/>
                  </a:cubicBezTo>
                  <a:cubicBezTo>
                    <a:pt x="186" y="1"/>
                    <a:pt x="187" y="0"/>
                    <a:pt x="188" y="0"/>
                  </a:cubicBezTo>
                  <a:cubicBezTo>
                    <a:pt x="189" y="0"/>
                    <a:pt x="191" y="1"/>
                    <a:pt x="192" y="1"/>
                  </a:cubicBezTo>
                  <a:cubicBezTo>
                    <a:pt x="194" y="2"/>
                    <a:pt x="197" y="2"/>
                    <a:pt x="200" y="2"/>
                  </a:cubicBezTo>
                  <a:cubicBezTo>
                    <a:pt x="203" y="1"/>
                    <a:pt x="211" y="0"/>
                    <a:pt x="219" y="0"/>
                  </a:cubicBezTo>
                  <a:cubicBezTo>
                    <a:pt x="221" y="1"/>
                    <a:pt x="221" y="1"/>
                    <a:pt x="222" y="2"/>
                  </a:cubicBezTo>
                  <a:cubicBezTo>
                    <a:pt x="230" y="3"/>
                    <a:pt x="236" y="0"/>
                    <a:pt x="236" y="7"/>
                  </a:cubicBezTo>
                  <a:cubicBezTo>
                    <a:pt x="238" y="7"/>
                    <a:pt x="239" y="7"/>
                    <a:pt x="240" y="6"/>
                  </a:cubicBezTo>
                  <a:cubicBezTo>
                    <a:pt x="240" y="6"/>
                    <a:pt x="241" y="5"/>
                    <a:pt x="243" y="5"/>
                  </a:cubicBezTo>
                  <a:cubicBezTo>
                    <a:pt x="242" y="9"/>
                    <a:pt x="247" y="8"/>
                    <a:pt x="249" y="10"/>
                  </a:cubicBezTo>
                  <a:cubicBezTo>
                    <a:pt x="251" y="11"/>
                    <a:pt x="252" y="10"/>
                    <a:pt x="252" y="10"/>
                  </a:cubicBezTo>
                  <a:cubicBezTo>
                    <a:pt x="253" y="9"/>
                    <a:pt x="254" y="9"/>
                    <a:pt x="255" y="9"/>
                  </a:cubicBezTo>
                  <a:cubicBezTo>
                    <a:pt x="254" y="12"/>
                    <a:pt x="257" y="12"/>
                    <a:pt x="259" y="12"/>
                  </a:cubicBezTo>
                  <a:cubicBezTo>
                    <a:pt x="261" y="12"/>
                    <a:pt x="262" y="11"/>
                    <a:pt x="263" y="12"/>
                  </a:cubicBezTo>
                  <a:cubicBezTo>
                    <a:pt x="260" y="14"/>
                    <a:pt x="260" y="13"/>
                    <a:pt x="261" y="17"/>
                  </a:cubicBezTo>
                  <a:cubicBezTo>
                    <a:pt x="260" y="15"/>
                    <a:pt x="259" y="16"/>
                    <a:pt x="259" y="18"/>
                  </a:cubicBezTo>
                  <a:cubicBezTo>
                    <a:pt x="246" y="19"/>
                    <a:pt x="229" y="19"/>
                    <a:pt x="220" y="20"/>
                  </a:cubicBezTo>
                  <a:cubicBezTo>
                    <a:pt x="219" y="20"/>
                    <a:pt x="219" y="21"/>
                    <a:pt x="219" y="22"/>
                  </a:cubicBezTo>
                  <a:cubicBezTo>
                    <a:pt x="217" y="21"/>
                    <a:pt x="218" y="20"/>
                    <a:pt x="219" y="20"/>
                  </a:cubicBezTo>
                  <a:cubicBezTo>
                    <a:pt x="219" y="20"/>
                    <a:pt x="216" y="19"/>
                    <a:pt x="216" y="19"/>
                  </a:cubicBezTo>
                  <a:cubicBezTo>
                    <a:pt x="216" y="22"/>
                    <a:pt x="216" y="22"/>
                    <a:pt x="216" y="22"/>
                  </a:cubicBezTo>
                  <a:cubicBezTo>
                    <a:pt x="215" y="22"/>
                    <a:pt x="214" y="22"/>
                    <a:pt x="213" y="22"/>
                  </a:cubicBezTo>
                  <a:cubicBezTo>
                    <a:pt x="212" y="22"/>
                    <a:pt x="210" y="22"/>
                    <a:pt x="210" y="23"/>
                  </a:cubicBezTo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9" name="Freeform 83"/>
            <p:cNvSpPr>
              <a:spLocks/>
            </p:cNvSpPr>
            <p:nvPr/>
          </p:nvSpPr>
          <p:spPr bwMode="auto">
            <a:xfrm>
              <a:off x="2443337" y="1534667"/>
              <a:ext cx="490538" cy="266700"/>
            </a:xfrm>
            <a:custGeom>
              <a:avLst/>
              <a:gdLst>
                <a:gd name="T0" fmla="*/ 142 w 153"/>
                <a:gd name="T1" fmla="*/ 8 h 83"/>
                <a:gd name="T2" fmla="*/ 151 w 153"/>
                <a:gd name="T3" fmla="*/ 13 h 83"/>
                <a:gd name="T4" fmla="*/ 147 w 153"/>
                <a:gd name="T5" fmla="*/ 16 h 83"/>
                <a:gd name="T6" fmla="*/ 141 w 153"/>
                <a:gd name="T7" fmla="*/ 18 h 83"/>
                <a:gd name="T8" fmla="*/ 123 w 153"/>
                <a:gd name="T9" fmla="*/ 22 h 83"/>
                <a:gd name="T10" fmla="*/ 131 w 153"/>
                <a:gd name="T11" fmla="*/ 25 h 83"/>
                <a:gd name="T12" fmla="*/ 116 w 153"/>
                <a:gd name="T13" fmla="*/ 31 h 83"/>
                <a:gd name="T14" fmla="*/ 111 w 153"/>
                <a:gd name="T15" fmla="*/ 33 h 83"/>
                <a:gd name="T16" fmla="*/ 103 w 153"/>
                <a:gd name="T17" fmla="*/ 37 h 83"/>
                <a:gd name="T18" fmla="*/ 91 w 153"/>
                <a:gd name="T19" fmla="*/ 42 h 83"/>
                <a:gd name="T20" fmla="*/ 87 w 153"/>
                <a:gd name="T21" fmla="*/ 46 h 83"/>
                <a:gd name="T22" fmla="*/ 78 w 153"/>
                <a:gd name="T23" fmla="*/ 47 h 83"/>
                <a:gd name="T24" fmla="*/ 83 w 153"/>
                <a:gd name="T25" fmla="*/ 55 h 83"/>
                <a:gd name="T26" fmla="*/ 74 w 153"/>
                <a:gd name="T27" fmla="*/ 61 h 83"/>
                <a:gd name="T28" fmla="*/ 68 w 153"/>
                <a:gd name="T29" fmla="*/ 65 h 83"/>
                <a:gd name="T30" fmla="*/ 57 w 153"/>
                <a:gd name="T31" fmla="*/ 72 h 83"/>
                <a:gd name="T32" fmla="*/ 60 w 153"/>
                <a:gd name="T33" fmla="*/ 79 h 83"/>
                <a:gd name="T34" fmla="*/ 50 w 153"/>
                <a:gd name="T35" fmla="*/ 81 h 83"/>
                <a:gd name="T36" fmla="*/ 31 w 153"/>
                <a:gd name="T37" fmla="*/ 77 h 83"/>
                <a:gd name="T38" fmla="*/ 25 w 153"/>
                <a:gd name="T39" fmla="*/ 79 h 83"/>
                <a:gd name="T40" fmla="*/ 16 w 153"/>
                <a:gd name="T41" fmla="*/ 72 h 83"/>
                <a:gd name="T42" fmla="*/ 25 w 153"/>
                <a:gd name="T43" fmla="*/ 65 h 83"/>
                <a:gd name="T44" fmla="*/ 35 w 153"/>
                <a:gd name="T45" fmla="*/ 65 h 83"/>
                <a:gd name="T46" fmla="*/ 17 w 153"/>
                <a:gd name="T47" fmla="*/ 61 h 83"/>
                <a:gd name="T48" fmla="*/ 28 w 153"/>
                <a:gd name="T49" fmla="*/ 53 h 83"/>
                <a:gd name="T50" fmla="*/ 36 w 153"/>
                <a:gd name="T51" fmla="*/ 53 h 83"/>
                <a:gd name="T52" fmla="*/ 36 w 153"/>
                <a:gd name="T53" fmla="*/ 48 h 83"/>
                <a:gd name="T54" fmla="*/ 34 w 153"/>
                <a:gd name="T55" fmla="*/ 42 h 83"/>
                <a:gd name="T56" fmla="*/ 28 w 153"/>
                <a:gd name="T57" fmla="*/ 40 h 83"/>
                <a:gd name="T58" fmla="*/ 41 w 153"/>
                <a:gd name="T59" fmla="*/ 38 h 83"/>
                <a:gd name="T60" fmla="*/ 46 w 153"/>
                <a:gd name="T61" fmla="*/ 36 h 83"/>
                <a:gd name="T62" fmla="*/ 57 w 153"/>
                <a:gd name="T63" fmla="*/ 28 h 83"/>
                <a:gd name="T64" fmla="*/ 35 w 153"/>
                <a:gd name="T65" fmla="*/ 32 h 83"/>
                <a:gd name="T66" fmla="*/ 20 w 153"/>
                <a:gd name="T67" fmla="*/ 28 h 83"/>
                <a:gd name="T68" fmla="*/ 5 w 153"/>
                <a:gd name="T69" fmla="*/ 25 h 83"/>
                <a:gd name="T70" fmla="*/ 2 w 153"/>
                <a:gd name="T71" fmla="*/ 17 h 83"/>
                <a:gd name="T72" fmla="*/ 28 w 153"/>
                <a:gd name="T73" fmla="*/ 11 h 83"/>
                <a:gd name="T74" fmla="*/ 45 w 153"/>
                <a:gd name="T75" fmla="*/ 7 h 83"/>
                <a:gd name="T76" fmla="*/ 67 w 153"/>
                <a:gd name="T77" fmla="*/ 3 h 83"/>
                <a:gd name="T78" fmla="*/ 88 w 153"/>
                <a:gd name="T79" fmla="*/ 2 h 83"/>
                <a:gd name="T80" fmla="*/ 99 w 153"/>
                <a:gd name="T81" fmla="*/ 2 h 83"/>
                <a:gd name="T82" fmla="*/ 121 w 153"/>
                <a:gd name="T83" fmla="*/ 2 h 83"/>
                <a:gd name="T84" fmla="*/ 142 w 153"/>
                <a:gd name="T85" fmla="*/ 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3" h="83">
                  <a:moveTo>
                    <a:pt x="142" y="3"/>
                  </a:moveTo>
                  <a:cubicBezTo>
                    <a:pt x="140" y="6"/>
                    <a:pt x="142" y="5"/>
                    <a:pt x="142" y="8"/>
                  </a:cubicBezTo>
                  <a:cubicBezTo>
                    <a:pt x="146" y="8"/>
                    <a:pt x="149" y="8"/>
                    <a:pt x="152" y="8"/>
                  </a:cubicBezTo>
                  <a:cubicBezTo>
                    <a:pt x="153" y="10"/>
                    <a:pt x="151" y="11"/>
                    <a:pt x="151" y="13"/>
                  </a:cubicBezTo>
                  <a:cubicBezTo>
                    <a:pt x="150" y="14"/>
                    <a:pt x="148" y="13"/>
                    <a:pt x="147" y="13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5" y="17"/>
                    <a:pt x="143" y="17"/>
                    <a:pt x="142" y="16"/>
                  </a:cubicBezTo>
                  <a:cubicBezTo>
                    <a:pt x="141" y="15"/>
                    <a:pt x="142" y="18"/>
                    <a:pt x="141" y="18"/>
                  </a:cubicBezTo>
                  <a:cubicBezTo>
                    <a:pt x="140" y="19"/>
                    <a:pt x="136" y="17"/>
                    <a:pt x="136" y="20"/>
                  </a:cubicBezTo>
                  <a:cubicBezTo>
                    <a:pt x="132" y="19"/>
                    <a:pt x="126" y="18"/>
                    <a:pt x="123" y="22"/>
                  </a:cubicBezTo>
                  <a:cubicBezTo>
                    <a:pt x="124" y="25"/>
                    <a:pt x="130" y="22"/>
                    <a:pt x="131" y="21"/>
                  </a:cubicBezTo>
                  <a:cubicBezTo>
                    <a:pt x="133" y="21"/>
                    <a:pt x="130" y="22"/>
                    <a:pt x="131" y="25"/>
                  </a:cubicBezTo>
                  <a:cubicBezTo>
                    <a:pt x="126" y="25"/>
                    <a:pt x="124" y="27"/>
                    <a:pt x="120" y="27"/>
                  </a:cubicBezTo>
                  <a:cubicBezTo>
                    <a:pt x="118" y="28"/>
                    <a:pt x="117" y="29"/>
                    <a:pt x="116" y="31"/>
                  </a:cubicBezTo>
                  <a:cubicBezTo>
                    <a:pt x="115" y="31"/>
                    <a:pt x="113" y="30"/>
                    <a:pt x="112" y="31"/>
                  </a:cubicBezTo>
                  <a:cubicBezTo>
                    <a:pt x="111" y="31"/>
                    <a:pt x="112" y="33"/>
                    <a:pt x="111" y="33"/>
                  </a:cubicBezTo>
                  <a:cubicBezTo>
                    <a:pt x="109" y="34"/>
                    <a:pt x="107" y="32"/>
                    <a:pt x="107" y="35"/>
                  </a:cubicBezTo>
                  <a:cubicBezTo>
                    <a:pt x="107" y="36"/>
                    <a:pt x="103" y="35"/>
                    <a:pt x="103" y="37"/>
                  </a:cubicBezTo>
                  <a:cubicBezTo>
                    <a:pt x="103" y="40"/>
                    <a:pt x="100" y="38"/>
                    <a:pt x="98" y="40"/>
                  </a:cubicBezTo>
                  <a:cubicBezTo>
                    <a:pt x="97" y="41"/>
                    <a:pt x="94" y="41"/>
                    <a:pt x="91" y="42"/>
                  </a:cubicBezTo>
                  <a:cubicBezTo>
                    <a:pt x="90" y="42"/>
                    <a:pt x="91" y="43"/>
                    <a:pt x="89" y="43"/>
                  </a:cubicBezTo>
                  <a:cubicBezTo>
                    <a:pt x="86" y="44"/>
                    <a:pt x="88" y="45"/>
                    <a:pt x="87" y="46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85" y="46"/>
                    <a:pt x="82" y="48"/>
                    <a:pt x="78" y="47"/>
                  </a:cubicBezTo>
                  <a:cubicBezTo>
                    <a:pt x="78" y="49"/>
                    <a:pt x="83" y="50"/>
                    <a:pt x="78" y="50"/>
                  </a:cubicBezTo>
                  <a:cubicBezTo>
                    <a:pt x="79" y="52"/>
                    <a:pt x="84" y="50"/>
                    <a:pt x="83" y="55"/>
                  </a:cubicBezTo>
                  <a:cubicBezTo>
                    <a:pt x="80" y="52"/>
                    <a:pt x="80" y="55"/>
                    <a:pt x="81" y="59"/>
                  </a:cubicBezTo>
                  <a:cubicBezTo>
                    <a:pt x="78" y="55"/>
                    <a:pt x="77" y="60"/>
                    <a:pt x="74" y="61"/>
                  </a:cubicBezTo>
                  <a:cubicBezTo>
                    <a:pt x="72" y="63"/>
                    <a:pt x="68" y="61"/>
                    <a:pt x="67" y="64"/>
                  </a:cubicBezTo>
                  <a:cubicBezTo>
                    <a:pt x="66" y="65"/>
                    <a:pt x="68" y="65"/>
                    <a:pt x="68" y="65"/>
                  </a:cubicBezTo>
                  <a:cubicBezTo>
                    <a:pt x="68" y="66"/>
                    <a:pt x="64" y="67"/>
                    <a:pt x="67" y="67"/>
                  </a:cubicBezTo>
                  <a:cubicBezTo>
                    <a:pt x="65" y="71"/>
                    <a:pt x="58" y="69"/>
                    <a:pt x="57" y="72"/>
                  </a:cubicBezTo>
                  <a:cubicBezTo>
                    <a:pt x="59" y="75"/>
                    <a:pt x="62" y="75"/>
                    <a:pt x="67" y="75"/>
                  </a:cubicBezTo>
                  <a:cubicBezTo>
                    <a:pt x="67" y="79"/>
                    <a:pt x="61" y="76"/>
                    <a:pt x="60" y="79"/>
                  </a:cubicBezTo>
                  <a:cubicBezTo>
                    <a:pt x="60" y="80"/>
                    <a:pt x="59" y="79"/>
                    <a:pt x="58" y="79"/>
                  </a:cubicBezTo>
                  <a:cubicBezTo>
                    <a:pt x="55" y="79"/>
                    <a:pt x="53" y="83"/>
                    <a:pt x="50" y="81"/>
                  </a:cubicBezTo>
                  <a:cubicBezTo>
                    <a:pt x="49" y="80"/>
                    <a:pt x="47" y="80"/>
                    <a:pt x="48" y="77"/>
                  </a:cubicBezTo>
                  <a:cubicBezTo>
                    <a:pt x="42" y="76"/>
                    <a:pt x="37" y="79"/>
                    <a:pt x="31" y="77"/>
                  </a:cubicBezTo>
                  <a:cubicBezTo>
                    <a:pt x="31" y="77"/>
                    <a:pt x="30" y="76"/>
                    <a:pt x="30" y="76"/>
                  </a:cubicBezTo>
                  <a:cubicBezTo>
                    <a:pt x="28" y="76"/>
                    <a:pt x="27" y="78"/>
                    <a:pt x="25" y="79"/>
                  </a:cubicBezTo>
                  <a:cubicBezTo>
                    <a:pt x="19" y="80"/>
                    <a:pt x="14" y="77"/>
                    <a:pt x="7" y="76"/>
                  </a:cubicBezTo>
                  <a:cubicBezTo>
                    <a:pt x="10" y="74"/>
                    <a:pt x="12" y="72"/>
                    <a:pt x="16" y="72"/>
                  </a:cubicBezTo>
                  <a:cubicBezTo>
                    <a:pt x="19" y="72"/>
                    <a:pt x="17" y="67"/>
                    <a:pt x="19" y="66"/>
                  </a:cubicBezTo>
                  <a:cubicBezTo>
                    <a:pt x="22" y="67"/>
                    <a:pt x="22" y="64"/>
                    <a:pt x="25" y="65"/>
                  </a:cubicBezTo>
                  <a:cubicBezTo>
                    <a:pt x="25" y="69"/>
                    <a:pt x="30" y="69"/>
                    <a:pt x="34" y="69"/>
                  </a:cubicBezTo>
                  <a:cubicBezTo>
                    <a:pt x="37" y="68"/>
                    <a:pt x="32" y="67"/>
                    <a:pt x="35" y="65"/>
                  </a:cubicBezTo>
                  <a:cubicBezTo>
                    <a:pt x="35" y="62"/>
                    <a:pt x="28" y="65"/>
                    <a:pt x="30" y="60"/>
                  </a:cubicBezTo>
                  <a:cubicBezTo>
                    <a:pt x="25" y="61"/>
                    <a:pt x="23" y="63"/>
                    <a:pt x="17" y="61"/>
                  </a:cubicBezTo>
                  <a:cubicBezTo>
                    <a:pt x="18" y="59"/>
                    <a:pt x="21" y="58"/>
                    <a:pt x="24" y="57"/>
                  </a:cubicBezTo>
                  <a:cubicBezTo>
                    <a:pt x="25" y="56"/>
                    <a:pt x="26" y="55"/>
                    <a:pt x="28" y="53"/>
                  </a:cubicBezTo>
                  <a:cubicBezTo>
                    <a:pt x="29" y="54"/>
                    <a:pt x="30" y="53"/>
                    <a:pt x="30" y="52"/>
                  </a:cubicBezTo>
                  <a:cubicBezTo>
                    <a:pt x="33" y="52"/>
                    <a:pt x="35" y="52"/>
                    <a:pt x="36" y="53"/>
                  </a:cubicBezTo>
                  <a:cubicBezTo>
                    <a:pt x="38" y="53"/>
                    <a:pt x="39" y="52"/>
                    <a:pt x="40" y="50"/>
                  </a:cubicBezTo>
                  <a:cubicBezTo>
                    <a:pt x="40" y="48"/>
                    <a:pt x="37" y="49"/>
                    <a:pt x="36" y="48"/>
                  </a:cubicBezTo>
                  <a:cubicBezTo>
                    <a:pt x="36" y="48"/>
                    <a:pt x="35" y="45"/>
                    <a:pt x="35" y="45"/>
                  </a:cubicBezTo>
                  <a:cubicBezTo>
                    <a:pt x="35" y="44"/>
                    <a:pt x="33" y="44"/>
                    <a:pt x="34" y="42"/>
                  </a:cubicBezTo>
                  <a:cubicBezTo>
                    <a:pt x="33" y="43"/>
                    <a:pt x="32" y="43"/>
                    <a:pt x="30" y="43"/>
                  </a:cubicBezTo>
                  <a:cubicBezTo>
                    <a:pt x="31" y="41"/>
                    <a:pt x="30" y="39"/>
                    <a:pt x="28" y="40"/>
                  </a:cubicBezTo>
                  <a:cubicBezTo>
                    <a:pt x="29" y="37"/>
                    <a:pt x="30" y="35"/>
                    <a:pt x="34" y="36"/>
                  </a:cubicBezTo>
                  <a:cubicBezTo>
                    <a:pt x="37" y="36"/>
                    <a:pt x="36" y="40"/>
                    <a:pt x="41" y="38"/>
                  </a:cubicBezTo>
                  <a:cubicBezTo>
                    <a:pt x="41" y="40"/>
                    <a:pt x="42" y="41"/>
                    <a:pt x="43" y="41"/>
                  </a:cubicBezTo>
                  <a:cubicBezTo>
                    <a:pt x="47" y="42"/>
                    <a:pt x="44" y="37"/>
                    <a:pt x="46" y="36"/>
                  </a:cubicBezTo>
                  <a:cubicBezTo>
                    <a:pt x="53" y="34"/>
                    <a:pt x="58" y="33"/>
                    <a:pt x="62" y="28"/>
                  </a:cubicBezTo>
                  <a:cubicBezTo>
                    <a:pt x="61" y="25"/>
                    <a:pt x="59" y="30"/>
                    <a:pt x="57" y="28"/>
                  </a:cubicBezTo>
                  <a:cubicBezTo>
                    <a:pt x="55" y="30"/>
                    <a:pt x="51" y="30"/>
                    <a:pt x="50" y="32"/>
                  </a:cubicBezTo>
                  <a:cubicBezTo>
                    <a:pt x="47" y="31"/>
                    <a:pt x="41" y="33"/>
                    <a:pt x="35" y="32"/>
                  </a:cubicBezTo>
                  <a:cubicBezTo>
                    <a:pt x="32" y="32"/>
                    <a:pt x="30" y="30"/>
                    <a:pt x="26" y="32"/>
                  </a:cubicBezTo>
                  <a:cubicBezTo>
                    <a:pt x="25" y="28"/>
                    <a:pt x="22" y="33"/>
                    <a:pt x="20" y="28"/>
                  </a:cubicBezTo>
                  <a:cubicBezTo>
                    <a:pt x="18" y="30"/>
                    <a:pt x="15" y="27"/>
                    <a:pt x="10" y="28"/>
                  </a:cubicBezTo>
                  <a:cubicBezTo>
                    <a:pt x="11" y="24"/>
                    <a:pt x="6" y="27"/>
                    <a:pt x="5" y="25"/>
                  </a:cubicBezTo>
                  <a:cubicBezTo>
                    <a:pt x="4" y="21"/>
                    <a:pt x="7" y="22"/>
                    <a:pt x="9" y="21"/>
                  </a:cubicBezTo>
                  <a:cubicBezTo>
                    <a:pt x="9" y="17"/>
                    <a:pt x="0" y="22"/>
                    <a:pt x="2" y="17"/>
                  </a:cubicBezTo>
                  <a:cubicBezTo>
                    <a:pt x="8" y="15"/>
                    <a:pt x="17" y="15"/>
                    <a:pt x="26" y="13"/>
                  </a:cubicBezTo>
                  <a:cubicBezTo>
                    <a:pt x="28" y="13"/>
                    <a:pt x="27" y="12"/>
                    <a:pt x="28" y="11"/>
                  </a:cubicBezTo>
                  <a:cubicBezTo>
                    <a:pt x="34" y="12"/>
                    <a:pt x="39" y="9"/>
                    <a:pt x="43" y="11"/>
                  </a:cubicBezTo>
                  <a:cubicBezTo>
                    <a:pt x="44" y="10"/>
                    <a:pt x="45" y="8"/>
                    <a:pt x="45" y="7"/>
                  </a:cubicBezTo>
                  <a:cubicBezTo>
                    <a:pt x="53" y="6"/>
                    <a:pt x="60" y="4"/>
                    <a:pt x="65" y="6"/>
                  </a:cubicBezTo>
                  <a:cubicBezTo>
                    <a:pt x="67" y="6"/>
                    <a:pt x="66" y="4"/>
                    <a:pt x="67" y="3"/>
                  </a:cubicBezTo>
                  <a:cubicBezTo>
                    <a:pt x="72" y="4"/>
                    <a:pt x="79" y="2"/>
                    <a:pt x="82" y="4"/>
                  </a:cubicBezTo>
                  <a:cubicBezTo>
                    <a:pt x="83" y="2"/>
                    <a:pt x="88" y="5"/>
                    <a:pt x="88" y="2"/>
                  </a:cubicBezTo>
                  <a:cubicBezTo>
                    <a:pt x="91" y="3"/>
                    <a:pt x="96" y="3"/>
                    <a:pt x="101" y="3"/>
                  </a:cubicBezTo>
                  <a:cubicBezTo>
                    <a:pt x="101" y="2"/>
                    <a:pt x="100" y="2"/>
                    <a:pt x="99" y="2"/>
                  </a:cubicBezTo>
                  <a:cubicBezTo>
                    <a:pt x="100" y="0"/>
                    <a:pt x="101" y="1"/>
                    <a:pt x="101" y="2"/>
                  </a:cubicBezTo>
                  <a:cubicBezTo>
                    <a:pt x="106" y="3"/>
                    <a:pt x="115" y="1"/>
                    <a:pt x="121" y="2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30" y="5"/>
                    <a:pt x="131" y="3"/>
                    <a:pt x="142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0" name="Freeform 84"/>
            <p:cNvSpPr>
              <a:spLocks/>
            </p:cNvSpPr>
            <p:nvPr/>
          </p:nvSpPr>
          <p:spPr bwMode="auto">
            <a:xfrm>
              <a:off x="4246737" y="1634680"/>
              <a:ext cx="141288" cy="50800"/>
            </a:xfrm>
            <a:custGeom>
              <a:avLst/>
              <a:gdLst>
                <a:gd name="T0" fmla="*/ 12 w 44"/>
                <a:gd name="T1" fmla="*/ 2 h 16"/>
                <a:gd name="T2" fmla="*/ 12 w 44"/>
                <a:gd name="T3" fmla="*/ 4 h 16"/>
                <a:gd name="T4" fmla="*/ 16 w 44"/>
                <a:gd name="T5" fmla="*/ 7 h 16"/>
                <a:gd name="T6" fmla="*/ 19 w 44"/>
                <a:gd name="T7" fmla="*/ 5 h 16"/>
                <a:gd name="T8" fmla="*/ 26 w 44"/>
                <a:gd name="T9" fmla="*/ 7 h 16"/>
                <a:gd name="T10" fmla="*/ 37 w 44"/>
                <a:gd name="T11" fmla="*/ 5 h 16"/>
                <a:gd name="T12" fmla="*/ 42 w 44"/>
                <a:gd name="T13" fmla="*/ 7 h 16"/>
                <a:gd name="T14" fmla="*/ 40 w 44"/>
                <a:gd name="T15" fmla="*/ 12 h 16"/>
                <a:gd name="T16" fmla="*/ 28 w 44"/>
                <a:gd name="T17" fmla="*/ 14 h 16"/>
                <a:gd name="T18" fmla="*/ 21 w 44"/>
                <a:gd name="T19" fmla="*/ 16 h 16"/>
                <a:gd name="T20" fmla="*/ 8 w 44"/>
                <a:gd name="T21" fmla="*/ 7 h 16"/>
                <a:gd name="T22" fmla="*/ 2 w 44"/>
                <a:gd name="T23" fmla="*/ 6 h 16"/>
                <a:gd name="T24" fmla="*/ 12 w 44"/>
                <a:gd name="T25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12" y="2"/>
                  </a:moveTo>
                  <a:cubicBezTo>
                    <a:pt x="13" y="3"/>
                    <a:pt x="13" y="4"/>
                    <a:pt x="12" y="4"/>
                  </a:cubicBezTo>
                  <a:cubicBezTo>
                    <a:pt x="11" y="7"/>
                    <a:pt x="18" y="3"/>
                    <a:pt x="16" y="7"/>
                  </a:cubicBezTo>
                  <a:cubicBezTo>
                    <a:pt x="18" y="8"/>
                    <a:pt x="17" y="5"/>
                    <a:pt x="19" y="5"/>
                  </a:cubicBezTo>
                  <a:cubicBezTo>
                    <a:pt x="22" y="7"/>
                    <a:pt x="25" y="2"/>
                    <a:pt x="26" y="7"/>
                  </a:cubicBezTo>
                  <a:cubicBezTo>
                    <a:pt x="29" y="6"/>
                    <a:pt x="34" y="6"/>
                    <a:pt x="37" y="5"/>
                  </a:cubicBezTo>
                  <a:cubicBezTo>
                    <a:pt x="36" y="8"/>
                    <a:pt x="43" y="4"/>
                    <a:pt x="42" y="7"/>
                  </a:cubicBezTo>
                  <a:cubicBezTo>
                    <a:pt x="44" y="11"/>
                    <a:pt x="34" y="10"/>
                    <a:pt x="40" y="12"/>
                  </a:cubicBezTo>
                  <a:cubicBezTo>
                    <a:pt x="38" y="15"/>
                    <a:pt x="32" y="13"/>
                    <a:pt x="28" y="14"/>
                  </a:cubicBezTo>
                  <a:cubicBezTo>
                    <a:pt x="25" y="14"/>
                    <a:pt x="23" y="15"/>
                    <a:pt x="21" y="16"/>
                  </a:cubicBezTo>
                  <a:cubicBezTo>
                    <a:pt x="16" y="14"/>
                    <a:pt x="11" y="12"/>
                    <a:pt x="8" y="7"/>
                  </a:cubicBezTo>
                  <a:cubicBezTo>
                    <a:pt x="6" y="7"/>
                    <a:pt x="2" y="9"/>
                    <a:pt x="2" y="6"/>
                  </a:cubicBezTo>
                  <a:cubicBezTo>
                    <a:pt x="0" y="0"/>
                    <a:pt x="11" y="6"/>
                    <a:pt x="12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auto">
            <a:xfrm>
              <a:off x="2071862" y="1704530"/>
              <a:ext cx="63500" cy="20638"/>
            </a:xfrm>
            <a:custGeom>
              <a:avLst/>
              <a:gdLst>
                <a:gd name="T0" fmla="*/ 19 w 20"/>
                <a:gd name="T1" fmla="*/ 0 h 6"/>
                <a:gd name="T2" fmla="*/ 11 w 20"/>
                <a:gd name="T3" fmla="*/ 4 h 6"/>
                <a:gd name="T4" fmla="*/ 9 w 20"/>
                <a:gd name="T5" fmla="*/ 6 h 6"/>
                <a:gd name="T6" fmla="*/ 4 w 20"/>
                <a:gd name="T7" fmla="*/ 6 h 6"/>
                <a:gd name="T8" fmla="*/ 6 w 20"/>
                <a:gd name="T9" fmla="*/ 2 h 6"/>
                <a:gd name="T10" fmla="*/ 19 w 20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6">
                  <a:moveTo>
                    <a:pt x="19" y="0"/>
                  </a:moveTo>
                  <a:cubicBezTo>
                    <a:pt x="20" y="4"/>
                    <a:pt x="14" y="4"/>
                    <a:pt x="11" y="4"/>
                  </a:cubicBezTo>
                  <a:cubicBezTo>
                    <a:pt x="10" y="4"/>
                    <a:pt x="10" y="5"/>
                    <a:pt x="9" y="6"/>
                  </a:cubicBezTo>
                  <a:cubicBezTo>
                    <a:pt x="7" y="6"/>
                    <a:pt x="4" y="4"/>
                    <a:pt x="4" y="6"/>
                  </a:cubicBezTo>
                  <a:cubicBezTo>
                    <a:pt x="0" y="6"/>
                    <a:pt x="6" y="1"/>
                    <a:pt x="6" y="2"/>
                  </a:cubicBezTo>
                  <a:cubicBezTo>
                    <a:pt x="8" y="4"/>
                    <a:pt x="14" y="0"/>
                    <a:pt x="19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2" name="Freeform 86"/>
            <p:cNvSpPr>
              <a:spLocks/>
            </p:cNvSpPr>
            <p:nvPr/>
          </p:nvSpPr>
          <p:spPr bwMode="auto">
            <a:xfrm>
              <a:off x="2324274" y="1704530"/>
              <a:ext cx="61913" cy="39688"/>
            </a:xfrm>
            <a:custGeom>
              <a:avLst/>
              <a:gdLst>
                <a:gd name="T0" fmla="*/ 9 w 19"/>
                <a:gd name="T1" fmla="*/ 0 h 12"/>
                <a:gd name="T2" fmla="*/ 7 w 19"/>
                <a:gd name="T3" fmla="*/ 2 h 12"/>
                <a:gd name="T4" fmla="*/ 13 w 19"/>
                <a:gd name="T5" fmla="*/ 6 h 12"/>
                <a:gd name="T6" fmla="*/ 15 w 19"/>
                <a:gd name="T7" fmla="*/ 4 h 12"/>
                <a:gd name="T8" fmla="*/ 8 w 19"/>
                <a:gd name="T9" fmla="*/ 12 h 12"/>
                <a:gd name="T10" fmla="*/ 0 w 19"/>
                <a:gd name="T11" fmla="*/ 3 h 12"/>
                <a:gd name="T12" fmla="*/ 9 w 19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2">
                  <a:moveTo>
                    <a:pt x="9" y="0"/>
                  </a:moveTo>
                  <a:cubicBezTo>
                    <a:pt x="9" y="2"/>
                    <a:pt x="8" y="1"/>
                    <a:pt x="7" y="2"/>
                  </a:cubicBezTo>
                  <a:cubicBezTo>
                    <a:pt x="6" y="5"/>
                    <a:pt x="15" y="0"/>
                    <a:pt x="13" y="6"/>
                  </a:cubicBezTo>
                  <a:cubicBezTo>
                    <a:pt x="14" y="6"/>
                    <a:pt x="15" y="5"/>
                    <a:pt x="15" y="4"/>
                  </a:cubicBezTo>
                  <a:cubicBezTo>
                    <a:pt x="19" y="8"/>
                    <a:pt x="9" y="9"/>
                    <a:pt x="8" y="12"/>
                  </a:cubicBezTo>
                  <a:cubicBezTo>
                    <a:pt x="5" y="10"/>
                    <a:pt x="5" y="4"/>
                    <a:pt x="0" y="3"/>
                  </a:cubicBezTo>
                  <a:cubicBezTo>
                    <a:pt x="2" y="1"/>
                    <a:pt x="7" y="2"/>
                    <a:pt x="9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3" name="Freeform 87"/>
            <p:cNvSpPr>
              <a:spLocks noEditPoints="1"/>
            </p:cNvSpPr>
            <p:nvPr/>
          </p:nvSpPr>
          <p:spPr bwMode="auto">
            <a:xfrm>
              <a:off x="3651424" y="1747392"/>
              <a:ext cx="3411538" cy="2235200"/>
            </a:xfrm>
            <a:custGeom>
              <a:avLst/>
              <a:gdLst>
                <a:gd name="T0" fmla="*/ 633 w 1065"/>
                <a:gd name="T1" fmla="*/ 49 h 697"/>
                <a:gd name="T2" fmla="*/ 743 w 1065"/>
                <a:gd name="T3" fmla="*/ 47 h 697"/>
                <a:gd name="T4" fmla="*/ 819 w 1065"/>
                <a:gd name="T5" fmla="*/ 52 h 697"/>
                <a:gd name="T6" fmla="*/ 939 w 1065"/>
                <a:gd name="T7" fmla="*/ 81 h 697"/>
                <a:gd name="T8" fmla="*/ 1033 w 1065"/>
                <a:gd name="T9" fmla="*/ 94 h 697"/>
                <a:gd name="T10" fmla="*/ 1035 w 1065"/>
                <a:gd name="T11" fmla="*/ 117 h 697"/>
                <a:gd name="T12" fmla="*/ 973 w 1065"/>
                <a:gd name="T13" fmla="*/ 154 h 697"/>
                <a:gd name="T14" fmla="*/ 908 w 1065"/>
                <a:gd name="T15" fmla="*/ 214 h 697"/>
                <a:gd name="T16" fmla="*/ 913 w 1065"/>
                <a:gd name="T17" fmla="*/ 162 h 697"/>
                <a:gd name="T18" fmla="*/ 893 w 1065"/>
                <a:gd name="T19" fmla="*/ 151 h 697"/>
                <a:gd name="T20" fmla="*/ 787 w 1065"/>
                <a:gd name="T21" fmla="*/ 195 h 697"/>
                <a:gd name="T22" fmla="*/ 794 w 1065"/>
                <a:gd name="T23" fmla="*/ 259 h 697"/>
                <a:gd name="T24" fmla="*/ 751 w 1065"/>
                <a:gd name="T25" fmla="*/ 325 h 697"/>
                <a:gd name="T26" fmla="*/ 702 w 1065"/>
                <a:gd name="T27" fmla="*/ 301 h 697"/>
                <a:gd name="T28" fmla="*/ 710 w 1065"/>
                <a:gd name="T29" fmla="*/ 367 h 697"/>
                <a:gd name="T30" fmla="*/ 634 w 1065"/>
                <a:gd name="T31" fmla="*/ 409 h 697"/>
                <a:gd name="T32" fmla="*/ 627 w 1065"/>
                <a:gd name="T33" fmla="*/ 457 h 697"/>
                <a:gd name="T34" fmla="*/ 622 w 1065"/>
                <a:gd name="T35" fmla="*/ 486 h 697"/>
                <a:gd name="T36" fmla="*/ 598 w 1065"/>
                <a:gd name="T37" fmla="*/ 434 h 697"/>
                <a:gd name="T38" fmla="*/ 540 w 1065"/>
                <a:gd name="T39" fmla="*/ 400 h 697"/>
                <a:gd name="T40" fmla="*/ 471 w 1065"/>
                <a:gd name="T41" fmla="*/ 435 h 697"/>
                <a:gd name="T42" fmla="*/ 387 w 1065"/>
                <a:gd name="T43" fmla="*/ 374 h 697"/>
                <a:gd name="T44" fmla="*/ 387 w 1065"/>
                <a:gd name="T45" fmla="*/ 386 h 697"/>
                <a:gd name="T46" fmla="*/ 324 w 1065"/>
                <a:gd name="T47" fmla="*/ 443 h 697"/>
                <a:gd name="T48" fmla="*/ 281 w 1065"/>
                <a:gd name="T49" fmla="*/ 375 h 697"/>
                <a:gd name="T50" fmla="*/ 289 w 1065"/>
                <a:gd name="T51" fmla="*/ 418 h 697"/>
                <a:gd name="T52" fmla="*/ 329 w 1065"/>
                <a:gd name="T53" fmla="*/ 497 h 697"/>
                <a:gd name="T54" fmla="*/ 286 w 1065"/>
                <a:gd name="T55" fmla="*/ 602 h 697"/>
                <a:gd name="T56" fmla="*/ 247 w 1065"/>
                <a:gd name="T57" fmla="*/ 675 h 697"/>
                <a:gd name="T58" fmla="*/ 188 w 1065"/>
                <a:gd name="T59" fmla="*/ 695 h 697"/>
                <a:gd name="T60" fmla="*/ 159 w 1065"/>
                <a:gd name="T61" fmla="*/ 561 h 697"/>
                <a:gd name="T62" fmla="*/ 74 w 1065"/>
                <a:gd name="T63" fmla="*/ 486 h 697"/>
                <a:gd name="T64" fmla="*/ 11 w 1065"/>
                <a:gd name="T65" fmla="*/ 449 h 697"/>
                <a:gd name="T66" fmla="*/ 42 w 1065"/>
                <a:gd name="T67" fmla="*/ 347 h 697"/>
                <a:gd name="T68" fmla="*/ 145 w 1065"/>
                <a:gd name="T69" fmla="*/ 318 h 697"/>
                <a:gd name="T70" fmla="*/ 188 w 1065"/>
                <a:gd name="T71" fmla="*/ 350 h 697"/>
                <a:gd name="T72" fmla="*/ 256 w 1065"/>
                <a:gd name="T73" fmla="*/ 346 h 697"/>
                <a:gd name="T74" fmla="*/ 214 w 1065"/>
                <a:gd name="T75" fmla="*/ 293 h 697"/>
                <a:gd name="T76" fmla="*/ 185 w 1065"/>
                <a:gd name="T77" fmla="*/ 276 h 697"/>
                <a:gd name="T78" fmla="*/ 176 w 1065"/>
                <a:gd name="T79" fmla="*/ 286 h 697"/>
                <a:gd name="T80" fmla="*/ 134 w 1065"/>
                <a:gd name="T81" fmla="*/ 271 h 697"/>
                <a:gd name="T82" fmla="*/ 44 w 1065"/>
                <a:gd name="T83" fmla="*/ 277 h 697"/>
                <a:gd name="T84" fmla="*/ 90 w 1065"/>
                <a:gd name="T85" fmla="*/ 236 h 697"/>
                <a:gd name="T86" fmla="*/ 146 w 1065"/>
                <a:gd name="T87" fmla="*/ 180 h 697"/>
                <a:gd name="T88" fmla="*/ 208 w 1065"/>
                <a:gd name="T89" fmla="*/ 181 h 697"/>
                <a:gd name="T90" fmla="*/ 214 w 1065"/>
                <a:gd name="T91" fmla="*/ 159 h 697"/>
                <a:gd name="T92" fmla="*/ 182 w 1065"/>
                <a:gd name="T93" fmla="*/ 144 h 697"/>
                <a:gd name="T94" fmla="*/ 135 w 1065"/>
                <a:gd name="T95" fmla="*/ 169 h 697"/>
                <a:gd name="T96" fmla="*/ 147 w 1065"/>
                <a:gd name="T97" fmla="*/ 125 h 697"/>
                <a:gd name="T98" fmla="*/ 212 w 1065"/>
                <a:gd name="T99" fmla="*/ 71 h 697"/>
                <a:gd name="T100" fmla="*/ 287 w 1065"/>
                <a:gd name="T101" fmla="*/ 93 h 697"/>
                <a:gd name="T102" fmla="*/ 279 w 1065"/>
                <a:gd name="T103" fmla="*/ 122 h 697"/>
                <a:gd name="T104" fmla="*/ 339 w 1065"/>
                <a:gd name="T105" fmla="*/ 97 h 697"/>
                <a:gd name="T106" fmla="*/ 424 w 1065"/>
                <a:gd name="T107" fmla="*/ 83 h 697"/>
                <a:gd name="T108" fmla="*/ 466 w 1065"/>
                <a:gd name="T109" fmla="*/ 88 h 697"/>
                <a:gd name="T110" fmla="*/ 475 w 1065"/>
                <a:gd name="T111" fmla="*/ 57 h 697"/>
                <a:gd name="T112" fmla="*/ 530 w 1065"/>
                <a:gd name="T113" fmla="*/ 40 h 697"/>
                <a:gd name="T114" fmla="*/ 944 w 1065"/>
                <a:gd name="T115" fmla="*/ 161 h 697"/>
                <a:gd name="T116" fmla="*/ 248 w 1065"/>
                <a:gd name="T117" fmla="*/ 287 h 697"/>
                <a:gd name="T118" fmla="*/ 369 w 1065"/>
                <a:gd name="T119" fmla="*/ 311 h 697"/>
                <a:gd name="T120" fmla="*/ 332 w 1065"/>
                <a:gd name="T121" fmla="*/ 263 h 697"/>
                <a:gd name="T122" fmla="*/ 403 w 1065"/>
                <a:gd name="T123" fmla="*/ 25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5" h="697">
                  <a:moveTo>
                    <a:pt x="642" y="8"/>
                  </a:moveTo>
                  <a:cubicBezTo>
                    <a:pt x="642" y="9"/>
                    <a:pt x="644" y="9"/>
                    <a:pt x="646" y="9"/>
                  </a:cubicBezTo>
                  <a:cubicBezTo>
                    <a:pt x="645" y="10"/>
                    <a:pt x="643" y="10"/>
                    <a:pt x="642" y="10"/>
                  </a:cubicBezTo>
                  <a:cubicBezTo>
                    <a:pt x="645" y="13"/>
                    <a:pt x="648" y="12"/>
                    <a:pt x="652" y="11"/>
                  </a:cubicBezTo>
                  <a:cubicBezTo>
                    <a:pt x="655" y="10"/>
                    <a:pt x="658" y="9"/>
                    <a:pt x="662" y="10"/>
                  </a:cubicBezTo>
                  <a:cubicBezTo>
                    <a:pt x="664" y="13"/>
                    <a:pt x="668" y="15"/>
                    <a:pt x="672" y="16"/>
                  </a:cubicBezTo>
                  <a:cubicBezTo>
                    <a:pt x="672" y="18"/>
                    <a:pt x="672" y="20"/>
                    <a:pt x="672" y="21"/>
                  </a:cubicBezTo>
                  <a:cubicBezTo>
                    <a:pt x="672" y="23"/>
                    <a:pt x="675" y="23"/>
                    <a:pt x="675" y="25"/>
                  </a:cubicBezTo>
                  <a:cubicBezTo>
                    <a:pt x="672" y="25"/>
                    <a:pt x="672" y="27"/>
                    <a:pt x="672" y="29"/>
                  </a:cubicBezTo>
                  <a:cubicBezTo>
                    <a:pt x="671" y="28"/>
                    <a:pt x="669" y="28"/>
                    <a:pt x="667" y="28"/>
                  </a:cubicBezTo>
                  <a:cubicBezTo>
                    <a:pt x="665" y="28"/>
                    <a:pt x="667" y="30"/>
                    <a:pt x="666" y="30"/>
                  </a:cubicBezTo>
                  <a:cubicBezTo>
                    <a:pt x="665" y="30"/>
                    <a:pt x="665" y="30"/>
                    <a:pt x="665" y="30"/>
                  </a:cubicBezTo>
                  <a:cubicBezTo>
                    <a:pt x="664" y="29"/>
                    <a:pt x="664" y="29"/>
                    <a:pt x="663" y="29"/>
                  </a:cubicBezTo>
                  <a:cubicBezTo>
                    <a:pt x="662" y="29"/>
                    <a:pt x="659" y="31"/>
                    <a:pt x="656" y="30"/>
                  </a:cubicBezTo>
                  <a:cubicBezTo>
                    <a:pt x="654" y="30"/>
                    <a:pt x="655" y="32"/>
                    <a:pt x="654" y="33"/>
                  </a:cubicBezTo>
                  <a:cubicBezTo>
                    <a:pt x="652" y="33"/>
                    <a:pt x="652" y="33"/>
                    <a:pt x="652" y="33"/>
                  </a:cubicBezTo>
                  <a:cubicBezTo>
                    <a:pt x="651" y="34"/>
                    <a:pt x="654" y="35"/>
                    <a:pt x="652" y="38"/>
                  </a:cubicBezTo>
                  <a:cubicBezTo>
                    <a:pt x="651" y="35"/>
                    <a:pt x="645" y="38"/>
                    <a:pt x="648" y="39"/>
                  </a:cubicBezTo>
                  <a:cubicBezTo>
                    <a:pt x="645" y="42"/>
                    <a:pt x="641" y="40"/>
                    <a:pt x="638" y="42"/>
                  </a:cubicBezTo>
                  <a:cubicBezTo>
                    <a:pt x="636" y="43"/>
                    <a:pt x="634" y="46"/>
                    <a:pt x="632" y="45"/>
                  </a:cubicBezTo>
                  <a:cubicBezTo>
                    <a:pt x="632" y="47"/>
                    <a:pt x="632" y="49"/>
                    <a:pt x="630" y="49"/>
                  </a:cubicBezTo>
                  <a:cubicBezTo>
                    <a:pt x="631" y="50"/>
                    <a:pt x="631" y="50"/>
                    <a:pt x="632" y="50"/>
                  </a:cubicBezTo>
                  <a:cubicBezTo>
                    <a:pt x="632" y="49"/>
                    <a:pt x="632" y="49"/>
                    <a:pt x="633" y="49"/>
                  </a:cubicBezTo>
                  <a:cubicBezTo>
                    <a:pt x="637" y="49"/>
                    <a:pt x="638" y="46"/>
                    <a:pt x="640" y="45"/>
                  </a:cubicBezTo>
                  <a:cubicBezTo>
                    <a:pt x="642" y="45"/>
                    <a:pt x="642" y="46"/>
                    <a:pt x="643" y="46"/>
                  </a:cubicBezTo>
                  <a:cubicBezTo>
                    <a:pt x="643" y="46"/>
                    <a:pt x="644" y="47"/>
                    <a:pt x="644" y="47"/>
                  </a:cubicBezTo>
                  <a:cubicBezTo>
                    <a:pt x="646" y="46"/>
                    <a:pt x="646" y="45"/>
                    <a:pt x="647" y="44"/>
                  </a:cubicBezTo>
                  <a:cubicBezTo>
                    <a:pt x="649" y="43"/>
                    <a:pt x="653" y="44"/>
                    <a:pt x="656" y="43"/>
                  </a:cubicBezTo>
                  <a:cubicBezTo>
                    <a:pt x="658" y="42"/>
                    <a:pt x="655" y="41"/>
                    <a:pt x="657" y="40"/>
                  </a:cubicBezTo>
                  <a:cubicBezTo>
                    <a:pt x="657" y="40"/>
                    <a:pt x="658" y="40"/>
                    <a:pt x="658" y="40"/>
                  </a:cubicBezTo>
                  <a:cubicBezTo>
                    <a:pt x="659" y="40"/>
                    <a:pt x="659" y="41"/>
                    <a:pt x="659" y="40"/>
                  </a:cubicBezTo>
                  <a:cubicBezTo>
                    <a:pt x="661" y="38"/>
                    <a:pt x="661" y="38"/>
                    <a:pt x="661" y="38"/>
                  </a:cubicBezTo>
                  <a:cubicBezTo>
                    <a:pt x="661" y="38"/>
                    <a:pt x="664" y="39"/>
                    <a:pt x="666" y="39"/>
                  </a:cubicBezTo>
                  <a:cubicBezTo>
                    <a:pt x="669" y="39"/>
                    <a:pt x="669" y="38"/>
                    <a:pt x="672" y="38"/>
                  </a:cubicBezTo>
                  <a:cubicBezTo>
                    <a:pt x="672" y="39"/>
                    <a:pt x="672" y="40"/>
                    <a:pt x="672" y="42"/>
                  </a:cubicBezTo>
                  <a:cubicBezTo>
                    <a:pt x="674" y="40"/>
                    <a:pt x="675" y="41"/>
                    <a:pt x="675" y="43"/>
                  </a:cubicBezTo>
                  <a:cubicBezTo>
                    <a:pt x="678" y="42"/>
                    <a:pt x="683" y="43"/>
                    <a:pt x="688" y="43"/>
                  </a:cubicBezTo>
                  <a:cubicBezTo>
                    <a:pt x="693" y="43"/>
                    <a:pt x="698" y="43"/>
                    <a:pt x="702" y="43"/>
                  </a:cubicBezTo>
                  <a:cubicBezTo>
                    <a:pt x="702" y="48"/>
                    <a:pt x="711" y="44"/>
                    <a:pt x="710" y="50"/>
                  </a:cubicBezTo>
                  <a:cubicBezTo>
                    <a:pt x="711" y="48"/>
                    <a:pt x="713" y="50"/>
                    <a:pt x="715" y="50"/>
                  </a:cubicBezTo>
                  <a:cubicBezTo>
                    <a:pt x="716" y="50"/>
                    <a:pt x="718" y="50"/>
                    <a:pt x="719" y="50"/>
                  </a:cubicBezTo>
                  <a:cubicBezTo>
                    <a:pt x="722" y="50"/>
                    <a:pt x="724" y="50"/>
                    <a:pt x="725" y="50"/>
                  </a:cubicBezTo>
                  <a:cubicBezTo>
                    <a:pt x="728" y="50"/>
                    <a:pt x="725" y="45"/>
                    <a:pt x="728" y="44"/>
                  </a:cubicBezTo>
                  <a:cubicBezTo>
                    <a:pt x="732" y="45"/>
                    <a:pt x="736" y="44"/>
                    <a:pt x="740" y="45"/>
                  </a:cubicBezTo>
                  <a:cubicBezTo>
                    <a:pt x="740" y="47"/>
                    <a:pt x="740" y="47"/>
                    <a:pt x="740" y="47"/>
                  </a:cubicBezTo>
                  <a:cubicBezTo>
                    <a:pt x="741" y="47"/>
                    <a:pt x="742" y="47"/>
                    <a:pt x="743" y="47"/>
                  </a:cubicBezTo>
                  <a:cubicBezTo>
                    <a:pt x="744" y="46"/>
                    <a:pt x="745" y="46"/>
                    <a:pt x="746" y="47"/>
                  </a:cubicBezTo>
                  <a:cubicBezTo>
                    <a:pt x="747" y="47"/>
                    <a:pt x="747" y="49"/>
                    <a:pt x="748" y="49"/>
                  </a:cubicBezTo>
                  <a:cubicBezTo>
                    <a:pt x="749" y="50"/>
                    <a:pt x="750" y="49"/>
                    <a:pt x="751" y="49"/>
                  </a:cubicBezTo>
                  <a:cubicBezTo>
                    <a:pt x="752" y="49"/>
                    <a:pt x="753" y="49"/>
                    <a:pt x="754" y="50"/>
                  </a:cubicBezTo>
                  <a:cubicBezTo>
                    <a:pt x="753" y="53"/>
                    <a:pt x="754" y="56"/>
                    <a:pt x="750" y="55"/>
                  </a:cubicBezTo>
                  <a:cubicBezTo>
                    <a:pt x="750" y="58"/>
                    <a:pt x="752" y="58"/>
                    <a:pt x="755" y="58"/>
                  </a:cubicBezTo>
                  <a:cubicBezTo>
                    <a:pt x="754" y="65"/>
                    <a:pt x="760" y="66"/>
                    <a:pt x="763" y="69"/>
                  </a:cubicBezTo>
                  <a:cubicBezTo>
                    <a:pt x="765" y="68"/>
                    <a:pt x="767" y="67"/>
                    <a:pt x="769" y="66"/>
                  </a:cubicBezTo>
                  <a:cubicBezTo>
                    <a:pt x="770" y="65"/>
                    <a:pt x="769" y="62"/>
                    <a:pt x="770" y="62"/>
                  </a:cubicBezTo>
                  <a:cubicBezTo>
                    <a:pt x="771" y="61"/>
                    <a:pt x="771" y="61"/>
                    <a:pt x="772" y="61"/>
                  </a:cubicBezTo>
                  <a:cubicBezTo>
                    <a:pt x="772" y="62"/>
                    <a:pt x="773" y="62"/>
                    <a:pt x="773" y="60"/>
                  </a:cubicBezTo>
                  <a:cubicBezTo>
                    <a:pt x="776" y="60"/>
                    <a:pt x="775" y="63"/>
                    <a:pt x="777" y="64"/>
                  </a:cubicBezTo>
                  <a:cubicBezTo>
                    <a:pt x="780" y="64"/>
                    <a:pt x="783" y="64"/>
                    <a:pt x="786" y="64"/>
                  </a:cubicBezTo>
                  <a:cubicBezTo>
                    <a:pt x="787" y="63"/>
                    <a:pt x="790" y="64"/>
                    <a:pt x="789" y="60"/>
                  </a:cubicBezTo>
                  <a:cubicBezTo>
                    <a:pt x="791" y="61"/>
                    <a:pt x="793" y="61"/>
                    <a:pt x="795" y="60"/>
                  </a:cubicBezTo>
                  <a:cubicBezTo>
                    <a:pt x="799" y="60"/>
                    <a:pt x="803" y="60"/>
                    <a:pt x="803" y="63"/>
                  </a:cubicBezTo>
                  <a:cubicBezTo>
                    <a:pt x="805" y="63"/>
                    <a:pt x="805" y="62"/>
                    <a:pt x="806" y="62"/>
                  </a:cubicBezTo>
                  <a:cubicBezTo>
                    <a:pt x="807" y="61"/>
                    <a:pt x="808" y="59"/>
                    <a:pt x="811" y="60"/>
                  </a:cubicBezTo>
                  <a:cubicBezTo>
                    <a:pt x="811" y="59"/>
                    <a:pt x="809" y="59"/>
                    <a:pt x="808" y="59"/>
                  </a:cubicBezTo>
                  <a:cubicBezTo>
                    <a:pt x="809" y="58"/>
                    <a:pt x="809" y="56"/>
                    <a:pt x="811" y="55"/>
                  </a:cubicBezTo>
                  <a:cubicBezTo>
                    <a:pt x="812" y="56"/>
                    <a:pt x="813" y="55"/>
                    <a:pt x="814" y="54"/>
                  </a:cubicBezTo>
                  <a:cubicBezTo>
                    <a:pt x="814" y="53"/>
                    <a:pt x="815" y="52"/>
                    <a:pt x="818" y="53"/>
                  </a:cubicBezTo>
                  <a:cubicBezTo>
                    <a:pt x="819" y="53"/>
                    <a:pt x="819" y="53"/>
                    <a:pt x="819" y="52"/>
                  </a:cubicBezTo>
                  <a:cubicBezTo>
                    <a:pt x="819" y="52"/>
                    <a:pt x="818" y="51"/>
                    <a:pt x="818" y="52"/>
                  </a:cubicBezTo>
                  <a:cubicBezTo>
                    <a:pt x="820" y="50"/>
                    <a:pt x="822" y="50"/>
                    <a:pt x="824" y="50"/>
                  </a:cubicBezTo>
                  <a:cubicBezTo>
                    <a:pt x="825" y="51"/>
                    <a:pt x="827" y="51"/>
                    <a:pt x="828" y="50"/>
                  </a:cubicBezTo>
                  <a:cubicBezTo>
                    <a:pt x="828" y="54"/>
                    <a:pt x="830" y="53"/>
                    <a:pt x="831" y="53"/>
                  </a:cubicBezTo>
                  <a:cubicBezTo>
                    <a:pt x="833" y="52"/>
                    <a:pt x="834" y="51"/>
                    <a:pt x="833" y="54"/>
                  </a:cubicBezTo>
                  <a:cubicBezTo>
                    <a:pt x="839" y="55"/>
                    <a:pt x="843" y="54"/>
                    <a:pt x="847" y="53"/>
                  </a:cubicBezTo>
                  <a:cubicBezTo>
                    <a:pt x="848" y="56"/>
                    <a:pt x="842" y="54"/>
                    <a:pt x="844" y="58"/>
                  </a:cubicBezTo>
                  <a:cubicBezTo>
                    <a:pt x="844" y="60"/>
                    <a:pt x="847" y="60"/>
                    <a:pt x="849" y="59"/>
                  </a:cubicBezTo>
                  <a:cubicBezTo>
                    <a:pt x="850" y="59"/>
                    <a:pt x="850" y="59"/>
                    <a:pt x="851" y="59"/>
                  </a:cubicBezTo>
                  <a:cubicBezTo>
                    <a:pt x="856" y="59"/>
                    <a:pt x="860" y="59"/>
                    <a:pt x="864" y="58"/>
                  </a:cubicBezTo>
                  <a:cubicBezTo>
                    <a:pt x="865" y="63"/>
                    <a:pt x="871" y="63"/>
                    <a:pt x="873" y="67"/>
                  </a:cubicBezTo>
                  <a:cubicBezTo>
                    <a:pt x="875" y="66"/>
                    <a:pt x="876" y="68"/>
                    <a:pt x="879" y="68"/>
                  </a:cubicBezTo>
                  <a:cubicBezTo>
                    <a:pt x="883" y="68"/>
                    <a:pt x="887" y="68"/>
                    <a:pt x="890" y="68"/>
                  </a:cubicBezTo>
                  <a:cubicBezTo>
                    <a:pt x="895" y="68"/>
                    <a:pt x="899" y="67"/>
                    <a:pt x="903" y="68"/>
                  </a:cubicBezTo>
                  <a:cubicBezTo>
                    <a:pt x="906" y="69"/>
                    <a:pt x="909" y="72"/>
                    <a:pt x="912" y="71"/>
                  </a:cubicBezTo>
                  <a:cubicBezTo>
                    <a:pt x="911" y="73"/>
                    <a:pt x="913" y="73"/>
                    <a:pt x="914" y="73"/>
                  </a:cubicBezTo>
                  <a:cubicBezTo>
                    <a:pt x="914" y="75"/>
                    <a:pt x="914" y="76"/>
                    <a:pt x="914" y="78"/>
                  </a:cubicBezTo>
                  <a:cubicBezTo>
                    <a:pt x="914" y="79"/>
                    <a:pt x="915" y="79"/>
                    <a:pt x="917" y="79"/>
                  </a:cubicBezTo>
                  <a:cubicBezTo>
                    <a:pt x="918" y="79"/>
                    <a:pt x="919" y="79"/>
                    <a:pt x="919" y="79"/>
                  </a:cubicBezTo>
                  <a:cubicBezTo>
                    <a:pt x="920" y="80"/>
                    <a:pt x="920" y="80"/>
                    <a:pt x="920" y="80"/>
                  </a:cubicBezTo>
                  <a:cubicBezTo>
                    <a:pt x="921" y="79"/>
                    <a:pt x="921" y="79"/>
                    <a:pt x="922" y="79"/>
                  </a:cubicBezTo>
                  <a:cubicBezTo>
                    <a:pt x="922" y="79"/>
                    <a:pt x="922" y="81"/>
                    <a:pt x="923" y="81"/>
                  </a:cubicBezTo>
                  <a:cubicBezTo>
                    <a:pt x="925" y="81"/>
                    <a:pt x="938" y="82"/>
                    <a:pt x="939" y="81"/>
                  </a:cubicBezTo>
                  <a:cubicBezTo>
                    <a:pt x="939" y="79"/>
                    <a:pt x="939" y="79"/>
                    <a:pt x="939" y="79"/>
                  </a:cubicBezTo>
                  <a:cubicBezTo>
                    <a:pt x="940" y="79"/>
                    <a:pt x="941" y="80"/>
                    <a:pt x="941" y="80"/>
                  </a:cubicBezTo>
                  <a:cubicBezTo>
                    <a:pt x="942" y="80"/>
                    <a:pt x="943" y="81"/>
                    <a:pt x="943" y="81"/>
                  </a:cubicBezTo>
                  <a:cubicBezTo>
                    <a:pt x="944" y="80"/>
                    <a:pt x="946" y="78"/>
                    <a:pt x="947" y="81"/>
                  </a:cubicBezTo>
                  <a:cubicBezTo>
                    <a:pt x="949" y="78"/>
                    <a:pt x="953" y="78"/>
                    <a:pt x="957" y="77"/>
                  </a:cubicBezTo>
                  <a:cubicBezTo>
                    <a:pt x="956" y="81"/>
                    <a:pt x="958" y="83"/>
                    <a:pt x="958" y="86"/>
                  </a:cubicBezTo>
                  <a:cubicBezTo>
                    <a:pt x="960" y="86"/>
                    <a:pt x="962" y="86"/>
                    <a:pt x="963" y="86"/>
                  </a:cubicBezTo>
                  <a:cubicBezTo>
                    <a:pt x="965" y="87"/>
                    <a:pt x="967" y="87"/>
                    <a:pt x="970" y="86"/>
                  </a:cubicBezTo>
                  <a:cubicBezTo>
                    <a:pt x="970" y="83"/>
                    <a:pt x="969" y="83"/>
                    <a:pt x="967" y="83"/>
                  </a:cubicBezTo>
                  <a:cubicBezTo>
                    <a:pt x="968" y="82"/>
                    <a:pt x="968" y="80"/>
                    <a:pt x="968" y="78"/>
                  </a:cubicBezTo>
                  <a:cubicBezTo>
                    <a:pt x="971" y="76"/>
                    <a:pt x="979" y="77"/>
                    <a:pt x="981" y="79"/>
                  </a:cubicBezTo>
                  <a:cubicBezTo>
                    <a:pt x="984" y="79"/>
                    <a:pt x="986" y="79"/>
                    <a:pt x="989" y="79"/>
                  </a:cubicBezTo>
                  <a:cubicBezTo>
                    <a:pt x="992" y="79"/>
                    <a:pt x="994" y="79"/>
                    <a:pt x="997" y="79"/>
                  </a:cubicBezTo>
                  <a:cubicBezTo>
                    <a:pt x="999" y="79"/>
                    <a:pt x="1003" y="82"/>
                    <a:pt x="1004" y="79"/>
                  </a:cubicBezTo>
                  <a:cubicBezTo>
                    <a:pt x="1006" y="81"/>
                    <a:pt x="1006" y="82"/>
                    <a:pt x="1010" y="83"/>
                  </a:cubicBezTo>
                  <a:cubicBezTo>
                    <a:pt x="1011" y="83"/>
                    <a:pt x="1012" y="86"/>
                    <a:pt x="1012" y="86"/>
                  </a:cubicBezTo>
                  <a:cubicBezTo>
                    <a:pt x="1013" y="86"/>
                    <a:pt x="1014" y="85"/>
                    <a:pt x="1014" y="84"/>
                  </a:cubicBezTo>
                  <a:cubicBezTo>
                    <a:pt x="1015" y="85"/>
                    <a:pt x="1014" y="86"/>
                    <a:pt x="1015" y="87"/>
                  </a:cubicBezTo>
                  <a:cubicBezTo>
                    <a:pt x="1015" y="87"/>
                    <a:pt x="1016" y="87"/>
                    <a:pt x="1016" y="87"/>
                  </a:cubicBezTo>
                  <a:cubicBezTo>
                    <a:pt x="1017" y="87"/>
                    <a:pt x="1017" y="87"/>
                    <a:pt x="1018" y="87"/>
                  </a:cubicBezTo>
                  <a:cubicBezTo>
                    <a:pt x="1018" y="88"/>
                    <a:pt x="1021" y="88"/>
                    <a:pt x="1024" y="89"/>
                  </a:cubicBezTo>
                  <a:cubicBezTo>
                    <a:pt x="1026" y="90"/>
                    <a:pt x="1029" y="91"/>
                    <a:pt x="1031" y="92"/>
                  </a:cubicBezTo>
                  <a:cubicBezTo>
                    <a:pt x="1032" y="92"/>
                    <a:pt x="1032" y="94"/>
                    <a:pt x="1033" y="94"/>
                  </a:cubicBezTo>
                  <a:cubicBezTo>
                    <a:pt x="1033" y="95"/>
                    <a:pt x="1033" y="94"/>
                    <a:pt x="1034" y="94"/>
                  </a:cubicBezTo>
                  <a:cubicBezTo>
                    <a:pt x="1034" y="94"/>
                    <a:pt x="1035" y="94"/>
                    <a:pt x="1035" y="94"/>
                  </a:cubicBezTo>
                  <a:cubicBezTo>
                    <a:pt x="1036" y="95"/>
                    <a:pt x="1035" y="97"/>
                    <a:pt x="1035" y="97"/>
                  </a:cubicBezTo>
                  <a:cubicBezTo>
                    <a:pt x="1035" y="97"/>
                    <a:pt x="1036" y="97"/>
                    <a:pt x="1036" y="97"/>
                  </a:cubicBezTo>
                  <a:cubicBezTo>
                    <a:pt x="1037" y="97"/>
                    <a:pt x="1038" y="97"/>
                    <a:pt x="1038" y="97"/>
                  </a:cubicBezTo>
                  <a:cubicBezTo>
                    <a:pt x="1039" y="98"/>
                    <a:pt x="1036" y="102"/>
                    <a:pt x="1042" y="101"/>
                  </a:cubicBezTo>
                  <a:cubicBezTo>
                    <a:pt x="1042" y="104"/>
                    <a:pt x="1042" y="107"/>
                    <a:pt x="1042" y="110"/>
                  </a:cubicBezTo>
                  <a:cubicBezTo>
                    <a:pt x="1046" y="109"/>
                    <a:pt x="1050" y="108"/>
                    <a:pt x="1050" y="105"/>
                  </a:cubicBezTo>
                  <a:cubicBezTo>
                    <a:pt x="1054" y="106"/>
                    <a:pt x="1059" y="106"/>
                    <a:pt x="1062" y="107"/>
                  </a:cubicBezTo>
                  <a:cubicBezTo>
                    <a:pt x="1062" y="110"/>
                    <a:pt x="1062" y="110"/>
                    <a:pt x="1062" y="110"/>
                  </a:cubicBezTo>
                  <a:cubicBezTo>
                    <a:pt x="1062" y="110"/>
                    <a:pt x="1063" y="110"/>
                    <a:pt x="1064" y="110"/>
                  </a:cubicBezTo>
                  <a:cubicBezTo>
                    <a:pt x="1064" y="109"/>
                    <a:pt x="1065" y="109"/>
                    <a:pt x="1065" y="110"/>
                  </a:cubicBezTo>
                  <a:cubicBezTo>
                    <a:pt x="1065" y="111"/>
                    <a:pt x="1063" y="111"/>
                    <a:pt x="1063" y="113"/>
                  </a:cubicBezTo>
                  <a:cubicBezTo>
                    <a:pt x="1061" y="114"/>
                    <a:pt x="1061" y="112"/>
                    <a:pt x="1059" y="112"/>
                  </a:cubicBezTo>
                  <a:cubicBezTo>
                    <a:pt x="1058" y="113"/>
                    <a:pt x="1058" y="115"/>
                    <a:pt x="1055" y="115"/>
                  </a:cubicBezTo>
                  <a:cubicBezTo>
                    <a:pt x="1056" y="117"/>
                    <a:pt x="1059" y="116"/>
                    <a:pt x="1058" y="120"/>
                  </a:cubicBezTo>
                  <a:cubicBezTo>
                    <a:pt x="1053" y="116"/>
                    <a:pt x="1057" y="122"/>
                    <a:pt x="1054" y="122"/>
                  </a:cubicBezTo>
                  <a:cubicBezTo>
                    <a:pt x="1053" y="122"/>
                    <a:pt x="1052" y="124"/>
                    <a:pt x="1052" y="125"/>
                  </a:cubicBezTo>
                  <a:cubicBezTo>
                    <a:pt x="1050" y="124"/>
                    <a:pt x="1049" y="124"/>
                    <a:pt x="1048" y="123"/>
                  </a:cubicBezTo>
                  <a:cubicBezTo>
                    <a:pt x="1047" y="123"/>
                    <a:pt x="1046" y="121"/>
                    <a:pt x="1045" y="121"/>
                  </a:cubicBezTo>
                  <a:cubicBezTo>
                    <a:pt x="1043" y="120"/>
                    <a:pt x="1042" y="120"/>
                    <a:pt x="1040" y="120"/>
                  </a:cubicBezTo>
                  <a:cubicBezTo>
                    <a:pt x="1039" y="119"/>
                    <a:pt x="1038" y="117"/>
                    <a:pt x="1038" y="117"/>
                  </a:cubicBezTo>
                  <a:cubicBezTo>
                    <a:pt x="1037" y="117"/>
                    <a:pt x="1036" y="117"/>
                    <a:pt x="1035" y="117"/>
                  </a:cubicBezTo>
                  <a:cubicBezTo>
                    <a:pt x="1034" y="117"/>
                    <a:pt x="1033" y="117"/>
                    <a:pt x="1033" y="117"/>
                  </a:cubicBezTo>
                  <a:cubicBezTo>
                    <a:pt x="1032" y="117"/>
                    <a:pt x="1033" y="116"/>
                    <a:pt x="1031" y="116"/>
                  </a:cubicBezTo>
                  <a:cubicBezTo>
                    <a:pt x="1030" y="116"/>
                    <a:pt x="1028" y="111"/>
                    <a:pt x="1026" y="115"/>
                  </a:cubicBezTo>
                  <a:cubicBezTo>
                    <a:pt x="1025" y="114"/>
                    <a:pt x="1025" y="112"/>
                    <a:pt x="1025" y="111"/>
                  </a:cubicBezTo>
                  <a:cubicBezTo>
                    <a:pt x="1023" y="111"/>
                    <a:pt x="1020" y="111"/>
                    <a:pt x="1018" y="111"/>
                  </a:cubicBezTo>
                  <a:cubicBezTo>
                    <a:pt x="1015" y="111"/>
                    <a:pt x="1018" y="114"/>
                    <a:pt x="1018" y="113"/>
                  </a:cubicBezTo>
                  <a:cubicBezTo>
                    <a:pt x="1017" y="115"/>
                    <a:pt x="1015" y="115"/>
                    <a:pt x="1015" y="118"/>
                  </a:cubicBezTo>
                  <a:cubicBezTo>
                    <a:pt x="1013" y="118"/>
                    <a:pt x="1011" y="119"/>
                    <a:pt x="1010" y="120"/>
                  </a:cubicBezTo>
                  <a:cubicBezTo>
                    <a:pt x="1008" y="121"/>
                    <a:pt x="1006" y="122"/>
                    <a:pt x="1002" y="121"/>
                  </a:cubicBezTo>
                  <a:cubicBezTo>
                    <a:pt x="1001" y="122"/>
                    <a:pt x="1001" y="124"/>
                    <a:pt x="999" y="123"/>
                  </a:cubicBezTo>
                  <a:cubicBezTo>
                    <a:pt x="999" y="125"/>
                    <a:pt x="1000" y="125"/>
                    <a:pt x="1002" y="125"/>
                  </a:cubicBezTo>
                  <a:cubicBezTo>
                    <a:pt x="1003" y="125"/>
                    <a:pt x="1003" y="125"/>
                    <a:pt x="1004" y="125"/>
                  </a:cubicBezTo>
                  <a:cubicBezTo>
                    <a:pt x="1005" y="125"/>
                    <a:pt x="1006" y="127"/>
                    <a:pt x="1007" y="127"/>
                  </a:cubicBezTo>
                  <a:cubicBezTo>
                    <a:pt x="1006" y="131"/>
                    <a:pt x="1006" y="130"/>
                    <a:pt x="1009" y="132"/>
                  </a:cubicBezTo>
                  <a:cubicBezTo>
                    <a:pt x="1010" y="135"/>
                    <a:pt x="1013" y="135"/>
                    <a:pt x="1015" y="137"/>
                  </a:cubicBezTo>
                  <a:cubicBezTo>
                    <a:pt x="1011" y="141"/>
                    <a:pt x="1011" y="141"/>
                    <a:pt x="1011" y="141"/>
                  </a:cubicBezTo>
                  <a:cubicBezTo>
                    <a:pt x="1009" y="141"/>
                    <a:pt x="1009" y="141"/>
                    <a:pt x="1008" y="140"/>
                  </a:cubicBezTo>
                  <a:cubicBezTo>
                    <a:pt x="1007" y="139"/>
                    <a:pt x="1007" y="138"/>
                    <a:pt x="1006" y="138"/>
                  </a:cubicBezTo>
                  <a:cubicBezTo>
                    <a:pt x="1007" y="138"/>
                    <a:pt x="1008" y="141"/>
                    <a:pt x="1006" y="141"/>
                  </a:cubicBezTo>
                  <a:cubicBezTo>
                    <a:pt x="1003" y="141"/>
                    <a:pt x="996" y="141"/>
                    <a:pt x="992" y="142"/>
                  </a:cubicBezTo>
                  <a:cubicBezTo>
                    <a:pt x="990" y="143"/>
                    <a:pt x="985" y="145"/>
                    <a:pt x="986" y="147"/>
                  </a:cubicBezTo>
                  <a:cubicBezTo>
                    <a:pt x="980" y="146"/>
                    <a:pt x="980" y="150"/>
                    <a:pt x="976" y="151"/>
                  </a:cubicBezTo>
                  <a:cubicBezTo>
                    <a:pt x="975" y="152"/>
                    <a:pt x="974" y="153"/>
                    <a:pt x="973" y="154"/>
                  </a:cubicBezTo>
                  <a:cubicBezTo>
                    <a:pt x="972" y="154"/>
                    <a:pt x="971" y="156"/>
                    <a:pt x="970" y="156"/>
                  </a:cubicBezTo>
                  <a:cubicBezTo>
                    <a:pt x="968" y="156"/>
                    <a:pt x="967" y="158"/>
                    <a:pt x="967" y="159"/>
                  </a:cubicBezTo>
                  <a:cubicBezTo>
                    <a:pt x="966" y="158"/>
                    <a:pt x="964" y="158"/>
                    <a:pt x="962" y="159"/>
                  </a:cubicBezTo>
                  <a:cubicBezTo>
                    <a:pt x="959" y="159"/>
                    <a:pt x="956" y="159"/>
                    <a:pt x="954" y="157"/>
                  </a:cubicBezTo>
                  <a:cubicBezTo>
                    <a:pt x="953" y="159"/>
                    <a:pt x="950" y="158"/>
                    <a:pt x="951" y="161"/>
                  </a:cubicBezTo>
                  <a:cubicBezTo>
                    <a:pt x="944" y="162"/>
                    <a:pt x="943" y="162"/>
                    <a:pt x="936" y="161"/>
                  </a:cubicBezTo>
                  <a:cubicBezTo>
                    <a:pt x="935" y="161"/>
                    <a:pt x="934" y="162"/>
                    <a:pt x="933" y="162"/>
                  </a:cubicBezTo>
                  <a:cubicBezTo>
                    <a:pt x="932" y="163"/>
                    <a:pt x="929" y="164"/>
                    <a:pt x="929" y="166"/>
                  </a:cubicBezTo>
                  <a:cubicBezTo>
                    <a:pt x="929" y="170"/>
                    <a:pt x="923" y="168"/>
                    <a:pt x="924" y="174"/>
                  </a:cubicBezTo>
                  <a:cubicBezTo>
                    <a:pt x="924" y="178"/>
                    <a:pt x="927" y="177"/>
                    <a:pt x="929" y="179"/>
                  </a:cubicBezTo>
                  <a:cubicBezTo>
                    <a:pt x="929" y="182"/>
                    <a:pt x="928" y="185"/>
                    <a:pt x="924" y="185"/>
                  </a:cubicBezTo>
                  <a:cubicBezTo>
                    <a:pt x="925" y="188"/>
                    <a:pt x="924" y="189"/>
                    <a:pt x="922" y="189"/>
                  </a:cubicBezTo>
                  <a:cubicBezTo>
                    <a:pt x="922" y="190"/>
                    <a:pt x="922" y="192"/>
                    <a:pt x="922" y="194"/>
                  </a:cubicBezTo>
                  <a:cubicBezTo>
                    <a:pt x="922" y="195"/>
                    <a:pt x="922" y="195"/>
                    <a:pt x="923" y="194"/>
                  </a:cubicBezTo>
                  <a:cubicBezTo>
                    <a:pt x="924" y="194"/>
                    <a:pt x="924" y="194"/>
                    <a:pt x="924" y="195"/>
                  </a:cubicBezTo>
                  <a:cubicBezTo>
                    <a:pt x="925" y="198"/>
                    <a:pt x="922" y="197"/>
                    <a:pt x="922" y="198"/>
                  </a:cubicBezTo>
                  <a:cubicBezTo>
                    <a:pt x="921" y="198"/>
                    <a:pt x="921" y="201"/>
                    <a:pt x="920" y="201"/>
                  </a:cubicBezTo>
                  <a:cubicBezTo>
                    <a:pt x="919" y="202"/>
                    <a:pt x="916" y="202"/>
                    <a:pt x="914" y="203"/>
                  </a:cubicBezTo>
                  <a:cubicBezTo>
                    <a:pt x="914" y="204"/>
                    <a:pt x="915" y="207"/>
                    <a:pt x="914" y="208"/>
                  </a:cubicBezTo>
                  <a:cubicBezTo>
                    <a:pt x="913" y="209"/>
                    <a:pt x="913" y="205"/>
                    <a:pt x="913" y="205"/>
                  </a:cubicBezTo>
                  <a:cubicBezTo>
                    <a:pt x="912" y="205"/>
                    <a:pt x="909" y="206"/>
                    <a:pt x="912" y="211"/>
                  </a:cubicBezTo>
                  <a:cubicBezTo>
                    <a:pt x="909" y="210"/>
                    <a:pt x="910" y="213"/>
                    <a:pt x="909" y="214"/>
                  </a:cubicBezTo>
                  <a:cubicBezTo>
                    <a:pt x="909" y="214"/>
                    <a:pt x="908" y="214"/>
                    <a:pt x="908" y="214"/>
                  </a:cubicBezTo>
                  <a:cubicBezTo>
                    <a:pt x="907" y="214"/>
                    <a:pt x="907" y="214"/>
                    <a:pt x="907" y="214"/>
                  </a:cubicBezTo>
                  <a:cubicBezTo>
                    <a:pt x="906" y="215"/>
                    <a:pt x="906" y="218"/>
                    <a:pt x="904" y="217"/>
                  </a:cubicBezTo>
                  <a:cubicBezTo>
                    <a:pt x="904" y="219"/>
                    <a:pt x="903" y="219"/>
                    <a:pt x="903" y="222"/>
                  </a:cubicBezTo>
                  <a:cubicBezTo>
                    <a:pt x="902" y="222"/>
                    <a:pt x="902" y="222"/>
                    <a:pt x="901" y="222"/>
                  </a:cubicBezTo>
                  <a:cubicBezTo>
                    <a:pt x="900" y="221"/>
                    <a:pt x="898" y="221"/>
                    <a:pt x="898" y="223"/>
                  </a:cubicBezTo>
                  <a:cubicBezTo>
                    <a:pt x="896" y="222"/>
                    <a:pt x="898" y="221"/>
                    <a:pt x="898" y="219"/>
                  </a:cubicBezTo>
                  <a:cubicBezTo>
                    <a:pt x="898" y="219"/>
                    <a:pt x="897" y="218"/>
                    <a:pt x="896" y="218"/>
                  </a:cubicBezTo>
                  <a:cubicBezTo>
                    <a:pt x="896" y="217"/>
                    <a:pt x="897" y="216"/>
                    <a:pt x="896" y="215"/>
                  </a:cubicBezTo>
                  <a:cubicBezTo>
                    <a:pt x="896" y="215"/>
                    <a:pt x="895" y="213"/>
                    <a:pt x="894" y="213"/>
                  </a:cubicBezTo>
                  <a:cubicBezTo>
                    <a:pt x="893" y="212"/>
                    <a:pt x="893" y="211"/>
                    <a:pt x="891" y="211"/>
                  </a:cubicBezTo>
                  <a:cubicBezTo>
                    <a:pt x="893" y="210"/>
                    <a:pt x="893" y="206"/>
                    <a:pt x="893" y="204"/>
                  </a:cubicBezTo>
                  <a:cubicBezTo>
                    <a:pt x="893" y="202"/>
                    <a:pt x="892" y="202"/>
                    <a:pt x="891" y="200"/>
                  </a:cubicBezTo>
                  <a:cubicBezTo>
                    <a:pt x="891" y="195"/>
                    <a:pt x="893" y="190"/>
                    <a:pt x="891" y="186"/>
                  </a:cubicBezTo>
                  <a:cubicBezTo>
                    <a:pt x="896" y="190"/>
                    <a:pt x="892" y="184"/>
                    <a:pt x="894" y="181"/>
                  </a:cubicBezTo>
                  <a:cubicBezTo>
                    <a:pt x="894" y="181"/>
                    <a:pt x="894" y="182"/>
                    <a:pt x="895" y="182"/>
                  </a:cubicBezTo>
                  <a:cubicBezTo>
                    <a:pt x="895" y="183"/>
                    <a:pt x="896" y="184"/>
                    <a:pt x="896" y="183"/>
                  </a:cubicBezTo>
                  <a:cubicBezTo>
                    <a:pt x="897" y="182"/>
                    <a:pt x="896" y="181"/>
                    <a:pt x="896" y="180"/>
                  </a:cubicBezTo>
                  <a:cubicBezTo>
                    <a:pt x="898" y="178"/>
                    <a:pt x="903" y="175"/>
                    <a:pt x="904" y="174"/>
                  </a:cubicBezTo>
                  <a:cubicBezTo>
                    <a:pt x="904" y="174"/>
                    <a:pt x="906" y="173"/>
                    <a:pt x="905" y="172"/>
                  </a:cubicBezTo>
                  <a:cubicBezTo>
                    <a:pt x="903" y="171"/>
                    <a:pt x="906" y="172"/>
                    <a:pt x="908" y="171"/>
                  </a:cubicBezTo>
                  <a:cubicBezTo>
                    <a:pt x="910" y="170"/>
                    <a:pt x="911" y="168"/>
                    <a:pt x="910" y="165"/>
                  </a:cubicBezTo>
                  <a:cubicBezTo>
                    <a:pt x="911" y="165"/>
                    <a:pt x="915" y="163"/>
                    <a:pt x="914" y="162"/>
                  </a:cubicBezTo>
                  <a:cubicBezTo>
                    <a:pt x="913" y="162"/>
                    <a:pt x="913" y="162"/>
                    <a:pt x="913" y="162"/>
                  </a:cubicBezTo>
                  <a:cubicBezTo>
                    <a:pt x="914" y="160"/>
                    <a:pt x="914" y="160"/>
                    <a:pt x="914" y="160"/>
                  </a:cubicBezTo>
                  <a:cubicBezTo>
                    <a:pt x="915" y="160"/>
                    <a:pt x="915" y="160"/>
                    <a:pt x="915" y="160"/>
                  </a:cubicBezTo>
                  <a:cubicBezTo>
                    <a:pt x="916" y="161"/>
                    <a:pt x="917" y="161"/>
                    <a:pt x="917" y="157"/>
                  </a:cubicBezTo>
                  <a:cubicBezTo>
                    <a:pt x="919" y="157"/>
                    <a:pt x="921" y="157"/>
                    <a:pt x="923" y="156"/>
                  </a:cubicBezTo>
                  <a:cubicBezTo>
                    <a:pt x="924" y="156"/>
                    <a:pt x="924" y="154"/>
                    <a:pt x="924" y="154"/>
                  </a:cubicBezTo>
                  <a:cubicBezTo>
                    <a:pt x="925" y="153"/>
                    <a:pt x="925" y="154"/>
                    <a:pt x="925" y="154"/>
                  </a:cubicBezTo>
                  <a:cubicBezTo>
                    <a:pt x="926" y="154"/>
                    <a:pt x="926" y="154"/>
                    <a:pt x="927" y="154"/>
                  </a:cubicBezTo>
                  <a:cubicBezTo>
                    <a:pt x="927" y="153"/>
                    <a:pt x="929" y="152"/>
                    <a:pt x="929" y="151"/>
                  </a:cubicBezTo>
                  <a:cubicBezTo>
                    <a:pt x="930" y="150"/>
                    <a:pt x="930" y="151"/>
                    <a:pt x="931" y="150"/>
                  </a:cubicBezTo>
                  <a:cubicBezTo>
                    <a:pt x="931" y="148"/>
                    <a:pt x="932" y="145"/>
                    <a:pt x="934" y="147"/>
                  </a:cubicBezTo>
                  <a:cubicBezTo>
                    <a:pt x="934" y="145"/>
                    <a:pt x="934" y="143"/>
                    <a:pt x="934" y="141"/>
                  </a:cubicBezTo>
                  <a:cubicBezTo>
                    <a:pt x="931" y="141"/>
                    <a:pt x="929" y="141"/>
                    <a:pt x="928" y="142"/>
                  </a:cubicBezTo>
                  <a:cubicBezTo>
                    <a:pt x="927" y="143"/>
                    <a:pt x="926" y="144"/>
                    <a:pt x="925" y="145"/>
                  </a:cubicBezTo>
                  <a:cubicBezTo>
                    <a:pt x="925" y="145"/>
                    <a:pt x="924" y="145"/>
                    <a:pt x="924" y="146"/>
                  </a:cubicBezTo>
                  <a:cubicBezTo>
                    <a:pt x="924" y="148"/>
                    <a:pt x="919" y="148"/>
                    <a:pt x="919" y="151"/>
                  </a:cubicBezTo>
                  <a:cubicBezTo>
                    <a:pt x="917" y="151"/>
                    <a:pt x="915" y="151"/>
                    <a:pt x="915" y="154"/>
                  </a:cubicBezTo>
                  <a:cubicBezTo>
                    <a:pt x="914" y="154"/>
                    <a:pt x="915" y="152"/>
                    <a:pt x="914" y="151"/>
                  </a:cubicBezTo>
                  <a:cubicBezTo>
                    <a:pt x="912" y="151"/>
                    <a:pt x="912" y="151"/>
                    <a:pt x="912" y="151"/>
                  </a:cubicBezTo>
                  <a:cubicBezTo>
                    <a:pt x="911" y="150"/>
                    <a:pt x="912" y="148"/>
                    <a:pt x="912" y="147"/>
                  </a:cubicBezTo>
                  <a:cubicBezTo>
                    <a:pt x="909" y="148"/>
                    <a:pt x="907" y="147"/>
                    <a:pt x="905" y="147"/>
                  </a:cubicBezTo>
                  <a:cubicBezTo>
                    <a:pt x="903" y="147"/>
                    <a:pt x="901" y="147"/>
                    <a:pt x="899" y="147"/>
                  </a:cubicBezTo>
                  <a:cubicBezTo>
                    <a:pt x="897" y="148"/>
                    <a:pt x="899" y="149"/>
                    <a:pt x="898" y="150"/>
                  </a:cubicBezTo>
                  <a:cubicBezTo>
                    <a:pt x="896" y="151"/>
                    <a:pt x="894" y="150"/>
                    <a:pt x="893" y="151"/>
                  </a:cubicBezTo>
                  <a:cubicBezTo>
                    <a:pt x="891" y="152"/>
                    <a:pt x="890" y="153"/>
                    <a:pt x="889" y="155"/>
                  </a:cubicBezTo>
                  <a:cubicBezTo>
                    <a:pt x="888" y="156"/>
                    <a:pt x="887" y="158"/>
                    <a:pt x="885" y="157"/>
                  </a:cubicBezTo>
                  <a:cubicBezTo>
                    <a:pt x="884" y="161"/>
                    <a:pt x="887" y="161"/>
                    <a:pt x="886" y="164"/>
                  </a:cubicBezTo>
                  <a:cubicBezTo>
                    <a:pt x="885" y="164"/>
                    <a:pt x="884" y="165"/>
                    <a:pt x="884" y="167"/>
                  </a:cubicBezTo>
                  <a:cubicBezTo>
                    <a:pt x="881" y="167"/>
                    <a:pt x="880" y="167"/>
                    <a:pt x="878" y="168"/>
                  </a:cubicBezTo>
                  <a:cubicBezTo>
                    <a:pt x="876" y="169"/>
                    <a:pt x="875" y="169"/>
                    <a:pt x="873" y="169"/>
                  </a:cubicBezTo>
                  <a:cubicBezTo>
                    <a:pt x="871" y="167"/>
                    <a:pt x="872" y="167"/>
                    <a:pt x="873" y="165"/>
                  </a:cubicBezTo>
                  <a:cubicBezTo>
                    <a:pt x="870" y="165"/>
                    <a:pt x="870" y="164"/>
                    <a:pt x="870" y="162"/>
                  </a:cubicBezTo>
                  <a:cubicBezTo>
                    <a:pt x="869" y="162"/>
                    <a:pt x="869" y="162"/>
                    <a:pt x="868" y="162"/>
                  </a:cubicBezTo>
                  <a:cubicBezTo>
                    <a:pt x="867" y="162"/>
                    <a:pt x="865" y="163"/>
                    <a:pt x="865" y="161"/>
                  </a:cubicBezTo>
                  <a:cubicBezTo>
                    <a:pt x="859" y="164"/>
                    <a:pt x="852" y="166"/>
                    <a:pt x="844" y="167"/>
                  </a:cubicBezTo>
                  <a:cubicBezTo>
                    <a:pt x="843" y="165"/>
                    <a:pt x="840" y="166"/>
                    <a:pt x="841" y="162"/>
                  </a:cubicBezTo>
                  <a:cubicBezTo>
                    <a:pt x="839" y="162"/>
                    <a:pt x="838" y="162"/>
                    <a:pt x="836" y="162"/>
                  </a:cubicBezTo>
                  <a:cubicBezTo>
                    <a:pt x="831" y="164"/>
                    <a:pt x="826" y="165"/>
                    <a:pt x="822" y="167"/>
                  </a:cubicBezTo>
                  <a:cubicBezTo>
                    <a:pt x="819" y="169"/>
                    <a:pt x="816" y="173"/>
                    <a:pt x="812" y="174"/>
                  </a:cubicBezTo>
                  <a:cubicBezTo>
                    <a:pt x="812" y="176"/>
                    <a:pt x="812" y="178"/>
                    <a:pt x="809" y="177"/>
                  </a:cubicBezTo>
                  <a:cubicBezTo>
                    <a:pt x="811" y="181"/>
                    <a:pt x="808" y="181"/>
                    <a:pt x="808" y="184"/>
                  </a:cubicBezTo>
                  <a:cubicBezTo>
                    <a:pt x="807" y="183"/>
                    <a:pt x="806" y="184"/>
                    <a:pt x="804" y="186"/>
                  </a:cubicBezTo>
                  <a:cubicBezTo>
                    <a:pt x="803" y="187"/>
                    <a:pt x="803" y="188"/>
                    <a:pt x="802" y="188"/>
                  </a:cubicBezTo>
                  <a:cubicBezTo>
                    <a:pt x="799" y="185"/>
                    <a:pt x="802" y="189"/>
                    <a:pt x="798" y="189"/>
                  </a:cubicBezTo>
                  <a:cubicBezTo>
                    <a:pt x="796" y="189"/>
                    <a:pt x="796" y="189"/>
                    <a:pt x="796" y="191"/>
                  </a:cubicBezTo>
                  <a:cubicBezTo>
                    <a:pt x="792" y="190"/>
                    <a:pt x="791" y="192"/>
                    <a:pt x="790" y="193"/>
                  </a:cubicBezTo>
                  <a:cubicBezTo>
                    <a:pt x="790" y="194"/>
                    <a:pt x="789" y="195"/>
                    <a:pt x="787" y="195"/>
                  </a:cubicBezTo>
                  <a:cubicBezTo>
                    <a:pt x="788" y="196"/>
                    <a:pt x="791" y="202"/>
                    <a:pt x="792" y="199"/>
                  </a:cubicBezTo>
                  <a:cubicBezTo>
                    <a:pt x="794" y="199"/>
                    <a:pt x="793" y="202"/>
                    <a:pt x="793" y="204"/>
                  </a:cubicBezTo>
                  <a:cubicBezTo>
                    <a:pt x="795" y="203"/>
                    <a:pt x="797" y="205"/>
                    <a:pt x="797" y="205"/>
                  </a:cubicBezTo>
                  <a:cubicBezTo>
                    <a:pt x="797" y="205"/>
                    <a:pt x="798" y="205"/>
                    <a:pt x="799" y="204"/>
                  </a:cubicBezTo>
                  <a:cubicBezTo>
                    <a:pt x="800" y="204"/>
                    <a:pt x="801" y="204"/>
                    <a:pt x="802" y="204"/>
                  </a:cubicBezTo>
                  <a:cubicBezTo>
                    <a:pt x="802" y="204"/>
                    <a:pt x="804" y="205"/>
                    <a:pt x="803" y="205"/>
                  </a:cubicBezTo>
                  <a:cubicBezTo>
                    <a:pt x="805" y="205"/>
                    <a:pt x="806" y="201"/>
                    <a:pt x="807" y="204"/>
                  </a:cubicBezTo>
                  <a:cubicBezTo>
                    <a:pt x="808" y="204"/>
                    <a:pt x="808" y="202"/>
                    <a:pt x="808" y="201"/>
                  </a:cubicBezTo>
                  <a:cubicBezTo>
                    <a:pt x="810" y="202"/>
                    <a:pt x="810" y="211"/>
                    <a:pt x="813" y="206"/>
                  </a:cubicBezTo>
                  <a:cubicBezTo>
                    <a:pt x="815" y="206"/>
                    <a:pt x="815" y="207"/>
                    <a:pt x="815" y="208"/>
                  </a:cubicBezTo>
                  <a:cubicBezTo>
                    <a:pt x="815" y="210"/>
                    <a:pt x="815" y="211"/>
                    <a:pt x="817" y="210"/>
                  </a:cubicBezTo>
                  <a:cubicBezTo>
                    <a:pt x="817" y="212"/>
                    <a:pt x="815" y="211"/>
                    <a:pt x="815" y="211"/>
                  </a:cubicBezTo>
                  <a:cubicBezTo>
                    <a:pt x="814" y="212"/>
                    <a:pt x="816" y="215"/>
                    <a:pt x="816" y="217"/>
                  </a:cubicBezTo>
                  <a:cubicBezTo>
                    <a:pt x="816" y="217"/>
                    <a:pt x="815" y="217"/>
                    <a:pt x="815" y="218"/>
                  </a:cubicBezTo>
                  <a:cubicBezTo>
                    <a:pt x="814" y="219"/>
                    <a:pt x="813" y="219"/>
                    <a:pt x="813" y="220"/>
                  </a:cubicBezTo>
                  <a:cubicBezTo>
                    <a:pt x="813" y="224"/>
                    <a:pt x="815" y="232"/>
                    <a:pt x="811" y="228"/>
                  </a:cubicBezTo>
                  <a:cubicBezTo>
                    <a:pt x="812" y="239"/>
                    <a:pt x="807" y="244"/>
                    <a:pt x="804" y="252"/>
                  </a:cubicBezTo>
                  <a:cubicBezTo>
                    <a:pt x="803" y="253"/>
                    <a:pt x="802" y="252"/>
                    <a:pt x="801" y="252"/>
                  </a:cubicBezTo>
                  <a:cubicBezTo>
                    <a:pt x="800" y="253"/>
                    <a:pt x="801" y="255"/>
                    <a:pt x="801" y="256"/>
                  </a:cubicBezTo>
                  <a:cubicBezTo>
                    <a:pt x="800" y="257"/>
                    <a:pt x="798" y="256"/>
                    <a:pt x="797" y="257"/>
                  </a:cubicBezTo>
                  <a:cubicBezTo>
                    <a:pt x="796" y="257"/>
                    <a:pt x="797" y="259"/>
                    <a:pt x="797" y="259"/>
                  </a:cubicBezTo>
                  <a:cubicBezTo>
                    <a:pt x="797" y="259"/>
                    <a:pt x="796" y="259"/>
                    <a:pt x="796" y="259"/>
                  </a:cubicBezTo>
                  <a:cubicBezTo>
                    <a:pt x="795" y="259"/>
                    <a:pt x="795" y="259"/>
                    <a:pt x="794" y="259"/>
                  </a:cubicBezTo>
                  <a:cubicBezTo>
                    <a:pt x="794" y="260"/>
                    <a:pt x="795" y="261"/>
                    <a:pt x="796" y="261"/>
                  </a:cubicBezTo>
                  <a:cubicBezTo>
                    <a:pt x="795" y="262"/>
                    <a:pt x="793" y="262"/>
                    <a:pt x="792" y="263"/>
                  </a:cubicBezTo>
                  <a:cubicBezTo>
                    <a:pt x="791" y="264"/>
                    <a:pt x="791" y="266"/>
                    <a:pt x="791" y="267"/>
                  </a:cubicBezTo>
                  <a:cubicBezTo>
                    <a:pt x="790" y="268"/>
                    <a:pt x="788" y="267"/>
                    <a:pt x="787" y="268"/>
                  </a:cubicBezTo>
                  <a:cubicBezTo>
                    <a:pt x="786" y="269"/>
                    <a:pt x="786" y="271"/>
                    <a:pt x="786" y="272"/>
                  </a:cubicBezTo>
                  <a:cubicBezTo>
                    <a:pt x="785" y="272"/>
                    <a:pt x="785" y="272"/>
                    <a:pt x="784" y="272"/>
                  </a:cubicBezTo>
                  <a:cubicBezTo>
                    <a:pt x="784" y="272"/>
                    <a:pt x="783" y="272"/>
                    <a:pt x="783" y="272"/>
                  </a:cubicBezTo>
                  <a:cubicBezTo>
                    <a:pt x="783" y="272"/>
                    <a:pt x="783" y="275"/>
                    <a:pt x="782" y="274"/>
                  </a:cubicBezTo>
                  <a:cubicBezTo>
                    <a:pt x="781" y="273"/>
                    <a:pt x="780" y="273"/>
                    <a:pt x="779" y="277"/>
                  </a:cubicBezTo>
                  <a:cubicBezTo>
                    <a:pt x="773" y="278"/>
                    <a:pt x="773" y="277"/>
                    <a:pt x="767" y="277"/>
                  </a:cubicBezTo>
                  <a:cubicBezTo>
                    <a:pt x="766" y="278"/>
                    <a:pt x="761" y="280"/>
                    <a:pt x="764" y="281"/>
                  </a:cubicBezTo>
                  <a:cubicBezTo>
                    <a:pt x="765" y="283"/>
                    <a:pt x="756" y="281"/>
                    <a:pt x="760" y="283"/>
                  </a:cubicBezTo>
                  <a:cubicBezTo>
                    <a:pt x="760" y="285"/>
                    <a:pt x="758" y="284"/>
                    <a:pt x="758" y="283"/>
                  </a:cubicBezTo>
                  <a:cubicBezTo>
                    <a:pt x="755" y="286"/>
                    <a:pt x="756" y="289"/>
                    <a:pt x="757" y="293"/>
                  </a:cubicBezTo>
                  <a:cubicBezTo>
                    <a:pt x="753" y="294"/>
                    <a:pt x="754" y="294"/>
                    <a:pt x="750" y="293"/>
                  </a:cubicBezTo>
                  <a:cubicBezTo>
                    <a:pt x="752" y="295"/>
                    <a:pt x="751" y="296"/>
                    <a:pt x="749" y="296"/>
                  </a:cubicBezTo>
                  <a:cubicBezTo>
                    <a:pt x="749" y="298"/>
                    <a:pt x="750" y="309"/>
                    <a:pt x="751" y="306"/>
                  </a:cubicBezTo>
                  <a:cubicBezTo>
                    <a:pt x="754" y="306"/>
                    <a:pt x="752" y="316"/>
                    <a:pt x="755" y="316"/>
                  </a:cubicBezTo>
                  <a:cubicBezTo>
                    <a:pt x="758" y="316"/>
                    <a:pt x="755" y="320"/>
                    <a:pt x="758" y="321"/>
                  </a:cubicBezTo>
                  <a:cubicBezTo>
                    <a:pt x="757" y="321"/>
                    <a:pt x="757" y="323"/>
                    <a:pt x="757" y="323"/>
                  </a:cubicBezTo>
                  <a:cubicBezTo>
                    <a:pt x="755" y="324"/>
                    <a:pt x="754" y="322"/>
                    <a:pt x="754" y="322"/>
                  </a:cubicBezTo>
                  <a:cubicBezTo>
                    <a:pt x="753" y="323"/>
                    <a:pt x="754" y="324"/>
                    <a:pt x="753" y="325"/>
                  </a:cubicBezTo>
                  <a:cubicBezTo>
                    <a:pt x="752" y="325"/>
                    <a:pt x="751" y="325"/>
                    <a:pt x="751" y="325"/>
                  </a:cubicBezTo>
                  <a:cubicBezTo>
                    <a:pt x="750" y="325"/>
                    <a:pt x="749" y="325"/>
                    <a:pt x="749" y="325"/>
                  </a:cubicBezTo>
                  <a:cubicBezTo>
                    <a:pt x="746" y="326"/>
                    <a:pt x="743" y="328"/>
                    <a:pt x="740" y="326"/>
                  </a:cubicBezTo>
                  <a:cubicBezTo>
                    <a:pt x="740" y="323"/>
                    <a:pt x="741" y="323"/>
                    <a:pt x="741" y="321"/>
                  </a:cubicBezTo>
                  <a:cubicBezTo>
                    <a:pt x="742" y="318"/>
                    <a:pt x="740" y="314"/>
                    <a:pt x="743" y="313"/>
                  </a:cubicBezTo>
                  <a:cubicBezTo>
                    <a:pt x="742" y="311"/>
                    <a:pt x="739" y="312"/>
                    <a:pt x="740" y="308"/>
                  </a:cubicBezTo>
                  <a:cubicBezTo>
                    <a:pt x="739" y="308"/>
                    <a:pt x="738" y="308"/>
                    <a:pt x="737" y="308"/>
                  </a:cubicBezTo>
                  <a:cubicBezTo>
                    <a:pt x="736" y="308"/>
                    <a:pt x="734" y="308"/>
                    <a:pt x="733" y="306"/>
                  </a:cubicBezTo>
                  <a:cubicBezTo>
                    <a:pt x="732" y="302"/>
                    <a:pt x="737" y="304"/>
                    <a:pt x="735" y="300"/>
                  </a:cubicBezTo>
                  <a:cubicBezTo>
                    <a:pt x="735" y="298"/>
                    <a:pt x="734" y="299"/>
                    <a:pt x="734" y="300"/>
                  </a:cubicBezTo>
                  <a:cubicBezTo>
                    <a:pt x="732" y="299"/>
                    <a:pt x="732" y="298"/>
                    <a:pt x="731" y="297"/>
                  </a:cubicBezTo>
                  <a:cubicBezTo>
                    <a:pt x="730" y="296"/>
                    <a:pt x="729" y="296"/>
                    <a:pt x="729" y="295"/>
                  </a:cubicBezTo>
                  <a:cubicBezTo>
                    <a:pt x="728" y="295"/>
                    <a:pt x="727" y="296"/>
                    <a:pt x="725" y="296"/>
                  </a:cubicBezTo>
                  <a:cubicBezTo>
                    <a:pt x="724" y="296"/>
                    <a:pt x="724" y="297"/>
                    <a:pt x="725" y="297"/>
                  </a:cubicBezTo>
                  <a:cubicBezTo>
                    <a:pt x="725" y="299"/>
                    <a:pt x="724" y="298"/>
                    <a:pt x="724" y="298"/>
                  </a:cubicBezTo>
                  <a:cubicBezTo>
                    <a:pt x="723" y="297"/>
                    <a:pt x="722" y="297"/>
                    <a:pt x="722" y="300"/>
                  </a:cubicBezTo>
                  <a:cubicBezTo>
                    <a:pt x="721" y="298"/>
                    <a:pt x="720" y="299"/>
                    <a:pt x="719" y="300"/>
                  </a:cubicBezTo>
                  <a:cubicBezTo>
                    <a:pt x="718" y="300"/>
                    <a:pt x="717" y="301"/>
                    <a:pt x="715" y="300"/>
                  </a:cubicBezTo>
                  <a:cubicBezTo>
                    <a:pt x="718" y="297"/>
                    <a:pt x="715" y="295"/>
                    <a:pt x="719" y="292"/>
                  </a:cubicBezTo>
                  <a:cubicBezTo>
                    <a:pt x="721" y="291"/>
                    <a:pt x="712" y="291"/>
                    <a:pt x="712" y="293"/>
                  </a:cubicBezTo>
                  <a:cubicBezTo>
                    <a:pt x="712" y="296"/>
                    <a:pt x="711" y="292"/>
                    <a:pt x="711" y="292"/>
                  </a:cubicBezTo>
                  <a:cubicBezTo>
                    <a:pt x="709" y="292"/>
                    <a:pt x="710" y="296"/>
                    <a:pt x="707" y="296"/>
                  </a:cubicBezTo>
                  <a:cubicBezTo>
                    <a:pt x="707" y="296"/>
                    <a:pt x="704" y="298"/>
                    <a:pt x="704" y="298"/>
                  </a:cubicBezTo>
                  <a:cubicBezTo>
                    <a:pt x="703" y="299"/>
                    <a:pt x="702" y="299"/>
                    <a:pt x="702" y="301"/>
                  </a:cubicBezTo>
                  <a:cubicBezTo>
                    <a:pt x="697" y="300"/>
                    <a:pt x="698" y="300"/>
                    <a:pt x="693" y="301"/>
                  </a:cubicBezTo>
                  <a:cubicBezTo>
                    <a:pt x="695" y="301"/>
                    <a:pt x="694" y="304"/>
                    <a:pt x="695" y="305"/>
                  </a:cubicBezTo>
                  <a:cubicBezTo>
                    <a:pt x="695" y="305"/>
                    <a:pt x="696" y="305"/>
                    <a:pt x="697" y="305"/>
                  </a:cubicBezTo>
                  <a:cubicBezTo>
                    <a:pt x="697" y="304"/>
                    <a:pt x="698" y="304"/>
                    <a:pt x="698" y="305"/>
                  </a:cubicBezTo>
                  <a:cubicBezTo>
                    <a:pt x="699" y="305"/>
                    <a:pt x="698" y="307"/>
                    <a:pt x="698" y="307"/>
                  </a:cubicBezTo>
                  <a:cubicBezTo>
                    <a:pt x="699" y="307"/>
                    <a:pt x="700" y="307"/>
                    <a:pt x="700" y="307"/>
                  </a:cubicBezTo>
                  <a:cubicBezTo>
                    <a:pt x="701" y="307"/>
                    <a:pt x="702" y="307"/>
                    <a:pt x="702" y="307"/>
                  </a:cubicBezTo>
                  <a:cubicBezTo>
                    <a:pt x="703" y="307"/>
                    <a:pt x="702" y="309"/>
                    <a:pt x="702" y="310"/>
                  </a:cubicBezTo>
                  <a:cubicBezTo>
                    <a:pt x="703" y="310"/>
                    <a:pt x="705" y="310"/>
                    <a:pt x="706" y="311"/>
                  </a:cubicBezTo>
                  <a:cubicBezTo>
                    <a:pt x="707" y="311"/>
                    <a:pt x="707" y="308"/>
                    <a:pt x="709" y="308"/>
                  </a:cubicBezTo>
                  <a:cubicBezTo>
                    <a:pt x="714" y="308"/>
                    <a:pt x="717" y="309"/>
                    <a:pt x="717" y="313"/>
                  </a:cubicBezTo>
                  <a:cubicBezTo>
                    <a:pt x="716" y="315"/>
                    <a:pt x="713" y="315"/>
                    <a:pt x="711" y="313"/>
                  </a:cubicBezTo>
                  <a:cubicBezTo>
                    <a:pt x="710" y="315"/>
                    <a:pt x="709" y="317"/>
                    <a:pt x="710" y="320"/>
                  </a:cubicBezTo>
                  <a:cubicBezTo>
                    <a:pt x="708" y="319"/>
                    <a:pt x="707" y="321"/>
                    <a:pt x="709" y="321"/>
                  </a:cubicBezTo>
                  <a:cubicBezTo>
                    <a:pt x="708" y="322"/>
                    <a:pt x="707" y="322"/>
                    <a:pt x="705" y="322"/>
                  </a:cubicBezTo>
                  <a:cubicBezTo>
                    <a:pt x="705" y="322"/>
                    <a:pt x="704" y="322"/>
                    <a:pt x="704" y="322"/>
                  </a:cubicBezTo>
                  <a:cubicBezTo>
                    <a:pt x="705" y="327"/>
                    <a:pt x="710" y="328"/>
                    <a:pt x="710" y="335"/>
                  </a:cubicBezTo>
                  <a:cubicBezTo>
                    <a:pt x="713" y="331"/>
                    <a:pt x="711" y="334"/>
                    <a:pt x="714" y="336"/>
                  </a:cubicBezTo>
                  <a:cubicBezTo>
                    <a:pt x="713" y="341"/>
                    <a:pt x="715" y="347"/>
                    <a:pt x="712" y="350"/>
                  </a:cubicBezTo>
                  <a:cubicBezTo>
                    <a:pt x="715" y="353"/>
                    <a:pt x="715" y="357"/>
                    <a:pt x="715" y="362"/>
                  </a:cubicBezTo>
                  <a:cubicBezTo>
                    <a:pt x="713" y="361"/>
                    <a:pt x="712" y="363"/>
                    <a:pt x="712" y="364"/>
                  </a:cubicBezTo>
                  <a:cubicBezTo>
                    <a:pt x="712" y="366"/>
                    <a:pt x="712" y="367"/>
                    <a:pt x="711" y="366"/>
                  </a:cubicBezTo>
                  <a:cubicBezTo>
                    <a:pt x="709" y="365"/>
                    <a:pt x="711" y="366"/>
                    <a:pt x="710" y="367"/>
                  </a:cubicBezTo>
                  <a:cubicBezTo>
                    <a:pt x="709" y="369"/>
                    <a:pt x="706" y="368"/>
                    <a:pt x="707" y="373"/>
                  </a:cubicBezTo>
                  <a:cubicBezTo>
                    <a:pt x="705" y="372"/>
                    <a:pt x="705" y="373"/>
                    <a:pt x="705" y="374"/>
                  </a:cubicBezTo>
                  <a:cubicBezTo>
                    <a:pt x="705" y="375"/>
                    <a:pt x="704" y="376"/>
                    <a:pt x="702" y="375"/>
                  </a:cubicBezTo>
                  <a:cubicBezTo>
                    <a:pt x="706" y="378"/>
                    <a:pt x="697" y="380"/>
                    <a:pt x="698" y="381"/>
                  </a:cubicBezTo>
                  <a:cubicBezTo>
                    <a:pt x="701" y="384"/>
                    <a:pt x="698" y="382"/>
                    <a:pt x="696" y="384"/>
                  </a:cubicBezTo>
                  <a:cubicBezTo>
                    <a:pt x="695" y="385"/>
                    <a:pt x="696" y="387"/>
                    <a:pt x="695" y="388"/>
                  </a:cubicBezTo>
                  <a:cubicBezTo>
                    <a:pt x="695" y="388"/>
                    <a:pt x="694" y="388"/>
                    <a:pt x="693" y="388"/>
                  </a:cubicBezTo>
                  <a:cubicBezTo>
                    <a:pt x="693" y="388"/>
                    <a:pt x="692" y="387"/>
                    <a:pt x="692" y="388"/>
                  </a:cubicBezTo>
                  <a:cubicBezTo>
                    <a:pt x="692" y="388"/>
                    <a:pt x="693" y="390"/>
                    <a:pt x="692" y="390"/>
                  </a:cubicBezTo>
                  <a:cubicBezTo>
                    <a:pt x="692" y="391"/>
                    <a:pt x="691" y="391"/>
                    <a:pt x="690" y="391"/>
                  </a:cubicBezTo>
                  <a:cubicBezTo>
                    <a:pt x="689" y="390"/>
                    <a:pt x="688" y="390"/>
                    <a:pt x="688" y="393"/>
                  </a:cubicBezTo>
                  <a:cubicBezTo>
                    <a:pt x="681" y="393"/>
                    <a:pt x="682" y="394"/>
                    <a:pt x="673" y="393"/>
                  </a:cubicBezTo>
                  <a:cubicBezTo>
                    <a:pt x="672" y="393"/>
                    <a:pt x="672" y="395"/>
                    <a:pt x="672" y="396"/>
                  </a:cubicBezTo>
                  <a:cubicBezTo>
                    <a:pt x="670" y="395"/>
                    <a:pt x="668" y="396"/>
                    <a:pt x="667" y="397"/>
                  </a:cubicBezTo>
                  <a:cubicBezTo>
                    <a:pt x="666" y="398"/>
                    <a:pt x="665" y="399"/>
                    <a:pt x="664" y="399"/>
                  </a:cubicBezTo>
                  <a:cubicBezTo>
                    <a:pt x="663" y="398"/>
                    <a:pt x="663" y="398"/>
                    <a:pt x="662" y="399"/>
                  </a:cubicBezTo>
                  <a:cubicBezTo>
                    <a:pt x="662" y="400"/>
                    <a:pt x="661" y="400"/>
                    <a:pt x="659" y="400"/>
                  </a:cubicBezTo>
                  <a:cubicBezTo>
                    <a:pt x="657" y="401"/>
                    <a:pt x="661" y="402"/>
                    <a:pt x="658" y="403"/>
                  </a:cubicBezTo>
                  <a:cubicBezTo>
                    <a:pt x="655" y="406"/>
                    <a:pt x="654" y="400"/>
                    <a:pt x="651" y="400"/>
                  </a:cubicBezTo>
                  <a:cubicBezTo>
                    <a:pt x="648" y="400"/>
                    <a:pt x="647" y="400"/>
                    <a:pt x="646" y="401"/>
                  </a:cubicBezTo>
                  <a:cubicBezTo>
                    <a:pt x="645" y="401"/>
                    <a:pt x="644" y="401"/>
                    <a:pt x="643" y="401"/>
                  </a:cubicBezTo>
                  <a:cubicBezTo>
                    <a:pt x="641" y="402"/>
                    <a:pt x="641" y="404"/>
                    <a:pt x="640" y="406"/>
                  </a:cubicBezTo>
                  <a:cubicBezTo>
                    <a:pt x="636" y="405"/>
                    <a:pt x="637" y="408"/>
                    <a:pt x="634" y="409"/>
                  </a:cubicBezTo>
                  <a:cubicBezTo>
                    <a:pt x="633" y="412"/>
                    <a:pt x="637" y="411"/>
                    <a:pt x="637" y="414"/>
                  </a:cubicBezTo>
                  <a:cubicBezTo>
                    <a:pt x="637" y="415"/>
                    <a:pt x="637" y="416"/>
                    <a:pt x="638" y="417"/>
                  </a:cubicBezTo>
                  <a:cubicBezTo>
                    <a:pt x="640" y="417"/>
                    <a:pt x="638" y="418"/>
                    <a:pt x="639" y="419"/>
                  </a:cubicBezTo>
                  <a:cubicBezTo>
                    <a:pt x="640" y="420"/>
                    <a:pt x="642" y="419"/>
                    <a:pt x="643" y="420"/>
                  </a:cubicBezTo>
                  <a:cubicBezTo>
                    <a:pt x="643" y="421"/>
                    <a:pt x="643" y="422"/>
                    <a:pt x="643" y="423"/>
                  </a:cubicBezTo>
                  <a:cubicBezTo>
                    <a:pt x="643" y="423"/>
                    <a:pt x="644" y="423"/>
                    <a:pt x="644" y="423"/>
                  </a:cubicBezTo>
                  <a:cubicBezTo>
                    <a:pt x="645" y="423"/>
                    <a:pt x="645" y="423"/>
                    <a:pt x="646" y="423"/>
                  </a:cubicBezTo>
                  <a:cubicBezTo>
                    <a:pt x="646" y="424"/>
                    <a:pt x="647" y="427"/>
                    <a:pt x="648" y="429"/>
                  </a:cubicBezTo>
                  <a:cubicBezTo>
                    <a:pt x="649" y="431"/>
                    <a:pt x="652" y="433"/>
                    <a:pt x="652" y="433"/>
                  </a:cubicBezTo>
                  <a:cubicBezTo>
                    <a:pt x="652" y="434"/>
                    <a:pt x="652" y="436"/>
                    <a:pt x="652" y="438"/>
                  </a:cubicBezTo>
                  <a:cubicBezTo>
                    <a:pt x="652" y="440"/>
                    <a:pt x="653" y="441"/>
                    <a:pt x="653" y="443"/>
                  </a:cubicBezTo>
                  <a:cubicBezTo>
                    <a:pt x="653" y="445"/>
                    <a:pt x="652" y="445"/>
                    <a:pt x="652" y="447"/>
                  </a:cubicBezTo>
                  <a:cubicBezTo>
                    <a:pt x="651" y="449"/>
                    <a:pt x="653" y="452"/>
                    <a:pt x="649" y="449"/>
                  </a:cubicBezTo>
                  <a:cubicBezTo>
                    <a:pt x="651" y="454"/>
                    <a:pt x="646" y="452"/>
                    <a:pt x="647" y="456"/>
                  </a:cubicBezTo>
                  <a:cubicBezTo>
                    <a:pt x="644" y="455"/>
                    <a:pt x="643" y="456"/>
                    <a:pt x="642" y="457"/>
                  </a:cubicBezTo>
                  <a:cubicBezTo>
                    <a:pt x="641" y="457"/>
                    <a:pt x="641" y="458"/>
                    <a:pt x="639" y="458"/>
                  </a:cubicBezTo>
                  <a:cubicBezTo>
                    <a:pt x="638" y="458"/>
                    <a:pt x="639" y="460"/>
                    <a:pt x="638" y="461"/>
                  </a:cubicBezTo>
                  <a:cubicBezTo>
                    <a:pt x="638" y="461"/>
                    <a:pt x="634" y="461"/>
                    <a:pt x="635" y="462"/>
                  </a:cubicBezTo>
                  <a:cubicBezTo>
                    <a:pt x="637" y="463"/>
                    <a:pt x="636" y="462"/>
                    <a:pt x="635" y="463"/>
                  </a:cubicBezTo>
                  <a:cubicBezTo>
                    <a:pt x="634" y="464"/>
                    <a:pt x="634" y="466"/>
                    <a:pt x="632" y="466"/>
                  </a:cubicBezTo>
                  <a:cubicBezTo>
                    <a:pt x="632" y="462"/>
                    <a:pt x="632" y="462"/>
                    <a:pt x="631" y="463"/>
                  </a:cubicBezTo>
                  <a:cubicBezTo>
                    <a:pt x="630" y="463"/>
                    <a:pt x="629" y="463"/>
                    <a:pt x="629" y="462"/>
                  </a:cubicBezTo>
                  <a:cubicBezTo>
                    <a:pt x="629" y="461"/>
                    <a:pt x="628" y="458"/>
                    <a:pt x="627" y="457"/>
                  </a:cubicBezTo>
                  <a:cubicBezTo>
                    <a:pt x="626" y="457"/>
                    <a:pt x="626" y="457"/>
                    <a:pt x="625" y="457"/>
                  </a:cubicBezTo>
                  <a:cubicBezTo>
                    <a:pt x="625" y="457"/>
                    <a:pt x="624" y="457"/>
                    <a:pt x="624" y="457"/>
                  </a:cubicBezTo>
                  <a:cubicBezTo>
                    <a:pt x="624" y="456"/>
                    <a:pt x="625" y="455"/>
                    <a:pt x="624" y="454"/>
                  </a:cubicBezTo>
                  <a:cubicBezTo>
                    <a:pt x="623" y="454"/>
                    <a:pt x="620" y="454"/>
                    <a:pt x="619" y="453"/>
                  </a:cubicBezTo>
                  <a:cubicBezTo>
                    <a:pt x="619" y="453"/>
                    <a:pt x="619" y="451"/>
                    <a:pt x="619" y="451"/>
                  </a:cubicBezTo>
                  <a:cubicBezTo>
                    <a:pt x="619" y="450"/>
                    <a:pt x="618" y="450"/>
                    <a:pt x="617" y="451"/>
                  </a:cubicBezTo>
                  <a:cubicBezTo>
                    <a:pt x="616" y="451"/>
                    <a:pt x="616" y="451"/>
                    <a:pt x="615" y="451"/>
                  </a:cubicBezTo>
                  <a:cubicBezTo>
                    <a:pt x="614" y="451"/>
                    <a:pt x="615" y="447"/>
                    <a:pt x="614" y="447"/>
                  </a:cubicBezTo>
                  <a:cubicBezTo>
                    <a:pt x="613" y="446"/>
                    <a:pt x="612" y="448"/>
                    <a:pt x="613" y="448"/>
                  </a:cubicBezTo>
                  <a:cubicBezTo>
                    <a:pt x="610" y="446"/>
                    <a:pt x="612" y="445"/>
                    <a:pt x="609" y="443"/>
                  </a:cubicBezTo>
                  <a:cubicBezTo>
                    <a:pt x="605" y="442"/>
                    <a:pt x="606" y="447"/>
                    <a:pt x="605" y="449"/>
                  </a:cubicBezTo>
                  <a:cubicBezTo>
                    <a:pt x="605" y="450"/>
                    <a:pt x="603" y="450"/>
                    <a:pt x="603" y="451"/>
                  </a:cubicBezTo>
                  <a:cubicBezTo>
                    <a:pt x="602" y="453"/>
                    <a:pt x="604" y="456"/>
                    <a:pt x="601" y="458"/>
                  </a:cubicBezTo>
                  <a:cubicBezTo>
                    <a:pt x="602" y="459"/>
                    <a:pt x="603" y="460"/>
                    <a:pt x="603" y="462"/>
                  </a:cubicBezTo>
                  <a:cubicBezTo>
                    <a:pt x="603" y="463"/>
                    <a:pt x="605" y="465"/>
                    <a:pt x="605" y="463"/>
                  </a:cubicBezTo>
                  <a:cubicBezTo>
                    <a:pt x="608" y="466"/>
                    <a:pt x="607" y="468"/>
                    <a:pt x="606" y="472"/>
                  </a:cubicBezTo>
                  <a:cubicBezTo>
                    <a:pt x="607" y="473"/>
                    <a:pt x="608" y="473"/>
                    <a:pt x="608" y="474"/>
                  </a:cubicBezTo>
                  <a:cubicBezTo>
                    <a:pt x="609" y="475"/>
                    <a:pt x="609" y="476"/>
                    <a:pt x="610" y="477"/>
                  </a:cubicBezTo>
                  <a:cubicBezTo>
                    <a:pt x="612" y="478"/>
                    <a:pt x="614" y="479"/>
                    <a:pt x="617" y="481"/>
                  </a:cubicBezTo>
                  <a:cubicBezTo>
                    <a:pt x="617" y="481"/>
                    <a:pt x="616" y="482"/>
                    <a:pt x="618" y="482"/>
                  </a:cubicBezTo>
                  <a:cubicBezTo>
                    <a:pt x="619" y="482"/>
                    <a:pt x="619" y="484"/>
                    <a:pt x="619" y="485"/>
                  </a:cubicBezTo>
                  <a:cubicBezTo>
                    <a:pt x="619" y="485"/>
                    <a:pt x="620" y="485"/>
                    <a:pt x="620" y="485"/>
                  </a:cubicBezTo>
                  <a:cubicBezTo>
                    <a:pt x="621" y="485"/>
                    <a:pt x="621" y="485"/>
                    <a:pt x="622" y="486"/>
                  </a:cubicBezTo>
                  <a:cubicBezTo>
                    <a:pt x="622" y="487"/>
                    <a:pt x="621" y="489"/>
                    <a:pt x="622" y="491"/>
                  </a:cubicBezTo>
                  <a:cubicBezTo>
                    <a:pt x="622" y="491"/>
                    <a:pt x="624" y="493"/>
                    <a:pt x="624" y="493"/>
                  </a:cubicBezTo>
                  <a:cubicBezTo>
                    <a:pt x="624" y="494"/>
                    <a:pt x="621" y="498"/>
                    <a:pt x="625" y="498"/>
                  </a:cubicBezTo>
                  <a:cubicBezTo>
                    <a:pt x="625" y="501"/>
                    <a:pt x="622" y="500"/>
                    <a:pt x="620" y="500"/>
                  </a:cubicBezTo>
                  <a:cubicBezTo>
                    <a:pt x="619" y="499"/>
                    <a:pt x="615" y="499"/>
                    <a:pt x="614" y="498"/>
                  </a:cubicBezTo>
                  <a:cubicBezTo>
                    <a:pt x="614" y="499"/>
                    <a:pt x="614" y="498"/>
                    <a:pt x="615" y="497"/>
                  </a:cubicBezTo>
                  <a:cubicBezTo>
                    <a:pt x="615" y="496"/>
                    <a:pt x="614" y="494"/>
                    <a:pt x="613" y="497"/>
                  </a:cubicBezTo>
                  <a:cubicBezTo>
                    <a:pt x="610" y="496"/>
                    <a:pt x="611" y="493"/>
                    <a:pt x="610" y="491"/>
                  </a:cubicBezTo>
                  <a:cubicBezTo>
                    <a:pt x="609" y="489"/>
                    <a:pt x="608" y="489"/>
                    <a:pt x="606" y="487"/>
                  </a:cubicBezTo>
                  <a:cubicBezTo>
                    <a:pt x="606" y="485"/>
                    <a:pt x="606" y="483"/>
                    <a:pt x="608" y="483"/>
                  </a:cubicBezTo>
                  <a:cubicBezTo>
                    <a:pt x="606" y="481"/>
                    <a:pt x="605" y="477"/>
                    <a:pt x="601" y="476"/>
                  </a:cubicBezTo>
                  <a:cubicBezTo>
                    <a:pt x="602" y="474"/>
                    <a:pt x="599" y="472"/>
                    <a:pt x="601" y="472"/>
                  </a:cubicBezTo>
                  <a:cubicBezTo>
                    <a:pt x="600" y="471"/>
                    <a:pt x="599" y="470"/>
                    <a:pt x="598" y="469"/>
                  </a:cubicBezTo>
                  <a:cubicBezTo>
                    <a:pt x="598" y="468"/>
                    <a:pt x="598" y="466"/>
                    <a:pt x="596" y="466"/>
                  </a:cubicBezTo>
                  <a:cubicBezTo>
                    <a:pt x="596" y="463"/>
                    <a:pt x="597" y="462"/>
                    <a:pt x="598" y="461"/>
                  </a:cubicBezTo>
                  <a:cubicBezTo>
                    <a:pt x="598" y="458"/>
                    <a:pt x="597" y="457"/>
                    <a:pt x="595" y="457"/>
                  </a:cubicBezTo>
                  <a:cubicBezTo>
                    <a:pt x="596" y="456"/>
                    <a:pt x="597" y="455"/>
                    <a:pt x="595" y="454"/>
                  </a:cubicBezTo>
                  <a:cubicBezTo>
                    <a:pt x="595" y="453"/>
                    <a:pt x="597" y="453"/>
                    <a:pt x="599" y="453"/>
                  </a:cubicBezTo>
                  <a:cubicBezTo>
                    <a:pt x="599" y="453"/>
                    <a:pt x="600" y="453"/>
                    <a:pt x="600" y="453"/>
                  </a:cubicBezTo>
                  <a:cubicBezTo>
                    <a:pt x="600" y="452"/>
                    <a:pt x="599" y="452"/>
                    <a:pt x="599" y="451"/>
                  </a:cubicBezTo>
                  <a:cubicBezTo>
                    <a:pt x="599" y="450"/>
                    <a:pt x="600" y="449"/>
                    <a:pt x="600" y="448"/>
                  </a:cubicBezTo>
                  <a:cubicBezTo>
                    <a:pt x="600" y="446"/>
                    <a:pt x="598" y="444"/>
                    <a:pt x="598" y="442"/>
                  </a:cubicBezTo>
                  <a:cubicBezTo>
                    <a:pt x="597" y="439"/>
                    <a:pt x="598" y="436"/>
                    <a:pt x="598" y="434"/>
                  </a:cubicBezTo>
                  <a:cubicBezTo>
                    <a:pt x="597" y="433"/>
                    <a:pt x="596" y="433"/>
                    <a:pt x="595" y="432"/>
                  </a:cubicBezTo>
                  <a:cubicBezTo>
                    <a:pt x="594" y="430"/>
                    <a:pt x="595" y="429"/>
                    <a:pt x="594" y="428"/>
                  </a:cubicBezTo>
                  <a:cubicBezTo>
                    <a:pt x="593" y="426"/>
                    <a:pt x="592" y="424"/>
                    <a:pt x="590" y="423"/>
                  </a:cubicBezTo>
                  <a:cubicBezTo>
                    <a:pt x="588" y="423"/>
                    <a:pt x="588" y="423"/>
                    <a:pt x="587" y="424"/>
                  </a:cubicBezTo>
                  <a:cubicBezTo>
                    <a:pt x="587" y="425"/>
                    <a:pt x="587" y="426"/>
                    <a:pt x="585" y="424"/>
                  </a:cubicBezTo>
                  <a:cubicBezTo>
                    <a:pt x="583" y="424"/>
                    <a:pt x="584" y="427"/>
                    <a:pt x="584" y="428"/>
                  </a:cubicBezTo>
                  <a:cubicBezTo>
                    <a:pt x="584" y="428"/>
                    <a:pt x="583" y="428"/>
                    <a:pt x="582" y="428"/>
                  </a:cubicBezTo>
                  <a:cubicBezTo>
                    <a:pt x="582" y="428"/>
                    <a:pt x="581" y="428"/>
                    <a:pt x="581" y="428"/>
                  </a:cubicBezTo>
                  <a:cubicBezTo>
                    <a:pt x="581" y="429"/>
                    <a:pt x="582" y="431"/>
                    <a:pt x="580" y="430"/>
                  </a:cubicBezTo>
                  <a:cubicBezTo>
                    <a:pt x="577" y="431"/>
                    <a:pt x="577" y="430"/>
                    <a:pt x="576" y="427"/>
                  </a:cubicBezTo>
                  <a:cubicBezTo>
                    <a:pt x="576" y="426"/>
                    <a:pt x="575" y="426"/>
                    <a:pt x="575" y="425"/>
                  </a:cubicBezTo>
                  <a:cubicBezTo>
                    <a:pt x="574" y="423"/>
                    <a:pt x="576" y="424"/>
                    <a:pt x="576" y="423"/>
                  </a:cubicBezTo>
                  <a:cubicBezTo>
                    <a:pt x="576" y="422"/>
                    <a:pt x="573" y="416"/>
                    <a:pt x="576" y="414"/>
                  </a:cubicBezTo>
                  <a:cubicBezTo>
                    <a:pt x="575" y="413"/>
                    <a:pt x="573" y="412"/>
                    <a:pt x="574" y="406"/>
                  </a:cubicBezTo>
                  <a:cubicBezTo>
                    <a:pt x="572" y="407"/>
                    <a:pt x="573" y="408"/>
                    <a:pt x="572" y="409"/>
                  </a:cubicBezTo>
                  <a:cubicBezTo>
                    <a:pt x="570" y="408"/>
                    <a:pt x="572" y="404"/>
                    <a:pt x="570" y="401"/>
                  </a:cubicBezTo>
                  <a:cubicBezTo>
                    <a:pt x="569" y="400"/>
                    <a:pt x="568" y="400"/>
                    <a:pt x="567" y="399"/>
                  </a:cubicBezTo>
                  <a:cubicBezTo>
                    <a:pt x="567" y="398"/>
                    <a:pt x="567" y="397"/>
                    <a:pt x="566" y="396"/>
                  </a:cubicBezTo>
                  <a:cubicBezTo>
                    <a:pt x="565" y="395"/>
                    <a:pt x="561" y="396"/>
                    <a:pt x="562" y="393"/>
                  </a:cubicBezTo>
                  <a:cubicBezTo>
                    <a:pt x="558" y="392"/>
                    <a:pt x="557" y="395"/>
                    <a:pt x="555" y="396"/>
                  </a:cubicBezTo>
                  <a:cubicBezTo>
                    <a:pt x="553" y="396"/>
                    <a:pt x="551" y="396"/>
                    <a:pt x="551" y="398"/>
                  </a:cubicBezTo>
                  <a:cubicBezTo>
                    <a:pt x="548" y="398"/>
                    <a:pt x="545" y="398"/>
                    <a:pt x="542" y="398"/>
                  </a:cubicBezTo>
                  <a:cubicBezTo>
                    <a:pt x="542" y="399"/>
                    <a:pt x="540" y="399"/>
                    <a:pt x="540" y="400"/>
                  </a:cubicBezTo>
                  <a:cubicBezTo>
                    <a:pt x="539" y="401"/>
                    <a:pt x="538" y="400"/>
                    <a:pt x="538" y="401"/>
                  </a:cubicBezTo>
                  <a:cubicBezTo>
                    <a:pt x="538" y="403"/>
                    <a:pt x="535" y="403"/>
                    <a:pt x="535" y="404"/>
                  </a:cubicBezTo>
                  <a:cubicBezTo>
                    <a:pt x="532" y="406"/>
                    <a:pt x="529" y="411"/>
                    <a:pt x="524" y="413"/>
                  </a:cubicBezTo>
                  <a:cubicBezTo>
                    <a:pt x="521" y="415"/>
                    <a:pt x="521" y="420"/>
                    <a:pt x="516" y="420"/>
                  </a:cubicBezTo>
                  <a:cubicBezTo>
                    <a:pt x="517" y="423"/>
                    <a:pt x="517" y="423"/>
                    <a:pt x="513" y="423"/>
                  </a:cubicBezTo>
                  <a:cubicBezTo>
                    <a:pt x="513" y="424"/>
                    <a:pt x="513" y="425"/>
                    <a:pt x="514" y="425"/>
                  </a:cubicBezTo>
                  <a:cubicBezTo>
                    <a:pt x="514" y="427"/>
                    <a:pt x="512" y="427"/>
                    <a:pt x="512" y="425"/>
                  </a:cubicBezTo>
                  <a:cubicBezTo>
                    <a:pt x="510" y="426"/>
                    <a:pt x="511" y="429"/>
                    <a:pt x="507" y="428"/>
                  </a:cubicBezTo>
                  <a:cubicBezTo>
                    <a:pt x="506" y="429"/>
                    <a:pt x="506" y="431"/>
                    <a:pt x="503" y="430"/>
                  </a:cubicBezTo>
                  <a:cubicBezTo>
                    <a:pt x="503" y="432"/>
                    <a:pt x="504" y="433"/>
                    <a:pt x="504" y="434"/>
                  </a:cubicBezTo>
                  <a:cubicBezTo>
                    <a:pt x="504" y="437"/>
                    <a:pt x="502" y="440"/>
                    <a:pt x="502" y="444"/>
                  </a:cubicBezTo>
                  <a:cubicBezTo>
                    <a:pt x="501" y="450"/>
                    <a:pt x="502" y="456"/>
                    <a:pt x="501" y="458"/>
                  </a:cubicBezTo>
                  <a:cubicBezTo>
                    <a:pt x="500" y="458"/>
                    <a:pt x="500" y="458"/>
                    <a:pt x="499" y="458"/>
                  </a:cubicBezTo>
                  <a:cubicBezTo>
                    <a:pt x="499" y="458"/>
                    <a:pt x="498" y="458"/>
                    <a:pt x="498" y="458"/>
                  </a:cubicBezTo>
                  <a:cubicBezTo>
                    <a:pt x="497" y="459"/>
                    <a:pt x="498" y="462"/>
                    <a:pt x="497" y="463"/>
                  </a:cubicBezTo>
                  <a:cubicBezTo>
                    <a:pt x="496" y="464"/>
                    <a:pt x="493" y="464"/>
                    <a:pt x="492" y="464"/>
                  </a:cubicBezTo>
                  <a:cubicBezTo>
                    <a:pt x="491" y="465"/>
                    <a:pt x="490" y="468"/>
                    <a:pt x="488" y="467"/>
                  </a:cubicBezTo>
                  <a:cubicBezTo>
                    <a:pt x="485" y="464"/>
                    <a:pt x="483" y="459"/>
                    <a:pt x="482" y="454"/>
                  </a:cubicBezTo>
                  <a:cubicBezTo>
                    <a:pt x="481" y="454"/>
                    <a:pt x="480" y="452"/>
                    <a:pt x="479" y="452"/>
                  </a:cubicBezTo>
                  <a:cubicBezTo>
                    <a:pt x="478" y="451"/>
                    <a:pt x="478" y="450"/>
                    <a:pt x="477" y="451"/>
                  </a:cubicBezTo>
                  <a:cubicBezTo>
                    <a:pt x="475" y="446"/>
                    <a:pt x="479" y="447"/>
                    <a:pt x="479" y="444"/>
                  </a:cubicBezTo>
                  <a:cubicBezTo>
                    <a:pt x="479" y="442"/>
                    <a:pt x="477" y="441"/>
                    <a:pt x="475" y="439"/>
                  </a:cubicBezTo>
                  <a:cubicBezTo>
                    <a:pt x="474" y="438"/>
                    <a:pt x="474" y="436"/>
                    <a:pt x="471" y="435"/>
                  </a:cubicBezTo>
                  <a:cubicBezTo>
                    <a:pt x="471" y="433"/>
                    <a:pt x="471" y="430"/>
                    <a:pt x="469" y="428"/>
                  </a:cubicBezTo>
                  <a:cubicBezTo>
                    <a:pt x="467" y="425"/>
                    <a:pt x="467" y="417"/>
                    <a:pt x="466" y="410"/>
                  </a:cubicBezTo>
                  <a:cubicBezTo>
                    <a:pt x="466" y="407"/>
                    <a:pt x="465" y="400"/>
                    <a:pt x="464" y="395"/>
                  </a:cubicBezTo>
                  <a:cubicBezTo>
                    <a:pt x="462" y="396"/>
                    <a:pt x="459" y="400"/>
                    <a:pt x="461" y="401"/>
                  </a:cubicBezTo>
                  <a:cubicBezTo>
                    <a:pt x="461" y="405"/>
                    <a:pt x="456" y="402"/>
                    <a:pt x="455" y="401"/>
                  </a:cubicBezTo>
                  <a:cubicBezTo>
                    <a:pt x="455" y="401"/>
                    <a:pt x="454" y="401"/>
                    <a:pt x="454" y="401"/>
                  </a:cubicBezTo>
                  <a:cubicBezTo>
                    <a:pt x="453" y="402"/>
                    <a:pt x="453" y="402"/>
                    <a:pt x="453" y="401"/>
                  </a:cubicBezTo>
                  <a:cubicBezTo>
                    <a:pt x="451" y="401"/>
                    <a:pt x="450" y="396"/>
                    <a:pt x="448" y="398"/>
                  </a:cubicBezTo>
                  <a:cubicBezTo>
                    <a:pt x="447" y="396"/>
                    <a:pt x="449" y="395"/>
                    <a:pt x="450" y="395"/>
                  </a:cubicBezTo>
                  <a:cubicBezTo>
                    <a:pt x="449" y="394"/>
                    <a:pt x="450" y="393"/>
                    <a:pt x="450" y="391"/>
                  </a:cubicBezTo>
                  <a:cubicBezTo>
                    <a:pt x="450" y="390"/>
                    <a:pt x="449" y="390"/>
                    <a:pt x="447" y="390"/>
                  </a:cubicBezTo>
                  <a:cubicBezTo>
                    <a:pt x="447" y="390"/>
                    <a:pt x="446" y="390"/>
                    <a:pt x="445" y="390"/>
                  </a:cubicBezTo>
                  <a:cubicBezTo>
                    <a:pt x="444" y="390"/>
                    <a:pt x="442" y="384"/>
                    <a:pt x="441" y="388"/>
                  </a:cubicBezTo>
                  <a:cubicBezTo>
                    <a:pt x="438" y="388"/>
                    <a:pt x="440" y="383"/>
                    <a:pt x="440" y="384"/>
                  </a:cubicBezTo>
                  <a:cubicBezTo>
                    <a:pt x="439" y="382"/>
                    <a:pt x="437" y="383"/>
                    <a:pt x="437" y="380"/>
                  </a:cubicBezTo>
                  <a:cubicBezTo>
                    <a:pt x="437" y="380"/>
                    <a:pt x="436" y="380"/>
                    <a:pt x="435" y="380"/>
                  </a:cubicBezTo>
                  <a:cubicBezTo>
                    <a:pt x="434" y="380"/>
                    <a:pt x="433" y="381"/>
                    <a:pt x="432" y="380"/>
                  </a:cubicBezTo>
                  <a:cubicBezTo>
                    <a:pt x="432" y="378"/>
                    <a:pt x="432" y="378"/>
                    <a:pt x="432" y="378"/>
                  </a:cubicBezTo>
                  <a:cubicBezTo>
                    <a:pt x="429" y="377"/>
                    <a:pt x="427" y="379"/>
                    <a:pt x="425" y="379"/>
                  </a:cubicBezTo>
                  <a:cubicBezTo>
                    <a:pt x="424" y="379"/>
                    <a:pt x="423" y="379"/>
                    <a:pt x="422" y="379"/>
                  </a:cubicBezTo>
                  <a:cubicBezTo>
                    <a:pt x="421" y="378"/>
                    <a:pt x="420" y="377"/>
                    <a:pt x="420" y="380"/>
                  </a:cubicBezTo>
                  <a:cubicBezTo>
                    <a:pt x="408" y="381"/>
                    <a:pt x="399" y="379"/>
                    <a:pt x="390" y="378"/>
                  </a:cubicBezTo>
                  <a:cubicBezTo>
                    <a:pt x="390" y="375"/>
                    <a:pt x="387" y="376"/>
                    <a:pt x="387" y="374"/>
                  </a:cubicBezTo>
                  <a:cubicBezTo>
                    <a:pt x="387" y="373"/>
                    <a:pt x="386" y="373"/>
                    <a:pt x="385" y="373"/>
                  </a:cubicBezTo>
                  <a:cubicBezTo>
                    <a:pt x="384" y="374"/>
                    <a:pt x="383" y="374"/>
                    <a:pt x="384" y="371"/>
                  </a:cubicBezTo>
                  <a:cubicBezTo>
                    <a:pt x="383" y="371"/>
                    <a:pt x="382" y="371"/>
                    <a:pt x="382" y="370"/>
                  </a:cubicBezTo>
                  <a:cubicBezTo>
                    <a:pt x="379" y="372"/>
                    <a:pt x="369" y="370"/>
                    <a:pt x="366" y="369"/>
                  </a:cubicBezTo>
                  <a:cubicBezTo>
                    <a:pt x="364" y="368"/>
                    <a:pt x="363" y="368"/>
                    <a:pt x="363" y="366"/>
                  </a:cubicBezTo>
                  <a:cubicBezTo>
                    <a:pt x="360" y="367"/>
                    <a:pt x="359" y="366"/>
                    <a:pt x="358" y="364"/>
                  </a:cubicBezTo>
                  <a:cubicBezTo>
                    <a:pt x="357" y="363"/>
                    <a:pt x="356" y="362"/>
                    <a:pt x="354" y="362"/>
                  </a:cubicBezTo>
                  <a:cubicBezTo>
                    <a:pt x="353" y="358"/>
                    <a:pt x="351" y="355"/>
                    <a:pt x="349" y="351"/>
                  </a:cubicBezTo>
                  <a:cubicBezTo>
                    <a:pt x="338" y="349"/>
                    <a:pt x="338" y="355"/>
                    <a:pt x="339" y="361"/>
                  </a:cubicBezTo>
                  <a:cubicBezTo>
                    <a:pt x="339" y="363"/>
                    <a:pt x="344" y="365"/>
                    <a:pt x="348" y="370"/>
                  </a:cubicBezTo>
                  <a:cubicBezTo>
                    <a:pt x="349" y="371"/>
                    <a:pt x="351" y="378"/>
                    <a:pt x="354" y="376"/>
                  </a:cubicBezTo>
                  <a:cubicBezTo>
                    <a:pt x="354" y="379"/>
                    <a:pt x="357" y="379"/>
                    <a:pt x="355" y="383"/>
                  </a:cubicBezTo>
                  <a:cubicBezTo>
                    <a:pt x="356" y="383"/>
                    <a:pt x="357" y="383"/>
                    <a:pt x="358" y="383"/>
                  </a:cubicBezTo>
                  <a:cubicBezTo>
                    <a:pt x="361" y="382"/>
                    <a:pt x="365" y="382"/>
                    <a:pt x="362" y="385"/>
                  </a:cubicBezTo>
                  <a:cubicBezTo>
                    <a:pt x="364" y="386"/>
                    <a:pt x="363" y="383"/>
                    <a:pt x="364" y="383"/>
                  </a:cubicBezTo>
                  <a:cubicBezTo>
                    <a:pt x="366" y="382"/>
                    <a:pt x="369" y="383"/>
                    <a:pt x="369" y="380"/>
                  </a:cubicBezTo>
                  <a:cubicBezTo>
                    <a:pt x="369" y="379"/>
                    <a:pt x="371" y="379"/>
                    <a:pt x="372" y="379"/>
                  </a:cubicBezTo>
                  <a:cubicBezTo>
                    <a:pt x="373" y="378"/>
                    <a:pt x="372" y="377"/>
                    <a:pt x="373" y="376"/>
                  </a:cubicBezTo>
                  <a:cubicBezTo>
                    <a:pt x="375" y="375"/>
                    <a:pt x="378" y="376"/>
                    <a:pt x="381" y="375"/>
                  </a:cubicBezTo>
                  <a:cubicBezTo>
                    <a:pt x="381" y="375"/>
                    <a:pt x="379" y="377"/>
                    <a:pt x="379" y="378"/>
                  </a:cubicBezTo>
                  <a:cubicBezTo>
                    <a:pt x="382" y="378"/>
                    <a:pt x="382" y="378"/>
                    <a:pt x="382" y="378"/>
                  </a:cubicBezTo>
                  <a:cubicBezTo>
                    <a:pt x="383" y="380"/>
                    <a:pt x="382" y="381"/>
                    <a:pt x="383" y="383"/>
                  </a:cubicBezTo>
                  <a:cubicBezTo>
                    <a:pt x="382" y="385"/>
                    <a:pt x="387" y="384"/>
                    <a:pt x="387" y="386"/>
                  </a:cubicBezTo>
                  <a:cubicBezTo>
                    <a:pt x="387" y="390"/>
                    <a:pt x="390" y="387"/>
                    <a:pt x="392" y="389"/>
                  </a:cubicBezTo>
                  <a:cubicBezTo>
                    <a:pt x="394" y="390"/>
                    <a:pt x="393" y="392"/>
                    <a:pt x="396" y="393"/>
                  </a:cubicBezTo>
                  <a:cubicBezTo>
                    <a:pt x="393" y="396"/>
                    <a:pt x="396" y="399"/>
                    <a:pt x="396" y="403"/>
                  </a:cubicBezTo>
                  <a:cubicBezTo>
                    <a:pt x="395" y="403"/>
                    <a:pt x="393" y="403"/>
                    <a:pt x="392" y="403"/>
                  </a:cubicBezTo>
                  <a:cubicBezTo>
                    <a:pt x="393" y="407"/>
                    <a:pt x="389" y="406"/>
                    <a:pt x="390" y="410"/>
                  </a:cubicBezTo>
                  <a:cubicBezTo>
                    <a:pt x="387" y="410"/>
                    <a:pt x="386" y="411"/>
                    <a:pt x="386" y="413"/>
                  </a:cubicBezTo>
                  <a:cubicBezTo>
                    <a:pt x="384" y="413"/>
                    <a:pt x="382" y="413"/>
                    <a:pt x="381" y="413"/>
                  </a:cubicBezTo>
                  <a:cubicBezTo>
                    <a:pt x="379" y="413"/>
                    <a:pt x="380" y="415"/>
                    <a:pt x="379" y="417"/>
                  </a:cubicBezTo>
                  <a:cubicBezTo>
                    <a:pt x="379" y="417"/>
                    <a:pt x="379" y="417"/>
                    <a:pt x="378" y="417"/>
                  </a:cubicBezTo>
                  <a:cubicBezTo>
                    <a:pt x="378" y="416"/>
                    <a:pt x="377" y="416"/>
                    <a:pt x="377" y="417"/>
                  </a:cubicBezTo>
                  <a:cubicBezTo>
                    <a:pt x="376" y="417"/>
                    <a:pt x="377" y="420"/>
                    <a:pt x="377" y="420"/>
                  </a:cubicBezTo>
                  <a:cubicBezTo>
                    <a:pt x="374" y="420"/>
                    <a:pt x="373" y="421"/>
                    <a:pt x="373" y="423"/>
                  </a:cubicBezTo>
                  <a:cubicBezTo>
                    <a:pt x="371" y="423"/>
                    <a:pt x="370" y="423"/>
                    <a:pt x="368" y="424"/>
                  </a:cubicBezTo>
                  <a:cubicBezTo>
                    <a:pt x="366" y="425"/>
                    <a:pt x="367" y="426"/>
                    <a:pt x="363" y="427"/>
                  </a:cubicBezTo>
                  <a:cubicBezTo>
                    <a:pt x="362" y="427"/>
                    <a:pt x="355" y="429"/>
                    <a:pt x="355" y="433"/>
                  </a:cubicBezTo>
                  <a:cubicBezTo>
                    <a:pt x="355" y="433"/>
                    <a:pt x="354" y="433"/>
                    <a:pt x="353" y="433"/>
                  </a:cubicBezTo>
                  <a:cubicBezTo>
                    <a:pt x="352" y="433"/>
                    <a:pt x="351" y="433"/>
                    <a:pt x="350" y="433"/>
                  </a:cubicBezTo>
                  <a:cubicBezTo>
                    <a:pt x="349" y="434"/>
                    <a:pt x="350" y="435"/>
                    <a:pt x="349" y="435"/>
                  </a:cubicBezTo>
                  <a:cubicBezTo>
                    <a:pt x="349" y="436"/>
                    <a:pt x="348" y="436"/>
                    <a:pt x="348" y="435"/>
                  </a:cubicBezTo>
                  <a:cubicBezTo>
                    <a:pt x="347" y="435"/>
                    <a:pt x="347" y="435"/>
                    <a:pt x="347" y="435"/>
                  </a:cubicBezTo>
                  <a:cubicBezTo>
                    <a:pt x="343" y="437"/>
                    <a:pt x="343" y="437"/>
                    <a:pt x="343" y="437"/>
                  </a:cubicBezTo>
                  <a:cubicBezTo>
                    <a:pt x="341" y="439"/>
                    <a:pt x="331" y="438"/>
                    <a:pt x="326" y="440"/>
                  </a:cubicBezTo>
                  <a:cubicBezTo>
                    <a:pt x="323" y="441"/>
                    <a:pt x="330" y="443"/>
                    <a:pt x="324" y="443"/>
                  </a:cubicBezTo>
                  <a:cubicBezTo>
                    <a:pt x="324" y="443"/>
                    <a:pt x="323" y="443"/>
                    <a:pt x="323" y="443"/>
                  </a:cubicBezTo>
                  <a:cubicBezTo>
                    <a:pt x="322" y="443"/>
                    <a:pt x="322" y="443"/>
                    <a:pt x="321" y="443"/>
                  </a:cubicBezTo>
                  <a:cubicBezTo>
                    <a:pt x="320" y="444"/>
                    <a:pt x="320" y="446"/>
                    <a:pt x="318" y="446"/>
                  </a:cubicBezTo>
                  <a:cubicBezTo>
                    <a:pt x="319" y="443"/>
                    <a:pt x="316" y="444"/>
                    <a:pt x="315" y="443"/>
                  </a:cubicBezTo>
                  <a:cubicBezTo>
                    <a:pt x="314" y="442"/>
                    <a:pt x="316" y="438"/>
                    <a:pt x="313" y="438"/>
                  </a:cubicBezTo>
                  <a:cubicBezTo>
                    <a:pt x="312" y="436"/>
                    <a:pt x="314" y="436"/>
                    <a:pt x="314" y="434"/>
                  </a:cubicBezTo>
                  <a:cubicBezTo>
                    <a:pt x="313" y="433"/>
                    <a:pt x="310" y="432"/>
                    <a:pt x="313" y="432"/>
                  </a:cubicBezTo>
                  <a:cubicBezTo>
                    <a:pt x="312" y="430"/>
                    <a:pt x="311" y="429"/>
                    <a:pt x="309" y="429"/>
                  </a:cubicBezTo>
                  <a:cubicBezTo>
                    <a:pt x="310" y="426"/>
                    <a:pt x="306" y="422"/>
                    <a:pt x="309" y="422"/>
                  </a:cubicBezTo>
                  <a:cubicBezTo>
                    <a:pt x="309" y="420"/>
                    <a:pt x="307" y="421"/>
                    <a:pt x="306" y="420"/>
                  </a:cubicBezTo>
                  <a:cubicBezTo>
                    <a:pt x="305" y="419"/>
                    <a:pt x="306" y="416"/>
                    <a:pt x="306" y="417"/>
                  </a:cubicBezTo>
                  <a:cubicBezTo>
                    <a:pt x="306" y="416"/>
                    <a:pt x="304" y="415"/>
                    <a:pt x="304" y="414"/>
                  </a:cubicBezTo>
                  <a:cubicBezTo>
                    <a:pt x="303" y="413"/>
                    <a:pt x="304" y="413"/>
                    <a:pt x="303" y="413"/>
                  </a:cubicBezTo>
                  <a:cubicBezTo>
                    <a:pt x="302" y="413"/>
                    <a:pt x="301" y="408"/>
                    <a:pt x="300" y="409"/>
                  </a:cubicBezTo>
                  <a:cubicBezTo>
                    <a:pt x="300" y="410"/>
                    <a:pt x="300" y="410"/>
                    <a:pt x="300" y="410"/>
                  </a:cubicBezTo>
                  <a:cubicBezTo>
                    <a:pt x="297" y="408"/>
                    <a:pt x="298" y="404"/>
                    <a:pt x="294" y="404"/>
                  </a:cubicBezTo>
                  <a:cubicBezTo>
                    <a:pt x="297" y="399"/>
                    <a:pt x="291" y="398"/>
                    <a:pt x="291" y="391"/>
                  </a:cubicBezTo>
                  <a:cubicBezTo>
                    <a:pt x="291" y="390"/>
                    <a:pt x="289" y="391"/>
                    <a:pt x="289" y="389"/>
                  </a:cubicBezTo>
                  <a:cubicBezTo>
                    <a:pt x="288" y="387"/>
                    <a:pt x="284" y="388"/>
                    <a:pt x="284" y="386"/>
                  </a:cubicBezTo>
                  <a:cubicBezTo>
                    <a:pt x="285" y="385"/>
                    <a:pt x="285" y="384"/>
                    <a:pt x="282" y="384"/>
                  </a:cubicBezTo>
                  <a:cubicBezTo>
                    <a:pt x="284" y="382"/>
                    <a:pt x="283" y="381"/>
                    <a:pt x="282" y="378"/>
                  </a:cubicBezTo>
                  <a:cubicBezTo>
                    <a:pt x="282" y="377"/>
                    <a:pt x="283" y="375"/>
                    <a:pt x="282" y="375"/>
                  </a:cubicBezTo>
                  <a:cubicBezTo>
                    <a:pt x="281" y="375"/>
                    <a:pt x="281" y="375"/>
                    <a:pt x="281" y="375"/>
                  </a:cubicBezTo>
                  <a:cubicBezTo>
                    <a:pt x="281" y="372"/>
                    <a:pt x="283" y="373"/>
                    <a:pt x="281" y="370"/>
                  </a:cubicBezTo>
                  <a:cubicBezTo>
                    <a:pt x="281" y="369"/>
                    <a:pt x="280" y="370"/>
                    <a:pt x="280" y="371"/>
                  </a:cubicBezTo>
                  <a:cubicBezTo>
                    <a:pt x="279" y="373"/>
                    <a:pt x="279" y="374"/>
                    <a:pt x="279" y="370"/>
                  </a:cubicBezTo>
                  <a:cubicBezTo>
                    <a:pt x="278" y="365"/>
                    <a:pt x="274" y="362"/>
                    <a:pt x="270" y="357"/>
                  </a:cubicBezTo>
                  <a:cubicBezTo>
                    <a:pt x="266" y="360"/>
                    <a:pt x="269" y="361"/>
                    <a:pt x="267" y="365"/>
                  </a:cubicBezTo>
                  <a:cubicBezTo>
                    <a:pt x="264" y="366"/>
                    <a:pt x="265" y="363"/>
                    <a:pt x="263" y="362"/>
                  </a:cubicBezTo>
                  <a:cubicBezTo>
                    <a:pt x="261" y="363"/>
                    <a:pt x="261" y="361"/>
                    <a:pt x="260" y="361"/>
                  </a:cubicBezTo>
                  <a:cubicBezTo>
                    <a:pt x="262" y="363"/>
                    <a:pt x="260" y="369"/>
                    <a:pt x="265" y="369"/>
                  </a:cubicBezTo>
                  <a:cubicBezTo>
                    <a:pt x="263" y="372"/>
                    <a:pt x="265" y="375"/>
                    <a:pt x="267" y="380"/>
                  </a:cubicBezTo>
                  <a:cubicBezTo>
                    <a:pt x="267" y="381"/>
                    <a:pt x="267" y="382"/>
                    <a:pt x="267" y="383"/>
                  </a:cubicBezTo>
                  <a:cubicBezTo>
                    <a:pt x="269" y="384"/>
                    <a:pt x="270" y="390"/>
                    <a:pt x="271" y="393"/>
                  </a:cubicBezTo>
                  <a:cubicBezTo>
                    <a:pt x="273" y="393"/>
                    <a:pt x="274" y="393"/>
                    <a:pt x="276" y="393"/>
                  </a:cubicBezTo>
                  <a:cubicBezTo>
                    <a:pt x="275" y="394"/>
                    <a:pt x="275" y="395"/>
                    <a:pt x="275" y="396"/>
                  </a:cubicBezTo>
                  <a:cubicBezTo>
                    <a:pt x="276" y="397"/>
                    <a:pt x="277" y="396"/>
                    <a:pt x="277" y="395"/>
                  </a:cubicBezTo>
                  <a:cubicBezTo>
                    <a:pt x="280" y="397"/>
                    <a:pt x="278" y="399"/>
                    <a:pt x="280" y="401"/>
                  </a:cubicBezTo>
                  <a:cubicBezTo>
                    <a:pt x="280" y="402"/>
                    <a:pt x="282" y="402"/>
                    <a:pt x="282" y="403"/>
                  </a:cubicBezTo>
                  <a:cubicBezTo>
                    <a:pt x="283" y="403"/>
                    <a:pt x="282" y="405"/>
                    <a:pt x="282" y="405"/>
                  </a:cubicBezTo>
                  <a:cubicBezTo>
                    <a:pt x="284" y="405"/>
                    <a:pt x="284" y="405"/>
                    <a:pt x="284" y="405"/>
                  </a:cubicBezTo>
                  <a:cubicBezTo>
                    <a:pt x="284" y="407"/>
                    <a:pt x="282" y="408"/>
                    <a:pt x="282" y="408"/>
                  </a:cubicBezTo>
                  <a:cubicBezTo>
                    <a:pt x="283" y="409"/>
                    <a:pt x="284" y="409"/>
                    <a:pt x="285" y="410"/>
                  </a:cubicBezTo>
                  <a:cubicBezTo>
                    <a:pt x="285" y="411"/>
                    <a:pt x="284" y="412"/>
                    <a:pt x="285" y="413"/>
                  </a:cubicBezTo>
                  <a:cubicBezTo>
                    <a:pt x="286" y="413"/>
                    <a:pt x="286" y="413"/>
                    <a:pt x="286" y="413"/>
                  </a:cubicBezTo>
                  <a:cubicBezTo>
                    <a:pt x="287" y="414"/>
                    <a:pt x="284" y="419"/>
                    <a:pt x="289" y="418"/>
                  </a:cubicBezTo>
                  <a:cubicBezTo>
                    <a:pt x="289" y="420"/>
                    <a:pt x="288" y="423"/>
                    <a:pt x="290" y="425"/>
                  </a:cubicBezTo>
                  <a:cubicBezTo>
                    <a:pt x="290" y="426"/>
                    <a:pt x="292" y="427"/>
                    <a:pt x="292" y="428"/>
                  </a:cubicBezTo>
                  <a:cubicBezTo>
                    <a:pt x="293" y="429"/>
                    <a:pt x="293" y="431"/>
                    <a:pt x="294" y="432"/>
                  </a:cubicBezTo>
                  <a:cubicBezTo>
                    <a:pt x="294" y="432"/>
                    <a:pt x="296" y="432"/>
                    <a:pt x="296" y="433"/>
                  </a:cubicBezTo>
                  <a:cubicBezTo>
                    <a:pt x="297" y="434"/>
                    <a:pt x="295" y="437"/>
                    <a:pt x="297" y="437"/>
                  </a:cubicBezTo>
                  <a:cubicBezTo>
                    <a:pt x="299" y="437"/>
                    <a:pt x="299" y="440"/>
                    <a:pt x="299" y="442"/>
                  </a:cubicBezTo>
                  <a:cubicBezTo>
                    <a:pt x="301" y="440"/>
                    <a:pt x="302" y="441"/>
                    <a:pt x="304" y="442"/>
                  </a:cubicBezTo>
                  <a:cubicBezTo>
                    <a:pt x="305" y="443"/>
                    <a:pt x="306" y="444"/>
                    <a:pt x="309" y="443"/>
                  </a:cubicBezTo>
                  <a:cubicBezTo>
                    <a:pt x="309" y="447"/>
                    <a:pt x="311" y="448"/>
                    <a:pt x="311" y="452"/>
                  </a:cubicBezTo>
                  <a:cubicBezTo>
                    <a:pt x="316" y="459"/>
                    <a:pt x="331" y="457"/>
                    <a:pt x="340" y="456"/>
                  </a:cubicBezTo>
                  <a:cubicBezTo>
                    <a:pt x="342" y="456"/>
                    <a:pt x="341" y="453"/>
                    <a:pt x="342" y="453"/>
                  </a:cubicBezTo>
                  <a:cubicBezTo>
                    <a:pt x="343" y="453"/>
                    <a:pt x="344" y="453"/>
                    <a:pt x="345" y="453"/>
                  </a:cubicBezTo>
                  <a:cubicBezTo>
                    <a:pt x="348" y="453"/>
                    <a:pt x="350" y="454"/>
                    <a:pt x="349" y="451"/>
                  </a:cubicBezTo>
                  <a:cubicBezTo>
                    <a:pt x="352" y="452"/>
                    <a:pt x="352" y="454"/>
                    <a:pt x="350" y="457"/>
                  </a:cubicBezTo>
                  <a:cubicBezTo>
                    <a:pt x="350" y="457"/>
                    <a:pt x="349" y="458"/>
                    <a:pt x="349" y="458"/>
                  </a:cubicBezTo>
                  <a:cubicBezTo>
                    <a:pt x="349" y="460"/>
                    <a:pt x="350" y="463"/>
                    <a:pt x="349" y="466"/>
                  </a:cubicBezTo>
                  <a:cubicBezTo>
                    <a:pt x="347" y="466"/>
                    <a:pt x="347" y="466"/>
                    <a:pt x="347" y="466"/>
                  </a:cubicBezTo>
                  <a:cubicBezTo>
                    <a:pt x="346" y="466"/>
                    <a:pt x="346" y="472"/>
                    <a:pt x="345" y="473"/>
                  </a:cubicBezTo>
                  <a:cubicBezTo>
                    <a:pt x="345" y="474"/>
                    <a:pt x="341" y="475"/>
                    <a:pt x="343" y="479"/>
                  </a:cubicBezTo>
                  <a:cubicBezTo>
                    <a:pt x="339" y="480"/>
                    <a:pt x="341" y="486"/>
                    <a:pt x="337" y="486"/>
                  </a:cubicBezTo>
                  <a:cubicBezTo>
                    <a:pt x="337" y="490"/>
                    <a:pt x="335" y="490"/>
                    <a:pt x="335" y="493"/>
                  </a:cubicBezTo>
                  <a:cubicBezTo>
                    <a:pt x="333" y="493"/>
                    <a:pt x="332" y="494"/>
                    <a:pt x="332" y="495"/>
                  </a:cubicBezTo>
                  <a:cubicBezTo>
                    <a:pt x="332" y="496"/>
                    <a:pt x="331" y="498"/>
                    <a:pt x="329" y="497"/>
                  </a:cubicBezTo>
                  <a:cubicBezTo>
                    <a:pt x="329" y="498"/>
                    <a:pt x="329" y="500"/>
                    <a:pt x="329" y="501"/>
                  </a:cubicBezTo>
                  <a:cubicBezTo>
                    <a:pt x="329" y="501"/>
                    <a:pt x="328" y="501"/>
                    <a:pt x="328" y="500"/>
                  </a:cubicBezTo>
                  <a:cubicBezTo>
                    <a:pt x="328" y="500"/>
                    <a:pt x="327" y="499"/>
                    <a:pt x="326" y="500"/>
                  </a:cubicBezTo>
                  <a:cubicBezTo>
                    <a:pt x="324" y="501"/>
                    <a:pt x="326" y="502"/>
                    <a:pt x="321" y="503"/>
                  </a:cubicBezTo>
                  <a:cubicBezTo>
                    <a:pt x="318" y="505"/>
                    <a:pt x="318" y="505"/>
                    <a:pt x="318" y="505"/>
                  </a:cubicBezTo>
                  <a:cubicBezTo>
                    <a:pt x="318" y="506"/>
                    <a:pt x="318" y="506"/>
                    <a:pt x="318" y="506"/>
                  </a:cubicBezTo>
                  <a:cubicBezTo>
                    <a:pt x="316" y="507"/>
                    <a:pt x="314" y="508"/>
                    <a:pt x="313" y="508"/>
                  </a:cubicBezTo>
                  <a:cubicBezTo>
                    <a:pt x="309" y="511"/>
                    <a:pt x="308" y="515"/>
                    <a:pt x="304" y="515"/>
                  </a:cubicBezTo>
                  <a:cubicBezTo>
                    <a:pt x="305" y="518"/>
                    <a:pt x="302" y="518"/>
                    <a:pt x="303" y="521"/>
                  </a:cubicBezTo>
                  <a:cubicBezTo>
                    <a:pt x="301" y="522"/>
                    <a:pt x="301" y="521"/>
                    <a:pt x="299" y="521"/>
                  </a:cubicBezTo>
                  <a:cubicBezTo>
                    <a:pt x="300" y="522"/>
                    <a:pt x="297" y="524"/>
                    <a:pt x="297" y="525"/>
                  </a:cubicBezTo>
                  <a:cubicBezTo>
                    <a:pt x="300" y="527"/>
                    <a:pt x="296" y="525"/>
                    <a:pt x="296" y="529"/>
                  </a:cubicBezTo>
                  <a:cubicBezTo>
                    <a:pt x="296" y="530"/>
                    <a:pt x="295" y="529"/>
                    <a:pt x="295" y="529"/>
                  </a:cubicBezTo>
                  <a:cubicBezTo>
                    <a:pt x="294" y="529"/>
                    <a:pt x="294" y="529"/>
                    <a:pt x="294" y="530"/>
                  </a:cubicBezTo>
                  <a:cubicBezTo>
                    <a:pt x="293" y="531"/>
                    <a:pt x="294" y="532"/>
                    <a:pt x="294" y="532"/>
                  </a:cubicBezTo>
                  <a:cubicBezTo>
                    <a:pt x="293" y="534"/>
                    <a:pt x="291" y="543"/>
                    <a:pt x="291" y="546"/>
                  </a:cubicBezTo>
                  <a:cubicBezTo>
                    <a:pt x="291" y="549"/>
                    <a:pt x="292" y="549"/>
                    <a:pt x="294" y="551"/>
                  </a:cubicBezTo>
                  <a:cubicBezTo>
                    <a:pt x="294" y="555"/>
                    <a:pt x="293" y="556"/>
                    <a:pt x="294" y="559"/>
                  </a:cubicBezTo>
                  <a:cubicBezTo>
                    <a:pt x="294" y="559"/>
                    <a:pt x="295" y="564"/>
                    <a:pt x="296" y="564"/>
                  </a:cubicBezTo>
                  <a:cubicBezTo>
                    <a:pt x="300" y="564"/>
                    <a:pt x="292" y="569"/>
                    <a:pt x="299" y="570"/>
                  </a:cubicBezTo>
                  <a:cubicBezTo>
                    <a:pt x="298" y="576"/>
                    <a:pt x="300" y="581"/>
                    <a:pt x="299" y="586"/>
                  </a:cubicBezTo>
                  <a:cubicBezTo>
                    <a:pt x="298" y="590"/>
                    <a:pt x="295" y="593"/>
                    <a:pt x="295" y="597"/>
                  </a:cubicBezTo>
                  <a:cubicBezTo>
                    <a:pt x="292" y="597"/>
                    <a:pt x="288" y="600"/>
                    <a:pt x="286" y="602"/>
                  </a:cubicBezTo>
                  <a:cubicBezTo>
                    <a:pt x="285" y="602"/>
                    <a:pt x="285" y="602"/>
                    <a:pt x="286" y="603"/>
                  </a:cubicBezTo>
                  <a:cubicBezTo>
                    <a:pt x="286" y="604"/>
                    <a:pt x="285" y="604"/>
                    <a:pt x="284" y="604"/>
                  </a:cubicBezTo>
                  <a:cubicBezTo>
                    <a:pt x="283" y="604"/>
                    <a:pt x="283" y="604"/>
                    <a:pt x="282" y="604"/>
                  </a:cubicBezTo>
                  <a:cubicBezTo>
                    <a:pt x="281" y="605"/>
                    <a:pt x="282" y="606"/>
                    <a:pt x="281" y="607"/>
                  </a:cubicBezTo>
                  <a:cubicBezTo>
                    <a:pt x="281" y="607"/>
                    <a:pt x="280" y="606"/>
                    <a:pt x="280" y="606"/>
                  </a:cubicBezTo>
                  <a:cubicBezTo>
                    <a:pt x="279" y="606"/>
                    <a:pt x="279" y="605"/>
                    <a:pt x="279" y="607"/>
                  </a:cubicBezTo>
                  <a:cubicBezTo>
                    <a:pt x="278" y="608"/>
                    <a:pt x="277" y="607"/>
                    <a:pt x="276" y="608"/>
                  </a:cubicBezTo>
                  <a:cubicBezTo>
                    <a:pt x="275" y="609"/>
                    <a:pt x="274" y="612"/>
                    <a:pt x="271" y="612"/>
                  </a:cubicBezTo>
                  <a:cubicBezTo>
                    <a:pt x="269" y="619"/>
                    <a:pt x="271" y="629"/>
                    <a:pt x="272" y="639"/>
                  </a:cubicBezTo>
                  <a:cubicBezTo>
                    <a:pt x="271" y="640"/>
                    <a:pt x="270" y="641"/>
                    <a:pt x="270" y="639"/>
                  </a:cubicBezTo>
                  <a:cubicBezTo>
                    <a:pt x="268" y="639"/>
                    <a:pt x="269" y="641"/>
                    <a:pt x="268" y="642"/>
                  </a:cubicBezTo>
                  <a:cubicBezTo>
                    <a:pt x="268" y="642"/>
                    <a:pt x="267" y="642"/>
                    <a:pt x="267" y="642"/>
                  </a:cubicBezTo>
                  <a:cubicBezTo>
                    <a:pt x="266" y="642"/>
                    <a:pt x="265" y="642"/>
                    <a:pt x="265" y="643"/>
                  </a:cubicBezTo>
                  <a:cubicBezTo>
                    <a:pt x="265" y="645"/>
                    <a:pt x="260" y="645"/>
                    <a:pt x="258" y="647"/>
                  </a:cubicBezTo>
                  <a:cubicBezTo>
                    <a:pt x="258" y="649"/>
                    <a:pt x="258" y="652"/>
                    <a:pt x="258" y="654"/>
                  </a:cubicBezTo>
                  <a:cubicBezTo>
                    <a:pt x="256" y="655"/>
                    <a:pt x="257" y="659"/>
                    <a:pt x="256" y="661"/>
                  </a:cubicBezTo>
                  <a:cubicBezTo>
                    <a:pt x="256" y="661"/>
                    <a:pt x="254" y="661"/>
                    <a:pt x="253" y="662"/>
                  </a:cubicBezTo>
                  <a:cubicBezTo>
                    <a:pt x="252" y="664"/>
                    <a:pt x="253" y="666"/>
                    <a:pt x="251" y="668"/>
                  </a:cubicBezTo>
                  <a:cubicBezTo>
                    <a:pt x="250" y="669"/>
                    <a:pt x="251" y="670"/>
                    <a:pt x="251" y="671"/>
                  </a:cubicBezTo>
                  <a:cubicBezTo>
                    <a:pt x="251" y="671"/>
                    <a:pt x="250" y="671"/>
                    <a:pt x="250" y="671"/>
                  </a:cubicBezTo>
                  <a:cubicBezTo>
                    <a:pt x="249" y="671"/>
                    <a:pt x="248" y="671"/>
                    <a:pt x="248" y="671"/>
                  </a:cubicBezTo>
                  <a:cubicBezTo>
                    <a:pt x="248" y="672"/>
                    <a:pt x="249" y="674"/>
                    <a:pt x="248" y="674"/>
                  </a:cubicBezTo>
                  <a:cubicBezTo>
                    <a:pt x="248" y="675"/>
                    <a:pt x="248" y="675"/>
                    <a:pt x="247" y="675"/>
                  </a:cubicBezTo>
                  <a:cubicBezTo>
                    <a:pt x="246" y="674"/>
                    <a:pt x="246" y="674"/>
                    <a:pt x="246" y="674"/>
                  </a:cubicBezTo>
                  <a:cubicBezTo>
                    <a:pt x="245" y="675"/>
                    <a:pt x="246" y="677"/>
                    <a:pt x="246" y="677"/>
                  </a:cubicBezTo>
                  <a:cubicBezTo>
                    <a:pt x="246" y="677"/>
                    <a:pt x="245" y="677"/>
                    <a:pt x="245" y="677"/>
                  </a:cubicBezTo>
                  <a:cubicBezTo>
                    <a:pt x="244" y="677"/>
                    <a:pt x="244" y="677"/>
                    <a:pt x="243" y="677"/>
                  </a:cubicBezTo>
                  <a:cubicBezTo>
                    <a:pt x="243" y="678"/>
                    <a:pt x="241" y="680"/>
                    <a:pt x="241" y="681"/>
                  </a:cubicBezTo>
                  <a:cubicBezTo>
                    <a:pt x="241" y="682"/>
                    <a:pt x="240" y="682"/>
                    <a:pt x="239" y="682"/>
                  </a:cubicBezTo>
                  <a:cubicBezTo>
                    <a:pt x="239" y="682"/>
                    <a:pt x="239" y="682"/>
                    <a:pt x="238" y="682"/>
                  </a:cubicBezTo>
                  <a:cubicBezTo>
                    <a:pt x="238" y="682"/>
                    <a:pt x="239" y="684"/>
                    <a:pt x="238" y="685"/>
                  </a:cubicBezTo>
                  <a:cubicBezTo>
                    <a:pt x="238" y="685"/>
                    <a:pt x="237" y="685"/>
                    <a:pt x="237" y="685"/>
                  </a:cubicBezTo>
                  <a:cubicBezTo>
                    <a:pt x="236" y="684"/>
                    <a:pt x="236" y="684"/>
                    <a:pt x="236" y="685"/>
                  </a:cubicBezTo>
                  <a:cubicBezTo>
                    <a:pt x="235" y="685"/>
                    <a:pt x="234" y="686"/>
                    <a:pt x="233" y="687"/>
                  </a:cubicBezTo>
                  <a:cubicBezTo>
                    <a:pt x="233" y="688"/>
                    <a:pt x="231" y="689"/>
                    <a:pt x="231" y="690"/>
                  </a:cubicBezTo>
                  <a:cubicBezTo>
                    <a:pt x="230" y="690"/>
                    <a:pt x="227" y="691"/>
                    <a:pt x="227" y="691"/>
                  </a:cubicBezTo>
                  <a:cubicBezTo>
                    <a:pt x="226" y="690"/>
                    <a:pt x="226" y="690"/>
                    <a:pt x="224" y="691"/>
                  </a:cubicBezTo>
                  <a:cubicBezTo>
                    <a:pt x="223" y="692"/>
                    <a:pt x="222" y="692"/>
                    <a:pt x="219" y="692"/>
                  </a:cubicBezTo>
                  <a:cubicBezTo>
                    <a:pt x="218" y="692"/>
                    <a:pt x="210" y="695"/>
                    <a:pt x="208" y="692"/>
                  </a:cubicBezTo>
                  <a:cubicBezTo>
                    <a:pt x="207" y="692"/>
                    <a:pt x="207" y="692"/>
                    <a:pt x="207" y="693"/>
                  </a:cubicBezTo>
                  <a:cubicBezTo>
                    <a:pt x="207" y="693"/>
                    <a:pt x="208" y="694"/>
                    <a:pt x="208" y="693"/>
                  </a:cubicBezTo>
                  <a:cubicBezTo>
                    <a:pt x="207" y="695"/>
                    <a:pt x="205" y="695"/>
                    <a:pt x="203" y="695"/>
                  </a:cubicBezTo>
                  <a:cubicBezTo>
                    <a:pt x="202" y="694"/>
                    <a:pt x="201" y="694"/>
                    <a:pt x="199" y="695"/>
                  </a:cubicBezTo>
                  <a:cubicBezTo>
                    <a:pt x="198" y="695"/>
                    <a:pt x="198" y="696"/>
                    <a:pt x="199" y="696"/>
                  </a:cubicBezTo>
                  <a:cubicBezTo>
                    <a:pt x="198" y="697"/>
                    <a:pt x="196" y="696"/>
                    <a:pt x="193" y="696"/>
                  </a:cubicBezTo>
                  <a:cubicBezTo>
                    <a:pt x="191" y="695"/>
                    <a:pt x="189" y="695"/>
                    <a:pt x="188" y="695"/>
                  </a:cubicBezTo>
                  <a:cubicBezTo>
                    <a:pt x="188" y="688"/>
                    <a:pt x="182" y="685"/>
                    <a:pt x="185" y="680"/>
                  </a:cubicBezTo>
                  <a:cubicBezTo>
                    <a:pt x="182" y="677"/>
                    <a:pt x="179" y="675"/>
                    <a:pt x="180" y="669"/>
                  </a:cubicBezTo>
                  <a:cubicBezTo>
                    <a:pt x="176" y="673"/>
                    <a:pt x="179" y="671"/>
                    <a:pt x="178" y="666"/>
                  </a:cubicBezTo>
                  <a:cubicBezTo>
                    <a:pt x="176" y="660"/>
                    <a:pt x="168" y="655"/>
                    <a:pt x="170" y="648"/>
                  </a:cubicBezTo>
                  <a:cubicBezTo>
                    <a:pt x="170" y="648"/>
                    <a:pt x="169" y="648"/>
                    <a:pt x="169" y="649"/>
                  </a:cubicBezTo>
                  <a:cubicBezTo>
                    <a:pt x="169" y="650"/>
                    <a:pt x="169" y="651"/>
                    <a:pt x="169" y="651"/>
                  </a:cubicBezTo>
                  <a:cubicBezTo>
                    <a:pt x="166" y="650"/>
                    <a:pt x="169" y="642"/>
                    <a:pt x="166" y="646"/>
                  </a:cubicBezTo>
                  <a:cubicBezTo>
                    <a:pt x="164" y="644"/>
                    <a:pt x="165" y="639"/>
                    <a:pt x="165" y="637"/>
                  </a:cubicBezTo>
                  <a:cubicBezTo>
                    <a:pt x="166" y="633"/>
                    <a:pt x="166" y="630"/>
                    <a:pt x="164" y="625"/>
                  </a:cubicBezTo>
                  <a:cubicBezTo>
                    <a:pt x="164" y="624"/>
                    <a:pt x="163" y="624"/>
                    <a:pt x="162" y="624"/>
                  </a:cubicBezTo>
                  <a:cubicBezTo>
                    <a:pt x="161" y="624"/>
                    <a:pt x="160" y="625"/>
                    <a:pt x="160" y="624"/>
                  </a:cubicBezTo>
                  <a:cubicBezTo>
                    <a:pt x="160" y="623"/>
                    <a:pt x="163" y="621"/>
                    <a:pt x="158" y="622"/>
                  </a:cubicBezTo>
                  <a:cubicBezTo>
                    <a:pt x="157" y="621"/>
                    <a:pt x="158" y="618"/>
                    <a:pt x="158" y="618"/>
                  </a:cubicBezTo>
                  <a:cubicBezTo>
                    <a:pt x="155" y="618"/>
                    <a:pt x="155" y="618"/>
                    <a:pt x="155" y="618"/>
                  </a:cubicBezTo>
                  <a:cubicBezTo>
                    <a:pt x="155" y="618"/>
                    <a:pt x="159" y="613"/>
                    <a:pt x="154" y="614"/>
                  </a:cubicBezTo>
                  <a:cubicBezTo>
                    <a:pt x="154" y="612"/>
                    <a:pt x="155" y="611"/>
                    <a:pt x="155" y="609"/>
                  </a:cubicBezTo>
                  <a:cubicBezTo>
                    <a:pt x="153" y="608"/>
                    <a:pt x="155" y="603"/>
                    <a:pt x="151" y="604"/>
                  </a:cubicBezTo>
                  <a:cubicBezTo>
                    <a:pt x="151" y="592"/>
                    <a:pt x="152" y="588"/>
                    <a:pt x="158" y="581"/>
                  </a:cubicBezTo>
                  <a:cubicBezTo>
                    <a:pt x="157" y="580"/>
                    <a:pt x="159" y="575"/>
                    <a:pt x="156" y="575"/>
                  </a:cubicBezTo>
                  <a:cubicBezTo>
                    <a:pt x="156" y="574"/>
                    <a:pt x="157" y="574"/>
                    <a:pt x="158" y="574"/>
                  </a:cubicBezTo>
                  <a:cubicBezTo>
                    <a:pt x="159" y="574"/>
                    <a:pt x="160" y="574"/>
                    <a:pt x="160" y="574"/>
                  </a:cubicBezTo>
                  <a:cubicBezTo>
                    <a:pt x="161" y="573"/>
                    <a:pt x="160" y="571"/>
                    <a:pt x="161" y="571"/>
                  </a:cubicBezTo>
                  <a:cubicBezTo>
                    <a:pt x="161" y="570"/>
                    <a:pt x="160" y="558"/>
                    <a:pt x="159" y="561"/>
                  </a:cubicBezTo>
                  <a:cubicBezTo>
                    <a:pt x="156" y="559"/>
                    <a:pt x="158" y="556"/>
                    <a:pt x="158" y="554"/>
                  </a:cubicBezTo>
                  <a:cubicBezTo>
                    <a:pt x="157" y="551"/>
                    <a:pt x="158" y="547"/>
                    <a:pt x="158" y="545"/>
                  </a:cubicBezTo>
                  <a:cubicBezTo>
                    <a:pt x="157" y="543"/>
                    <a:pt x="155" y="544"/>
                    <a:pt x="155" y="544"/>
                  </a:cubicBezTo>
                  <a:cubicBezTo>
                    <a:pt x="155" y="543"/>
                    <a:pt x="156" y="542"/>
                    <a:pt x="156" y="541"/>
                  </a:cubicBezTo>
                  <a:cubicBezTo>
                    <a:pt x="156" y="541"/>
                    <a:pt x="155" y="541"/>
                    <a:pt x="155" y="540"/>
                  </a:cubicBezTo>
                  <a:cubicBezTo>
                    <a:pt x="155" y="537"/>
                    <a:pt x="154" y="538"/>
                    <a:pt x="152" y="536"/>
                  </a:cubicBezTo>
                  <a:cubicBezTo>
                    <a:pt x="152" y="536"/>
                    <a:pt x="153" y="534"/>
                    <a:pt x="152" y="534"/>
                  </a:cubicBezTo>
                  <a:cubicBezTo>
                    <a:pt x="152" y="533"/>
                    <a:pt x="149" y="533"/>
                    <a:pt x="150" y="532"/>
                  </a:cubicBezTo>
                  <a:cubicBezTo>
                    <a:pt x="151" y="532"/>
                    <a:pt x="151" y="532"/>
                    <a:pt x="151" y="532"/>
                  </a:cubicBezTo>
                  <a:cubicBezTo>
                    <a:pt x="149" y="530"/>
                    <a:pt x="148" y="529"/>
                    <a:pt x="145" y="527"/>
                  </a:cubicBezTo>
                  <a:cubicBezTo>
                    <a:pt x="144" y="527"/>
                    <a:pt x="145" y="526"/>
                    <a:pt x="144" y="526"/>
                  </a:cubicBezTo>
                  <a:cubicBezTo>
                    <a:pt x="142" y="526"/>
                    <a:pt x="142" y="523"/>
                    <a:pt x="140" y="524"/>
                  </a:cubicBezTo>
                  <a:cubicBezTo>
                    <a:pt x="137" y="513"/>
                    <a:pt x="140" y="504"/>
                    <a:pt x="140" y="492"/>
                  </a:cubicBezTo>
                  <a:cubicBezTo>
                    <a:pt x="140" y="491"/>
                    <a:pt x="139" y="491"/>
                    <a:pt x="138" y="491"/>
                  </a:cubicBezTo>
                  <a:cubicBezTo>
                    <a:pt x="138" y="492"/>
                    <a:pt x="137" y="492"/>
                    <a:pt x="137" y="488"/>
                  </a:cubicBezTo>
                  <a:cubicBezTo>
                    <a:pt x="130" y="489"/>
                    <a:pt x="124" y="488"/>
                    <a:pt x="120" y="486"/>
                  </a:cubicBezTo>
                  <a:cubicBezTo>
                    <a:pt x="120" y="482"/>
                    <a:pt x="119" y="482"/>
                    <a:pt x="118" y="483"/>
                  </a:cubicBezTo>
                  <a:cubicBezTo>
                    <a:pt x="117" y="483"/>
                    <a:pt x="117" y="483"/>
                    <a:pt x="117" y="479"/>
                  </a:cubicBezTo>
                  <a:cubicBezTo>
                    <a:pt x="112" y="478"/>
                    <a:pt x="110" y="477"/>
                    <a:pt x="103" y="478"/>
                  </a:cubicBezTo>
                  <a:cubicBezTo>
                    <a:pt x="102" y="479"/>
                    <a:pt x="100" y="479"/>
                    <a:pt x="98" y="479"/>
                  </a:cubicBezTo>
                  <a:cubicBezTo>
                    <a:pt x="98" y="480"/>
                    <a:pt x="94" y="482"/>
                    <a:pt x="91" y="481"/>
                  </a:cubicBezTo>
                  <a:cubicBezTo>
                    <a:pt x="93" y="484"/>
                    <a:pt x="94" y="482"/>
                    <a:pt x="88" y="483"/>
                  </a:cubicBezTo>
                  <a:cubicBezTo>
                    <a:pt x="84" y="484"/>
                    <a:pt x="81" y="485"/>
                    <a:pt x="74" y="486"/>
                  </a:cubicBezTo>
                  <a:cubicBezTo>
                    <a:pt x="72" y="486"/>
                    <a:pt x="72" y="485"/>
                    <a:pt x="70" y="485"/>
                  </a:cubicBezTo>
                  <a:cubicBezTo>
                    <a:pt x="67" y="484"/>
                    <a:pt x="63" y="485"/>
                    <a:pt x="59" y="486"/>
                  </a:cubicBezTo>
                  <a:cubicBezTo>
                    <a:pt x="54" y="487"/>
                    <a:pt x="50" y="488"/>
                    <a:pt x="47" y="487"/>
                  </a:cubicBezTo>
                  <a:cubicBezTo>
                    <a:pt x="47" y="483"/>
                    <a:pt x="42" y="484"/>
                    <a:pt x="40" y="483"/>
                  </a:cubicBezTo>
                  <a:cubicBezTo>
                    <a:pt x="40" y="481"/>
                    <a:pt x="40" y="481"/>
                    <a:pt x="40" y="481"/>
                  </a:cubicBezTo>
                  <a:cubicBezTo>
                    <a:pt x="40" y="480"/>
                    <a:pt x="39" y="481"/>
                    <a:pt x="38" y="481"/>
                  </a:cubicBezTo>
                  <a:cubicBezTo>
                    <a:pt x="38" y="481"/>
                    <a:pt x="37" y="481"/>
                    <a:pt x="36" y="481"/>
                  </a:cubicBezTo>
                  <a:cubicBezTo>
                    <a:pt x="36" y="480"/>
                    <a:pt x="37" y="479"/>
                    <a:pt x="36" y="478"/>
                  </a:cubicBezTo>
                  <a:cubicBezTo>
                    <a:pt x="36" y="478"/>
                    <a:pt x="36" y="478"/>
                    <a:pt x="35" y="478"/>
                  </a:cubicBezTo>
                  <a:cubicBezTo>
                    <a:pt x="35" y="478"/>
                    <a:pt x="34" y="478"/>
                    <a:pt x="34" y="477"/>
                  </a:cubicBezTo>
                  <a:cubicBezTo>
                    <a:pt x="31" y="474"/>
                    <a:pt x="31" y="474"/>
                    <a:pt x="31" y="474"/>
                  </a:cubicBezTo>
                  <a:cubicBezTo>
                    <a:pt x="31" y="474"/>
                    <a:pt x="32" y="473"/>
                    <a:pt x="30" y="473"/>
                  </a:cubicBezTo>
                  <a:cubicBezTo>
                    <a:pt x="29" y="473"/>
                    <a:pt x="29" y="472"/>
                    <a:pt x="29" y="471"/>
                  </a:cubicBezTo>
                  <a:cubicBezTo>
                    <a:pt x="29" y="470"/>
                    <a:pt x="28" y="470"/>
                    <a:pt x="28" y="470"/>
                  </a:cubicBezTo>
                  <a:cubicBezTo>
                    <a:pt x="27" y="470"/>
                    <a:pt x="27" y="470"/>
                    <a:pt x="26" y="469"/>
                  </a:cubicBezTo>
                  <a:cubicBezTo>
                    <a:pt x="26" y="469"/>
                    <a:pt x="27" y="467"/>
                    <a:pt x="26" y="467"/>
                  </a:cubicBezTo>
                  <a:cubicBezTo>
                    <a:pt x="26" y="466"/>
                    <a:pt x="25" y="466"/>
                    <a:pt x="25" y="466"/>
                  </a:cubicBezTo>
                  <a:cubicBezTo>
                    <a:pt x="24" y="467"/>
                    <a:pt x="24" y="467"/>
                    <a:pt x="24" y="466"/>
                  </a:cubicBezTo>
                  <a:cubicBezTo>
                    <a:pt x="24" y="465"/>
                    <a:pt x="25" y="464"/>
                    <a:pt x="25" y="464"/>
                  </a:cubicBezTo>
                  <a:cubicBezTo>
                    <a:pt x="23" y="460"/>
                    <a:pt x="18" y="461"/>
                    <a:pt x="19" y="457"/>
                  </a:cubicBezTo>
                  <a:cubicBezTo>
                    <a:pt x="16" y="458"/>
                    <a:pt x="15" y="456"/>
                    <a:pt x="14" y="455"/>
                  </a:cubicBezTo>
                  <a:cubicBezTo>
                    <a:pt x="13" y="454"/>
                    <a:pt x="13" y="452"/>
                    <a:pt x="10" y="453"/>
                  </a:cubicBezTo>
                  <a:cubicBezTo>
                    <a:pt x="11" y="452"/>
                    <a:pt x="11" y="451"/>
                    <a:pt x="11" y="449"/>
                  </a:cubicBezTo>
                  <a:cubicBezTo>
                    <a:pt x="11" y="448"/>
                    <a:pt x="9" y="448"/>
                    <a:pt x="8" y="448"/>
                  </a:cubicBezTo>
                  <a:cubicBezTo>
                    <a:pt x="7" y="448"/>
                    <a:pt x="7" y="448"/>
                    <a:pt x="6" y="448"/>
                  </a:cubicBezTo>
                  <a:cubicBezTo>
                    <a:pt x="7" y="446"/>
                    <a:pt x="4" y="445"/>
                    <a:pt x="4" y="444"/>
                  </a:cubicBezTo>
                  <a:cubicBezTo>
                    <a:pt x="3" y="442"/>
                    <a:pt x="6" y="442"/>
                    <a:pt x="4" y="439"/>
                  </a:cubicBezTo>
                  <a:cubicBezTo>
                    <a:pt x="3" y="439"/>
                    <a:pt x="2" y="439"/>
                    <a:pt x="2" y="438"/>
                  </a:cubicBezTo>
                  <a:cubicBezTo>
                    <a:pt x="2" y="437"/>
                    <a:pt x="1" y="434"/>
                    <a:pt x="0" y="433"/>
                  </a:cubicBezTo>
                  <a:cubicBezTo>
                    <a:pt x="0" y="432"/>
                    <a:pt x="1" y="432"/>
                    <a:pt x="2" y="432"/>
                  </a:cubicBezTo>
                  <a:cubicBezTo>
                    <a:pt x="3" y="432"/>
                    <a:pt x="3" y="432"/>
                    <a:pt x="4" y="432"/>
                  </a:cubicBezTo>
                  <a:cubicBezTo>
                    <a:pt x="5" y="431"/>
                    <a:pt x="4" y="427"/>
                    <a:pt x="6" y="428"/>
                  </a:cubicBezTo>
                  <a:cubicBezTo>
                    <a:pt x="6" y="421"/>
                    <a:pt x="6" y="414"/>
                    <a:pt x="6" y="406"/>
                  </a:cubicBezTo>
                  <a:cubicBezTo>
                    <a:pt x="7" y="405"/>
                    <a:pt x="4" y="406"/>
                    <a:pt x="4" y="405"/>
                  </a:cubicBezTo>
                  <a:cubicBezTo>
                    <a:pt x="3" y="405"/>
                    <a:pt x="5" y="403"/>
                    <a:pt x="5" y="403"/>
                  </a:cubicBezTo>
                  <a:cubicBezTo>
                    <a:pt x="5" y="400"/>
                    <a:pt x="3" y="400"/>
                    <a:pt x="4" y="398"/>
                  </a:cubicBezTo>
                  <a:cubicBezTo>
                    <a:pt x="6" y="400"/>
                    <a:pt x="6" y="398"/>
                    <a:pt x="6" y="396"/>
                  </a:cubicBezTo>
                  <a:cubicBezTo>
                    <a:pt x="6" y="394"/>
                    <a:pt x="6" y="391"/>
                    <a:pt x="9" y="394"/>
                  </a:cubicBezTo>
                  <a:cubicBezTo>
                    <a:pt x="10" y="392"/>
                    <a:pt x="8" y="388"/>
                    <a:pt x="10" y="386"/>
                  </a:cubicBezTo>
                  <a:cubicBezTo>
                    <a:pt x="12" y="386"/>
                    <a:pt x="12" y="386"/>
                    <a:pt x="12" y="386"/>
                  </a:cubicBezTo>
                  <a:cubicBezTo>
                    <a:pt x="13" y="386"/>
                    <a:pt x="10" y="384"/>
                    <a:pt x="11" y="383"/>
                  </a:cubicBezTo>
                  <a:cubicBezTo>
                    <a:pt x="16" y="381"/>
                    <a:pt x="15" y="375"/>
                    <a:pt x="20" y="374"/>
                  </a:cubicBezTo>
                  <a:cubicBezTo>
                    <a:pt x="20" y="370"/>
                    <a:pt x="24" y="369"/>
                    <a:pt x="24" y="365"/>
                  </a:cubicBezTo>
                  <a:cubicBezTo>
                    <a:pt x="26" y="365"/>
                    <a:pt x="26" y="364"/>
                    <a:pt x="26" y="362"/>
                  </a:cubicBezTo>
                  <a:cubicBezTo>
                    <a:pt x="34" y="362"/>
                    <a:pt x="40" y="359"/>
                    <a:pt x="39" y="350"/>
                  </a:cubicBezTo>
                  <a:cubicBezTo>
                    <a:pt x="42" y="350"/>
                    <a:pt x="42" y="349"/>
                    <a:pt x="42" y="347"/>
                  </a:cubicBezTo>
                  <a:cubicBezTo>
                    <a:pt x="42" y="345"/>
                    <a:pt x="42" y="343"/>
                    <a:pt x="44" y="344"/>
                  </a:cubicBezTo>
                  <a:cubicBezTo>
                    <a:pt x="44" y="341"/>
                    <a:pt x="44" y="339"/>
                    <a:pt x="44" y="336"/>
                  </a:cubicBezTo>
                  <a:cubicBezTo>
                    <a:pt x="45" y="336"/>
                    <a:pt x="46" y="336"/>
                    <a:pt x="46" y="335"/>
                  </a:cubicBezTo>
                  <a:cubicBezTo>
                    <a:pt x="47" y="335"/>
                    <a:pt x="48" y="335"/>
                    <a:pt x="49" y="335"/>
                  </a:cubicBezTo>
                  <a:cubicBezTo>
                    <a:pt x="51" y="332"/>
                    <a:pt x="53" y="330"/>
                    <a:pt x="55" y="327"/>
                  </a:cubicBezTo>
                  <a:cubicBezTo>
                    <a:pt x="56" y="326"/>
                    <a:pt x="57" y="327"/>
                    <a:pt x="57" y="326"/>
                  </a:cubicBezTo>
                  <a:cubicBezTo>
                    <a:pt x="57" y="325"/>
                    <a:pt x="60" y="325"/>
                    <a:pt x="59" y="322"/>
                  </a:cubicBezTo>
                  <a:cubicBezTo>
                    <a:pt x="62" y="323"/>
                    <a:pt x="64" y="322"/>
                    <a:pt x="65" y="321"/>
                  </a:cubicBezTo>
                  <a:cubicBezTo>
                    <a:pt x="67" y="320"/>
                    <a:pt x="68" y="319"/>
                    <a:pt x="70" y="320"/>
                  </a:cubicBezTo>
                  <a:cubicBezTo>
                    <a:pt x="69" y="324"/>
                    <a:pt x="76" y="320"/>
                    <a:pt x="74" y="325"/>
                  </a:cubicBezTo>
                  <a:cubicBezTo>
                    <a:pt x="75" y="324"/>
                    <a:pt x="78" y="324"/>
                    <a:pt x="80" y="324"/>
                  </a:cubicBezTo>
                  <a:cubicBezTo>
                    <a:pt x="84" y="324"/>
                    <a:pt x="87" y="324"/>
                    <a:pt x="87" y="321"/>
                  </a:cubicBezTo>
                  <a:cubicBezTo>
                    <a:pt x="93" y="320"/>
                    <a:pt x="98" y="319"/>
                    <a:pt x="101" y="315"/>
                  </a:cubicBezTo>
                  <a:cubicBezTo>
                    <a:pt x="103" y="315"/>
                    <a:pt x="104" y="315"/>
                    <a:pt x="105" y="313"/>
                  </a:cubicBezTo>
                  <a:cubicBezTo>
                    <a:pt x="107" y="314"/>
                    <a:pt x="107" y="314"/>
                    <a:pt x="110" y="315"/>
                  </a:cubicBezTo>
                  <a:cubicBezTo>
                    <a:pt x="111" y="315"/>
                    <a:pt x="112" y="314"/>
                    <a:pt x="114" y="314"/>
                  </a:cubicBezTo>
                  <a:cubicBezTo>
                    <a:pt x="115" y="314"/>
                    <a:pt x="116" y="313"/>
                    <a:pt x="117" y="313"/>
                  </a:cubicBezTo>
                  <a:cubicBezTo>
                    <a:pt x="117" y="313"/>
                    <a:pt x="118" y="315"/>
                    <a:pt x="118" y="315"/>
                  </a:cubicBezTo>
                  <a:cubicBezTo>
                    <a:pt x="121" y="315"/>
                    <a:pt x="126" y="317"/>
                    <a:pt x="132" y="316"/>
                  </a:cubicBezTo>
                  <a:cubicBezTo>
                    <a:pt x="135" y="315"/>
                    <a:pt x="138" y="312"/>
                    <a:pt x="141" y="315"/>
                  </a:cubicBezTo>
                  <a:cubicBezTo>
                    <a:pt x="143" y="317"/>
                    <a:pt x="142" y="315"/>
                    <a:pt x="146" y="315"/>
                  </a:cubicBezTo>
                  <a:cubicBezTo>
                    <a:pt x="146" y="316"/>
                    <a:pt x="148" y="316"/>
                    <a:pt x="147" y="317"/>
                  </a:cubicBezTo>
                  <a:cubicBezTo>
                    <a:pt x="145" y="318"/>
                    <a:pt x="145" y="318"/>
                    <a:pt x="145" y="318"/>
                  </a:cubicBezTo>
                  <a:cubicBezTo>
                    <a:pt x="145" y="320"/>
                    <a:pt x="146" y="319"/>
                    <a:pt x="146" y="320"/>
                  </a:cubicBezTo>
                  <a:cubicBezTo>
                    <a:pt x="146" y="321"/>
                    <a:pt x="145" y="321"/>
                    <a:pt x="145" y="321"/>
                  </a:cubicBezTo>
                  <a:cubicBezTo>
                    <a:pt x="145" y="322"/>
                    <a:pt x="146" y="322"/>
                    <a:pt x="146" y="323"/>
                  </a:cubicBezTo>
                  <a:cubicBezTo>
                    <a:pt x="146" y="327"/>
                    <a:pt x="144" y="329"/>
                    <a:pt x="147" y="334"/>
                  </a:cubicBezTo>
                  <a:cubicBezTo>
                    <a:pt x="148" y="335"/>
                    <a:pt x="148" y="335"/>
                    <a:pt x="149" y="334"/>
                  </a:cubicBezTo>
                  <a:cubicBezTo>
                    <a:pt x="150" y="334"/>
                    <a:pt x="150" y="333"/>
                    <a:pt x="151" y="335"/>
                  </a:cubicBezTo>
                  <a:cubicBezTo>
                    <a:pt x="151" y="336"/>
                    <a:pt x="153" y="335"/>
                    <a:pt x="154" y="336"/>
                  </a:cubicBezTo>
                  <a:cubicBezTo>
                    <a:pt x="154" y="336"/>
                    <a:pt x="153" y="338"/>
                    <a:pt x="154" y="339"/>
                  </a:cubicBezTo>
                  <a:cubicBezTo>
                    <a:pt x="154" y="339"/>
                    <a:pt x="155" y="339"/>
                    <a:pt x="156" y="339"/>
                  </a:cubicBezTo>
                  <a:cubicBezTo>
                    <a:pt x="157" y="339"/>
                    <a:pt x="158" y="338"/>
                    <a:pt x="158" y="340"/>
                  </a:cubicBezTo>
                  <a:cubicBezTo>
                    <a:pt x="159" y="339"/>
                    <a:pt x="161" y="340"/>
                    <a:pt x="162" y="340"/>
                  </a:cubicBezTo>
                  <a:cubicBezTo>
                    <a:pt x="164" y="341"/>
                    <a:pt x="165" y="342"/>
                    <a:pt x="166" y="340"/>
                  </a:cubicBezTo>
                  <a:cubicBezTo>
                    <a:pt x="168" y="339"/>
                    <a:pt x="167" y="342"/>
                    <a:pt x="168" y="342"/>
                  </a:cubicBezTo>
                  <a:cubicBezTo>
                    <a:pt x="169" y="343"/>
                    <a:pt x="169" y="343"/>
                    <a:pt x="170" y="343"/>
                  </a:cubicBezTo>
                  <a:cubicBezTo>
                    <a:pt x="171" y="343"/>
                    <a:pt x="172" y="343"/>
                    <a:pt x="174" y="344"/>
                  </a:cubicBezTo>
                  <a:cubicBezTo>
                    <a:pt x="175" y="344"/>
                    <a:pt x="175" y="346"/>
                    <a:pt x="175" y="346"/>
                  </a:cubicBezTo>
                  <a:cubicBezTo>
                    <a:pt x="175" y="346"/>
                    <a:pt x="176" y="346"/>
                    <a:pt x="176" y="346"/>
                  </a:cubicBezTo>
                  <a:cubicBezTo>
                    <a:pt x="177" y="346"/>
                    <a:pt x="178" y="346"/>
                    <a:pt x="178" y="346"/>
                  </a:cubicBezTo>
                  <a:cubicBezTo>
                    <a:pt x="179" y="348"/>
                    <a:pt x="180" y="346"/>
                    <a:pt x="181" y="347"/>
                  </a:cubicBezTo>
                  <a:cubicBezTo>
                    <a:pt x="182" y="348"/>
                    <a:pt x="182" y="350"/>
                    <a:pt x="183" y="350"/>
                  </a:cubicBezTo>
                  <a:cubicBezTo>
                    <a:pt x="183" y="350"/>
                    <a:pt x="184" y="350"/>
                    <a:pt x="184" y="349"/>
                  </a:cubicBezTo>
                  <a:cubicBezTo>
                    <a:pt x="185" y="349"/>
                    <a:pt x="186" y="349"/>
                    <a:pt x="187" y="349"/>
                  </a:cubicBezTo>
                  <a:cubicBezTo>
                    <a:pt x="186" y="349"/>
                    <a:pt x="187" y="350"/>
                    <a:pt x="188" y="350"/>
                  </a:cubicBezTo>
                  <a:cubicBezTo>
                    <a:pt x="188" y="350"/>
                    <a:pt x="189" y="350"/>
                    <a:pt x="189" y="350"/>
                  </a:cubicBezTo>
                  <a:cubicBezTo>
                    <a:pt x="189" y="350"/>
                    <a:pt x="190" y="350"/>
                    <a:pt x="190" y="350"/>
                  </a:cubicBezTo>
                  <a:cubicBezTo>
                    <a:pt x="191" y="349"/>
                    <a:pt x="192" y="348"/>
                    <a:pt x="193" y="347"/>
                  </a:cubicBezTo>
                  <a:cubicBezTo>
                    <a:pt x="193" y="347"/>
                    <a:pt x="195" y="347"/>
                    <a:pt x="194" y="346"/>
                  </a:cubicBezTo>
                  <a:cubicBezTo>
                    <a:pt x="191" y="344"/>
                    <a:pt x="198" y="344"/>
                    <a:pt x="198" y="340"/>
                  </a:cubicBezTo>
                  <a:cubicBezTo>
                    <a:pt x="200" y="340"/>
                    <a:pt x="201" y="340"/>
                    <a:pt x="202" y="339"/>
                  </a:cubicBezTo>
                  <a:cubicBezTo>
                    <a:pt x="202" y="339"/>
                    <a:pt x="203" y="338"/>
                    <a:pt x="205" y="339"/>
                  </a:cubicBezTo>
                  <a:cubicBezTo>
                    <a:pt x="206" y="339"/>
                    <a:pt x="207" y="340"/>
                    <a:pt x="207" y="340"/>
                  </a:cubicBezTo>
                  <a:cubicBezTo>
                    <a:pt x="207" y="340"/>
                    <a:pt x="208" y="340"/>
                    <a:pt x="209" y="340"/>
                  </a:cubicBezTo>
                  <a:cubicBezTo>
                    <a:pt x="210" y="340"/>
                    <a:pt x="211" y="340"/>
                    <a:pt x="212" y="340"/>
                  </a:cubicBezTo>
                  <a:cubicBezTo>
                    <a:pt x="212" y="340"/>
                    <a:pt x="214" y="342"/>
                    <a:pt x="214" y="342"/>
                  </a:cubicBezTo>
                  <a:cubicBezTo>
                    <a:pt x="215" y="342"/>
                    <a:pt x="215" y="342"/>
                    <a:pt x="216" y="342"/>
                  </a:cubicBezTo>
                  <a:cubicBezTo>
                    <a:pt x="216" y="341"/>
                    <a:pt x="217" y="341"/>
                    <a:pt x="218" y="341"/>
                  </a:cubicBezTo>
                  <a:cubicBezTo>
                    <a:pt x="218" y="344"/>
                    <a:pt x="218" y="344"/>
                    <a:pt x="218" y="344"/>
                  </a:cubicBezTo>
                  <a:cubicBezTo>
                    <a:pt x="218" y="344"/>
                    <a:pt x="219" y="343"/>
                    <a:pt x="220" y="343"/>
                  </a:cubicBezTo>
                  <a:cubicBezTo>
                    <a:pt x="221" y="342"/>
                    <a:pt x="222" y="342"/>
                    <a:pt x="223" y="342"/>
                  </a:cubicBezTo>
                  <a:cubicBezTo>
                    <a:pt x="224" y="343"/>
                    <a:pt x="221" y="344"/>
                    <a:pt x="221" y="344"/>
                  </a:cubicBezTo>
                  <a:cubicBezTo>
                    <a:pt x="221" y="346"/>
                    <a:pt x="229" y="346"/>
                    <a:pt x="233" y="346"/>
                  </a:cubicBezTo>
                  <a:cubicBezTo>
                    <a:pt x="233" y="351"/>
                    <a:pt x="244" y="349"/>
                    <a:pt x="246" y="346"/>
                  </a:cubicBezTo>
                  <a:cubicBezTo>
                    <a:pt x="246" y="347"/>
                    <a:pt x="248" y="346"/>
                    <a:pt x="249" y="346"/>
                  </a:cubicBezTo>
                  <a:cubicBezTo>
                    <a:pt x="251" y="346"/>
                    <a:pt x="253" y="345"/>
                    <a:pt x="253" y="346"/>
                  </a:cubicBezTo>
                  <a:cubicBezTo>
                    <a:pt x="254" y="347"/>
                    <a:pt x="254" y="347"/>
                    <a:pt x="255" y="346"/>
                  </a:cubicBezTo>
                  <a:cubicBezTo>
                    <a:pt x="255" y="346"/>
                    <a:pt x="255" y="346"/>
                    <a:pt x="256" y="346"/>
                  </a:cubicBezTo>
                  <a:cubicBezTo>
                    <a:pt x="258" y="346"/>
                    <a:pt x="260" y="348"/>
                    <a:pt x="262" y="347"/>
                  </a:cubicBezTo>
                  <a:cubicBezTo>
                    <a:pt x="265" y="347"/>
                    <a:pt x="265" y="345"/>
                    <a:pt x="268" y="345"/>
                  </a:cubicBezTo>
                  <a:cubicBezTo>
                    <a:pt x="269" y="342"/>
                    <a:pt x="269" y="338"/>
                    <a:pt x="272" y="337"/>
                  </a:cubicBezTo>
                  <a:cubicBezTo>
                    <a:pt x="272" y="335"/>
                    <a:pt x="271" y="335"/>
                    <a:pt x="271" y="332"/>
                  </a:cubicBezTo>
                  <a:cubicBezTo>
                    <a:pt x="273" y="332"/>
                    <a:pt x="274" y="331"/>
                    <a:pt x="274" y="330"/>
                  </a:cubicBezTo>
                  <a:cubicBezTo>
                    <a:pt x="276" y="328"/>
                    <a:pt x="276" y="326"/>
                    <a:pt x="279" y="328"/>
                  </a:cubicBezTo>
                  <a:cubicBezTo>
                    <a:pt x="280" y="324"/>
                    <a:pt x="277" y="322"/>
                    <a:pt x="274" y="322"/>
                  </a:cubicBezTo>
                  <a:cubicBezTo>
                    <a:pt x="275" y="321"/>
                    <a:pt x="275" y="319"/>
                    <a:pt x="275" y="317"/>
                  </a:cubicBezTo>
                  <a:cubicBezTo>
                    <a:pt x="273" y="313"/>
                    <a:pt x="266" y="316"/>
                    <a:pt x="265" y="312"/>
                  </a:cubicBezTo>
                  <a:cubicBezTo>
                    <a:pt x="263" y="314"/>
                    <a:pt x="258" y="313"/>
                    <a:pt x="257" y="316"/>
                  </a:cubicBezTo>
                  <a:cubicBezTo>
                    <a:pt x="256" y="316"/>
                    <a:pt x="257" y="314"/>
                    <a:pt x="256" y="313"/>
                  </a:cubicBezTo>
                  <a:cubicBezTo>
                    <a:pt x="255" y="313"/>
                    <a:pt x="253" y="313"/>
                    <a:pt x="251" y="313"/>
                  </a:cubicBezTo>
                  <a:cubicBezTo>
                    <a:pt x="250" y="314"/>
                    <a:pt x="248" y="314"/>
                    <a:pt x="247" y="313"/>
                  </a:cubicBezTo>
                  <a:cubicBezTo>
                    <a:pt x="246" y="314"/>
                    <a:pt x="246" y="316"/>
                    <a:pt x="243" y="316"/>
                  </a:cubicBezTo>
                  <a:cubicBezTo>
                    <a:pt x="242" y="316"/>
                    <a:pt x="241" y="315"/>
                    <a:pt x="240" y="314"/>
                  </a:cubicBezTo>
                  <a:cubicBezTo>
                    <a:pt x="239" y="313"/>
                    <a:pt x="238" y="312"/>
                    <a:pt x="234" y="312"/>
                  </a:cubicBezTo>
                  <a:cubicBezTo>
                    <a:pt x="235" y="310"/>
                    <a:pt x="233" y="309"/>
                    <a:pt x="233" y="307"/>
                  </a:cubicBezTo>
                  <a:cubicBezTo>
                    <a:pt x="232" y="307"/>
                    <a:pt x="231" y="307"/>
                    <a:pt x="231" y="306"/>
                  </a:cubicBezTo>
                  <a:cubicBezTo>
                    <a:pt x="230" y="304"/>
                    <a:pt x="228" y="303"/>
                    <a:pt x="226" y="303"/>
                  </a:cubicBezTo>
                  <a:cubicBezTo>
                    <a:pt x="228" y="300"/>
                    <a:pt x="227" y="293"/>
                    <a:pt x="226" y="289"/>
                  </a:cubicBezTo>
                  <a:cubicBezTo>
                    <a:pt x="224" y="290"/>
                    <a:pt x="223" y="290"/>
                    <a:pt x="222" y="290"/>
                  </a:cubicBezTo>
                  <a:cubicBezTo>
                    <a:pt x="220" y="290"/>
                    <a:pt x="218" y="289"/>
                    <a:pt x="218" y="293"/>
                  </a:cubicBezTo>
                  <a:cubicBezTo>
                    <a:pt x="216" y="292"/>
                    <a:pt x="215" y="293"/>
                    <a:pt x="214" y="293"/>
                  </a:cubicBezTo>
                  <a:cubicBezTo>
                    <a:pt x="213" y="293"/>
                    <a:pt x="212" y="293"/>
                    <a:pt x="210" y="292"/>
                  </a:cubicBezTo>
                  <a:cubicBezTo>
                    <a:pt x="211" y="293"/>
                    <a:pt x="210" y="294"/>
                    <a:pt x="209" y="295"/>
                  </a:cubicBezTo>
                  <a:cubicBezTo>
                    <a:pt x="210" y="295"/>
                    <a:pt x="211" y="296"/>
                    <a:pt x="212" y="297"/>
                  </a:cubicBezTo>
                  <a:cubicBezTo>
                    <a:pt x="213" y="298"/>
                    <a:pt x="212" y="300"/>
                    <a:pt x="214" y="300"/>
                  </a:cubicBezTo>
                  <a:cubicBezTo>
                    <a:pt x="213" y="304"/>
                    <a:pt x="213" y="302"/>
                    <a:pt x="216" y="305"/>
                  </a:cubicBezTo>
                  <a:cubicBezTo>
                    <a:pt x="217" y="307"/>
                    <a:pt x="214" y="306"/>
                    <a:pt x="213" y="307"/>
                  </a:cubicBezTo>
                  <a:cubicBezTo>
                    <a:pt x="213" y="307"/>
                    <a:pt x="211" y="312"/>
                    <a:pt x="210" y="311"/>
                  </a:cubicBezTo>
                  <a:cubicBezTo>
                    <a:pt x="209" y="309"/>
                    <a:pt x="209" y="311"/>
                    <a:pt x="209" y="312"/>
                  </a:cubicBezTo>
                  <a:cubicBezTo>
                    <a:pt x="208" y="313"/>
                    <a:pt x="208" y="314"/>
                    <a:pt x="205" y="313"/>
                  </a:cubicBezTo>
                  <a:cubicBezTo>
                    <a:pt x="205" y="312"/>
                    <a:pt x="204" y="311"/>
                    <a:pt x="203" y="311"/>
                  </a:cubicBezTo>
                  <a:cubicBezTo>
                    <a:pt x="202" y="309"/>
                    <a:pt x="204" y="308"/>
                    <a:pt x="205" y="308"/>
                  </a:cubicBezTo>
                  <a:cubicBezTo>
                    <a:pt x="204" y="307"/>
                    <a:pt x="200" y="305"/>
                    <a:pt x="203" y="302"/>
                  </a:cubicBezTo>
                  <a:cubicBezTo>
                    <a:pt x="202" y="302"/>
                    <a:pt x="201" y="302"/>
                    <a:pt x="200" y="302"/>
                  </a:cubicBezTo>
                  <a:cubicBezTo>
                    <a:pt x="199" y="302"/>
                    <a:pt x="198" y="302"/>
                    <a:pt x="198" y="302"/>
                  </a:cubicBezTo>
                  <a:cubicBezTo>
                    <a:pt x="197" y="301"/>
                    <a:pt x="200" y="301"/>
                    <a:pt x="200" y="301"/>
                  </a:cubicBezTo>
                  <a:cubicBezTo>
                    <a:pt x="200" y="301"/>
                    <a:pt x="197" y="298"/>
                    <a:pt x="194" y="296"/>
                  </a:cubicBezTo>
                  <a:cubicBezTo>
                    <a:pt x="195" y="290"/>
                    <a:pt x="191" y="289"/>
                    <a:pt x="192" y="283"/>
                  </a:cubicBezTo>
                  <a:cubicBezTo>
                    <a:pt x="192" y="282"/>
                    <a:pt x="191" y="282"/>
                    <a:pt x="190" y="282"/>
                  </a:cubicBezTo>
                  <a:cubicBezTo>
                    <a:pt x="189" y="282"/>
                    <a:pt x="188" y="282"/>
                    <a:pt x="188" y="282"/>
                  </a:cubicBezTo>
                  <a:cubicBezTo>
                    <a:pt x="188" y="282"/>
                    <a:pt x="190" y="280"/>
                    <a:pt x="189" y="279"/>
                  </a:cubicBezTo>
                  <a:cubicBezTo>
                    <a:pt x="188" y="278"/>
                    <a:pt x="187" y="279"/>
                    <a:pt x="186" y="279"/>
                  </a:cubicBezTo>
                  <a:cubicBezTo>
                    <a:pt x="186" y="279"/>
                    <a:pt x="185" y="279"/>
                    <a:pt x="184" y="278"/>
                  </a:cubicBezTo>
                  <a:cubicBezTo>
                    <a:pt x="184" y="278"/>
                    <a:pt x="186" y="276"/>
                    <a:pt x="185" y="276"/>
                  </a:cubicBezTo>
                  <a:cubicBezTo>
                    <a:pt x="185" y="275"/>
                    <a:pt x="185" y="276"/>
                    <a:pt x="184" y="276"/>
                  </a:cubicBezTo>
                  <a:cubicBezTo>
                    <a:pt x="184" y="277"/>
                    <a:pt x="184" y="277"/>
                    <a:pt x="184" y="277"/>
                  </a:cubicBezTo>
                  <a:cubicBezTo>
                    <a:pt x="183" y="277"/>
                    <a:pt x="183" y="275"/>
                    <a:pt x="183" y="274"/>
                  </a:cubicBezTo>
                  <a:cubicBezTo>
                    <a:pt x="180" y="275"/>
                    <a:pt x="179" y="274"/>
                    <a:pt x="178" y="273"/>
                  </a:cubicBezTo>
                  <a:cubicBezTo>
                    <a:pt x="176" y="272"/>
                    <a:pt x="175" y="271"/>
                    <a:pt x="173" y="272"/>
                  </a:cubicBezTo>
                  <a:cubicBezTo>
                    <a:pt x="173" y="270"/>
                    <a:pt x="171" y="270"/>
                    <a:pt x="170" y="269"/>
                  </a:cubicBezTo>
                  <a:cubicBezTo>
                    <a:pt x="170" y="269"/>
                    <a:pt x="171" y="267"/>
                    <a:pt x="170" y="267"/>
                  </a:cubicBezTo>
                  <a:cubicBezTo>
                    <a:pt x="170" y="267"/>
                    <a:pt x="169" y="267"/>
                    <a:pt x="169" y="267"/>
                  </a:cubicBezTo>
                  <a:cubicBezTo>
                    <a:pt x="168" y="267"/>
                    <a:pt x="168" y="267"/>
                    <a:pt x="168" y="267"/>
                  </a:cubicBezTo>
                  <a:cubicBezTo>
                    <a:pt x="167" y="267"/>
                    <a:pt x="167" y="262"/>
                    <a:pt x="166" y="263"/>
                  </a:cubicBezTo>
                  <a:cubicBezTo>
                    <a:pt x="166" y="264"/>
                    <a:pt x="165" y="263"/>
                    <a:pt x="164" y="262"/>
                  </a:cubicBezTo>
                  <a:cubicBezTo>
                    <a:pt x="163" y="261"/>
                    <a:pt x="162" y="261"/>
                    <a:pt x="163" y="259"/>
                  </a:cubicBezTo>
                  <a:cubicBezTo>
                    <a:pt x="158" y="259"/>
                    <a:pt x="159" y="261"/>
                    <a:pt x="155" y="259"/>
                  </a:cubicBezTo>
                  <a:cubicBezTo>
                    <a:pt x="154" y="260"/>
                    <a:pt x="154" y="262"/>
                    <a:pt x="152" y="262"/>
                  </a:cubicBezTo>
                  <a:cubicBezTo>
                    <a:pt x="151" y="265"/>
                    <a:pt x="155" y="264"/>
                    <a:pt x="155" y="267"/>
                  </a:cubicBezTo>
                  <a:cubicBezTo>
                    <a:pt x="155" y="268"/>
                    <a:pt x="157" y="270"/>
                    <a:pt x="158" y="271"/>
                  </a:cubicBezTo>
                  <a:cubicBezTo>
                    <a:pt x="158" y="271"/>
                    <a:pt x="159" y="272"/>
                    <a:pt x="160" y="272"/>
                  </a:cubicBezTo>
                  <a:cubicBezTo>
                    <a:pt x="158" y="276"/>
                    <a:pt x="163" y="275"/>
                    <a:pt x="164" y="277"/>
                  </a:cubicBezTo>
                  <a:cubicBezTo>
                    <a:pt x="164" y="277"/>
                    <a:pt x="165" y="282"/>
                    <a:pt x="166" y="281"/>
                  </a:cubicBezTo>
                  <a:cubicBezTo>
                    <a:pt x="168" y="279"/>
                    <a:pt x="166" y="281"/>
                    <a:pt x="168" y="282"/>
                  </a:cubicBezTo>
                  <a:cubicBezTo>
                    <a:pt x="169" y="283"/>
                    <a:pt x="172" y="282"/>
                    <a:pt x="173" y="286"/>
                  </a:cubicBezTo>
                  <a:cubicBezTo>
                    <a:pt x="174" y="285"/>
                    <a:pt x="175" y="287"/>
                    <a:pt x="175" y="287"/>
                  </a:cubicBezTo>
                  <a:cubicBezTo>
                    <a:pt x="176" y="287"/>
                    <a:pt x="177" y="286"/>
                    <a:pt x="176" y="286"/>
                  </a:cubicBezTo>
                  <a:cubicBezTo>
                    <a:pt x="178" y="286"/>
                    <a:pt x="178" y="289"/>
                    <a:pt x="179" y="287"/>
                  </a:cubicBezTo>
                  <a:cubicBezTo>
                    <a:pt x="180" y="287"/>
                    <a:pt x="180" y="288"/>
                    <a:pt x="180" y="289"/>
                  </a:cubicBezTo>
                  <a:cubicBezTo>
                    <a:pt x="180" y="290"/>
                    <a:pt x="180" y="292"/>
                    <a:pt x="183" y="291"/>
                  </a:cubicBezTo>
                  <a:cubicBezTo>
                    <a:pt x="183" y="292"/>
                    <a:pt x="181" y="292"/>
                    <a:pt x="178" y="292"/>
                  </a:cubicBezTo>
                  <a:cubicBezTo>
                    <a:pt x="177" y="292"/>
                    <a:pt x="176" y="292"/>
                    <a:pt x="175" y="292"/>
                  </a:cubicBezTo>
                  <a:cubicBezTo>
                    <a:pt x="176" y="293"/>
                    <a:pt x="177" y="293"/>
                    <a:pt x="178" y="295"/>
                  </a:cubicBezTo>
                  <a:cubicBezTo>
                    <a:pt x="179" y="297"/>
                    <a:pt x="176" y="301"/>
                    <a:pt x="178" y="301"/>
                  </a:cubicBezTo>
                  <a:cubicBezTo>
                    <a:pt x="177" y="303"/>
                    <a:pt x="174" y="303"/>
                    <a:pt x="171" y="303"/>
                  </a:cubicBezTo>
                  <a:cubicBezTo>
                    <a:pt x="173" y="303"/>
                    <a:pt x="172" y="298"/>
                    <a:pt x="174" y="298"/>
                  </a:cubicBezTo>
                  <a:cubicBezTo>
                    <a:pt x="173" y="297"/>
                    <a:pt x="173" y="295"/>
                    <a:pt x="171" y="295"/>
                  </a:cubicBezTo>
                  <a:cubicBezTo>
                    <a:pt x="169" y="294"/>
                    <a:pt x="172" y="293"/>
                    <a:pt x="169" y="291"/>
                  </a:cubicBezTo>
                  <a:cubicBezTo>
                    <a:pt x="167" y="290"/>
                    <a:pt x="165" y="290"/>
                    <a:pt x="165" y="287"/>
                  </a:cubicBezTo>
                  <a:cubicBezTo>
                    <a:pt x="160" y="288"/>
                    <a:pt x="159" y="285"/>
                    <a:pt x="155" y="284"/>
                  </a:cubicBezTo>
                  <a:cubicBezTo>
                    <a:pt x="154" y="281"/>
                    <a:pt x="152" y="280"/>
                    <a:pt x="150" y="277"/>
                  </a:cubicBezTo>
                  <a:cubicBezTo>
                    <a:pt x="149" y="276"/>
                    <a:pt x="149" y="277"/>
                    <a:pt x="149" y="276"/>
                  </a:cubicBezTo>
                  <a:cubicBezTo>
                    <a:pt x="149" y="275"/>
                    <a:pt x="148" y="275"/>
                    <a:pt x="147" y="275"/>
                  </a:cubicBezTo>
                  <a:cubicBezTo>
                    <a:pt x="147" y="275"/>
                    <a:pt x="146" y="275"/>
                    <a:pt x="146" y="274"/>
                  </a:cubicBezTo>
                  <a:cubicBezTo>
                    <a:pt x="146" y="274"/>
                    <a:pt x="147" y="272"/>
                    <a:pt x="146" y="272"/>
                  </a:cubicBezTo>
                  <a:cubicBezTo>
                    <a:pt x="146" y="271"/>
                    <a:pt x="145" y="272"/>
                    <a:pt x="144" y="272"/>
                  </a:cubicBezTo>
                  <a:cubicBezTo>
                    <a:pt x="143" y="272"/>
                    <a:pt x="142" y="272"/>
                    <a:pt x="141" y="272"/>
                  </a:cubicBezTo>
                  <a:cubicBezTo>
                    <a:pt x="140" y="271"/>
                    <a:pt x="143" y="270"/>
                    <a:pt x="144" y="271"/>
                  </a:cubicBezTo>
                  <a:cubicBezTo>
                    <a:pt x="142" y="268"/>
                    <a:pt x="135" y="268"/>
                    <a:pt x="131" y="269"/>
                  </a:cubicBezTo>
                  <a:cubicBezTo>
                    <a:pt x="130" y="270"/>
                    <a:pt x="133" y="271"/>
                    <a:pt x="134" y="271"/>
                  </a:cubicBezTo>
                  <a:cubicBezTo>
                    <a:pt x="133" y="272"/>
                    <a:pt x="132" y="272"/>
                    <a:pt x="132" y="272"/>
                  </a:cubicBezTo>
                  <a:cubicBezTo>
                    <a:pt x="131" y="271"/>
                    <a:pt x="131" y="271"/>
                    <a:pt x="130" y="272"/>
                  </a:cubicBezTo>
                  <a:cubicBezTo>
                    <a:pt x="127" y="273"/>
                    <a:pt x="127" y="277"/>
                    <a:pt x="125" y="277"/>
                  </a:cubicBezTo>
                  <a:cubicBezTo>
                    <a:pt x="120" y="277"/>
                    <a:pt x="118" y="272"/>
                    <a:pt x="112" y="273"/>
                  </a:cubicBezTo>
                  <a:cubicBezTo>
                    <a:pt x="110" y="274"/>
                    <a:pt x="111" y="277"/>
                    <a:pt x="107" y="276"/>
                  </a:cubicBezTo>
                  <a:cubicBezTo>
                    <a:pt x="107" y="279"/>
                    <a:pt x="107" y="282"/>
                    <a:pt x="107" y="284"/>
                  </a:cubicBezTo>
                  <a:cubicBezTo>
                    <a:pt x="103" y="286"/>
                    <a:pt x="95" y="284"/>
                    <a:pt x="97" y="292"/>
                  </a:cubicBezTo>
                  <a:cubicBezTo>
                    <a:pt x="89" y="290"/>
                    <a:pt x="96" y="297"/>
                    <a:pt x="88" y="297"/>
                  </a:cubicBezTo>
                  <a:cubicBezTo>
                    <a:pt x="88" y="299"/>
                    <a:pt x="92" y="302"/>
                    <a:pt x="89" y="302"/>
                  </a:cubicBezTo>
                  <a:cubicBezTo>
                    <a:pt x="89" y="304"/>
                    <a:pt x="89" y="304"/>
                    <a:pt x="88" y="304"/>
                  </a:cubicBezTo>
                  <a:cubicBezTo>
                    <a:pt x="87" y="304"/>
                    <a:pt x="86" y="304"/>
                    <a:pt x="84" y="306"/>
                  </a:cubicBezTo>
                  <a:cubicBezTo>
                    <a:pt x="84" y="307"/>
                    <a:pt x="85" y="308"/>
                    <a:pt x="86" y="308"/>
                  </a:cubicBezTo>
                  <a:cubicBezTo>
                    <a:pt x="86" y="310"/>
                    <a:pt x="84" y="310"/>
                    <a:pt x="82" y="310"/>
                  </a:cubicBezTo>
                  <a:cubicBezTo>
                    <a:pt x="81" y="309"/>
                    <a:pt x="80" y="309"/>
                    <a:pt x="79" y="310"/>
                  </a:cubicBezTo>
                  <a:cubicBezTo>
                    <a:pt x="78" y="310"/>
                    <a:pt x="78" y="313"/>
                    <a:pt x="77" y="313"/>
                  </a:cubicBezTo>
                  <a:cubicBezTo>
                    <a:pt x="73" y="315"/>
                    <a:pt x="66" y="312"/>
                    <a:pt x="63" y="317"/>
                  </a:cubicBezTo>
                  <a:cubicBezTo>
                    <a:pt x="61" y="316"/>
                    <a:pt x="60" y="314"/>
                    <a:pt x="59" y="312"/>
                  </a:cubicBezTo>
                  <a:cubicBezTo>
                    <a:pt x="57" y="312"/>
                    <a:pt x="54" y="312"/>
                    <a:pt x="52" y="312"/>
                  </a:cubicBezTo>
                  <a:cubicBezTo>
                    <a:pt x="49" y="313"/>
                    <a:pt x="46" y="313"/>
                    <a:pt x="45" y="312"/>
                  </a:cubicBezTo>
                  <a:cubicBezTo>
                    <a:pt x="46" y="307"/>
                    <a:pt x="48" y="302"/>
                    <a:pt x="44" y="300"/>
                  </a:cubicBezTo>
                  <a:cubicBezTo>
                    <a:pt x="43" y="297"/>
                    <a:pt x="46" y="296"/>
                    <a:pt x="47" y="295"/>
                  </a:cubicBezTo>
                  <a:cubicBezTo>
                    <a:pt x="48" y="291"/>
                    <a:pt x="45" y="287"/>
                    <a:pt x="48" y="284"/>
                  </a:cubicBezTo>
                  <a:cubicBezTo>
                    <a:pt x="47" y="282"/>
                    <a:pt x="47" y="278"/>
                    <a:pt x="44" y="277"/>
                  </a:cubicBezTo>
                  <a:cubicBezTo>
                    <a:pt x="45" y="276"/>
                    <a:pt x="47" y="276"/>
                    <a:pt x="47" y="273"/>
                  </a:cubicBezTo>
                  <a:cubicBezTo>
                    <a:pt x="48" y="273"/>
                    <a:pt x="49" y="273"/>
                    <a:pt x="51" y="273"/>
                  </a:cubicBezTo>
                  <a:cubicBezTo>
                    <a:pt x="54" y="273"/>
                    <a:pt x="57" y="272"/>
                    <a:pt x="57" y="276"/>
                  </a:cubicBezTo>
                  <a:cubicBezTo>
                    <a:pt x="58" y="275"/>
                    <a:pt x="62" y="275"/>
                    <a:pt x="65" y="276"/>
                  </a:cubicBezTo>
                  <a:cubicBezTo>
                    <a:pt x="69" y="277"/>
                    <a:pt x="73" y="277"/>
                    <a:pt x="74" y="276"/>
                  </a:cubicBezTo>
                  <a:cubicBezTo>
                    <a:pt x="75" y="274"/>
                    <a:pt x="75" y="275"/>
                    <a:pt x="77" y="276"/>
                  </a:cubicBezTo>
                  <a:cubicBezTo>
                    <a:pt x="76" y="276"/>
                    <a:pt x="77" y="274"/>
                    <a:pt x="78" y="274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82" y="275"/>
                    <a:pt x="83" y="273"/>
                    <a:pt x="84" y="269"/>
                  </a:cubicBezTo>
                  <a:cubicBezTo>
                    <a:pt x="85" y="268"/>
                    <a:pt x="88" y="261"/>
                    <a:pt x="84" y="258"/>
                  </a:cubicBezTo>
                  <a:cubicBezTo>
                    <a:pt x="83" y="256"/>
                    <a:pt x="85" y="256"/>
                    <a:pt x="83" y="253"/>
                  </a:cubicBezTo>
                  <a:cubicBezTo>
                    <a:pt x="83" y="251"/>
                    <a:pt x="81" y="252"/>
                    <a:pt x="79" y="252"/>
                  </a:cubicBezTo>
                  <a:cubicBezTo>
                    <a:pt x="80" y="251"/>
                    <a:pt x="81" y="250"/>
                    <a:pt x="81" y="248"/>
                  </a:cubicBezTo>
                  <a:cubicBezTo>
                    <a:pt x="79" y="247"/>
                    <a:pt x="78" y="249"/>
                    <a:pt x="78" y="249"/>
                  </a:cubicBezTo>
                  <a:cubicBezTo>
                    <a:pt x="76" y="249"/>
                    <a:pt x="78" y="247"/>
                    <a:pt x="77" y="247"/>
                  </a:cubicBezTo>
                  <a:cubicBezTo>
                    <a:pt x="76" y="246"/>
                    <a:pt x="72" y="246"/>
                    <a:pt x="70" y="245"/>
                  </a:cubicBezTo>
                  <a:cubicBezTo>
                    <a:pt x="70" y="245"/>
                    <a:pt x="71" y="244"/>
                    <a:pt x="69" y="244"/>
                  </a:cubicBezTo>
                  <a:cubicBezTo>
                    <a:pt x="68" y="244"/>
                    <a:pt x="67" y="244"/>
                    <a:pt x="67" y="243"/>
                  </a:cubicBezTo>
                  <a:cubicBezTo>
                    <a:pt x="66" y="239"/>
                    <a:pt x="70" y="242"/>
                    <a:pt x="69" y="242"/>
                  </a:cubicBezTo>
                  <a:cubicBezTo>
                    <a:pt x="73" y="240"/>
                    <a:pt x="75" y="238"/>
                    <a:pt x="83" y="239"/>
                  </a:cubicBezTo>
                  <a:cubicBezTo>
                    <a:pt x="84" y="237"/>
                    <a:pt x="82" y="237"/>
                    <a:pt x="81" y="237"/>
                  </a:cubicBezTo>
                  <a:cubicBezTo>
                    <a:pt x="82" y="233"/>
                    <a:pt x="86" y="237"/>
                    <a:pt x="88" y="237"/>
                  </a:cubicBezTo>
                  <a:cubicBezTo>
                    <a:pt x="88" y="237"/>
                    <a:pt x="89" y="236"/>
                    <a:pt x="90" y="236"/>
                  </a:cubicBezTo>
                  <a:cubicBezTo>
                    <a:pt x="91" y="235"/>
                    <a:pt x="92" y="235"/>
                    <a:pt x="92" y="237"/>
                  </a:cubicBezTo>
                  <a:cubicBezTo>
                    <a:pt x="95" y="235"/>
                    <a:pt x="95" y="230"/>
                    <a:pt x="99" y="230"/>
                  </a:cubicBezTo>
                  <a:cubicBezTo>
                    <a:pt x="98" y="226"/>
                    <a:pt x="103" y="228"/>
                    <a:pt x="102" y="224"/>
                  </a:cubicBezTo>
                  <a:cubicBezTo>
                    <a:pt x="105" y="224"/>
                    <a:pt x="107" y="224"/>
                    <a:pt x="110" y="224"/>
                  </a:cubicBezTo>
                  <a:cubicBezTo>
                    <a:pt x="110" y="223"/>
                    <a:pt x="108" y="223"/>
                    <a:pt x="107" y="223"/>
                  </a:cubicBezTo>
                  <a:cubicBezTo>
                    <a:pt x="108" y="221"/>
                    <a:pt x="111" y="222"/>
                    <a:pt x="110" y="218"/>
                  </a:cubicBezTo>
                  <a:cubicBezTo>
                    <a:pt x="111" y="218"/>
                    <a:pt x="111" y="218"/>
                    <a:pt x="112" y="218"/>
                  </a:cubicBezTo>
                  <a:cubicBezTo>
                    <a:pt x="113" y="219"/>
                    <a:pt x="113" y="219"/>
                    <a:pt x="115" y="218"/>
                  </a:cubicBezTo>
                  <a:cubicBezTo>
                    <a:pt x="112" y="211"/>
                    <a:pt x="117" y="214"/>
                    <a:pt x="117" y="208"/>
                  </a:cubicBezTo>
                  <a:cubicBezTo>
                    <a:pt x="118" y="208"/>
                    <a:pt x="119" y="208"/>
                    <a:pt x="120" y="208"/>
                  </a:cubicBezTo>
                  <a:cubicBezTo>
                    <a:pt x="120" y="208"/>
                    <a:pt x="121" y="208"/>
                    <a:pt x="122" y="208"/>
                  </a:cubicBezTo>
                  <a:cubicBezTo>
                    <a:pt x="124" y="207"/>
                    <a:pt x="124" y="206"/>
                    <a:pt x="125" y="205"/>
                  </a:cubicBezTo>
                  <a:cubicBezTo>
                    <a:pt x="126" y="205"/>
                    <a:pt x="126" y="206"/>
                    <a:pt x="126" y="206"/>
                  </a:cubicBezTo>
                  <a:cubicBezTo>
                    <a:pt x="127" y="207"/>
                    <a:pt x="127" y="205"/>
                    <a:pt x="127" y="205"/>
                  </a:cubicBezTo>
                  <a:cubicBezTo>
                    <a:pt x="128" y="205"/>
                    <a:pt x="129" y="205"/>
                    <a:pt x="129" y="205"/>
                  </a:cubicBezTo>
                  <a:cubicBezTo>
                    <a:pt x="130" y="205"/>
                    <a:pt x="131" y="205"/>
                    <a:pt x="132" y="205"/>
                  </a:cubicBezTo>
                  <a:cubicBezTo>
                    <a:pt x="134" y="205"/>
                    <a:pt x="134" y="201"/>
                    <a:pt x="137" y="203"/>
                  </a:cubicBezTo>
                  <a:cubicBezTo>
                    <a:pt x="137" y="200"/>
                    <a:pt x="133" y="200"/>
                    <a:pt x="134" y="196"/>
                  </a:cubicBezTo>
                  <a:cubicBezTo>
                    <a:pt x="137" y="196"/>
                    <a:pt x="135" y="195"/>
                    <a:pt x="135" y="190"/>
                  </a:cubicBezTo>
                  <a:cubicBezTo>
                    <a:pt x="135" y="187"/>
                    <a:pt x="137" y="185"/>
                    <a:pt x="136" y="181"/>
                  </a:cubicBezTo>
                  <a:cubicBezTo>
                    <a:pt x="138" y="181"/>
                    <a:pt x="139" y="181"/>
                    <a:pt x="141" y="181"/>
                  </a:cubicBezTo>
                  <a:cubicBezTo>
                    <a:pt x="145" y="181"/>
                    <a:pt x="138" y="178"/>
                    <a:pt x="144" y="179"/>
                  </a:cubicBezTo>
                  <a:cubicBezTo>
                    <a:pt x="144" y="180"/>
                    <a:pt x="145" y="180"/>
                    <a:pt x="146" y="180"/>
                  </a:cubicBezTo>
                  <a:cubicBezTo>
                    <a:pt x="144" y="183"/>
                    <a:pt x="144" y="180"/>
                    <a:pt x="145" y="184"/>
                  </a:cubicBezTo>
                  <a:cubicBezTo>
                    <a:pt x="145" y="186"/>
                    <a:pt x="144" y="188"/>
                    <a:pt x="147" y="188"/>
                  </a:cubicBezTo>
                  <a:cubicBezTo>
                    <a:pt x="148" y="189"/>
                    <a:pt x="148" y="191"/>
                    <a:pt x="146" y="191"/>
                  </a:cubicBezTo>
                  <a:cubicBezTo>
                    <a:pt x="146" y="192"/>
                    <a:pt x="147" y="192"/>
                    <a:pt x="149" y="192"/>
                  </a:cubicBezTo>
                  <a:cubicBezTo>
                    <a:pt x="150" y="191"/>
                    <a:pt x="153" y="191"/>
                    <a:pt x="154" y="193"/>
                  </a:cubicBezTo>
                  <a:cubicBezTo>
                    <a:pt x="153" y="196"/>
                    <a:pt x="145" y="193"/>
                    <a:pt x="145" y="198"/>
                  </a:cubicBezTo>
                  <a:cubicBezTo>
                    <a:pt x="144" y="200"/>
                    <a:pt x="148" y="201"/>
                    <a:pt x="149" y="201"/>
                  </a:cubicBezTo>
                  <a:cubicBezTo>
                    <a:pt x="150" y="202"/>
                    <a:pt x="150" y="205"/>
                    <a:pt x="152" y="204"/>
                  </a:cubicBezTo>
                  <a:cubicBezTo>
                    <a:pt x="151" y="202"/>
                    <a:pt x="148" y="202"/>
                    <a:pt x="154" y="201"/>
                  </a:cubicBezTo>
                  <a:cubicBezTo>
                    <a:pt x="155" y="201"/>
                    <a:pt x="157" y="201"/>
                    <a:pt x="159" y="201"/>
                  </a:cubicBezTo>
                  <a:cubicBezTo>
                    <a:pt x="161" y="202"/>
                    <a:pt x="161" y="203"/>
                    <a:pt x="164" y="203"/>
                  </a:cubicBezTo>
                  <a:cubicBezTo>
                    <a:pt x="167" y="203"/>
                    <a:pt x="168" y="200"/>
                    <a:pt x="171" y="201"/>
                  </a:cubicBezTo>
                  <a:cubicBezTo>
                    <a:pt x="172" y="201"/>
                    <a:pt x="176" y="204"/>
                    <a:pt x="178" y="201"/>
                  </a:cubicBezTo>
                  <a:cubicBezTo>
                    <a:pt x="178" y="200"/>
                    <a:pt x="178" y="200"/>
                    <a:pt x="178" y="200"/>
                  </a:cubicBezTo>
                  <a:cubicBezTo>
                    <a:pt x="181" y="199"/>
                    <a:pt x="185" y="200"/>
                    <a:pt x="187" y="198"/>
                  </a:cubicBezTo>
                  <a:cubicBezTo>
                    <a:pt x="189" y="200"/>
                    <a:pt x="191" y="199"/>
                    <a:pt x="193" y="197"/>
                  </a:cubicBezTo>
                  <a:cubicBezTo>
                    <a:pt x="195" y="196"/>
                    <a:pt x="196" y="195"/>
                    <a:pt x="198" y="196"/>
                  </a:cubicBezTo>
                  <a:cubicBezTo>
                    <a:pt x="198" y="195"/>
                    <a:pt x="198" y="193"/>
                    <a:pt x="198" y="191"/>
                  </a:cubicBezTo>
                  <a:cubicBezTo>
                    <a:pt x="200" y="192"/>
                    <a:pt x="200" y="190"/>
                    <a:pt x="200" y="189"/>
                  </a:cubicBezTo>
                  <a:cubicBezTo>
                    <a:pt x="202" y="185"/>
                    <a:pt x="202" y="185"/>
                    <a:pt x="202" y="185"/>
                  </a:cubicBezTo>
                  <a:cubicBezTo>
                    <a:pt x="203" y="184"/>
                    <a:pt x="202" y="184"/>
                    <a:pt x="202" y="181"/>
                  </a:cubicBezTo>
                  <a:cubicBezTo>
                    <a:pt x="205" y="182"/>
                    <a:pt x="206" y="181"/>
                    <a:pt x="207" y="179"/>
                  </a:cubicBezTo>
                  <a:cubicBezTo>
                    <a:pt x="208" y="179"/>
                    <a:pt x="208" y="180"/>
                    <a:pt x="208" y="181"/>
                  </a:cubicBezTo>
                  <a:cubicBezTo>
                    <a:pt x="209" y="180"/>
                    <a:pt x="211" y="180"/>
                    <a:pt x="213" y="180"/>
                  </a:cubicBezTo>
                  <a:cubicBezTo>
                    <a:pt x="214" y="180"/>
                    <a:pt x="214" y="177"/>
                    <a:pt x="216" y="177"/>
                  </a:cubicBezTo>
                  <a:cubicBezTo>
                    <a:pt x="216" y="175"/>
                    <a:pt x="215" y="173"/>
                    <a:pt x="213" y="172"/>
                  </a:cubicBezTo>
                  <a:cubicBezTo>
                    <a:pt x="214" y="171"/>
                    <a:pt x="214" y="170"/>
                    <a:pt x="214" y="167"/>
                  </a:cubicBezTo>
                  <a:cubicBezTo>
                    <a:pt x="217" y="168"/>
                    <a:pt x="218" y="167"/>
                    <a:pt x="218" y="165"/>
                  </a:cubicBezTo>
                  <a:cubicBezTo>
                    <a:pt x="220" y="167"/>
                    <a:pt x="221" y="166"/>
                    <a:pt x="222" y="165"/>
                  </a:cubicBezTo>
                  <a:cubicBezTo>
                    <a:pt x="223" y="165"/>
                    <a:pt x="225" y="164"/>
                    <a:pt x="227" y="165"/>
                  </a:cubicBezTo>
                  <a:cubicBezTo>
                    <a:pt x="227" y="165"/>
                    <a:pt x="228" y="166"/>
                    <a:pt x="228" y="166"/>
                  </a:cubicBezTo>
                  <a:cubicBezTo>
                    <a:pt x="229" y="166"/>
                    <a:pt x="230" y="165"/>
                    <a:pt x="231" y="165"/>
                  </a:cubicBezTo>
                  <a:cubicBezTo>
                    <a:pt x="232" y="165"/>
                    <a:pt x="233" y="166"/>
                    <a:pt x="233" y="166"/>
                  </a:cubicBezTo>
                  <a:cubicBezTo>
                    <a:pt x="235" y="166"/>
                    <a:pt x="233" y="164"/>
                    <a:pt x="234" y="164"/>
                  </a:cubicBezTo>
                  <a:cubicBezTo>
                    <a:pt x="235" y="163"/>
                    <a:pt x="235" y="164"/>
                    <a:pt x="236" y="164"/>
                  </a:cubicBezTo>
                  <a:cubicBezTo>
                    <a:pt x="236" y="164"/>
                    <a:pt x="237" y="164"/>
                    <a:pt x="237" y="164"/>
                  </a:cubicBezTo>
                  <a:cubicBezTo>
                    <a:pt x="239" y="162"/>
                    <a:pt x="238" y="160"/>
                    <a:pt x="242" y="161"/>
                  </a:cubicBezTo>
                  <a:cubicBezTo>
                    <a:pt x="240" y="160"/>
                    <a:pt x="241" y="155"/>
                    <a:pt x="238" y="155"/>
                  </a:cubicBezTo>
                  <a:cubicBezTo>
                    <a:pt x="236" y="153"/>
                    <a:pt x="236" y="157"/>
                    <a:pt x="236" y="157"/>
                  </a:cubicBezTo>
                  <a:cubicBezTo>
                    <a:pt x="235" y="157"/>
                    <a:pt x="235" y="157"/>
                    <a:pt x="235" y="157"/>
                  </a:cubicBezTo>
                  <a:cubicBezTo>
                    <a:pt x="234" y="156"/>
                    <a:pt x="234" y="156"/>
                    <a:pt x="233" y="156"/>
                  </a:cubicBezTo>
                  <a:cubicBezTo>
                    <a:pt x="233" y="156"/>
                    <a:pt x="232" y="157"/>
                    <a:pt x="232" y="157"/>
                  </a:cubicBezTo>
                  <a:cubicBezTo>
                    <a:pt x="231" y="157"/>
                    <a:pt x="231" y="156"/>
                    <a:pt x="229" y="156"/>
                  </a:cubicBezTo>
                  <a:cubicBezTo>
                    <a:pt x="227" y="156"/>
                    <a:pt x="226" y="158"/>
                    <a:pt x="223" y="157"/>
                  </a:cubicBezTo>
                  <a:cubicBezTo>
                    <a:pt x="222" y="157"/>
                    <a:pt x="222" y="159"/>
                    <a:pt x="222" y="160"/>
                  </a:cubicBezTo>
                  <a:cubicBezTo>
                    <a:pt x="219" y="159"/>
                    <a:pt x="217" y="159"/>
                    <a:pt x="214" y="159"/>
                  </a:cubicBezTo>
                  <a:cubicBezTo>
                    <a:pt x="212" y="159"/>
                    <a:pt x="209" y="159"/>
                    <a:pt x="207" y="159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6"/>
                    <a:pt x="205" y="156"/>
                    <a:pt x="204" y="156"/>
                  </a:cubicBezTo>
                  <a:cubicBezTo>
                    <a:pt x="203" y="156"/>
                    <a:pt x="202" y="156"/>
                    <a:pt x="202" y="155"/>
                  </a:cubicBezTo>
                  <a:cubicBezTo>
                    <a:pt x="205" y="148"/>
                    <a:pt x="203" y="144"/>
                    <a:pt x="202" y="136"/>
                  </a:cubicBezTo>
                  <a:cubicBezTo>
                    <a:pt x="205" y="136"/>
                    <a:pt x="210" y="131"/>
                    <a:pt x="212" y="133"/>
                  </a:cubicBezTo>
                  <a:cubicBezTo>
                    <a:pt x="214" y="132"/>
                    <a:pt x="211" y="132"/>
                    <a:pt x="213" y="128"/>
                  </a:cubicBezTo>
                  <a:cubicBezTo>
                    <a:pt x="217" y="129"/>
                    <a:pt x="217" y="121"/>
                    <a:pt x="218" y="120"/>
                  </a:cubicBezTo>
                  <a:cubicBezTo>
                    <a:pt x="221" y="120"/>
                    <a:pt x="221" y="120"/>
                    <a:pt x="221" y="120"/>
                  </a:cubicBezTo>
                  <a:cubicBezTo>
                    <a:pt x="221" y="117"/>
                    <a:pt x="216" y="116"/>
                    <a:pt x="218" y="113"/>
                  </a:cubicBezTo>
                  <a:cubicBezTo>
                    <a:pt x="217" y="114"/>
                    <a:pt x="215" y="114"/>
                    <a:pt x="214" y="114"/>
                  </a:cubicBezTo>
                  <a:cubicBezTo>
                    <a:pt x="213" y="113"/>
                    <a:pt x="212" y="113"/>
                    <a:pt x="210" y="113"/>
                  </a:cubicBezTo>
                  <a:cubicBezTo>
                    <a:pt x="207" y="114"/>
                    <a:pt x="205" y="116"/>
                    <a:pt x="202" y="116"/>
                  </a:cubicBezTo>
                  <a:cubicBezTo>
                    <a:pt x="201" y="115"/>
                    <a:pt x="200" y="117"/>
                    <a:pt x="200" y="118"/>
                  </a:cubicBezTo>
                  <a:cubicBezTo>
                    <a:pt x="200" y="120"/>
                    <a:pt x="200" y="122"/>
                    <a:pt x="200" y="121"/>
                  </a:cubicBezTo>
                  <a:cubicBezTo>
                    <a:pt x="200" y="122"/>
                    <a:pt x="199" y="122"/>
                    <a:pt x="199" y="121"/>
                  </a:cubicBezTo>
                  <a:cubicBezTo>
                    <a:pt x="199" y="121"/>
                    <a:pt x="198" y="120"/>
                    <a:pt x="198" y="121"/>
                  </a:cubicBezTo>
                  <a:cubicBezTo>
                    <a:pt x="197" y="122"/>
                    <a:pt x="199" y="125"/>
                    <a:pt x="198" y="126"/>
                  </a:cubicBezTo>
                  <a:cubicBezTo>
                    <a:pt x="198" y="126"/>
                    <a:pt x="194" y="129"/>
                    <a:pt x="193" y="131"/>
                  </a:cubicBezTo>
                  <a:cubicBezTo>
                    <a:pt x="190" y="135"/>
                    <a:pt x="189" y="137"/>
                    <a:pt x="184" y="137"/>
                  </a:cubicBezTo>
                  <a:cubicBezTo>
                    <a:pt x="184" y="139"/>
                    <a:pt x="186" y="141"/>
                    <a:pt x="184" y="141"/>
                  </a:cubicBezTo>
                  <a:cubicBezTo>
                    <a:pt x="182" y="141"/>
                    <a:pt x="184" y="143"/>
                    <a:pt x="183" y="144"/>
                  </a:cubicBezTo>
                  <a:cubicBezTo>
                    <a:pt x="183" y="144"/>
                    <a:pt x="182" y="144"/>
                    <a:pt x="182" y="144"/>
                  </a:cubicBezTo>
                  <a:cubicBezTo>
                    <a:pt x="181" y="143"/>
                    <a:pt x="180" y="143"/>
                    <a:pt x="180" y="144"/>
                  </a:cubicBezTo>
                  <a:cubicBezTo>
                    <a:pt x="180" y="144"/>
                    <a:pt x="181" y="146"/>
                    <a:pt x="180" y="146"/>
                  </a:cubicBezTo>
                  <a:cubicBezTo>
                    <a:pt x="179" y="146"/>
                    <a:pt x="179" y="146"/>
                    <a:pt x="179" y="146"/>
                  </a:cubicBezTo>
                  <a:cubicBezTo>
                    <a:pt x="178" y="148"/>
                    <a:pt x="180" y="151"/>
                    <a:pt x="178" y="151"/>
                  </a:cubicBezTo>
                  <a:cubicBezTo>
                    <a:pt x="178" y="152"/>
                    <a:pt x="181" y="153"/>
                    <a:pt x="179" y="154"/>
                  </a:cubicBezTo>
                  <a:cubicBezTo>
                    <a:pt x="181" y="155"/>
                    <a:pt x="182" y="157"/>
                    <a:pt x="185" y="157"/>
                  </a:cubicBezTo>
                  <a:cubicBezTo>
                    <a:pt x="185" y="160"/>
                    <a:pt x="186" y="161"/>
                    <a:pt x="188" y="161"/>
                  </a:cubicBezTo>
                  <a:cubicBezTo>
                    <a:pt x="187" y="162"/>
                    <a:pt x="186" y="162"/>
                    <a:pt x="185" y="164"/>
                  </a:cubicBezTo>
                  <a:cubicBezTo>
                    <a:pt x="184" y="165"/>
                    <a:pt x="185" y="166"/>
                    <a:pt x="184" y="167"/>
                  </a:cubicBezTo>
                  <a:cubicBezTo>
                    <a:pt x="183" y="168"/>
                    <a:pt x="181" y="169"/>
                    <a:pt x="179" y="169"/>
                  </a:cubicBezTo>
                  <a:cubicBezTo>
                    <a:pt x="178" y="174"/>
                    <a:pt x="174" y="175"/>
                    <a:pt x="175" y="183"/>
                  </a:cubicBezTo>
                  <a:cubicBezTo>
                    <a:pt x="171" y="181"/>
                    <a:pt x="171" y="189"/>
                    <a:pt x="168" y="189"/>
                  </a:cubicBezTo>
                  <a:cubicBezTo>
                    <a:pt x="166" y="189"/>
                    <a:pt x="166" y="189"/>
                    <a:pt x="166" y="189"/>
                  </a:cubicBezTo>
                  <a:cubicBezTo>
                    <a:pt x="165" y="189"/>
                    <a:pt x="166" y="191"/>
                    <a:pt x="165" y="191"/>
                  </a:cubicBezTo>
                  <a:cubicBezTo>
                    <a:pt x="164" y="192"/>
                    <a:pt x="163" y="192"/>
                    <a:pt x="162" y="191"/>
                  </a:cubicBezTo>
                  <a:cubicBezTo>
                    <a:pt x="161" y="191"/>
                    <a:pt x="160" y="191"/>
                    <a:pt x="159" y="193"/>
                  </a:cubicBezTo>
                  <a:cubicBezTo>
                    <a:pt x="156" y="192"/>
                    <a:pt x="158" y="187"/>
                    <a:pt x="158" y="185"/>
                  </a:cubicBezTo>
                  <a:cubicBezTo>
                    <a:pt x="156" y="184"/>
                    <a:pt x="157" y="181"/>
                    <a:pt x="155" y="181"/>
                  </a:cubicBezTo>
                  <a:cubicBezTo>
                    <a:pt x="152" y="181"/>
                    <a:pt x="156" y="178"/>
                    <a:pt x="151" y="177"/>
                  </a:cubicBezTo>
                  <a:cubicBezTo>
                    <a:pt x="153" y="175"/>
                    <a:pt x="149" y="174"/>
                    <a:pt x="149" y="172"/>
                  </a:cubicBezTo>
                  <a:cubicBezTo>
                    <a:pt x="148" y="172"/>
                    <a:pt x="150" y="171"/>
                    <a:pt x="150" y="170"/>
                  </a:cubicBezTo>
                  <a:cubicBezTo>
                    <a:pt x="150" y="166"/>
                    <a:pt x="147" y="165"/>
                    <a:pt x="144" y="162"/>
                  </a:cubicBezTo>
                  <a:cubicBezTo>
                    <a:pt x="140" y="164"/>
                    <a:pt x="141" y="170"/>
                    <a:pt x="135" y="169"/>
                  </a:cubicBezTo>
                  <a:cubicBezTo>
                    <a:pt x="135" y="170"/>
                    <a:pt x="136" y="170"/>
                    <a:pt x="137" y="170"/>
                  </a:cubicBezTo>
                  <a:cubicBezTo>
                    <a:pt x="137" y="171"/>
                    <a:pt x="136" y="171"/>
                    <a:pt x="135" y="171"/>
                  </a:cubicBezTo>
                  <a:cubicBezTo>
                    <a:pt x="132" y="171"/>
                    <a:pt x="134" y="175"/>
                    <a:pt x="131" y="175"/>
                  </a:cubicBezTo>
                  <a:cubicBezTo>
                    <a:pt x="128" y="176"/>
                    <a:pt x="127" y="174"/>
                    <a:pt x="126" y="173"/>
                  </a:cubicBezTo>
                  <a:cubicBezTo>
                    <a:pt x="125" y="172"/>
                    <a:pt x="124" y="171"/>
                    <a:pt x="121" y="171"/>
                  </a:cubicBezTo>
                  <a:cubicBezTo>
                    <a:pt x="121" y="170"/>
                    <a:pt x="122" y="170"/>
                    <a:pt x="123" y="170"/>
                  </a:cubicBezTo>
                  <a:cubicBezTo>
                    <a:pt x="125" y="166"/>
                    <a:pt x="120" y="164"/>
                    <a:pt x="123" y="162"/>
                  </a:cubicBezTo>
                  <a:cubicBezTo>
                    <a:pt x="123" y="161"/>
                    <a:pt x="121" y="160"/>
                    <a:pt x="120" y="160"/>
                  </a:cubicBezTo>
                  <a:cubicBezTo>
                    <a:pt x="119" y="158"/>
                    <a:pt x="121" y="158"/>
                    <a:pt x="121" y="157"/>
                  </a:cubicBezTo>
                  <a:cubicBezTo>
                    <a:pt x="121" y="156"/>
                    <a:pt x="118" y="155"/>
                    <a:pt x="118" y="155"/>
                  </a:cubicBezTo>
                  <a:cubicBezTo>
                    <a:pt x="118" y="153"/>
                    <a:pt x="120" y="146"/>
                    <a:pt x="118" y="151"/>
                  </a:cubicBezTo>
                  <a:cubicBezTo>
                    <a:pt x="116" y="150"/>
                    <a:pt x="118" y="148"/>
                    <a:pt x="120" y="149"/>
                  </a:cubicBezTo>
                  <a:cubicBezTo>
                    <a:pt x="117" y="144"/>
                    <a:pt x="124" y="143"/>
                    <a:pt x="121" y="142"/>
                  </a:cubicBezTo>
                  <a:cubicBezTo>
                    <a:pt x="121" y="140"/>
                    <a:pt x="125" y="142"/>
                    <a:pt x="125" y="140"/>
                  </a:cubicBezTo>
                  <a:cubicBezTo>
                    <a:pt x="125" y="138"/>
                    <a:pt x="126" y="140"/>
                    <a:pt x="126" y="140"/>
                  </a:cubicBezTo>
                  <a:cubicBezTo>
                    <a:pt x="127" y="139"/>
                    <a:pt x="127" y="138"/>
                    <a:pt x="129" y="137"/>
                  </a:cubicBezTo>
                  <a:cubicBezTo>
                    <a:pt x="130" y="137"/>
                    <a:pt x="130" y="135"/>
                    <a:pt x="130" y="133"/>
                  </a:cubicBezTo>
                  <a:cubicBezTo>
                    <a:pt x="132" y="134"/>
                    <a:pt x="134" y="133"/>
                    <a:pt x="134" y="131"/>
                  </a:cubicBezTo>
                  <a:cubicBezTo>
                    <a:pt x="135" y="130"/>
                    <a:pt x="136" y="131"/>
                    <a:pt x="136" y="132"/>
                  </a:cubicBezTo>
                  <a:cubicBezTo>
                    <a:pt x="137" y="133"/>
                    <a:pt x="137" y="134"/>
                    <a:pt x="140" y="133"/>
                  </a:cubicBezTo>
                  <a:cubicBezTo>
                    <a:pt x="140" y="132"/>
                    <a:pt x="138" y="132"/>
                    <a:pt x="137" y="132"/>
                  </a:cubicBezTo>
                  <a:cubicBezTo>
                    <a:pt x="141" y="129"/>
                    <a:pt x="144" y="130"/>
                    <a:pt x="147" y="127"/>
                  </a:cubicBezTo>
                  <a:cubicBezTo>
                    <a:pt x="148" y="127"/>
                    <a:pt x="147" y="125"/>
                    <a:pt x="147" y="125"/>
                  </a:cubicBezTo>
                  <a:cubicBezTo>
                    <a:pt x="148" y="124"/>
                    <a:pt x="148" y="125"/>
                    <a:pt x="149" y="125"/>
                  </a:cubicBezTo>
                  <a:cubicBezTo>
                    <a:pt x="149" y="125"/>
                    <a:pt x="150" y="125"/>
                    <a:pt x="150" y="125"/>
                  </a:cubicBezTo>
                  <a:cubicBezTo>
                    <a:pt x="150" y="124"/>
                    <a:pt x="150" y="122"/>
                    <a:pt x="150" y="121"/>
                  </a:cubicBezTo>
                  <a:cubicBezTo>
                    <a:pt x="150" y="120"/>
                    <a:pt x="153" y="119"/>
                    <a:pt x="154" y="118"/>
                  </a:cubicBezTo>
                  <a:cubicBezTo>
                    <a:pt x="154" y="117"/>
                    <a:pt x="153" y="115"/>
                    <a:pt x="154" y="113"/>
                  </a:cubicBezTo>
                  <a:cubicBezTo>
                    <a:pt x="154" y="113"/>
                    <a:pt x="154" y="114"/>
                    <a:pt x="155" y="114"/>
                  </a:cubicBezTo>
                  <a:cubicBezTo>
                    <a:pt x="155" y="114"/>
                    <a:pt x="156" y="115"/>
                    <a:pt x="156" y="115"/>
                  </a:cubicBezTo>
                  <a:cubicBezTo>
                    <a:pt x="155" y="115"/>
                    <a:pt x="158" y="109"/>
                    <a:pt x="158" y="108"/>
                  </a:cubicBezTo>
                  <a:cubicBezTo>
                    <a:pt x="160" y="111"/>
                    <a:pt x="161" y="106"/>
                    <a:pt x="164" y="106"/>
                  </a:cubicBezTo>
                  <a:cubicBezTo>
                    <a:pt x="164" y="104"/>
                    <a:pt x="166" y="103"/>
                    <a:pt x="164" y="102"/>
                  </a:cubicBezTo>
                  <a:cubicBezTo>
                    <a:pt x="164" y="100"/>
                    <a:pt x="167" y="101"/>
                    <a:pt x="168" y="98"/>
                  </a:cubicBezTo>
                  <a:cubicBezTo>
                    <a:pt x="168" y="97"/>
                    <a:pt x="170" y="97"/>
                    <a:pt x="171" y="97"/>
                  </a:cubicBezTo>
                  <a:cubicBezTo>
                    <a:pt x="172" y="96"/>
                    <a:pt x="171" y="95"/>
                    <a:pt x="170" y="94"/>
                  </a:cubicBezTo>
                  <a:cubicBezTo>
                    <a:pt x="174" y="92"/>
                    <a:pt x="176" y="92"/>
                    <a:pt x="179" y="91"/>
                  </a:cubicBezTo>
                  <a:cubicBezTo>
                    <a:pt x="181" y="90"/>
                    <a:pt x="179" y="89"/>
                    <a:pt x="180" y="86"/>
                  </a:cubicBezTo>
                  <a:cubicBezTo>
                    <a:pt x="181" y="85"/>
                    <a:pt x="184" y="84"/>
                    <a:pt x="184" y="82"/>
                  </a:cubicBezTo>
                  <a:cubicBezTo>
                    <a:pt x="184" y="80"/>
                    <a:pt x="185" y="81"/>
                    <a:pt x="186" y="81"/>
                  </a:cubicBezTo>
                  <a:cubicBezTo>
                    <a:pt x="187" y="81"/>
                    <a:pt x="188" y="81"/>
                    <a:pt x="188" y="78"/>
                  </a:cubicBezTo>
                  <a:cubicBezTo>
                    <a:pt x="189" y="77"/>
                    <a:pt x="191" y="78"/>
                    <a:pt x="192" y="78"/>
                  </a:cubicBezTo>
                  <a:cubicBezTo>
                    <a:pt x="195" y="78"/>
                    <a:pt x="198" y="78"/>
                    <a:pt x="198" y="73"/>
                  </a:cubicBezTo>
                  <a:cubicBezTo>
                    <a:pt x="199" y="74"/>
                    <a:pt x="201" y="74"/>
                    <a:pt x="202" y="73"/>
                  </a:cubicBezTo>
                  <a:cubicBezTo>
                    <a:pt x="205" y="73"/>
                    <a:pt x="207" y="73"/>
                    <a:pt x="209" y="74"/>
                  </a:cubicBezTo>
                  <a:cubicBezTo>
                    <a:pt x="210" y="73"/>
                    <a:pt x="211" y="72"/>
                    <a:pt x="212" y="71"/>
                  </a:cubicBezTo>
                  <a:cubicBezTo>
                    <a:pt x="213" y="70"/>
                    <a:pt x="215" y="70"/>
                    <a:pt x="216" y="71"/>
                  </a:cubicBezTo>
                  <a:cubicBezTo>
                    <a:pt x="217" y="72"/>
                    <a:pt x="218" y="72"/>
                    <a:pt x="218" y="69"/>
                  </a:cubicBezTo>
                  <a:cubicBezTo>
                    <a:pt x="221" y="70"/>
                    <a:pt x="221" y="73"/>
                    <a:pt x="223" y="73"/>
                  </a:cubicBezTo>
                  <a:cubicBezTo>
                    <a:pt x="225" y="73"/>
                    <a:pt x="224" y="69"/>
                    <a:pt x="228" y="71"/>
                  </a:cubicBezTo>
                  <a:cubicBezTo>
                    <a:pt x="228" y="73"/>
                    <a:pt x="227" y="73"/>
                    <a:pt x="227" y="74"/>
                  </a:cubicBezTo>
                  <a:cubicBezTo>
                    <a:pt x="227" y="75"/>
                    <a:pt x="229" y="74"/>
                    <a:pt x="230" y="73"/>
                  </a:cubicBezTo>
                  <a:cubicBezTo>
                    <a:pt x="232" y="71"/>
                    <a:pt x="235" y="70"/>
                    <a:pt x="237" y="72"/>
                  </a:cubicBezTo>
                  <a:cubicBezTo>
                    <a:pt x="238" y="73"/>
                    <a:pt x="238" y="72"/>
                    <a:pt x="238" y="72"/>
                  </a:cubicBezTo>
                  <a:cubicBezTo>
                    <a:pt x="238" y="72"/>
                    <a:pt x="239" y="72"/>
                    <a:pt x="239" y="72"/>
                  </a:cubicBezTo>
                  <a:cubicBezTo>
                    <a:pt x="242" y="72"/>
                    <a:pt x="245" y="74"/>
                    <a:pt x="248" y="73"/>
                  </a:cubicBezTo>
                  <a:cubicBezTo>
                    <a:pt x="248" y="74"/>
                    <a:pt x="249" y="76"/>
                    <a:pt x="248" y="77"/>
                  </a:cubicBezTo>
                  <a:cubicBezTo>
                    <a:pt x="248" y="77"/>
                    <a:pt x="248" y="77"/>
                    <a:pt x="247" y="77"/>
                  </a:cubicBezTo>
                  <a:cubicBezTo>
                    <a:pt x="247" y="77"/>
                    <a:pt x="246" y="77"/>
                    <a:pt x="246" y="77"/>
                  </a:cubicBezTo>
                  <a:cubicBezTo>
                    <a:pt x="245" y="78"/>
                    <a:pt x="246" y="80"/>
                    <a:pt x="243" y="79"/>
                  </a:cubicBezTo>
                  <a:cubicBezTo>
                    <a:pt x="246" y="82"/>
                    <a:pt x="253" y="80"/>
                    <a:pt x="256" y="79"/>
                  </a:cubicBezTo>
                  <a:cubicBezTo>
                    <a:pt x="259" y="78"/>
                    <a:pt x="258" y="81"/>
                    <a:pt x="258" y="82"/>
                  </a:cubicBezTo>
                  <a:cubicBezTo>
                    <a:pt x="259" y="82"/>
                    <a:pt x="260" y="82"/>
                    <a:pt x="260" y="82"/>
                  </a:cubicBezTo>
                  <a:cubicBezTo>
                    <a:pt x="261" y="82"/>
                    <a:pt x="262" y="82"/>
                    <a:pt x="262" y="83"/>
                  </a:cubicBezTo>
                  <a:cubicBezTo>
                    <a:pt x="267" y="82"/>
                    <a:pt x="269" y="83"/>
                    <a:pt x="272" y="84"/>
                  </a:cubicBezTo>
                  <a:cubicBezTo>
                    <a:pt x="274" y="86"/>
                    <a:pt x="276" y="87"/>
                    <a:pt x="279" y="86"/>
                  </a:cubicBezTo>
                  <a:cubicBezTo>
                    <a:pt x="277" y="90"/>
                    <a:pt x="283" y="87"/>
                    <a:pt x="282" y="91"/>
                  </a:cubicBezTo>
                  <a:cubicBezTo>
                    <a:pt x="283" y="91"/>
                    <a:pt x="283" y="91"/>
                    <a:pt x="284" y="91"/>
                  </a:cubicBezTo>
                  <a:cubicBezTo>
                    <a:pt x="287" y="91"/>
                    <a:pt x="290" y="90"/>
                    <a:pt x="287" y="93"/>
                  </a:cubicBezTo>
                  <a:cubicBezTo>
                    <a:pt x="290" y="94"/>
                    <a:pt x="293" y="93"/>
                    <a:pt x="295" y="94"/>
                  </a:cubicBezTo>
                  <a:cubicBezTo>
                    <a:pt x="295" y="97"/>
                    <a:pt x="295" y="97"/>
                    <a:pt x="295" y="97"/>
                  </a:cubicBezTo>
                  <a:cubicBezTo>
                    <a:pt x="295" y="97"/>
                    <a:pt x="296" y="97"/>
                    <a:pt x="297" y="97"/>
                  </a:cubicBezTo>
                  <a:cubicBezTo>
                    <a:pt x="298" y="97"/>
                    <a:pt x="298" y="97"/>
                    <a:pt x="299" y="97"/>
                  </a:cubicBezTo>
                  <a:cubicBezTo>
                    <a:pt x="300" y="102"/>
                    <a:pt x="300" y="103"/>
                    <a:pt x="299" y="108"/>
                  </a:cubicBezTo>
                  <a:cubicBezTo>
                    <a:pt x="297" y="105"/>
                    <a:pt x="294" y="109"/>
                    <a:pt x="291" y="110"/>
                  </a:cubicBezTo>
                  <a:cubicBezTo>
                    <a:pt x="290" y="110"/>
                    <a:pt x="289" y="109"/>
                    <a:pt x="287" y="109"/>
                  </a:cubicBezTo>
                  <a:cubicBezTo>
                    <a:pt x="285" y="108"/>
                    <a:pt x="282" y="107"/>
                    <a:pt x="280" y="110"/>
                  </a:cubicBezTo>
                  <a:cubicBezTo>
                    <a:pt x="278" y="110"/>
                    <a:pt x="279" y="107"/>
                    <a:pt x="279" y="107"/>
                  </a:cubicBezTo>
                  <a:cubicBezTo>
                    <a:pt x="277" y="106"/>
                    <a:pt x="277" y="108"/>
                    <a:pt x="276" y="108"/>
                  </a:cubicBezTo>
                  <a:cubicBezTo>
                    <a:pt x="275" y="108"/>
                    <a:pt x="274" y="106"/>
                    <a:pt x="274" y="106"/>
                  </a:cubicBezTo>
                  <a:cubicBezTo>
                    <a:pt x="273" y="106"/>
                    <a:pt x="272" y="106"/>
                    <a:pt x="271" y="106"/>
                  </a:cubicBezTo>
                  <a:cubicBezTo>
                    <a:pt x="270" y="107"/>
                    <a:pt x="268" y="108"/>
                    <a:pt x="268" y="105"/>
                  </a:cubicBezTo>
                  <a:cubicBezTo>
                    <a:pt x="265" y="106"/>
                    <a:pt x="266" y="105"/>
                    <a:pt x="261" y="105"/>
                  </a:cubicBezTo>
                  <a:cubicBezTo>
                    <a:pt x="260" y="107"/>
                    <a:pt x="262" y="107"/>
                    <a:pt x="263" y="107"/>
                  </a:cubicBezTo>
                  <a:cubicBezTo>
                    <a:pt x="265" y="107"/>
                    <a:pt x="266" y="108"/>
                    <a:pt x="267" y="108"/>
                  </a:cubicBezTo>
                  <a:cubicBezTo>
                    <a:pt x="265" y="111"/>
                    <a:pt x="267" y="110"/>
                    <a:pt x="268" y="111"/>
                  </a:cubicBezTo>
                  <a:cubicBezTo>
                    <a:pt x="269" y="111"/>
                    <a:pt x="268" y="113"/>
                    <a:pt x="268" y="113"/>
                  </a:cubicBezTo>
                  <a:cubicBezTo>
                    <a:pt x="269" y="114"/>
                    <a:pt x="271" y="114"/>
                    <a:pt x="271" y="116"/>
                  </a:cubicBezTo>
                  <a:cubicBezTo>
                    <a:pt x="271" y="117"/>
                    <a:pt x="274" y="121"/>
                    <a:pt x="274" y="125"/>
                  </a:cubicBezTo>
                  <a:cubicBezTo>
                    <a:pt x="274" y="129"/>
                    <a:pt x="281" y="126"/>
                    <a:pt x="282" y="130"/>
                  </a:cubicBezTo>
                  <a:cubicBezTo>
                    <a:pt x="284" y="129"/>
                    <a:pt x="284" y="127"/>
                    <a:pt x="286" y="127"/>
                  </a:cubicBezTo>
                  <a:cubicBezTo>
                    <a:pt x="286" y="123"/>
                    <a:pt x="280" y="125"/>
                    <a:pt x="279" y="122"/>
                  </a:cubicBezTo>
                  <a:cubicBezTo>
                    <a:pt x="278" y="119"/>
                    <a:pt x="281" y="119"/>
                    <a:pt x="284" y="120"/>
                  </a:cubicBezTo>
                  <a:cubicBezTo>
                    <a:pt x="286" y="120"/>
                    <a:pt x="288" y="120"/>
                    <a:pt x="289" y="120"/>
                  </a:cubicBezTo>
                  <a:cubicBezTo>
                    <a:pt x="288" y="121"/>
                    <a:pt x="290" y="121"/>
                    <a:pt x="291" y="121"/>
                  </a:cubicBezTo>
                  <a:cubicBezTo>
                    <a:pt x="292" y="121"/>
                    <a:pt x="294" y="121"/>
                    <a:pt x="292" y="123"/>
                  </a:cubicBezTo>
                  <a:cubicBezTo>
                    <a:pt x="294" y="124"/>
                    <a:pt x="295" y="123"/>
                    <a:pt x="296" y="123"/>
                  </a:cubicBezTo>
                  <a:cubicBezTo>
                    <a:pt x="297" y="122"/>
                    <a:pt x="298" y="122"/>
                    <a:pt x="297" y="125"/>
                  </a:cubicBezTo>
                  <a:cubicBezTo>
                    <a:pt x="301" y="123"/>
                    <a:pt x="298" y="118"/>
                    <a:pt x="295" y="118"/>
                  </a:cubicBezTo>
                  <a:cubicBezTo>
                    <a:pt x="296" y="116"/>
                    <a:pt x="298" y="115"/>
                    <a:pt x="301" y="115"/>
                  </a:cubicBezTo>
                  <a:cubicBezTo>
                    <a:pt x="303" y="113"/>
                    <a:pt x="303" y="110"/>
                    <a:pt x="305" y="108"/>
                  </a:cubicBezTo>
                  <a:cubicBezTo>
                    <a:pt x="310" y="108"/>
                    <a:pt x="313" y="109"/>
                    <a:pt x="316" y="111"/>
                  </a:cubicBezTo>
                  <a:cubicBezTo>
                    <a:pt x="318" y="110"/>
                    <a:pt x="317" y="108"/>
                    <a:pt x="319" y="108"/>
                  </a:cubicBezTo>
                  <a:cubicBezTo>
                    <a:pt x="319" y="106"/>
                    <a:pt x="318" y="105"/>
                    <a:pt x="316" y="105"/>
                  </a:cubicBezTo>
                  <a:cubicBezTo>
                    <a:pt x="318" y="100"/>
                    <a:pt x="318" y="95"/>
                    <a:pt x="318" y="91"/>
                  </a:cubicBezTo>
                  <a:cubicBezTo>
                    <a:pt x="322" y="91"/>
                    <a:pt x="325" y="90"/>
                    <a:pt x="328" y="92"/>
                  </a:cubicBezTo>
                  <a:cubicBezTo>
                    <a:pt x="329" y="92"/>
                    <a:pt x="332" y="92"/>
                    <a:pt x="332" y="96"/>
                  </a:cubicBezTo>
                  <a:cubicBezTo>
                    <a:pt x="329" y="96"/>
                    <a:pt x="326" y="96"/>
                    <a:pt x="324" y="96"/>
                  </a:cubicBezTo>
                  <a:cubicBezTo>
                    <a:pt x="324" y="97"/>
                    <a:pt x="324" y="98"/>
                    <a:pt x="324" y="99"/>
                  </a:cubicBezTo>
                  <a:cubicBezTo>
                    <a:pt x="326" y="102"/>
                    <a:pt x="327" y="101"/>
                    <a:pt x="328" y="101"/>
                  </a:cubicBezTo>
                  <a:cubicBezTo>
                    <a:pt x="328" y="100"/>
                    <a:pt x="329" y="100"/>
                    <a:pt x="330" y="101"/>
                  </a:cubicBezTo>
                  <a:cubicBezTo>
                    <a:pt x="332" y="102"/>
                    <a:pt x="326" y="102"/>
                    <a:pt x="326" y="102"/>
                  </a:cubicBezTo>
                  <a:cubicBezTo>
                    <a:pt x="325" y="104"/>
                    <a:pt x="330" y="102"/>
                    <a:pt x="332" y="105"/>
                  </a:cubicBezTo>
                  <a:cubicBezTo>
                    <a:pt x="334" y="103"/>
                    <a:pt x="336" y="102"/>
                    <a:pt x="338" y="99"/>
                  </a:cubicBezTo>
                  <a:cubicBezTo>
                    <a:pt x="338" y="99"/>
                    <a:pt x="339" y="98"/>
                    <a:pt x="339" y="97"/>
                  </a:cubicBezTo>
                  <a:cubicBezTo>
                    <a:pt x="342" y="98"/>
                    <a:pt x="343" y="97"/>
                    <a:pt x="345" y="96"/>
                  </a:cubicBezTo>
                  <a:cubicBezTo>
                    <a:pt x="346" y="95"/>
                    <a:pt x="347" y="94"/>
                    <a:pt x="349" y="94"/>
                  </a:cubicBezTo>
                  <a:cubicBezTo>
                    <a:pt x="351" y="94"/>
                    <a:pt x="352" y="93"/>
                    <a:pt x="352" y="91"/>
                  </a:cubicBezTo>
                  <a:cubicBezTo>
                    <a:pt x="354" y="91"/>
                    <a:pt x="355" y="90"/>
                    <a:pt x="355" y="88"/>
                  </a:cubicBezTo>
                  <a:cubicBezTo>
                    <a:pt x="361" y="92"/>
                    <a:pt x="364" y="86"/>
                    <a:pt x="369" y="86"/>
                  </a:cubicBezTo>
                  <a:cubicBezTo>
                    <a:pt x="369" y="87"/>
                    <a:pt x="369" y="89"/>
                    <a:pt x="369" y="91"/>
                  </a:cubicBezTo>
                  <a:cubicBezTo>
                    <a:pt x="374" y="91"/>
                    <a:pt x="378" y="91"/>
                    <a:pt x="381" y="89"/>
                  </a:cubicBezTo>
                  <a:cubicBezTo>
                    <a:pt x="381" y="89"/>
                    <a:pt x="381" y="89"/>
                    <a:pt x="382" y="89"/>
                  </a:cubicBezTo>
                  <a:cubicBezTo>
                    <a:pt x="382" y="90"/>
                    <a:pt x="383" y="90"/>
                    <a:pt x="383" y="89"/>
                  </a:cubicBezTo>
                  <a:cubicBezTo>
                    <a:pt x="383" y="88"/>
                    <a:pt x="383" y="88"/>
                    <a:pt x="383" y="88"/>
                  </a:cubicBezTo>
                  <a:cubicBezTo>
                    <a:pt x="385" y="87"/>
                    <a:pt x="389" y="88"/>
                    <a:pt x="390" y="84"/>
                  </a:cubicBezTo>
                  <a:cubicBezTo>
                    <a:pt x="393" y="86"/>
                    <a:pt x="398" y="86"/>
                    <a:pt x="400" y="89"/>
                  </a:cubicBezTo>
                  <a:cubicBezTo>
                    <a:pt x="401" y="89"/>
                    <a:pt x="403" y="87"/>
                    <a:pt x="403" y="86"/>
                  </a:cubicBezTo>
                  <a:cubicBezTo>
                    <a:pt x="404" y="84"/>
                    <a:pt x="398" y="83"/>
                    <a:pt x="402" y="82"/>
                  </a:cubicBezTo>
                  <a:cubicBezTo>
                    <a:pt x="400" y="79"/>
                    <a:pt x="394" y="80"/>
                    <a:pt x="396" y="73"/>
                  </a:cubicBezTo>
                  <a:cubicBezTo>
                    <a:pt x="398" y="74"/>
                    <a:pt x="399" y="76"/>
                    <a:pt x="402" y="77"/>
                  </a:cubicBezTo>
                  <a:cubicBezTo>
                    <a:pt x="404" y="77"/>
                    <a:pt x="406" y="80"/>
                    <a:pt x="410" y="79"/>
                  </a:cubicBezTo>
                  <a:cubicBezTo>
                    <a:pt x="410" y="79"/>
                    <a:pt x="411" y="78"/>
                    <a:pt x="411" y="78"/>
                  </a:cubicBezTo>
                  <a:cubicBezTo>
                    <a:pt x="411" y="78"/>
                    <a:pt x="412" y="78"/>
                    <a:pt x="412" y="79"/>
                  </a:cubicBezTo>
                  <a:cubicBezTo>
                    <a:pt x="413" y="79"/>
                    <a:pt x="413" y="80"/>
                    <a:pt x="414" y="78"/>
                  </a:cubicBezTo>
                  <a:cubicBezTo>
                    <a:pt x="415" y="78"/>
                    <a:pt x="415" y="80"/>
                    <a:pt x="416" y="81"/>
                  </a:cubicBezTo>
                  <a:cubicBezTo>
                    <a:pt x="418" y="81"/>
                    <a:pt x="420" y="80"/>
                    <a:pt x="420" y="83"/>
                  </a:cubicBezTo>
                  <a:cubicBezTo>
                    <a:pt x="422" y="82"/>
                    <a:pt x="423" y="83"/>
                    <a:pt x="424" y="83"/>
                  </a:cubicBezTo>
                  <a:cubicBezTo>
                    <a:pt x="426" y="83"/>
                    <a:pt x="427" y="83"/>
                    <a:pt x="430" y="82"/>
                  </a:cubicBezTo>
                  <a:cubicBezTo>
                    <a:pt x="428" y="86"/>
                    <a:pt x="434" y="83"/>
                    <a:pt x="432" y="87"/>
                  </a:cubicBezTo>
                  <a:cubicBezTo>
                    <a:pt x="435" y="87"/>
                    <a:pt x="436" y="88"/>
                    <a:pt x="436" y="89"/>
                  </a:cubicBezTo>
                  <a:cubicBezTo>
                    <a:pt x="438" y="89"/>
                    <a:pt x="439" y="90"/>
                    <a:pt x="440" y="90"/>
                  </a:cubicBezTo>
                  <a:cubicBezTo>
                    <a:pt x="442" y="91"/>
                    <a:pt x="443" y="91"/>
                    <a:pt x="445" y="91"/>
                  </a:cubicBezTo>
                  <a:cubicBezTo>
                    <a:pt x="447" y="83"/>
                    <a:pt x="438" y="87"/>
                    <a:pt x="440" y="79"/>
                  </a:cubicBezTo>
                  <a:cubicBezTo>
                    <a:pt x="440" y="78"/>
                    <a:pt x="439" y="79"/>
                    <a:pt x="438" y="79"/>
                  </a:cubicBezTo>
                  <a:cubicBezTo>
                    <a:pt x="438" y="79"/>
                    <a:pt x="437" y="80"/>
                    <a:pt x="436" y="79"/>
                  </a:cubicBezTo>
                  <a:cubicBezTo>
                    <a:pt x="436" y="76"/>
                    <a:pt x="438" y="76"/>
                    <a:pt x="437" y="72"/>
                  </a:cubicBezTo>
                  <a:cubicBezTo>
                    <a:pt x="438" y="70"/>
                    <a:pt x="435" y="71"/>
                    <a:pt x="435" y="71"/>
                  </a:cubicBezTo>
                  <a:cubicBezTo>
                    <a:pt x="435" y="70"/>
                    <a:pt x="437" y="68"/>
                    <a:pt x="435" y="68"/>
                  </a:cubicBezTo>
                  <a:cubicBezTo>
                    <a:pt x="435" y="66"/>
                    <a:pt x="438" y="66"/>
                    <a:pt x="437" y="63"/>
                  </a:cubicBezTo>
                  <a:cubicBezTo>
                    <a:pt x="440" y="63"/>
                    <a:pt x="439" y="60"/>
                    <a:pt x="443" y="60"/>
                  </a:cubicBezTo>
                  <a:cubicBezTo>
                    <a:pt x="442" y="58"/>
                    <a:pt x="444" y="56"/>
                    <a:pt x="446" y="57"/>
                  </a:cubicBezTo>
                  <a:cubicBezTo>
                    <a:pt x="445" y="51"/>
                    <a:pt x="451" y="53"/>
                    <a:pt x="450" y="48"/>
                  </a:cubicBezTo>
                  <a:cubicBezTo>
                    <a:pt x="456" y="47"/>
                    <a:pt x="458" y="50"/>
                    <a:pt x="463" y="50"/>
                  </a:cubicBezTo>
                  <a:cubicBezTo>
                    <a:pt x="463" y="52"/>
                    <a:pt x="462" y="54"/>
                    <a:pt x="464" y="54"/>
                  </a:cubicBezTo>
                  <a:cubicBezTo>
                    <a:pt x="464" y="56"/>
                    <a:pt x="462" y="55"/>
                    <a:pt x="460" y="55"/>
                  </a:cubicBezTo>
                  <a:cubicBezTo>
                    <a:pt x="460" y="61"/>
                    <a:pt x="462" y="62"/>
                    <a:pt x="460" y="67"/>
                  </a:cubicBezTo>
                  <a:cubicBezTo>
                    <a:pt x="461" y="67"/>
                    <a:pt x="462" y="69"/>
                    <a:pt x="463" y="69"/>
                  </a:cubicBezTo>
                  <a:cubicBezTo>
                    <a:pt x="463" y="70"/>
                    <a:pt x="464" y="71"/>
                    <a:pt x="465" y="71"/>
                  </a:cubicBezTo>
                  <a:cubicBezTo>
                    <a:pt x="463" y="73"/>
                    <a:pt x="465" y="80"/>
                    <a:pt x="463" y="83"/>
                  </a:cubicBezTo>
                  <a:cubicBezTo>
                    <a:pt x="462" y="87"/>
                    <a:pt x="466" y="86"/>
                    <a:pt x="466" y="88"/>
                  </a:cubicBezTo>
                  <a:cubicBezTo>
                    <a:pt x="466" y="98"/>
                    <a:pt x="461" y="104"/>
                    <a:pt x="453" y="107"/>
                  </a:cubicBezTo>
                  <a:cubicBezTo>
                    <a:pt x="453" y="110"/>
                    <a:pt x="458" y="107"/>
                    <a:pt x="459" y="110"/>
                  </a:cubicBezTo>
                  <a:cubicBezTo>
                    <a:pt x="462" y="109"/>
                    <a:pt x="461" y="105"/>
                    <a:pt x="465" y="106"/>
                  </a:cubicBezTo>
                  <a:cubicBezTo>
                    <a:pt x="465" y="107"/>
                    <a:pt x="464" y="108"/>
                    <a:pt x="464" y="110"/>
                  </a:cubicBezTo>
                  <a:cubicBezTo>
                    <a:pt x="465" y="109"/>
                    <a:pt x="465" y="107"/>
                    <a:pt x="466" y="107"/>
                  </a:cubicBezTo>
                  <a:cubicBezTo>
                    <a:pt x="468" y="107"/>
                    <a:pt x="467" y="105"/>
                    <a:pt x="468" y="105"/>
                  </a:cubicBezTo>
                  <a:cubicBezTo>
                    <a:pt x="470" y="105"/>
                    <a:pt x="470" y="105"/>
                    <a:pt x="470" y="105"/>
                  </a:cubicBezTo>
                  <a:cubicBezTo>
                    <a:pt x="471" y="103"/>
                    <a:pt x="470" y="102"/>
                    <a:pt x="470" y="101"/>
                  </a:cubicBezTo>
                  <a:cubicBezTo>
                    <a:pt x="471" y="101"/>
                    <a:pt x="473" y="101"/>
                    <a:pt x="474" y="101"/>
                  </a:cubicBezTo>
                  <a:cubicBezTo>
                    <a:pt x="473" y="97"/>
                    <a:pt x="478" y="93"/>
                    <a:pt x="474" y="91"/>
                  </a:cubicBezTo>
                  <a:cubicBezTo>
                    <a:pt x="474" y="89"/>
                    <a:pt x="477" y="90"/>
                    <a:pt x="477" y="88"/>
                  </a:cubicBezTo>
                  <a:cubicBezTo>
                    <a:pt x="477" y="87"/>
                    <a:pt x="475" y="87"/>
                    <a:pt x="474" y="87"/>
                  </a:cubicBezTo>
                  <a:cubicBezTo>
                    <a:pt x="474" y="85"/>
                    <a:pt x="476" y="85"/>
                    <a:pt x="478" y="86"/>
                  </a:cubicBezTo>
                  <a:cubicBezTo>
                    <a:pt x="479" y="86"/>
                    <a:pt x="480" y="86"/>
                    <a:pt x="480" y="86"/>
                  </a:cubicBezTo>
                  <a:cubicBezTo>
                    <a:pt x="479" y="84"/>
                    <a:pt x="480" y="81"/>
                    <a:pt x="477" y="82"/>
                  </a:cubicBezTo>
                  <a:cubicBezTo>
                    <a:pt x="475" y="83"/>
                    <a:pt x="474" y="82"/>
                    <a:pt x="473" y="81"/>
                  </a:cubicBezTo>
                  <a:cubicBezTo>
                    <a:pt x="472" y="81"/>
                    <a:pt x="472" y="80"/>
                    <a:pt x="471" y="82"/>
                  </a:cubicBezTo>
                  <a:cubicBezTo>
                    <a:pt x="469" y="80"/>
                    <a:pt x="470" y="77"/>
                    <a:pt x="470" y="74"/>
                  </a:cubicBezTo>
                  <a:cubicBezTo>
                    <a:pt x="473" y="74"/>
                    <a:pt x="473" y="74"/>
                    <a:pt x="473" y="74"/>
                  </a:cubicBezTo>
                  <a:cubicBezTo>
                    <a:pt x="474" y="73"/>
                    <a:pt x="472" y="69"/>
                    <a:pt x="473" y="68"/>
                  </a:cubicBezTo>
                  <a:cubicBezTo>
                    <a:pt x="473" y="66"/>
                    <a:pt x="471" y="68"/>
                    <a:pt x="471" y="68"/>
                  </a:cubicBezTo>
                  <a:cubicBezTo>
                    <a:pt x="469" y="66"/>
                    <a:pt x="471" y="63"/>
                    <a:pt x="469" y="60"/>
                  </a:cubicBezTo>
                  <a:cubicBezTo>
                    <a:pt x="474" y="62"/>
                    <a:pt x="472" y="57"/>
                    <a:pt x="475" y="57"/>
                  </a:cubicBezTo>
                  <a:cubicBezTo>
                    <a:pt x="475" y="55"/>
                    <a:pt x="475" y="53"/>
                    <a:pt x="475" y="50"/>
                  </a:cubicBezTo>
                  <a:cubicBezTo>
                    <a:pt x="480" y="49"/>
                    <a:pt x="477" y="54"/>
                    <a:pt x="478" y="57"/>
                  </a:cubicBezTo>
                  <a:cubicBezTo>
                    <a:pt x="478" y="58"/>
                    <a:pt x="479" y="57"/>
                    <a:pt x="479" y="57"/>
                  </a:cubicBezTo>
                  <a:cubicBezTo>
                    <a:pt x="480" y="57"/>
                    <a:pt x="480" y="57"/>
                    <a:pt x="480" y="58"/>
                  </a:cubicBezTo>
                  <a:cubicBezTo>
                    <a:pt x="480" y="59"/>
                    <a:pt x="479" y="60"/>
                    <a:pt x="479" y="59"/>
                  </a:cubicBezTo>
                  <a:cubicBezTo>
                    <a:pt x="480" y="63"/>
                    <a:pt x="483" y="63"/>
                    <a:pt x="487" y="66"/>
                  </a:cubicBezTo>
                  <a:cubicBezTo>
                    <a:pt x="489" y="66"/>
                    <a:pt x="486" y="62"/>
                    <a:pt x="485" y="62"/>
                  </a:cubicBezTo>
                  <a:cubicBezTo>
                    <a:pt x="487" y="60"/>
                    <a:pt x="491" y="60"/>
                    <a:pt x="494" y="59"/>
                  </a:cubicBezTo>
                  <a:cubicBezTo>
                    <a:pt x="494" y="58"/>
                    <a:pt x="492" y="58"/>
                    <a:pt x="490" y="58"/>
                  </a:cubicBezTo>
                  <a:cubicBezTo>
                    <a:pt x="491" y="54"/>
                    <a:pt x="489" y="55"/>
                    <a:pt x="489" y="52"/>
                  </a:cubicBezTo>
                  <a:cubicBezTo>
                    <a:pt x="490" y="53"/>
                    <a:pt x="491" y="53"/>
                    <a:pt x="493" y="53"/>
                  </a:cubicBezTo>
                  <a:cubicBezTo>
                    <a:pt x="495" y="53"/>
                    <a:pt x="497" y="53"/>
                    <a:pt x="497" y="55"/>
                  </a:cubicBezTo>
                  <a:cubicBezTo>
                    <a:pt x="498" y="56"/>
                    <a:pt x="499" y="54"/>
                    <a:pt x="499" y="54"/>
                  </a:cubicBezTo>
                  <a:cubicBezTo>
                    <a:pt x="501" y="55"/>
                    <a:pt x="500" y="56"/>
                    <a:pt x="501" y="57"/>
                  </a:cubicBezTo>
                  <a:cubicBezTo>
                    <a:pt x="501" y="57"/>
                    <a:pt x="501" y="57"/>
                    <a:pt x="502" y="57"/>
                  </a:cubicBezTo>
                  <a:cubicBezTo>
                    <a:pt x="502" y="57"/>
                    <a:pt x="503" y="56"/>
                    <a:pt x="503" y="57"/>
                  </a:cubicBezTo>
                  <a:cubicBezTo>
                    <a:pt x="505" y="59"/>
                    <a:pt x="510" y="57"/>
                    <a:pt x="507" y="60"/>
                  </a:cubicBezTo>
                  <a:cubicBezTo>
                    <a:pt x="509" y="60"/>
                    <a:pt x="511" y="60"/>
                    <a:pt x="513" y="60"/>
                  </a:cubicBezTo>
                  <a:cubicBezTo>
                    <a:pt x="513" y="59"/>
                    <a:pt x="508" y="58"/>
                    <a:pt x="512" y="57"/>
                  </a:cubicBezTo>
                  <a:cubicBezTo>
                    <a:pt x="511" y="56"/>
                    <a:pt x="510" y="55"/>
                    <a:pt x="508" y="54"/>
                  </a:cubicBezTo>
                  <a:cubicBezTo>
                    <a:pt x="507" y="48"/>
                    <a:pt x="508" y="48"/>
                    <a:pt x="508" y="40"/>
                  </a:cubicBezTo>
                  <a:cubicBezTo>
                    <a:pt x="511" y="40"/>
                    <a:pt x="515" y="40"/>
                    <a:pt x="519" y="40"/>
                  </a:cubicBezTo>
                  <a:cubicBezTo>
                    <a:pt x="523" y="41"/>
                    <a:pt x="527" y="41"/>
                    <a:pt x="530" y="40"/>
                  </a:cubicBezTo>
                  <a:cubicBezTo>
                    <a:pt x="532" y="40"/>
                    <a:pt x="530" y="36"/>
                    <a:pt x="533" y="39"/>
                  </a:cubicBezTo>
                  <a:cubicBezTo>
                    <a:pt x="537" y="36"/>
                    <a:pt x="534" y="34"/>
                    <a:pt x="536" y="30"/>
                  </a:cubicBezTo>
                  <a:cubicBezTo>
                    <a:pt x="539" y="31"/>
                    <a:pt x="541" y="30"/>
                    <a:pt x="542" y="29"/>
                  </a:cubicBezTo>
                  <a:cubicBezTo>
                    <a:pt x="544" y="26"/>
                    <a:pt x="548" y="25"/>
                    <a:pt x="550" y="23"/>
                  </a:cubicBezTo>
                  <a:cubicBezTo>
                    <a:pt x="562" y="21"/>
                    <a:pt x="576" y="20"/>
                    <a:pt x="586" y="15"/>
                  </a:cubicBezTo>
                  <a:cubicBezTo>
                    <a:pt x="588" y="14"/>
                    <a:pt x="589" y="18"/>
                    <a:pt x="589" y="18"/>
                  </a:cubicBezTo>
                  <a:cubicBezTo>
                    <a:pt x="589" y="18"/>
                    <a:pt x="591" y="14"/>
                    <a:pt x="590" y="14"/>
                  </a:cubicBezTo>
                  <a:cubicBezTo>
                    <a:pt x="592" y="15"/>
                    <a:pt x="590" y="16"/>
                    <a:pt x="591" y="18"/>
                  </a:cubicBezTo>
                  <a:cubicBezTo>
                    <a:pt x="592" y="18"/>
                    <a:pt x="594" y="17"/>
                    <a:pt x="594" y="19"/>
                  </a:cubicBezTo>
                  <a:cubicBezTo>
                    <a:pt x="596" y="18"/>
                    <a:pt x="593" y="17"/>
                    <a:pt x="595" y="16"/>
                  </a:cubicBezTo>
                  <a:cubicBezTo>
                    <a:pt x="597" y="16"/>
                    <a:pt x="602" y="17"/>
                    <a:pt x="601" y="13"/>
                  </a:cubicBezTo>
                  <a:cubicBezTo>
                    <a:pt x="604" y="13"/>
                    <a:pt x="605" y="12"/>
                    <a:pt x="605" y="10"/>
                  </a:cubicBezTo>
                  <a:cubicBezTo>
                    <a:pt x="607" y="11"/>
                    <a:pt x="607" y="12"/>
                    <a:pt x="609" y="13"/>
                  </a:cubicBezTo>
                  <a:cubicBezTo>
                    <a:pt x="612" y="13"/>
                    <a:pt x="611" y="8"/>
                    <a:pt x="611" y="5"/>
                  </a:cubicBezTo>
                  <a:cubicBezTo>
                    <a:pt x="618" y="3"/>
                    <a:pt x="624" y="0"/>
                    <a:pt x="633" y="1"/>
                  </a:cubicBezTo>
                  <a:cubicBezTo>
                    <a:pt x="632" y="2"/>
                    <a:pt x="632" y="4"/>
                    <a:pt x="632" y="6"/>
                  </a:cubicBezTo>
                  <a:cubicBezTo>
                    <a:pt x="634" y="9"/>
                    <a:pt x="639" y="9"/>
                    <a:pt x="642" y="6"/>
                  </a:cubicBezTo>
                  <a:cubicBezTo>
                    <a:pt x="643" y="7"/>
                    <a:pt x="642" y="8"/>
                    <a:pt x="642" y="8"/>
                  </a:cubicBezTo>
                  <a:moveTo>
                    <a:pt x="944" y="161"/>
                  </a:moveTo>
                  <a:cubicBezTo>
                    <a:pt x="944" y="159"/>
                    <a:pt x="942" y="160"/>
                    <a:pt x="942" y="159"/>
                  </a:cubicBezTo>
                  <a:cubicBezTo>
                    <a:pt x="940" y="158"/>
                    <a:pt x="938" y="159"/>
                    <a:pt x="938" y="159"/>
                  </a:cubicBezTo>
                  <a:cubicBezTo>
                    <a:pt x="938" y="160"/>
                    <a:pt x="940" y="160"/>
                    <a:pt x="942" y="160"/>
                  </a:cubicBezTo>
                  <a:cubicBezTo>
                    <a:pt x="942" y="161"/>
                    <a:pt x="943" y="161"/>
                    <a:pt x="944" y="161"/>
                  </a:cubicBezTo>
                  <a:moveTo>
                    <a:pt x="272" y="256"/>
                  </a:moveTo>
                  <a:cubicBezTo>
                    <a:pt x="271" y="259"/>
                    <a:pt x="277" y="257"/>
                    <a:pt x="275" y="262"/>
                  </a:cubicBezTo>
                  <a:cubicBezTo>
                    <a:pt x="276" y="262"/>
                    <a:pt x="276" y="262"/>
                    <a:pt x="277" y="261"/>
                  </a:cubicBezTo>
                  <a:cubicBezTo>
                    <a:pt x="278" y="261"/>
                    <a:pt x="278" y="261"/>
                    <a:pt x="279" y="262"/>
                  </a:cubicBezTo>
                  <a:cubicBezTo>
                    <a:pt x="279" y="263"/>
                    <a:pt x="278" y="263"/>
                    <a:pt x="277" y="263"/>
                  </a:cubicBezTo>
                  <a:cubicBezTo>
                    <a:pt x="275" y="264"/>
                    <a:pt x="270" y="266"/>
                    <a:pt x="268" y="266"/>
                  </a:cubicBezTo>
                  <a:cubicBezTo>
                    <a:pt x="265" y="265"/>
                    <a:pt x="264" y="262"/>
                    <a:pt x="262" y="261"/>
                  </a:cubicBezTo>
                  <a:cubicBezTo>
                    <a:pt x="262" y="258"/>
                    <a:pt x="266" y="260"/>
                    <a:pt x="266" y="258"/>
                  </a:cubicBezTo>
                  <a:cubicBezTo>
                    <a:pt x="263" y="256"/>
                    <a:pt x="262" y="255"/>
                    <a:pt x="258" y="257"/>
                  </a:cubicBezTo>
                  <a:cubicBezTo>
                    <a:pt x="257" y="255"/>
                    <a:pt x="256" y="252"/>
                    <a:pt x="252" y="253"/>
                  </a:cubicBezTo>
                  <a:cubicBezTo>
                    <a:pt x="250" y="253"/>
                    <a:pt x="251" y="255"/>
                    <a:pt x="251" y="256"/>
                  </a:cubicBezTo>
                  <a:cubicBezTo>
                    <a:pt x="250" y="256"/>
                    <a:pt x="248" y="256"/>
                    <a:pt x="247" y="257"/>
                  </a:cubicBezTo>
                  <a:cubicBezTo>
                    <a:pt x="246" y="258"/>
                    <a:pt x="245" y="261"/>
                    <a:pt x="242" y="261"/>
                  </a:cubicBezTo>
                  <a:cubicBezTo>
                    <a:pt x="244" y="265"/>
                    <a:pt x="240" y="266"/>
                    <a:pt x="239" y="267"/>
                  </a:cubicBezTo>
                  <a:cubicBezTo>
                    <a:pt x="239" y="269"/>
                    <a:pt x="239" y="272"/>
                    <a:pt x="238" y="276"/>
                  </a:cubicBezTo>
                  <a:cubicBezTo>
                    <a:pt x="237" y="276"/>
                    <a:pt x="237" y="275"/>
                    <a:pt x="236" y="274"/>
                  </a:cubicBezTo>
                  <a:cubicBezTo>
                    <a:pt x="235" y="279"/>
                    <a:pt x="239" y="280"/>
                    <a:pt x="236" y="283"/>
                  </a:cubicBezTo>
                  <a:cubicBezTo>
                    <a:pt x="238" y="282"/>
                    <a:pt x="238" y="285"/>
                    <a:pt x="238" y="286"/>
                  </a:cubicBezTo>
                  <a:cubicBezTo>
                    <a:pt x="239" y="286"/>
                    <a:pt x="239" y="286"/>
                    <a:pt x="240" y="286"/>
                  </a:cubicBezTo>
                  <a:cubicBezTo>
                    <a:pt x="240" y="286"/>
                    <a:pt x="240" y="286"/>
                    <a:pt x="241" y="286"/>
                  </a:cubicBezTo>
                  <a:cubicBezTo>
                    <a:pt x="244" y="286"/>
                    <a:pt x="244" y="289"/>
                    <a:pt x="246" y="287"/>
                  </a:cubicBezTo>
                  <a:cubicBezTo>
                    <a:pt x="246" y="287"/>
                    <a:pt x="247" y="287"/>
                    <a:pt x="247" y="287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253" y="286"/>
                    <a:pt x="251" y="286"/>
                    <a:pt x="253" y="284"/>
                  </a:cubicBezTo>
                  <a:cubicBezTo>
                    <a:pt x="255" y="284"/>
                    <a:pt x="255" y="285"/>
                    <a:pt x="256" y="285"/>
                  </a:cubicBezTo>
                  <a:cubicBezTo>
                    <a:pt x="257" y="285"/>
                    <a:pt x="257" y="286"/>
                    <a:pt x="258" y="286"/>
                  </a:cubicBezTo>
                  <a:cubicBezTo>
                    <a:pt x="259" y="285"/>
                    <a:pt x="258" y="283"/>
                    <a:pt x="260" y="283"/>
                  </a:cubicBezTo>
                  <a:cubicBezTo>
                    <a:pt x="263" y="283"/>
                    <a:pt x="268" y="283"/>
                    <a:pt x="271" y="283"/>
                  </a:cubicBezTo>
                  <a:cubicBezTo>
                    <a:pt x="273" y="284"/>
                    <a:pt x="274" y="285"/>
                    <a:pt x="276" y="286"/>
                  </a:cubicBezTo>
                  <a:cubicBezTo>
                    <a:pt x="277" y="286"/>
                    <a:pt x="278" y="284"/>
                    <a:pt x="279" y="284"/>
                  </a:cubicBezTo>
                  <a:cubicBezTo>
                    <a:pt x="278" y="284"/>
                    <a:pt x="279" y="286"/>
                    <a:pt x="280" y="286"/>
                  </a:cubicBezTo>
                  <a:cubicBezTo>
                    <a:pt x="283" y="287"/>
                    <a:pt x="283" y="287"/>
                    <a:pt x="286" y="287"/>
                  </a:cubicBezTo>
                  <a:cubicBezTo>
                    <a:pt x="289" y="287"/>
                    <a:pt x="291" y="287"/>
                    <a:pt x="294" y="287"/>
                  </a:cubicBezTo>
                  <a:cubicBezTo>
                    <a:pt x="297" y="287"/>
                    <a:pt x="301" y="286"/>
                    <a:pt x="304" y="287"/>
                  </a:cubicBezTo>
                  <a:cubicBezTo>
                    <a:pt x="303" y="284"/>
                    <a:pt x="304" y="282"/>
                    <a:pt x="305" y="281"/>
                  </a:cubicBezTo>
                  <a:cubicBezTo>
                    <a:pt x="301" y="275"/>
                    <a:pt x="297" y="269"/>
                    <a:pt x="289" y="268"/>
                  </a:cubicBezTo>
                  <a:cubicBezTo>
                    <a:pt x="289" y="266"/>
                    <a:pt x="287" y="266"/>
                    <a:pt x="286" y="264"/>
                  </a:cubicBezTo>
                  <a:cubicBezTo>
                    <a:pt x="286" y="263"/>
                    <a:pt x="286" y="262"/>
                    <a:pt x="285" y="261"/>
                  </a:cubicBezTo>
                  <a:cubicBezTo>
                    <a:pt x="285" y="257"/>
                    <a:pt x="289" y="257"/>
                    <a:pt x="289" y="252"/>
                  </a:cubicBezTo>
                  <a:cubicBezTo>
                    <a:pt x="281" y="251"/>
                    <a:pt x="278" y="254"/>
                    <a:pt x="272" y="256"/>
                  </a:cubicBezTo>
                  <a:moveTo>
                    <a:pt x="359" y="313"/>
                  </a:moveTo>
                  <a:cubicBezTo>
                    <a:pt x="358" y="313"/>
                    <a:pt x="356" y="314"/>
                    <a:pt x="358" y="315"/>
                  </a:cubicBezTo>
                  <a:cubicBezTo>
                    <a:pt x="360" y="313"/>
                    <a:pt x="365" y="313"/>
                    <a:pt x="367" y="312"/>
                  </a:cubicBezTo>
                  <a:cubicBezTo>
                    <a:pt x="367" y="310"/>
                    <a:pt x="367" y="310"/>
                    <a:pt x="367" y="310"/>
                  </a:cubicBezTo>
                  <a:cubicBezTo>
                    <a:pt x="367" y="309"/>
                    <a:pt x="368" y="310"/>
                    <a:pt x="368" y="310"/>
                  </a:cubicBezTo>
                  <a:cubicBezTo>
                    <a:pt x="369" y="311"/>
                    <a:pt x="369" y="311"/>
                    <a:pt x="369" y="311"/>
                  </a:cubicBezTo>
                  <a:cubicBezTo>
                    <a:pt x="369" y="308"/>
                    <a:pt x="369" y="305"/>
                    <a:pt x="369" y="302"/>
                  </a:cubicBezTo>
                  <a:cubicBezTo>
                    <a:pt x="368" y="300"/>
                    <a:pt x="366" y="300"/>
                    <a:pt x="366" y="298"/>
                  </a:cubicBezTo>
                  <a:cubicBezTo>
                    <a:pt x="365" y="298"/>
                    <a:pt x="366" y="296"/>
                    <a:pt x="366" y="296"/>
                  </a:cubicBezTo>
                  <a:cubicBezTo>
                    <a:pt x="365" y="294"/>
                    <a:pt x="361" y="293"/>
                    <a:pt x="364" y="292"/>
                  </a:cubicBezTo>
                  <a:cubicBezTo>
                    <a:pt x="367" y="292"/>
                    <a:pt x="369" y="292"/>
                    <a:pt x="372" y="292"/>
                  </a:cubicBezTo>
                  <a:cubicBezTo>
                    <a:pt x="373" y="287"/>
                    <a:pt x="369" y="287"/>
                    <a:pt x="369" y="286"/>
                  </a:cubicBezTo>
                  <a:cubicBezTo>
                    <a:pt x="369" y="283"/>
                    <a:pt x="366" y="284"/>
                    <a:pt x="366" y="282"/>
                  </a:cubicBezTo>
                  <a:cubicBezTo>
                    <a:pt x="366" y="282"/>
                    <a:pt x="368" y="281"/>
                    <a:pt x="367" y="279"/>
                  </a:cubicBezTo>
                  <a:cubicBezTo>
                    <a:pt x="365" y="280"/>
                    <a:pt x="363" y="279"/>
                    <a:pt x="362" y="279"/>
                  </a:cubicBezTo>
                  <a:cubicBezTo>
                    <a:pt x="361" y="279"/>
                    <a:pt x="361" y="278"/>
                    <a:pt x="359" y="278"/>
                  </a:cubicBezTo>
                  <a:cubicBezTo>
                    <a:pt x="360" y="271"/>
                    <a:pt x="351" y="273"/>
                    <a:pt x="352" y="267"/>
                  </a:cubicBezTo>
                  <a:cubicBezTo>
                    <a:pt x="355" y="264"/>
                    <a:pt x="357" y="261"/>
                    <a:pt x="364" y="262"/>
                  </a:cubicBezTo>
                  <a:cubicBezTo>
                    <a:pt x="365" y="261"/>
                    <a:pt x="364" y="259"/>
                    <a:pt x="366" y="259"/>
                  </a:cubicBezTo>
                  <a:cubicBezTo>
                    <a:pt x="366" y="256"/>
                    <a:pt x="362" y="256"/>
                    <a:pt x="362" y="253"/>
                  </a:cubicBezTo>
                  <a:cubicBezTo>
                    <a:pt x="359" y="253"/>
                    <a:pt x="357" y="253"/>
                    <a:pt x="355" y="253"/>
                  </a:cubicBezTo>
                  <a:cubicBezTo>
                    <a:pt x="353" y="254"/>
                    <a:pt x="351" y="254"/>
                    <a:pt x="349" y="253"/>
                  </a:cubicBezTo>
                  <a:cubicBezTo>
                    <a:pt x="349" y="255"/>
                    <a:pt x="349" y="256"/>
                    <a:pt x="348" y="254"/>
                  </a:cubicBezTo>
                  <a:cubicBezTo>
                    <a:pt x="348" y="254"/>
                    <a:pt x="347" y="254"/>
                    <a:pt x="347" y="255"/>
                  </a:cubicBezTo>
                  <a:cubicBezTo>
                    <a:pt x="347" y="255"/>
                    <a:pt x="347" y="256"/>
                    <a:pt x="347" y="256"/>
                  </a:cubicBezTo>
                  <a:cubicBezTo>
                    <a:pt x="344" y="257"/>
                    <a:pt x="339" y="259"/>
                    <a:pt x="338" y="259"/>
                  </a:cubicBezTo>
                  <a:cubicBezTo>
                    <a:pt x="334" y="260"/>
                    <a:pt x="336" y="261"/>
                    <a:pt x="334" y="263"/>
                  </a:cubicBezTo>
                  <a:cubicBezTo>
                    <a:pt x="334" y="263"/>
                    <a:pt x="333" y="263"/>
                    <a:pt x="333" y="263"/>
                  </a:cubicBezTo>
                  <a:cubicBezTo>
                    <a:pt x="332" y="263"/>
                    <a:pt x="332" y="263"/>
                    <a:pt x="332" y="263"/>
                  </a:cubicBezTo>
                  <a:cubicBezTo>
                    <a:pt x="331" y="264"/>
                    <a:pt x="332" y="266"/>
                    <a:pt x="332" y="267"/>
                  </a:cubicBezTo>
                  <a:cubicBezTo>
                    <a:pt x="332" y="268"/>
                    <a:pt x="332" y="268"/>
                    <a:pt x="333" y="268"/>
                  </a:cubicBezTo>
                  <a:cubicBezTo>
                    <a:pt x="334" y="267"/>
                    <a:pt x="335" y="267"/>
                    <a:pt x="335" y="269"/>
                  </a:cubicBezTo>
                  <a:cubicBezTo>
                    <a:pt x="335" y="271"/>
                    <a:pt x="336" y="271"/>
                    <a:pt x="337" y="272"/>
                  </a:cubicBezTo>
                  <a:cubicBezTo>
                    <a:pt x="336" y="276"/>
                    <a:pt x="338" y="278"/>
                    <a:pt x="338" y="279"/>
                  </a:cubicBezTo>
                  <a:cubicBezTo>
                    <a:pt x="338" y="281"/>
                    <a:pt x="338" y="281"/>
                    <a:pt x="339" y="282"/>
                  </a:cubicBezTo>
                  <a:cubicBezTo>
                    <a:pt x="340" y="286"/>
                    <a:pt x="340" y="286"/>
                    <a:pt x="340" y="286"/>
                  </a:cubicBezTo>
                  <a:cubicBezTo>
                    <a:pt x="341" y="289"/>
                    <a:pt x="342" y="288"/>
                    <a:pt x="343" y="291"/>
                  </a:cubicBezTo>
                  <a:cubicBezTo>
                    <a:pt x="343" y="292"/>
                    <a:pt x="342" y="293"/>
                    <a:pt x="343" y="295"/>
                  </a:cubicBezTo>
                  <a:cubicBezTo>
                    <a:pt x="343" y="295"/>
                    <a:pt x="346" y="296"/>
                    <a:pt x="345" y="298"/>
                  </a:cubicBezTo>
                  <a:cubicBezTo>
                    <a:pt x="341" y="297"/>
                    <a:pt x="344" y="304"/>
                    <a:pt x="342" y="305"/>
                  </a:cubicBezTo>
                  <a:cubicBezTo>
                    <a:pt x="347" y="305"/>
                    <a:pt x="347" y="313"/>
                    <a:pt x="353" y="310"/>
                  </a:cubicBezTo>
                  <a:cubicBezTo>
                    <a:pt x="350" y="312"/>
                    <a:pt x="352" y="312"/>
                    <a:pt x="355" y="312"/>
                  </a:cubicBezTo>
                  <a:cubicBezTo>
                    <a:pt x="357" y="312"/>
                    <a:pt x="359" y="312"/>
                    <a:pt x="359" y="313"/>
                  </a:cubicBezTo>
                  <a:moveTo>
                    <a:pt x="397" y="256"/>
                  </a:moveTo>
                  <a:cubicBezTo>
                    <a:pt x="396" y="256"/>
                    <a:pt x="397" y="258"/>
                    <a:pt x="396" y="259"/>
                  </a:cubicBezTo>
                  <a:cubicBezTo>
                    <a:pt x="395" y="260"/>
                    <a:pt x="393" y="260"/>
                    <a:pt x="392" y="262"/>
                  </a:cubicBezTo>
                  <a:cubicBezTo>
                    <a:pt x="393" y="263"/>
                    <a:pt x="396" y="265"/>
                    <a:pt x="396" y="267"/>
                  </a:cubicBezTo>
                  <a:cubicBezTo>
                    <a:pt x="396" y="267"/>
                    <a:pt x="394" y="267"/>
                    <a:pt x="395" y="268"/>
                  </a:cubicBezTo>
                  <a:cubicBezTo>
                    <a:pt x="396" y="269"/>
                    <a:pt x="398" y="269"/>
                    <a:pt x="400" y="271"/>
                  </a:cubicBezTo>
                  <a:cubicBezTo>
                    <a:pt x="400" y="269"/>
                    <a:pt x="401" y="269"/>
                    <a:pt x="402" y="268"/>
                  </a:cubicBezTo>
                  <a:cubicBezTo>
                    <a:pt x="403" y="264"/>
                    <a:pt x="400" y="264"/>
                    <a:pt x="400" y="262"/>
                  </a:cubicBezTo>
                  <a:cubicBezTo>
                    <a:pt x="401" y="261"/>
                    <a:pt x="404" y="260"/>
                    <a:pt x="403" y="257"/>
                  </a:cubicBezTo>
                  <a:cubicBezTo>
                    <a:pt x="401" y="257"/>
                    <a:pt x="401" y="256"/>
                    <a:pt x="402" y="254"/>
                  </a:cubicBezTo>
                  <a:cubicBezTo>
                    <a:pt x="400" y="255"/>
                    <a:pt x="398" y="254"/>
                    <a:pt x="397" y="256"/>
                  </a:cubicBezTo>
                  <a:moveTo>
                    <a:pt x="232" y="289"/>
                  </a:moveTo>
                  <a:cubicBezTo>
                    <a:pt x="231" y="295"/>
                    <a:pt x="240" y="292"/>
                    <a:pt x="241" y="289"/>
                  </a:cubicBezTo>
                  <a:cubicBezTo>
                    <a:pt x="237" y="288"/>
                    <a:pt x="235" y="288"/>
                    <a:pt x="232" y="289"/>
                  </a:cubicBezTo>
                  <a:moveTo>
                    <a:pt x="261" y="524"/>
                  </a:moveTo>
                  <a:cubicBezTo>
                    <a:pt x="263" y="519"/>
                    <a:pt x="270" y="519"/>
                    <a:pt x="268" y="511"/>
                  </a:cubicBezTo>
                  <a:cubicBezTo>
                    <a:pt x="267" y="512"/>
                    <a:pt x="264" y="512"/>
                    <a:pt x="262" y="511"/>
                  </a:cubicBezTo>
                  <a:cubicBezTo>
                    <a:pt x="259" y="511"/>
                    <a:pt x="257" y="510"/>
                    <a:pt x="255" y="512"/>
                  </a:cubicBezTo>
                  <a:cubicBezTo>
                    <a:pt x="260" y="513"/>
                    <a:pt x="254" y="513"/>
                    <a:pt x="253" y="515"/>
                  </a:cubicBezTo>
                  <a:cubicBezTo>
                    <a:pt x="254" y="514"/>
                    <a:pt x="255" y="518"/>
                    <a:pt x="255" y="518"/>
                  </a:cubicBezTo>
                  <a:cubicBezTo>
                    <a:pt x="255" y="520"/>
                    <a:pt x="255" y="522"/>
                    <a:pt x="253" y="522"/>
                  </a:cubicBezTo>
                  <a:cubicBezTo>
                    <a:pt x="253" y="522"/>
                    <a:pt x="252" y="521"/>
                    <a:pt x="252" y="522"/>
                  </a:cubicBezTo>
                  <a:cubicBezTo>
                    <a:pt x="253" y="524"/>
                    <a:pt x="256" y="524"/>
                    <a:pt x="259" y="524"/>
                  </a:cubicBezTo>
                  <a:cubicBezTo>
                    <a:pt x="260" y="524"/>
                    <a:pt x="260" y="524"/>
                    <a:pt x="261" y="524"/>
                  </a:cubicBezTo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4" name="Freeform 88"/>
            <p:cNvSpPr>
              <a:spLocks/>
            </p:cNvSpPr>
            <p:nvPr/>
          </p:nvSpPr>
          <p:spPr bwMode="auto">
            <a:xfrm>
              <a:off x="2352849" y="1820417"/>
              <a:ext cx="52388" cy="25400"/>
            </a:xfrm>
            <a:custGeom>
              <a:avLst/>
              <a:gdLst>
                <a:gd name="T0" fmla="*/ 11 w 16"/>
                <a:gd name="T1" fmla="*/ 0 h 8"/>
                <a:gd name="T2" fmla="*/ 14 w 16"/>
                <a:gd name="T3" fmla="*/ 7 h 8"/>
                <a:gd name="T4" fmla="*/ 0 w 16"/>
                <a:gd name="T5" fmla="*/ 3 h 8"/>
                <a:gd name="T6" fmla="*/ 11 w 1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11" y="0"/>
                  </a:moveTo>
                  <a:cubicBezTo>
                    <a:pt x="11" y="3"/>
                    <a:pt x="16" y="2"/>
                    <a:pt x="14" y="7"/>
                  </a:cubicBezTo>
                  <a:cubicBezTo>
                    <a:pt x="7" y="8"/>
                    <a:pt x="3" y="6"/>
                    <a:pt x="0" y="3"/>
                  </a:cubicBezTo>
                  <a:cubicBezTo>
                    <a:pt x="2" y="1"/>
                    <a:pt x="7" y="1"/>
                    <a:pt x="11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5" name="Freeform 89"/>
            <p:cNvSpPr>
              <a:spLocks noEditPoints="1"/>
            </p:cNvSpPr>
            <p:nvPr/>
          </p:nvSpPr>
          <p:spPr bwMode="auto">
            <a:xfrm>
              <a:off x="2456037" y="1868042"/>
              <a:ext cx="487363" cy="341313"/>
            </a:xfrm>
            <a:custGeom>
              <a:avLst/>
              <a:gdLst>
                <a:gd name="T0" fmla="*/ 15 w 152"/>
                <a:gd name="T1" fmla="*/ 6 h 106"/>
                <a:gd name="T2" fmla="*/ 20 w 152"/>
                <a:gd name="T3" fmla="*/ 5 h 106"/>
                <a:gd name="T4" fmla="*/ 20 w 152"/>
                <a:gd name="T5" fmla="*/ 7 h 106"/>
                <a:gd name="T6" fmla="*/ 20 w 152"/>
                <a:gd name="T7" fmla="*/ 12 h 106"/>
                <a:gd name="T8" fmla="*/ 24 w 152"/>
                <a:gd name="T9" fmla="*/ 22 h 106"/>
                <a:gd name="T10" fmla="*/ 32 w 152"/>
                <a:gd name="T11" fmla="*/ 6 h 106"/>
                <a:gd name="T12" fmla="*/ 44 w 152"/>
                <a:gd name="T13" fmla="*/ 5 h 106"/>
                <a:gd name="T14" fmla="*/ 51 w 152"/>
                <a:gd name="T15" fmla="*/ 17 h 106"/>
                <a:gd name="T16" fmla="*/ 60 w 152"/>
                <a:gd name="T17" fmla="*/ 15 h 106"/>
                <a:gd name="T18" fmla="*/ 73 w 152"/>
                <a:gd name="T19" fmla="*/ 14 h 106"/>
                <a:gd name="T20" fmla="*/ 78 w 152"/>
                <a:gd name="T21" fmla="*/ 19 h 106"/>
                <a:gd name="T22" fmla="*/ 83 w 152"/>
                <a:gd name="T23" fmla="*/ 21 h 106"/>
                <a:gd name="T24" fmla="*/ 85 w 152"/>
                <a:gd name="T25" fmla="*/ 22 h 106"/>
                <a:gd name="T26" fmla="*/ 97 w 152"/>
                <a:gd name="T27" fmla="*/ 25 h 106"/>
                <a:gd name="T28" fmla="*/ 107 w 152"/>
                <a:gd name="T29" fmla="*/ 30 h 106"/>
                <a:gd name="T30" fmla="*/ 111 w 152"/>
                <a:gd name="T31" fmla="*/ 34 h 106"/>
                <a:gd name="T32" fmla="*/ 118 w 152"/>
                <a:gd name="T33" fmla="*/ 40 h 106"/>
                <a:gd name="T34" fmla="*/ 113 w 152"/>
                <a:gd name="T35" fmla="*/ 50 h 106"/>
                <a:gd name="T36" fmla="*/ 124 w 152"/>
                <a:gd name="T37" fmla="*/ 51 h 106"/>
                <a:gd name="T38" fmla="*/ 127 w 152"/>
                <a:gd name="T39" fmla="*/ 58 h 106"/>
                <a:gd name="T40" fmla="*/ 137 w 152"/>
                <a:gd name="T41" fmla="*/ 59 h 106"/>
                <a:gd name="T42" fmla="*/ 143 w 152"/>
                <a:gd name="T43" fmla="*/ 65 h 106"/>
                <a:gd name="T44" fmla="*/ 146 w 152"/>
                <a:gd name="T45" fmla="*/ 70 h 106"/>
                <a:gd name="T46" fmla="*/ 140 w 152"/>
                <a:gd name="T47" fmla="*/ 79 h 106"/>
                <a:gd name="T48" fmla="*/ 131 w 152"/>
                <a:gd name="T49" fmla="*/ 78 h 106"/>
                <a:gd name="T50" fmla="*/ 123 w 152"/>
                <a:gd name="T51" fmla="*/ 70 h 106"/>
                <a:gd name="T52" fmla="*/ 117 w 152"/>
                <a:gd name="T53" fmla="*/ 77 h 106"/>
                <a:gd name="T54" fmla="*/ 126 w 152"/>
                <a:gd name="T55" fmla="*/ 82 h 106"/>
                <a:gd name="T56" fmla="*/ 131 w 152"/>
                <a:gd name="T57" fmla="*/ 90 h 106"/>
                <a:gd name="T58" fmla="*/ 127 w 152"/>
                <a:gd name="T59" fmla="*/ 99 h 106"/>
                <a:gd name="T60" fmla="*/ 111 w 152"/>
                <a:gd name="T61" fmla="*/ 93 h 106"/>
                <a:gd name="T62" fmla="*/ 116 w 152"/>
                <a:gd name="T63" fmla="*/ 99 h 106"/>
                <a:gd name="T64" fmla="*/ 122 w 152"/>
                <a:gd name="T65" fmla="*/ 103 h 106"/>
                <a:gd name="T66" fmla="*/ 116 w 152"/>
                <a:gd name="T67" fmla="*/ 103 h 106"/>
                <a:gd name="T68" fmla="*/ 102 w 152"/>
                <a:gd name="T69" fmla="*/ 98 h 106"/>
                <a:gd name="T70" fmla="*/ 94 w 152"/>
                <a:gd name="T71" fmla="*/ 94 h 106"/>
                <a:gd name="T72" fmla="*/ 90 w 152"/>
                <a:gd name="T73" fmla="*/ 88 h 106"/>
                <a:gd name="T74" fmla="*/ 83 w 152"/>
                <a:gd name="T75" fmla="*/ 74 h 106"/>
                <a:gd name="T76" fmla="*/ 84 w 152"/>
                <a:gd name="T77" fmla="*/ 70 h 106"/>
                <a:gd name="T78" fmla="*/ 87 w 152"/>
                <a:gd name="T79" fmla="*/ 65 h 106"/>
                <a:gd name="T80" fmla="*/ 90 w 152"/>
                <a:gd name="T81" fmla="*/ 59 h 106"/>
                <a:gd name="T82" fmla="*/ 87 w 152"/>
                <a:gd name="T83" fmla="*/ 51 h 106"/>
                <a:gd name="T84" fmla="*/ 82 w 152"/>
                <a:gd name="T85" fmla="*/ 48 h 106"/>
                <a:gd name="T86" fmla="*/ 78 w 152"/>
                <a:gd name="T87" fmla="*/ 48 h 106"/>
                <a:gd name="T88" fmla="*/ 73 w 152"/>
                <a:gd name="T89" fmla="*/ 46 h 106"/>
                <a:gd name="T90" fmla="*/ 63 w 152"/>
                <a:gd name="T91" fmla="*/ 35 h 106"/>
                <a:gd name="T92" fmla="*/ 53 w 152"/>
                <a:gd name="T93" fmla="*/ 38 h 106"/>
                <a:gd name="T94" fmla="*/ 44 w 152"/>
                <a:gd name="T95" fmla="*/ 38 h 106"/>
                <a:gd name="T96" fmla="*/ 34 w 152"/>
                <a:gd name="T97" fmla="*/ 38 h 106"/>
                <a:gd name="T98" fmla="*/ 15 w 152"/>
                <a:gd name="T99" fmla="*/ 34 h 106"/>
                <a:gd name="T100" fmla="*/ 6 w 152"/>
                <a:gd name="T101" fmla="*/ 29 h 106"/>
                <a:gd name="T102" fmla="*/ 3 w 152"/>
                <a:gd name="T103" fmla="*/ 22 h 106"/>
                <a:gd name="T104" fmla="*/ 5 w 152"/>
                <a:gd name="T105" fmla="*/ 17 h 106"/>
                <a:gd name="T106" fmla="*/ 98 w 152"/>
                <a:gd name="T107" fmla="*/ 73 h 106"/>
                <a:gd name="T108" fmla="*/ 104 w 152"/>
                <a:gd name="T109" fmla="*/ 68 h 106"/>
                <a:gd name="T110" fmla="*/ 98 w 152"/>
                <a:gd name="T111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2" h="106">
                  <a:moveTo>
                    <a:pt x="6" y="7"/>
                  </a:moveTo>
                  <a:cubicBezTo>
                    <a:pt x="8" y="11"/>
                    <a:pt x="13" y="3"/>
                    <a:pt x="15" y="6"/>
                  </a:cubicBezTo>
                  <a:cubicBezTo>
                    <a:pt x="16" y="7"/>
                    <a:pt x="15" y="4"/>
                    <a:pt x="16" y="4"/>
                  </a:cubicBezTo>
                  <a:cubicBezTo>
                    <a:pt x="18" y="3"/>
                    <a:pt x="18" y="5"/>
                    <a:pt x="20" y="5"/>
                  </a:cubicBezTo>
                  <a:cubicBezTo>
                    <a:pt x="22" y="5"/>
                    <a:pt x="22" y="0"/>
                    <a:pt x="25" y="4"/>
                  </a:cubicBezTo>
                  <a:cubicBezTo>
                    <a:pt x="25" y="9"/>
                    <a:pt x="22" y="5"/>
                    <a:pt x="20" y="7"/>
                  </a:cubicBezTo>
                  <a:cubicBezTo>
                    <a:pt x="19" y="8"/>
                    <a:pt x="22" y="9"/>
                    <a:pt x="22" y="9"/>
                  </a:cubicBezTo>
                  <a:cubicBezTo>
                    <a:pt x="22" y="10"/>
                    <a:pt x="20" y="11"/>
                    <a:pt x="20" y="12"/>
                  </a:cubicBezTo>
                  <a:cubicBezTo>
                    <a:pt x="19" y="14"/>
                    <a:pt x="21" y="15"/>
                    <a:pt x="21" y="16"/>
                  </a:cubicBezTo>
                  <a:cubicBezTo>
                    <a:pt x="22" y="18"/>
                    <a:pt x="20" y="22"/>
                    <a:pt x="24" y="22"/>
                  </a:cubicBezTo>
                  <a:cubicBezTo>
                    <a:pt x="26" y="22"/>
                    <a:pt x="24" y="15"/>
                    <a:pt x="25" y="12"/>
                  </a:cubicBezTo>
                  <a:cubicBezTo>
                    <a:pt x="31" y="14"/>
                    <a:pt x="30" y="9"/>
                    <a:pt x="32" y="6"/>
                  </a:cubicBezTo>
                  <a:cubicBezTo>
                    <a:pt x="34" y="9"/>
                    <a:pt x="37" y="4"/>
                    <a:pt x="39" y="7"/>
                  </a:cubicBezTo>
                  <a:cubicBezTo>
                    <a:pt x="41" y="7"/>
                    <a:pt x="40" y="4"/>
                    <a:pt x="44" y="5"/>
                  </a:cubicBezTo>
                  <a:cubicBezTo>
                    <a:pt x="43" y="10"/>
                    <a:pt x="47" y="10"/>
                    <a:pt x="50" y="11"/>
                  </a:cubicBezTo>
                  <a:cubicBezTo>
                    <a:pt x="49" y="15"/>
                    <a:pt x="49" y="14"/>
                    <a:pt x="51" y="17"/>
                  </a:cubicBezTo>
                  <a:cubicBezTo>
                    <a:pt x="53" y="16"/>
                    <a:pt x="55" y="16"/>
                    <a:pt x="56" y="17"/>
                  </a:cubicBezTo>
                  <a:cubicBezTo>
                    <a:pt x="59" y="18"/>
                    <a:pt x="59" y="15"/>
                    <a:pt x="60" y="15"/>
                  </a:cubicBezTo>
                  <a:cubicBezTo>
                    <a:pt x="62" y="14"/>
                    <a:pt x="64" y="16"/>
                    <a:pt x="64" y="14"/>
                  </a:cubicBezTo>
                  <a:cubicBezTo>
                    <a:pt x="68" y="15"/>
                    <a:pt x="69" y="15"/>
                    <a:pt x="73" y="14"/>
                  </a:cubicBezTo>
                  <a:cubicBezTo>
                    <a:pt x="72" y="16"/>
                    <a:pt x="76" y="15"/>
                    <a:pt x="75" y="15"/>
                  </a:cubicBezTo>
                  <a:cubicBezTo>
                    <a:pt x="77" y="16"/>
                    <a:pt x="77" y="18"/>
                    <a:pt x="78" y="19"/>
                  </a:cubicBezTo>
                  <a:cubicBezTo>
                    <a:pt x="79" y="19"/>
                    <a:pt x="81" y="19"/>
                    <a:pt x="82" y="20"/>
                  </a:cubicBezTo>
                  <a:cubicBezTo>
                    <a:pt x="82" y="20"/>
                    <a:pt x="81" y="21"/>
                    <a:pt x="83" y="21"/>
                  </a:cubicBezTo>
                  <a:cubicBezTo>
                    <a:pt x="86" y="21"/>
                    <a:pt x="82" y="23"/>
                    <a:pt x="84" y="25"/>
                  </a:cubicBezTo>
                  <a:cubicBezTo>
                    <a:pt x="85" y="26"/>
                    <a:pt x="85" y="23"/>
                    <a:pt x="85" y="22"/>
                  </a:cubicBezTo>
                  <a:cubicBezTo>
                    <a:pt x="87" y="24"/>
                    <a:pt x="87" y="26"/>
                    <a:pt x="90" y="26"/>
                  </a:cubicBezTo>
                  <a:cubicBezTo>
                    <a:pt x="93" y="27"/>
                    <a:pt x="94" y="25"/>
                    <a:pt x="97" y="25"/>
                  </a:cubicBezTo>
                  <a:cubicBezTo>
                    <a:pt x="96" y="30"/>
                    <a:pt x="104" y="27"/>
                    <a:pt x="104" y="31"/>
                  </a:cubicBezTo>
                  <a:cubicBezTo>
                    <a:pt x="106" y="31"/>
                    <a:pt x="107" y="31"/>
                    <a:pt x="107" y="30"/>
                  </a:cubicBezTo>
                  <a:cubicBezTo>
                    <a:pt x="108" y="31"/>
                    <a:pt x="109" y="33"/>
                    <a:pt x="109" y="35"/>
                  </a:cubicBezTo>
                  <a:cubicBezTo>
                    <a:pt x="110" y="35"/>
                    <a:pt x="111" y="35"/>
                    <a:pt x="111" y="34"/>
                  </a:cubicBezTo>
                  <a:cubicBezTo>
                    <a:pt x="113" y="36"/>
                    <a:pt x="114" y="38"/>
                    <a:pt x="118" y="38"/>
                  </a:cubicBezTo>
                  <a:cubicBezTo>
                    <a:pt x="117" y="39"/>
                    <a:pt x="117" y="40"/>
                    <a:pt x="118" y="40"/>
                  </a:cubicBezTo>
                  <a:cubicBezTo>
                    <a:pt x="119" y="42"/>
                    <a:pt x="114" y="44"/>
                    <a:pt x="118" y="45"/>
                  </a:cubicBezTo>
                  <a:cubicBezTo>
                    <a:pt x="117" y="47"/>
                    <a:pt x="113" y="47"/>
                    <a:pt x="113" y="50"/>
                  </a:cubicBezTo>
                  <a:cubicBezTo>
                    <a:pt x="116" y="55"/>
                    <a:pt x="122" y="49"/>
                    <a:pt x="123" y="54"/>
                  </a:cubicBezTo>
                  <a:cubicBezTo>
                    <a:pt x="124" y="54"/>
                    <a:pt x="124" y="52"/>
                    <a:pt x="124" y="51"/>
                  </a:cubicBezTo>
                  <a:cubicBezTo>
                    <a:pt x="126" y="51"/>
                    <a:pt x="125" y="54"/>
                    <a:pt x="126" y="55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28" y="58"/>
                    <a:pt x="130" y="55"/>
                    <a:pt x="129" y="60"/>
                  </a:cubicBezTo>
                  <a:cubicBezTo>
                    <a:pt x="132" y="60"/>
                    <a:pt x="133" y="58"/>
                    <a:pt x="137" y="59"/>
                  </a:cubicBezTo>
                  <a:cubicBezTo>
                    <a:pt x="138" y="60"/>
                    <a:pt x="138" y="61"/>
                    <a:pt x="138" y="63"/>
                  </a:cubicBezTo>
                  <a:cubicBezTo>
                    <a:pt x="141" y="63"/>
                    <a:pt x="145" y="61"/>
                    <a:pt x="143" y="65"/>
                  </a:cubicBezTo>
                  <a:cubicBezTo>
                    <a:pt x="148" y="63"/>
                    <a:pt x="145" y="66"/>
                    <a:pt x="150" y="67"/>
                  </a:cubicBezTo>
                  <a:cubicBezTo>
                    <a:pt x="152" y="69"/>
                    <a:pt x="146" y="70"/>
                    <a:pt x="146" y="70"/>
                  </a:cubicBezTo>
                  <a:cubicBezTo>
                    <a:pt x="145" y="71"/>
                    <a:pt x="147" y="72"/>
                    <a:pt x="147" y="72"/>
                  </a:cubicBezTo>
                  <a:cubicBezTo>
                    <a:pt x="144" y="75"/>
                    <a:pt x="141" y="74"/>
                    <a:pt x="140" y="79"/>
                  </a:cubicBezTo>
                  <a:cubicBezTo>
                    <a:pt x="138" y="79"/>
                    <a:pt x="137" y="79"/>
                    <a:pt x="137" y="80"/>
                  </a:cubicBezTo>
                  <a:cubicBezTo>
                    <a:pt x="136" y="80"/>
                    <a:pt x="131" y="80"/>
                    <a:pt x="131" y="78"/>
                  </a:cubicBezTo>
                  <a:cubicBezTo>
                    <a:pt x="131" y="75"/>
                    <a:pt x="124" y="78"/>
                    <a:pt x="126" y="73"/>
                  </a:cubicBezTo>
                  <a:cubicBezTo>
                    <a:pt x="124" y="73"/>
                    <a:pt x="123" y="72"/>
                    <a:pt x="123" y="70"/>
                  </a:cubicBezTo>
                  <a:cubicBezTo>
                    <a:pt x="122" y="70"/>
                    <a:pt x="120" y="70"/>
                    <a:pt x="118" y="70"/>
                  </a:cubicBezTo>
                  <a:cubicBezTo>
                    <a:pt x="115" y="70"/>
                    <a:pt x="118" y="75"/>
                    <a:pt x="117" y="77"/>
                  </a:cubicBezTo>
                  <a:cubicBezTo>
                    <a:pt x="117" y="79"/>
                    <a:pt x="120" y="79"/>
                    <a:pt x="121" y="82"/>
                  </a:cubicBezTo>
                  <a:cubicBezTo>
                    <a:pt x="124" y="80"/>
                    <a:pt x="125" y="85"/>
                    <a:pt x="126" y="82"/>
                  </a:cubicBezTo>
                  <a:cubicBezTo>
                    <a:pt x="128" y="83"/>
                    <a:pt x="128" y="86"/>
                    <a:pt x="128" y="89"/>
                  </a:cubicBezTo>
                  <a:cubicBezTo>
                    <a:pt x="128" y="91"/>
                    <a:pt x="130" y="90"/>
                    <a:pt x="131" y="90"/>
                  </a:cubicBezTo>
                  <a:cubicBezTo>
                    <a:pt x="132" y="94"/>
                    <a:pt x="130" y="99"/>
                    <a:pt x="129" y="102"/>
                  </a:cubicBezTo>
                  <a:cubicBezTo>
                    <a:pt x="127" y="103"/>
                    <a:pt x="128" y="100"/>
                    <a:pt x="127" y="99"/>
                  </a:cubicBezTo>
                  <a:cubicBezTo>
                    <a:pt x="125" y="98"/>
                    <a:pt x="121" y="99"/>
                    <a:pt x="121" y="95"/>
                  </a:cubicBezTo>
                  <a:cubicBezTo>
                    <a:pt x="116" y="96"/>
                    <a:pt x="116" y="91"/>
                    <a:pt x="111" y="93"/>
                  </a:cubicBezTo>
                  <a:cubicBezTo>
                    <a:pt x="111" y="95"/>
                    <a:pt x="115" y="94"/>
                    <a:pt x="116" y="95"/>
                  </a:cubicBezTo>
                  <a:cubicBezTo>
                    <a:pt x="111" y="99"/>
                    <a:pt x="120" y="97"/>
                    <a:pt x="116" y="99"/>
                  </a:cubicBezTo>
                  <a:cubicBezTo>
                    <a:pt x="116" y="101"/>
                    <a:pt x="119" y="101"/>
                    <a:pt x="121" y="102"/>
                  </a:cubicBezTo>
                  <a:cubicBezTo>
                    <a:pt x="121" y="102"/>
                    <a:pt x="121" y="103"/>
                    <a:pt x="122" y="103"/>
                  </a:cubicBezTo>
                  <a:cubicBezTo>
                    <a:pt x="124" y="103"/>
                    <a:pt x="124" y="104"/>
                    <a:pt x="124" y="106"/>
                  </a:cubicBezTo>
                  <a:cubicBezTo>
                    <a:pt x="121" y="106"/>
                    <a:pt x="118" y="105"/>
                    <a:pt x="116" y="103"/>
                  </a:cubicBezTo>
                  <a:cubicBezTo>
                    <a:pt x="114" y="102"/>
                    <a:pt x="111" y="102"/>
                    <a:pt x="108" y="100"/>
                  </a:cubicBezTo>
                  <a:cubicBezTo>
                    <a:pt x="107" y="100"/>
                    <a:pt x="103" y="98"/>
                    <a:pt x="102" y="98"/>
                  </a:cubicBezTo>
                  <a:cubicBezTo>
                    <a:pt x="100" y="98"/>
                    <a:pt x="100" y="96"/>
                    <a:pt x="99" y="95"/>
                  </a:cubicBezTo>
                  <a:cubicBezTo>
                    <a:pt x="98" y="95"/>
                    <a:pt x="95" y="95"/>
                    <a:pt x="94" y="94"/>
                  </a:cubicBezTo>
                  <a:cubicBezTo>
                    <a:pt x="93" y="93"/>
                    <a:pt x="94" y="92"/>
                    <a:pt x="93" y="90"/>
                  </a:cubicBezTo>
                  <a:cubicBezTo>
                    <a:pt x="92" y="90"/>
                    <a:pt x="89" y="90"/>
                    <a:pt x="90" y="88"/>
                  </a:cubicBezTo>
                  <a:cubicBezTo>
                    <a:pt x="85" y="88"/>
                    <a:pt x="85" y="83"/>
                    <a:pt x="82" y="80"/>
                  </a:cubicBezTo>
                  <a:cubicBezTo>
                    <a:pt x="83" y="80"/>
                    <a:pt x="81" y="76"/>
                    <a:pt x="83" y="74"/>
                  </a:cubicBezTo>
                  <a:cubicBezTo>
                    <a:pt x="85" y="74"/>
                    <a:pt x="85" y="74"/>
                    <a:pt x="85" y="74"/>
                  </a:cubicBezTo>
                  <a:cubicBezTo>
                    <a:pt x="86" y="73"/>
                    <a:pt x="84" y="72"/>
                    <a:pt x="84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6" y="66"/>
                    <a:pt x="87" y="65"/>
                  </a:cubicBezTo>
                  <a:cubicBezTo>
                    <a:pt x="87" y="65"/>
                    <a:pt x="89" y="66"/>
                    <a:pt x="89" y="65"/>
                  </a:cubicBezTo>
                  <a:cubicBezTo>
                    <a:pt x="91" y="64"/>
                    <a:pt x="89" y="60"/>
                    <a:pt x="90" y="59"/>
                  </a:cubicBezTo>
                  <a:cubicBezTo>
                    <a:pt x="90" y="58"/>
                    <a:pt x="88" y="58"/>
                    <a:pt x="87" y="58"/>
                  </a:cubicBezTo>
                  <a:cubicBezTo>
                    <a:pt x="87" y="56"/>
                    <a:pt x="87" y="54"/>
                    <a:pt x="87" y="51"/>
                  </a:cubicBezTo>
                  <a:cubicBezTo>
                    <a:pt x="85" y="51"/>
                    <a:pt x="84" y="52"/>
                    <a:pt x="84" y="53"/>
                  </a:cubicBezTo>
                  <a:cubicBezTo>
                    <a:pt x="82" y="52"/>
                    <a:pt x="83" y="49"/>
                    <a:pt x="82" y="48"/>
                  </a:cubicBezTo>
                  <a:cubicBezTo>
                    <a:pt x="81" y="47"/>
                    <a:pt x="80" y="49"/>
                    <a:pt x="79" y="49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7" y="47"/>
                    <a:pt x="76" y="45"/>
                    <a:pt x="75" y="45"/>
                  </a:cubicBezTo>
                  <a:cubicBezTo>
                    <a:pt x="74" y="45"/>
                    <a:pt x="74" y="47"/>
                    <a:pt x="73" y="46"/>
                  </a:cubicBezTo>
                  <a:cubicBezTo>
                    <a:pt x="72" y="46"/>
                    <a:pt x="71" y="43"/>
                    <a:pt x="68" y="44"/>
                  </a:cubicBezTo>
                  <a:cubicBezTo>
                    <a:pt x="73" y="38"/>
                    <a:pt x="61" y="41"/>
                    <a:pt x="63" y="35"/>
                  </a:cubicBezTo>
                  <a:cubicBezTo>
                    <a:pt x="59" y="35"/>
                    <a:pt x="56" y="35"/>
                    <a:pt x="56" y="39"/>
                  </a:cubicBezTo>
                  <a:cubicBezTo>
                    <a:pt x="55" y="40"/>
                    <a:pt x="53" y="38"/>
                    <a:pt x="53" y="38"/>
                  </a:cubicBezTo>
                  <a:cubicBezTo>
                    <a:pt x="52" y="38"/>
                    <a:pt x="51" y="39"/>
                    <a:pt x="49" y="39"/>
                  </a:cubicBezTo>
                  <a:cubicBezTo>
                    <a:pt x="47" y="39"/>
                    <a:pt x="46" y="37"/>
                    <a:pt x="44" y="38"/>
                  </a:cubicBezTo>
                  <a:cubicBezTo>
                    <a:pt x="41" y="38"/>
                    <a:pt x="41" y="39"/>
                    <a:pt x="39" y="39"/>
                  </a:cubicBezTo>
                  <a:cubicBezTo>
                    <a:pt x="36" y="39"/>
                    <a:pt x="35" y="38"/>
                    <a:pt x="34" y="38"/>
                  </a:cubicBezTo>
                  <a:cubicBezTo>
                    <a:pt x="28" y="37"/>
                    <a:pt x="23" y="38"/>
                    <a:pt x="17" y="36"/>
                  </a:cubicBezTo>
                  <a:cubicBezTo>
                    <a:pt x="17" y="36"/>
                    <a:pt x="15" y="34"/>
                    <a:pt x="15" y="34"/>
                  </a:cubicBezTo>
                  <a:cubicBezTo>
                    <a:pt x="13" y="33"/>
                    <a:pt x="11" y="34"/>
                    <a:pt x="11" y="31"/>
                  </a:cubicBezTo>
                  <a:cubicBezTo>
                    <a:pt x="9" y="31"/>
                    <a:pt x="5" y="33"/>
                    <a:pt x="6" y="29"/>
                  </a:cubicBezTo>
                  <a:cubicBezTo>
                    <a:pt x="10" y="30"/>
                    <a:pt x="11" y="27"/>
                    <a:pt x="13" y="26"/>
                  </a:cubicBezTo>
                  <a:cubicBezTo>
                    <a:pt x="12" y="24"/>
                    <a:pt x="5" y="26"/>
                    <a:pt x="3" y="22"/>
                  </a:cubicBezTo>
                  <a:cubicBezTo>
                    <a:pt x="2" y="22"/>
                    <a:pt x="2" y="23"/>
                    <a:pt x="2" y="24"/>
                  </a:cubicBezTo>
                  <a:cubicBezTo>
                    <a:pt x="0" y="23"/>
                    <a:pt x="3" y="18"/>
                    <a:pt x="5" y="17"/>
                  </a:cubicBezTo>
                  <a:cubicBezTo>
                    <a:pt x="4" y="13"/>
                    <a:pt x="7" y="12"/>
                    <a:pt x="6" y="7"/>
                  </a:cubicBezTo>
                  <a:close/>
                  <a:moveTo>
                    <a:pt x="98" y="73"/>
                  </a:moveTo>
                  <a:cubicBezTo>
                    <a:pt x="99" y="70"/>
                    <a:pt x="104" y="72"/>
                    <a:pt x="107" y="72"/>
                  </a:cubicBezTo>
                  <a:cubicBezTo>
                    <a:pt x="107" y="69"/>
                    <a:pt x="105" y="69"/>
                    <a:pt x="104" y="68"/>
                  </a:cubicBezTo>
                  <a:cubicBezTo>
                    <a:pt x="103" y="66"/>
                    <a:pt x="99" y="67"/>
                    <a:pt x="97" y="65"/>
                  </a:cubicBezTo>
                  <a:cubicBezTo>
                    <a:pt x="97" y="67"/>
                    <a:pt x="95" y="73"/>
                    <a:pt x="98" y="7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6" name="Freeform 90"/>
            <p:cNvSpPr>
              <a:spLocks/>
            </p:cNvSpPr>
            <p:nvPr/>
          </p:nvSpPr>
          <p:spPr bwMode="auto">
            <a:xfrm>
              <a:off x="1981374" y="1888680"/>
              <a:ext cx="298450" cy="150813"/>
            </a:xfrm>
            <a:custGeom>
              <a:avLst/>
              <a:gdLst>
                <a:gd name="T0" fmla="*/ 10 w 93"/>
                <a:gd name="T1" fmla="*/ 35 h 47"/>
                <a:gd name="T2" fmla="*/ 11 w 93"/>
                <a:gd name="T3" fmla="*/ 32 h 47"/>
                <a:gd name="T4" fmla="*/ 16 w 93"/>
                <a:gd name="T5" fmla="*/ 30 h 47"/>
                <a:gd name="T6" fmla="*/ 19 w 93"/>
                <a:gd name="T7" fmla="*/ 29 h 47"/>
                <a:gd name="T8" fmla="*/ 33 w 93"/>
                <a:gd name="T9" fmla="*/ 28 h 47"/>
                <a:gd name="T10" fmla="*/ 19 w 93"/>
                <a:gd name="T11" fmla="*/ 27 h 47"/>
                <a:gd name="T12" fmla="*/ 18 w 93"/>
                <a:gd name="T13" fmla="*/ 25 h 47"/>
                <a:gd name="T14" fmla="*/ 14 w 93"/>
                <a:gd name="T15" fmla="*/ 27 h 47"/>
                <a:gd name="T16" fmla="*/ 6 w 93"/>
                <a:gd name="T17" fmla="*/ 25 h 47"/>
                <a:gd name="T18" fmla="*/ 13 w 93"/>
                <a:gd name="T19" fmla="*/ 20 h 47"/>
                <a:gd name="T20" fmla="*/ 16 w 93"/>
                <a:gd name="T21" fmla="*/ 20 h 47"/>
                <a:gd name="T22" fmla="*/ 3 w 93"/>
                <a:gd name="T23" fmla="*/ 18 h 47"/>
                <a:gd name="T24" fmla="*/ 0 w 93"/>
                <a:gd name="T25" fmla="*/ 14 h 47"/>
                <a:gd name="T26" fmla="*/ 6 w 93"/>
                <a:gd name="T27" fmla="*/ 9 h 47"/>
                <a:gd name="T28" fmla="*/ 6 w 93"/>
                <a:gd name="T29" fmla="*/ 8 h 47"/>
                <a:gd name="T30" fmla="*/ 19 w 93"/>
                <a:gd name="T31" fmla="*/ 3 h 47"/>
                <a:gd name="T32" fmla="*/ 23 w 93"/>
                <a:gd name="T33" fmla="*/ 0 h 47"/>
                <a:gd name="T34" fmla="*/ 25 w 93"/>
                <a:gd name="T35" fmla="*/ 1 h 47"/>
                <a:gd name="T36" fmla="*/ 28 w 93"/>
                <a:gd name="T37" fmla="*/ 6 h 47"/>
                <a:gd name="T38" fmla="*/ 25 w 93"/>
                <a:gd name="T39" fmla="*/ 8 h 47"/>
                <a:gd name="T40" fmla="*/ 28 w 93"/>
                <a:gd name="T41" fmla="*/ 9 h 47"/>
                <a:gd name="T42" fmla="*/ 29 w 93"/>
                <a:gd name="T43" fmla="*/ 6 h 47"/>
                <a:gd name="T44" fmla="*/ 37 w 93"/>
                <a:gd name="T45" fmla="*/ 5 h 47"/>
                <a:gd name="T46" fmla="*/ 40 w 93"/>
                <a:gd name="T47" fmla="*/ 11 h 47"/>
                <a:gd name="T48" fmla="*/ 45 w 93"/>
                <a:gd name="T49" fmla="*/ 9 h 47"/>
                <a:gd name="T50" fmla="*/ 49 w 93"/>
                <a:gd name="T51" fmla="*/ 5 h 47"/>
                <a:gd name="T52" fmla="*/ 53 w 93"/>
                <a:gd name="T53" fmla="*/ 6 h 47"/>
                <a:gd name="T54" fmla="*/ 54 w 93"/>
                <a:gd name="T55" fmla="*/ 11 h 47"/>
                <a:gd name="T56" fmla="*/ 57 w 93"/>
                <a:gd name="T57" fmla="*/ 16 h 47"/>
                <a:gd name="T58" fmla="*/ 62 w 93"/>
                <a:gd name="T59" fmla="*/ 13 h 47"/>
                <a:gd name="T60" fmla="*/ 58 w 93"/>
                <a:gd name="T61" fmla="*/ 10 h 47"/>
                <a:gd name="T62" fmla="*/ 58 w 93"/>
                <a:gd name="T63" fmla="*/ 3 h 47"/>
                <a:gd name="T64" fmla="*/ 63 w 93"/>
                <a:gd name="T65" fmla="*/ 1 h 47"/>
                <a:gd name="T66" fmla="*/ 68 w 93"/>
                <a:gd name="T67" fmla="*/ 10 h 47"/>
                <a:gd name="T68" fmla="*/ 72 w 93"/>
                <a:gd name="T69" fmla="*/ 13 h 47"/>
                <a:gd name="T70" fmla="*/ 74 w 93"/>
                <a:gd name="T71" fmla="*/ 16 h 47"/>
                <a:gd name="T72" fmla="*/ 73 w 93"/>
                <a:gd name="T73" fmla="*/ 20 h 47"/>
                <a:gd name="T74" fmla="*/ 77 w 93"/>
                <a:gd name="T75" fmla="*/ 25 h 47"/>
                <a:gd name="T76" fmla="*/ 88 w 93"/>
                <a:gd name="T77" fmla="*/ 27 h 47"/>
                <a:gd name="T78" fmla="*/ 92 w 93"/>
                <a:gd name="T79" fmla="*/ 30 h 47"/>
                <a:gd name="T80" fmla="*/ 93 w 93"/>
                <a:gd name="T81" fmla="*/ 33 h 47"/>
                <a:gd name="T82" fmla="*/ 83 w 93"/>
                <a:gd name="T83" fmla="*/ 33 h 47"/>
                <a:gd name="T84" fmla="*/ 86 w 93"/>
                <a:gd name="T85" fmla="*/ 42 h 47"/>
                <a:gd name="T86" fmla="*/ 72 w 93"/>
                <a:gd name="T87" fmla="*/ 42 h 47"/>
                <a:gd name="T88" fmla="*/ 54 w 93"/>
                <a:gd name="T89" fmla="*/ 42 h 47"/>
                <a:gd name="T90" fmla="*/ 48 w 93"/>
                <a:gd name="T91" fmla="*/ 43 h 47"/>
                <a:gd name="T92" fmla="*/ 47 w 93"/>
                <a:gd name="T93" fmla="*/ 45 h 47"/>
                <a:gd name="T94" fmla="*/ 30 w 93"/>
                <a:gd name="T95" fmla="*/ 45 h 47"/>
                <a:gd name="T96" fmla="*/ 25 w 93"/>
                <a:gd name="T97" fmla="*/ 38 h 47"/>
                <a:gd name="T98" fmla="*/ 15 w 93"/>
                <a:gd name="T99" fmla="*/ 35 h 47"/>
                <a:gd name="T100" fmla="*/ 14 w 93"/>
                <a:gd name="T101" fmla="*/ 37 h 47"/>
                <a:gd name="T102" fmla="*/ 14 w 93"/>
                <a:gd name="T103" fmla="*/ 34 h 47"/>
                <a:gd name="T104" fmla="*/ 10 w 93"/>
                <a:gd name="T105" fmla="*/ 3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3" h="47">
                  <a:moveTo>
                    <a:pt x="10" y="35"/>
                  </a:moveTo>
                  <a:cubicBezTo>
                    <a:pt x="8" y="36"/>
                    <a:pt x="10" y="32"/>
                    <a:pt x="11" y="32"/>
                  </a:cubicBezTo>
                  <a:cubicBezTo>
                    <a:pt x="12" y="30"/>
                    <a:pt x="15" y="31"/>
                    <a:pt x="16" y="30"/>
                  </a:cubicBezTo>
                  <a:cubicBezTo>
                    <a:pt x="18" y="30"/>
                    <a:pt x="18" y="29"/>
                    <a:pt x="19" y="29"/>
                  </a:cubicBezTo>
                  <a:cubicBezTo>
                    <a:pt x="24" y="28"/>
                    <a:pt x="30" y="31"/>
                    <a:pt x="33" y="28"/>
                  </a:cubicBezTo>
                  <a:cubicBezTo>
                    <a:pt x="32" y="25"/>
                    <a:pt x="24" y="28"/>
                    <a:pt x="19" y="27"/>
                  </a:cubicBezTo>
                  <a:cubicBezTo>
                    <a:pt x="18" y="26"/>
                    <a:pt x="17" y="25"/>
                    <a:pt x="18" y="25"/>
                  </a:cubicBezTo>
                  <a:cubicBezTo>
                    <a:pt x="17" y="25"/>
                    <a:pt x="16" y="27"/>
                    <a:pt x="14" y="27"/>
                  </a:cubicBezTo>
                  <a:cubicBezTo>
                    <a:pt x="12" y="26"/>
                    <a:pt x="9" y="25"/>
                    <a:pt x="6" y="25"/>
                  </a:cubicBezTo>
                  <a:cubicBezTo>
                    <a:pt x="3" y="22"/>
                    <a:pt x="13" y="23"/>
                    <a:pt x="13" y="20"/>
                  </a:cubicBezTo>
                  <a:cubicBezTo>
                    <a:pt x="13" y="18"/>
                    <a:pt x="16" y="20"/>
                    <a:pt x="16" y="20"/>
                  </a:cubicBezTo>
                  <a:cubicBezTo>
                    <a:pt x="16" y="13"/>
                    <a:pt x="9" y="20"/>
                    <a:pt x="3" y="18"/>
                  </a:cubicBezTo>
                  <a:cubicBezTo>
                    <a:pt x="0" y="16"/>
                    <a:pt x="5" y="14"/>
                    <a:pt x="0" y="14"/>
                  </a:cubicBezTo>
                  <a:cubicBezTo>
                    <a:pt x="1" y="12"/>
                    <a:pt x="2" y="8"/>
                    <a:pt x="6" y="9"/>
                  </a:cubicBezTo>
                  <a:cubicBezTo>
                    <a:pt x="8" y="9"/>
                    <a:pt x="7" y="7"/>
                    <a:pt x="6" y="8"/>
                  </a:cubicBezTo>
                  <a:cubicBezTo>
                    <a:pt x="9" y="5"/>
                    <a:pt x="14" y="4"/>
                    <a:pt x="19" y="3"/>
                  </a:cubicBezTo>
                  <a:cubicBezTo>
                    <a:pt x="20" y="2"/>
                    <a:pt x="20" y="0"/>
                    <a:pt x="23" y="0"/>
                  </a:cubicBezTo>
                  <a:cubicBezTo>
                    <a:pt x="23" y="1"/>
                    <a:pt x="24" y="1"/>
                    <a:pt x="25" y="1"/>
                  </a:cubicBezTo>
                  <a:cubicBezTo>
                    <a:pt x="25" y="5"/>
                    <a:pt x="23" y="6"/>
                    <a:pt x="28" y="6"/>
                  </a:cubicBezTo>
                  <a:cubicBezTo>
                    <a:pt x="28" y="8"/>
                    <a:pt x="26" y="7"/>
                    <a:pt x="25" y="8"/>
                  </a:cubicBezTo>
                  <a:cubicBezTo>
                    <a:pt x="25" y="8"/>
                    <a:pt x="27" y="9"/>
                    <a:pt x="28" y="9"/>
                  </a:cubicBezTo>
                  <a:cubicBezTo>
                    <a:pt x="29" y="9"/>
                    <a:pt x="28" y="7"/>
                    <a:pt x="29" y="6"/>
                  </a:cubicBezTo>
                  <a:cubicBezTo>
                    <a:pt x="32" y="5"/>
                    <a:pt x="34" y="6"/>
                    <a:pt x="37" y="5"/>
                  </a:cubicBezTo>
                  <a:cubicBezTo>
                    <a:pt x="38" y="7"/>
                    <a:pt x="41" y="8"/>
                    <a:pt x="40" y="11"/>
                  </a:cubicBezTo>
                  <a:cubicBezTo>
                    <a:pt x="43" y="11"/>
                    <a:pt x="42" y="8"/>
                    <a:pt x="45" y="9"/>
                  </a:cubicBezTo>
                  <a:cubicBezTo>
                    <a:pt x="47" y="8"/>
                    <a:pt x="48" y="6"/>
                    <a:pt x="49" y="5"/>
                  </a:cubicBezTo>
                  <a:cubicBezTo>
                    <a:pt x="50" y="6"/>
                    <a:pt x="51" y="6"/>
                    <a:pt x="53" y="6"/>
                  </a:cubicBezTo>
                  <a:cubicBezTo>
                    <a:pt x="54" y="8"/>
                    <a:pt x="53" y="10"/>
                    <a:pt x="54" y="11"/>
                  </a:cubicBezTo>
                  <a:cubicBezTo>
                    <a:pt x="55" y="13"/>
                    <a:pt x="58" y="13"/>
                    <a:pt x="57" y="16"/>
                  </a:cubicBezTo>
                  <a:cubicBezTo>
                    <a:pt x="59" y="16"/>
                    <a:pt x="59" y="13"/>
                    <a:pt x="62" y="13"/>
                  </a:cubicBezTo>
                  <a:cubicBezTo>
                    <a:pt x="62" y="11"/>
                    <a:pt x="59" y="11"/>
                    <a:pt x="58" y="10"/>
                  </a:cubicBezTo>
                  <a:cubicBezTo>
                    <a:pt x="57" y="8"/>
                    <a:pt x="59" y="6"/>
                    <a:pt x="58" y="3"/>
                  </a:cubicBezTo>
                  <a:cubicBezTo>
                    <a:pt x="60" y="3"/>
                    <a:pt x="61" y="1"/>
                    <a:pt x="63" y="1"/>
                  </a:cubicBezTo>
                  <a:cubicBezTo>
                    <a:pt x="63" y="4"/>
                    <a:pt x="67" y="7"/>
                    <a:pt x="68" y="10"/>
                  </a:cubicBezTo>
                  <a:cubicBezTo>
                    <a:pt x="68" y="11"/>
                    <a:pt x="71" y="16"/>
                    <a:pt x="72" y="13"/>
                  </a:cubicBezTo>
                  <a:cubicBezTo>
                    <a:pt x="74" y="13"/>
                    <a:pt x="72" y="16"/>
                    <a:pt x="74" y="16"/>
                  </a:cubicBezTo>
                  <a:cubicBezTo>
                    <a:pt x="75" y="18"/>
                    <a:pt x="75" y="20"/>
                    <a:pt x="73" y="20"/>
                  </a:cubicBezTo>
                  <a:cubicBezTo>
                    <a:pt x="74" y="23"/>
                    <a:pt x="78" y="21"/>
                    <a:pt x="77" y="25"/>
                  </a:cubicBezTo>
                  <a:cubicBezTo>
                    <a:pt x="82" y="23"/>
                    <a:pt x="82" y="28"/>
                    <a:pt x="88" y="27"/>
                  </a:cubicBezTo>
                  <a:cubicBezTo>
                    <a:pt x="86" y="31"/>
                    <a:pt x="91" y="30"/>
                    <a:pt x="92" y="30"/>
                  </a:cubicBezTo>
                  <a:cubicBezTo>
                    <a:pt x="92" y="30"/>
                    <a:pt x="90" y="34"/>
                    <a:pt x="93" y="33"/>
                  </a:cubicBezTo>
                  <a:cubicBezTo>
                    <a:pt x="91" y="39"/>
                    <a:pt x="89" y="31"/>
                    <a:pt x="83" y="33"/>
                  </a:cubicBezTo>
                  <a:cubicBezTo>
                    <a:pt x="82" y="38"/>
                    <a:pt x="88" y="36"/>
                    <a:pt x="86" y="42"/>
                  </a:cubicBezTo>
                  <a:cubicBezTo>
                    <a:pt x="81" y="43"/>
                    <a:pt x="75" y="44"/>
                    <a:pt x="72" y="42"/>
                  </a:cubicBezTo>
                  <a:cubicBezTo>
                    <a:pt x="68" y="39"/>
                    <a:pt x="60" y="38"/>
                    <a:pt x="54" y="42"/>
                  </a:cubicBezTo>
                  <a:cubicBezTo>
                    <a:pt x="53" y="43"/>
                    <a:pt x="51" y="42"/>
                    <a:pt x="48" y="43"/>
                  </a:cubicBezTo>
                  <a:cubicBezTo>
                    <a:pt x="47" y="43"/>
                    <a:pt x="47" y="44"/>
                    <a:pt x="47" y="45"/>
                  </a:cubicBezTo>
                  <a:cubicBezTo>
                    <a:pt x="44" y="43"/>
                    <a:pt x="37" y="47"/>
                    <a:pt x="30" y="45"/>
                  </a:cubicBezTo>
                  <a:cubicBezTo>
                    <a:pt x="29" y="43"/>
                    <a:pt x="27" y="41"/>
                    <a:pt x="25" y="38"/>
                  </a:cubicBezTo>
                  <a:cubicBezTo>
                    <a:pt x="21" y="38"/>
                    <a:pt x="15" y="39"/>
                    <a:pt x="15" y="35"/>
                  </a:cubicBezTo>
                  <a:cubicBezTo>
                    <a:pt x="14" y="35"/>
                    <a:pt x="14" y="36"/>
                    <a:pt x="14" y="37"/>
                  </a:cubicBezTo>
                  <a:cubicBezTo>
                    <a:pt x="12" y="36"/>
                    <a:pt x="13" y="34"/>
                    <a:pt x="14" y="34"/>
                  </a:cubicBezTo>
                  <a:cubicBezTo>
                    <a:pt x="14" y="32"/>
                    <a:pt x="10" y="34"/>
                    <a:pt x="10" y="35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7" name="Freeform 91"/>
            <p:cNvSpPr>
              <a:spLocks noEditPoints="1"/>
            </p:cNvSpPr>
            <p:nvPr/>
          </p:nvSpPr>
          <p:spPr bwMode="auto">
            <a:xfrm>
              <a:off x="1187624" y="1923605"/>
              <a:ext cx="2136775" cy="2482850"/>
            </a:xfrm>
            <a:custGeom>
              <a:avLst/>
              <a:gdLst>
                <a:gd name="T0" fmla="*/ 441 w 667"/>
                <a:gd name="T1" fmla="*/ 44 h 774"/>
                <a:gd name="T2" fmla="*/ 398 w 667"/>
                <a:gd name="T3" fmla="*/ 76 h 774"/>
                <a:gd name="T4" fmla="*/ 384 w 667"/>
                <a:gd name="T5" fmla="*/ 122 h 774"/>
                <a:gd name="T6" fmla="*/ 441 w 667"/>
                <a:gd name="T7" fmla="*/ 159 h 774"/>
                <a:gd name="T8" fmla="*/ 465 w 667"/>
                <a:gd name="T9" fmla="*/ 122 h 774"/>
                <a:gd name="T10" fmla="*/ 503 w 667"/>
                <a:gd name="T11" fmla="*/ 99 h 774"/>
                <a:gd name="T12" fmla="*/ 542 w 667"/>
                <a:gd name="T13" fmla="*/ 120 h 774"/>
                <a:gd name="T14" fmla="*/ 563 w 667"/>
                <a:gd name="T15" fmla="*/ 165 h 774"/>
                <a:gd name="T16" fmla="*/ 505 w 667"/>
                <a:gd name="T17" fmla="*/ 188 h 774"/>
                <a:gd name="T18" fmla="*/ 533 w 667"/>
                <a:gd name="T19" fmla="*/ 203 h 774"/>
                <a:gd name="T20" fmla="*/ 533 w 667"/>
                <a:gd name="T21" fmla="*/ 211 h 774"/>
                <a:gd name="T22" fmla="*/ 491 w 667"/>
                <a:gd name="T23" fmla="*/ 232 h 774"/>
                <a:gd name="T24" fmla="*/ 449 w 667"/>
                <a:gd name="T25" fmla="*/ 284 h 774"/>
                <a:gd name="T26" fmla="*/ 415 w 667"/>
                <a:gd name="T27" fmla="*/ 297 h 774"/>
                <a:gd name="T28" fmla="*/ 358 w 667"/>
                <a:gd name="T29" fmla="*/ 331 h 774"/>
                <a:gd name="T30" fmla="*/ 396 w 667"/>
                <a:gd name="T31" fmla="*/ 349 h 774"/>
                <a:gd name="T32" fmla="*/ 437 w 667"/>
                <a:gd name="T33" fmla="*/ 407 h 774"/>
                <a:gd name="T34" fmla="*/ 490 w 667"/>
                <a:gd name="T35" fmla="*/ 399 h 774"/>
                <a:gd name="T36" fmla="*/ 555 w 667"/>
                <a:gd name="T37" fmla="*/ 413 h 774"/>
                <a:gd name="T38" fmla="*/ 644 w 667"/>
                <a:gd name="T39" fmla="*/ 469 h 774"/>
                <a:gd name="T40" fmla="*/ 660 w 667"/>
                <a:gd name="T41" fmla="*/ 553 h 774"/>
                <a:gd name="T42" fmla="*/ 618 w 667"/>
                <a:gd name="T43" fmla="*/ 584 h 774"/>
                <a:gd name="T44" fmla="*/ 577 w 667"/>
                <a:gd name="T45" fmla="*/ 645 h 774"/>
                <a:gd name="T46" fmla="*/ 534 w 667"/>
                <a:gd name="T47" fmla="*/ 679 h 774"/>
                <a:gd name="T48" fmla="*/ 518 w 667"/>
                <a:gd name="T49" fmla="*/ 715 h 774"/>
                <a:gd name="T50" fmla="*/ 520 w 667"/>
                <a:gd name="T51" fmla="*/ 768 h 774"/>
                <a:gd name="T52" fmla="*/ 476 w 667"/>
                <a:gd name="T53" fmla="*/ 737 h 774"/>
                <a:gd name="T54" fmla="*/ 484 w 667"/>
                <a:gd name="T55" fmla="*/ 680 h 774"/>
                <a:gd name="T56" fmla="*/ 499 w 667"/>
                <a:gd name="T57" fmla="*/ 578 h 774"/>
                <a:gd name="T58" fmla="*/ 464 w 667"/>
                <a:gd name="T59" fmla="*/ 521 h 774"/>
                <a:gd name="T60" fmla="*/ 451 w 667"/>
                <a:gd name="T61" fmla="*/ 452 h 774"/>
                <a:gd name="T62" fmla="*/ 423 w 667"/>
                <a:gd name="T63" fmla="*/ 406 h 774"/>
                <a:gd name="T64" fmla="*/ 384 w 667"/>
                <a:gd name="T65" fmla="*/ 375 h 774"/>
                <a:gd name="T66" fmla="*/ 343 w 667"/>
                <a:gd name="T67" fmla="*/ 365 h 774"/>
                <a:gd name="T68" fmla="*/ 292 w 667"/>
                <a:gd name="T69" fmla="*/ 310 h 774"/>
                <a:gd name="T70" fmla="*/ 288 w 667"/>
                <a:gd name="T71" fmla="*/ 325 h 774"/>
                <a:gd name="T72" fmla="*/ 251 w 667"/>
                <a:gd name="T73" fmla="*/ 277 h 774"/>
                <a:gd name="T74" fmla="*/ 208 w 667"/>
                <a:gd name="T75" fmla="*/ 173 h 774"/>
                <a:gd name="T76" fmla="*/ 201 w 667"/>
                <a:gd name="T77" fmla="*/ 160 h 774"/>
                <a:gd name="T78" fmla="*/ 161 w 667"/>
                <a:gd name="T79" fmla="*/ 122 h 774"/>
                <a:gd name="T80" fmla="*/ 101 w 667"/>
                <a:gd name="T81" fmla="*/ 97 h 774"/>
                <a:gd name="T82" fmla="*/ 61 w 667"/>
                <a:gd name="T83" fmla="*/ 121 h 774"/>
                <a:gd name="T84" fmla="*/ 39 w 667"/>
                <a:gd name="T85" fmla="*/ 130 h 774"/>
                <a:gd name="T86" fmla="*/ 30 w 667"/>
                <a:gd name="T87" fmla="*/ 109 h 774"/>
                <a:gd name="T88" fmla="*/ 25 w 667"/>
                <a:gd name="T89" fmla="*/ 67 h 774"/>
                <a:gd name="T90" fmla="*/ 30 w 667"/>
                <a:gd name="T91" fmla="*/ 53 h 774"/>
                <a:gd name="T92" fmla="*/ 34 w 667"/>
                <a:gd name="T93" fmla="*/ 19 h 774"/>
                <a:gd name="T94" fmla="*/ 126 w 667"/>
                <a:gd name="T95" fmla="*/ 22 h 774"/>
                <a:gd name="T96" fmla="*/ 193 w 667"/>
                <a:gd name="T97" fmla="*/ 25 h 774"/>
                <a:gd name="T98" fmla="*/ 251 w 667"/>
                <a:gd name="T99" fmla="*/ 28 h 774"/>
                <a:gd name="T100" fmla="*/ 321 w 667"/>
                <a:gd name="T101" fmla="*/ 39 h 774"/>
                <a:gd name="T102" fmla="*/ 370 w 667"/>
                <a:gd name="T103" fmla="*/ 41 h 774"/>
                <a:gd name="T104" fmla="*/ 382 w 667"/>
                <a:gd name="T105" fmla="*/ 12 h 774"/>
                <a:gd name="T106" fmla="*/ 256 w 667"/>
                <a:gd name="T107" fmla="*/ 52 h 774"/>
                <a:gd name="T108" fmla="*/ 224 w 667"/>
                <a:gd name="T109" fmla="*/ 62 h 774"/>
                <a:gd name="T110" fmla="*/ 287 w 667"/>
                <a:gd name="T111" fmla="*/ 90 h 774"/>
                <a:gd name="T112" fmla="*/ 269 w 667"/>
                <a:gd name="T113" fmla="*/ 83 h 774"/>
                <a:gd name="T114" fmla="*/ 359 w 667"/>
                <a:gd name="T115" fmla="*/ 169 h 774"/>
                <a:gd name="T116" fmla="*/ 388 w 667"/>
                <a:gd name="T117" fmla="*/ 199 h 774"/>
                <a:gd name="T118" fmla="*/ 413 w 667"/>
                <a:gd name="T119" fmla="*/ 183 h 774"/>
                <a:gd name="T120" fmla="*/ 408 w 667"/>
                <a:gd name="T121" fmla="*/ 229 h 774"/>
                <a:gd name="T122" fmla="*/ 462 w 667"/>
                <a:gd name="T123" fmla="*/ 216 h 774"/>
                <a:gd name="T124" fmla="*/ 436 w 667"/>
                <a:gd name="T125" fmla="*/ 228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67" h="774">
                  <a:moveTo>
                    <a:pt x="406" y="42"/>
                  </a:moveTo>
                  <a:cubicBezTo>
                    <a:pt x="406" y="43"/>
                    <a:pt x="407" y="43"/>
                    <a:pt x="407" y="43"/>
                  </a:cubicBezTo>
                  <a:cubicBezTo>
                    <a:pt x="408" y="42"/>
                    <a:pt x="409" y="42"/>
                    <a:pt x="408" y="46"/>
                  </a:cubicBezTo>
                  <a:cubicBezTo>
                    <a:pt x="409" y="46"/>
                    <a:pt x="411" y="46"/>
                    <a:pt x="412" y="46"/>
                  </a:cubicBezTo>
                  <a:cubicBezTo>
                    <a:pt x="414" y="45"/>
                    <a:pt x="415" y="43"/>
                    <a:pt x="415" y="39"/>
                  </a:cubicBezTo>
                  <a:cubicBezTo>
                    <a:pt x="416" y="39"/>
                    <a:pt x="417" y="38"/>
                    <a:pt x="417" y="36"/>
                  </a:cubicBezTo>
                  <a:cubicBezTo>
                    <a:pt x="419" y="36"/>
                    <a:pt x="419" y="35"/>
                    <a:pt x="420" y="34"/>
                  </a:cubicBezTo>
                  <a:cubicBezTo>
                    <a:pt x="420" y="33"/>
                    <a:pt x="420" y="32"/>
                    <a:pt x="422" y="33"/>
                  </a:cubicBezTo>
                  <a:cubicBezTo>
                    <a:pt x="422" y="30"/>
                    <a:pt x="422" y="27"/>
                    <a:pt x="422" y="24"/>
                  </a:cubicBezTo>
                  <a:cubicBezTo>
                    <a:pt x="426" y="24"/>
                    <a:pt x="429" y="23"/>
                    <a:pt x="432" y="24"/>
                  </a:cubicBezTo>
                  <a:cubicBezTo>
                    <a:pt x="434" y="25"/>
                    <a:pt x="433" y="27"/>
                    <a:pt x="433" y="28"/>
                  </a:cubicBezTo>
                  <a:cubicBezTo>
                    <a:pt x="434" y="28"/>
                    <a:pt x="434" y="28"/>
                    <a:pt x="435" y="28"/>
                  </a:cubicBezTo>
                  <a:cubicBezTo>
                    <a:pt x="435" y="28"/>
                    <a:pt x="436" y="28"/>
                    <a:pt x="436" y="28"/>
                  </a:cubicBezTo>
                  <a:cubicBezTo>
                    <a:pt x="438" y="29"/>
                    <a:pt x="438" y="30"/>
                    <a:pt x="440" y="31"/>
                  </a:cubicBezTo>
                  <a:cubicBezTo>
                    <a:pt x="440" y="35"/>
                    <a:pt x="438" y="36"/>
                    <a:pt x="436" y="37"/>
                  </a:cubicBezTo>
                  <a:cubicBezTo>
                    <a:pt x="439" y="39"/>
                    <a:pt x="438" y="44"/>
                    <a:pt x="441" y="44"/>
                  </a:cubicBezTo>
                  <a:cubicBezTo>
                    <a:pt x="440" y="47"/>
                    <a:pt x="437" y="48"/>
                    <a:pt x="436" y="51"/>
                  </a:cubicBezTo>
                  <a:cubicBezTo>
                    <a:pt x="435" y="51"/>
                    <a:pt x="435" y="51"/>
                    <a:pt x="434" y="51"/>
                  </a:cubicBezTo>
                  <a:cubicBezTo>
                    <a:pt x="433" y="52"/>
                    <a:pt x="433" y="52"/>
                    <a:pt x="432" y="51"/>
                  </a:cubicBezTo>
                  <a:cubicBezTo>
                    <a:pt x="430" y="52"/>
                    <a:pt x="430" y="55"/>
                    <a:pt x="428" y="57"/>
                  </a:cubicBezTo>
                  <a:cubicBezTo>
                    <a:pt x="427" y="56"/>
                    <a:pt x="429" y="54"/>
                    <a:pt x="423" y="55"/>
                  </a:cubicBezTo>
                  <a:cubicBezTo>
                    <a:pt x="423" y="53"/>
                    <a:pt x="425" y="54"/>
                    <a:pt x="426" y="53"/>
                  </a:cubicBezTo>
                  <a:cubicBezTo>
                    <a:pt x="424" y="51"/>
                    <a:pt x="422" y="52"/>
                    <a:pt x="420" y="53"/>
                  </a:cubicBezTo>
                  <a:cubicBezTo>
                    <a:pt x="418" y="53"/>
                    <a:pt x="416" y="54"/>
                    <a:pt x="415" y="53"/>
                  </a:cubicBezTo>
                  <a:cubicBezTo>
                    <a:pt x="416" y="57"/>
                    <a:pt x="415" y="56"/>
                    <a:pt x="415" y="61"/>
                  </a:cubicBezTo>
                  <a:cubicBezTo>
                    <a:pt x="413" y="61"/>
                    <a:pt x="414" y="59"/>
                    <a:pt x="413" y="58"/>
                  </a:cubicBezTo>
                  <a:cubicBezTo>
                    <a:pt x="410" y="59"/>
                    <a:pt x="411" y="63"/>
                    <a:pt x="407" y="62"/>
                  </a:cubicBezTo>
                  <a:cubicBezTo>
                    <a:pt x="407" y="63"/>
                    <a:pt x="409" y="63"/>
                    <a:pt x="409" y="65"/>
                  </a:cubicBezTo>
                  <a:cubicBezTo>
                    <a:pt x="410" y="67"/>
                    <a:pt x="408" y="67"/>
                    <a:pt x="408" y="70"/>
                  </a:cubicBezTo>
                  <a:cubicBezTo>
                    <a:pt x="407" y="68"/>
                    <a:pt x="405" y="70"/>
                    <a:pt x="403" y="71"/>
                  </a:cubicBezTo>
                  <a:cubicBezTo>
                    <a:pt x="402" y="73"/>
                    <a:pt x="401" y="74"/>
                    <a:pt x="401" y="73"/>
                  </a:cubicBezTo>
                  <a:cubicBezTo>
                    <a:pt x="400" y="73"/>
                    <a:pt x="398" y="72"/>
                    <a:pt x="398" y="76"/>
                  </a:cubicBezTo>
                  <a:cubicBezTo>
                    <a:pt x="396" y="76"/>
                    <a:pt x="395" y="76"/>
                    <a:pt x="393" y="76"/>
                  </a:cubicBezTo>
                  <a:cubicBezTo>
                    <a:pt x="391" y="76"/>
                    <a:pt x="392" y="79"/>
                    <a:pt x="392" y="81"/>
                  </a:cubicBezTo>
                  <a:cubicBezTo>
                    <a:pt x="390" y="80"/>
                    <a:pt x="389" y="80"/>
                    <a:pt x="389" y="82"/>
                  </a:cubicBezTo>
                  <a:cubicBezTo>
                    <a:pt x="387" y="80"/>
                    <a:pt x="386" y="82"/>
                    <a:pt x="383" y="82"/>
                  </a:cubicBezTo>
                  <a:cubicBezTo>
                    <a:pt x="384" y="83"/>
                    <a:pt x="384" y="85"/>
                    <a:pt x="384" y="87"/>
                  </a:cubicBezTo>
                  <a:cubicBezTo>
                    <a:pt x="381" y="84"/>
                    <a:pt x="382" y="88"/>
                    <a:pt x="380" y="91"/>
                  </a:cubicBezTo>
                  <a:cubicBezTo>
                    <a:pt x="379" y="94"/>
                    <a:pt x="376" y="97"/>
                    <a:pt x="375" y="102"/>
                  </a:cubicBezTo>
                  <a:cubicBezTo>
                    <a:pt x="373" y="104"/>
                    <a:pt x="371" y="108"/>
                    <a:pt x="369" y="110"/>
                  </a:cubicBezTo>
                  <a:cubicBezTo>
                    <a:pt x="369" y="112"/>
                    <a:pt x="370" y="110"/>
                    <a:pt x="370" y="110"/>
                  </a:cubicBezTo>
                  <a:cubicBezTo>
                    <a:pt x="372" y="110"/>
                    <a:pt x="371" y="111"/>
                    <a:pt x="372" y="111"/>
                  </a:cubicBezTo>
                  <a:cubicBezTo>
                    <a:pt x="372" y="112"/>
                    <a:pt x="374" y="114"/>
                    <a:pt x="374" y="114"/>
                  </a:cubicBezTo>
                  <a:cubicBezTo>
                    <a:pt x="375" y="114"/>
                    <a:pt x="375" y="114"/>
                    <a:pt x="376" y="113"/>
                  </a:cubicBezTo>
                  <a:cubicBezTo>
                    <a:pt x="376" y="113"/>
                    <a:pt x="377" y="112"/>
                    <a:pt x="379" y="114"/>
                  </a:cubicBezTo>
                  <a:cubicBezTo>
                    <a:pt x="380" y="114"/>
                    <a:pt x="380" y="115"/>
                    <a:pt x="382" y="115"/>
                  </a:cubicBezTo>
                  <a:cubicBezTo>
                    <a:pt x="382" y="117"/>
                    <a:pt x="382" y="118"/>
                    <a:pt x="382" y="120"/>
                  </a:cubicBezTo>
                  <a:cubicBezTo>
                    <a:pt x="382" y="121"/>
                    <a:pt x="384" y="121"/>
                    <a:pt x="384" y="122"/>
                  </a:cubicBezTo>
                  <a:cubicBezTo>
                    <a:pt x="385" y="124"/>
                    <a:pt x="387" y="124"/>
                    <a:pt x="387" y="126"/>
                  </a:cubicBezTo>
                  <a:cubicBezTo>
                    <a:pt x="390" y="126"/>
                    <a:pt x="392" y="126"/>
                    <a:pt x="395" y="126"/>
                  </a:cubicBezTo>
                  <a:cubicBezTo>
                    <a:pt x="397" y="127"/>
                    <a:pt x="400" y="127"/>
                    <a:pt x="402" y="126"/>
                  </a:cubicBezTo>
                  <a:cubicBezTo>
                    <a:pt x="403" y="131"/>
                    <a:pt x="408" y="130"/>
                    <a:pt x="411" y="133"/>
                  </a:cubicBezTo>
                  <a:cubicBezTo>
                    <a:pt x="411" y="133"/>
                    <a:pt x="412" y="132"/>
                    <a:pt x="412" y="134"/>
                  </a:cubicBezTo>
                  <a:cubicBezTo>
                    <a:pt x="412" y="136"/>
                    <a:pt x="413" y="134"/>
                    <a:pt x="413" y="134"/>
                  </a:cubicBezTo>
                  <a:cubicBezTo>
                    <a:pt x="415" y="134"/>
                    <a:pt x="415" y="136"/>
                    <a:pt x="416" y="136"/>
                  </a:cubicBezTo>
                  <a:cubicBezTo>
                    <a:pt x="418" y="137"/>
                    <a:pt x="420" y="136"/>
                    <a:pt x="420" y="139"/>
                  </a:cubicBezTo>
                  <a:cubicBezTo>
                    <a:pt x="426" y="139"/>
                    <a:pt x="430" y="141"/>
                    <a:pt x="436" y="141"/>
                  </a:cubicBezTo>
                  <a:cubicBezTo>
                    <a:pt x="436" y="145"/>
                    <a:pt x="435" y="149"/>
                    <a:pt x="437" y="151"/>
                  </a:cubicBezTo>
                  <a:cubicBezTo>
                    <a:pt x="437" y="151"/>
                    <a:pt x="437" y="152"/>
                    <a:pt x="438" y="152"/>
                  </a:cubicBezTo>
                  <a:cubicBezTo>
                    <a:pt x="438" y="153"/>
                    <a:pt x="439" y="153"/>
                    <a:pt x="438" y="153"/>
                  </a:cubicBezTo>
                  <a:cubicBezTo>
                    <a:pt x="439" y="154"/>
                    <a:pt x="437" y="155"/>
                    <a:pt x="437" y="155"/>
                  </a:cubicBezTo>
                  <a:cubicBezTo>
                    <a:pt x="438" y="156"/>
                    <a:pt x="438" y="156"/>
                    <a:pt x="439" y="156"/>
                  </a:cubicBezTo>
                  <a:cubicBezTo>
                    <a:pt x="439" y="156"/>
                    <a:pt x="439" y="156"/>
                    <a:pt x="440" y="156"/>
                  </a:cubicBezTo>
                  <a:cubicBezTo>
                    <a:pt x="440" y="157"/>
                    <a:pt x="437" y="160"/>
                    <a:pt x="441" y="159"/>
                  </a:cubicBezTo>
                  <a:cubicBezTo>
                    <a:pt x="440" y="160"/>
                    <a:pt x="440" y="161"/>
                    <a:pt x="440" y="163"/>
                  </a:cubicBezTo>
                  <a:cubicBezTo>
                    <a:pt x="440" y="164"/>
                    <a:pt x="441" y="163"/>
                    <a:pt x="441" y="163"/>
                  </a:cubicBezTo>
                  <a:cubicBezTo>
                    <a:pt x="443" y="163"/>
                    <a:pt x="442" y="165"/>
                    <a:pt x="442" y="165"/>
                  </a:cubicBezTo>
                  <a:cubicBezTo>
                    <a:pt x="442" y="165"/>
                    <a:pt x="443" y="165"/>
                    <a:pt x="443" y="165"/>
                  </a:cubicBezTo>
                  <a:cubicBezTo>
                    <a:pt x="444" y="165"/>
                    <a:pt x="445" y="165"/>
                    <a:pt x="445" y="165"/>
                  </a:cubicBezTo>
                  <a:cubicBezTo>
                    <a:pt x="446" y="167"/>
                    <a:pt x="451" y="167"/>
                    <a:pt x="455" y="165"/>
                  </a:cubicBezTo>
                  <a:cubicBezTo>
                    <a:pt x="456" y="160"/>
                    <a:pt x="456" y="158"/>
                    <a:pt x="455" y="153"/>
                  </a:cubicBezTo>
                  <a:cubicBezTo>
                    <a:pt x="455" y="151"/>
                    <a:pt x="453" y="152"/>
                    <a:pt x="452" y="151"/>
                  </a:cubicBezTo>
                  <a:cubicBezTo>
                    <a:pt x="451" y="150"/>
                    <a:pt x="454" y="145"/>
                    <a:pt x="450" y="146"/>
                  </a:cubicBezTo>
                  <a:cubicBezTo>
                    <a:pt x="451" y="145"/>
                    <a:pt x="453" y="145"/>
                    <a:pt x="452" y="143"/>
                  </a:cubicBezTo>
                  <a:cubicBezTo>
                    <a:pt x="455" y="143"/>
                    <a:pt x="457" y="142"/>
                    <a:pt x="458" y="142"/>
                  </a:cubicBezTo>
                  <a:cubicBezTo>
                    <a:pt x="459" y="141"/>
                    <a:pt x="459" y="140"/>
                    <a:pt x="461" y="140"/>
                  </a:cubicBezTo>
                  <a:cubicBezTo>
                    <a:pt x="463" y="140"/>
                    <a:pt x="462" y="137"/>
                    <a:pt x="462" y="136"/>
                  </a:cubicBezTo>
                  <a:cubicBezTo>
                    <a:pt x="462" y="136"/>
                    <a:pt x="463" y="137"/>
                    <a:pt x="463" y="137"/>
                  </a:cubicBezTo>
                  <a:cubicBezTo>
                    <a:pt x="464" y="137"/>
                    <a:pt x="466" y="137"/>
                    <a:pt x="466" y="136"/>
                  </a:cubicBezTo>
                  <a:cubicBezTo>
                    <a:pt x="463" y="131"/>
                    <a:pt x="468" y="126"/>
                    <a:pt x="465" y="122"/>
                  </a:cubicBezTo>
                  <a:cubicBezTo>
                    <a:pt x="465" y="121"/>
                    <a:pt x="463" y="122"/>
                    <a:pt x="464" y="122"/>
                  </a:cubicBezTo>
                  <a:cubicBezTo>
                    <a:pt x="462" y="121"/>
                    <a:pt x="464" y="118"/>
                    <a:pt x="460" y="119"/>
                  </a:cubicBezTo>
                  <a:cubicBezTo>
                    <a:pt x="460" y="116"/>
                    <a:pt x="458" y="116"/>
                    <a:pt x="459" y="114"/>
                  </a:cubicBezTo>
                  <a:cubicBezTo>
                    <a:pt x="458" y="111"/>
                    <a:pt x="460" y="110"/>
                    <a:pt x="462" y="110"/>
                  </a:cubicBezTo>
                  <a:cubicBezTo>
                    <a:pt x="460" y="109"/>
                    <a:pt x="464" y="101"/>
                    <a:pt x="459" y="101"/>
                  </a:cubicBezTo>
                  <a:cubicBezTo>
                    <a:pt x="460" y="100"/>
                    <a:pt x="460" y="99"/>
                    <a:pt x="460" y="97"/>
                  </a:cubicBezTo>
                  <a:cubicBezTo>
                    <a:pt x="460" y="98"/>
                    <a:pt x="458" y="97"/>
                    <a:pt x="459" y="96"/>
                  </a:cubicBezTo>
                  <a:cubicBezTo>
                    <a:pt x="459" y="96"/>
                    <a:pt x="460" y="96"/>
                    <a:pt x="460" y="95"/>
                  </a:cubicBezTo>
                  <a:cubicBezTo>
                    <a:pt x="460" y="94"/>
                    <a:pt x="459" y="94"/>
                    <a:pt x="459" y="92"/>
                  </a:cubicBezTo>
                  <a:cubicBezTo>
                    <a:pt x="459" y="91"/>
                    <a:pt x="461" y="88"/>
                    <a:pt x="459" y="87"/>
                  </a:cubicBezTo>
                  <a:cubicBezTo>
                    <a:pt x="459" y="85"/>
                    <a:pt x="469" y="84"/>
                    <a:pt x="467" y="89"/>
                  </a:cubicBezTo>
                  <a:cubicBezTo>
                    <a:pt x="469" y="88"/>
                    <a:pt x="470" y="88"/>
                    <a:pt x="472" y="89"/>
                  </a:cubicBezTo>
                  <a:cubicBezTo>
                    <a:pt x="476" y="89"/>
                    <a:pt x="480" y="89"/>
                    <a:pt x="481" y="86"/>
                  </a:cubicBezTo>
                  <a:cubicBezTo>
                    <a:pt x="484" y="90"/>
                    <a:pt x="491" y="89"/>
                    <a:pt x="490" y="96"/>
                  </a:cubicBezTo>
                  <a:cubicBezTo>
                    <a:pt x="494" y="96"/>
                    <a:pt x="497" y="96"/>
                    <a:pt x="500" y="96"/>
                  </a:cubicBezTo>
                  <a:cubicBezTo>
                    <a:pt x="500" y="98"/>
                    <a:pt x="501" y="98"/>
                    <a:pt x="503" y="99"/>
                  </a:cubicBezTo>
                  <a:cubicBezTo>
                    <a:pt x="503" y="101"/>
                    <a:pt x="502" y="104"/>
                    <a:pt x="503" y="106"/>
                  </a:cubicBezTo>
                  <a:cubicBezTo>
                    <a:pt x="503" y="109"/>
                    <a:pt x="506" y="112"/>
                    <a:pt x="504" y="112"/>
                  </a:cubicBezTo>
                  <a:cubicBezTo>
                    <a:pt x="504" y="114"/>
                    <a:pt x="506" y="113"/>
                    <a:pt x="508" y="114"/>
                  </a:cubicBezTo>
                  <a:cubicBezTo>
                    <a:pt x="507" y="118"/>
                    <a:pt x="512" y="115"/>
                    <a:pt x="509" y="119"/>
                  </a:cubicBezTo>
                  <a:cubicBezTo>
                    <a:pt x="512" y="119"/>
                    <a:pt x="513" y="119"/>
                    <a:pt x="515" y="118"/>
                  </a:cubicBezTo>
                  <a:cubicBezTo>
                    <a:pt x="517" y="118"/>
                    <a:pt x="518" y="117"/>
                    <a:pt x="520" y="117"/>
                  </a:cubicBezTo>
                  <a:cubicBezTo>
                    <a:pt x="521" y="116"/>
                    <a:pt x="520" y="115"/>
                    <a:pt x="519" y="115"/>
                  </a:cubicBezTo>
                  <a:cubicBezTo>
                    <a:pt x="520" y="112"/>
                    <a:pt x="521" y="112"/>
                    <a:pt x="523" y="114"/>
                  </a:cubicBezTo>
                  <a:cubicBezTo>
                    <a:pt x="521" y="110"/>
                    <a:pt x="526" y="110"/>
                    <a:pt x="527" y="109"/>
                  </a:cubicBezTo>
                  <a:cubicBezTo>
                    <a:pt x="528" y="108"/>
                    <a:pt x="526" y="108"/>
                    <a:pt x="525" y="107"/>
                  </a:cubicBezTo>
                  <a:cubicBezTo>
                    <a:pt x="525" y="106"/>
                    <a:pt x="528" y="105"/>
                    <a:pt x="531" y="105"/>
                  </a:cubicBezTo>
                  <a:cubicBezTo>
                    <a:pt x="528" y="108"/>
                    <a:pt x="530" y="108"/>
                    <a:pt x="533" y="111"/>
                  </a:cubicBezTo>
                  <a:cubicBezTo>
                    <a:pt x="535" y="113"/>
                    <a:pt x="536" y="116"/>
                    <a:pt x="541" y="116"/>
                  </a:cubicBezTo>
                  <a:cubicBezTo>
                    <a:pt x="540" y="118"/>
                    <a:pt x="538" y="117"/>
                    <a:pt x="538" y="119"/>
                  </a:cubicBezTo>
                  <a:cubicBezTo>
                    <a:pt x="539" y="120"/>
                    <a:pt x="541" y="120"/>
                    <a:pt x="541" y="122"/>
                  </a:cubicBezTo>
                  <a:cubicBezTo>
                    <a:pt x="542" y="123"/>
                    <a:pt x="541" y="120"/>
                    <a:pt x="542" y="120"/>
                  </a:cubicBezTo>
                  <a:cubicBezTo>
                    <a:pt x="544" y="119"/>
                    <a:pt x="543" y="121"/>
                    <a:pt x="543" y="122"/>
                  </a:cubicBezTo>
                  <a:cubicBezTo>
                    <a:pt x="543" y="123"/>
                    <a:pt x="543" y="124"/>
                    <a:pt x="546" y="124"/>
                  </a:cubicBezTo>
                  <a:cubicBezTo>
                    <a:pt x="543" y="127"/>
                    <a:pt x="547" y="129"/>
                    <a:pt x="543" y="131"/>
                  </a:cubicBezTo>
                  <a:cubicBezTo>
                    <a:pt x="543" y="134"/>
                    <a:pt x="547" y="133"/>
                    <a:pt x="548" y="134"/>
                  </a:cubicBezTo>
                  <a:cubicBezTo>
                    <a:pt x="549" y="134"/>
                    <a:pt x="546" y="136"/>
                    <a:pt x="547" y="136"/>
                  </a:cubicBezTo>
                  <a:cubicBezTo>
                    <a:pt x="548" y="137"/>
                    <a:pt x="550" y="137"/>
                    <a:pt x="551" y="138"/>
                  </a:cubicBezTo>
                  <a:cubicBezTo>
                    <a:pt x="552" y="138"/>
                    <a:pt x="552" y="140"/>
                    <a:pt x="553" y="140"/>
                  </a:cubicBezTo>
                  <a:cubicBezTo>
                    <a:pt x="555" y="141"/>
                    <a:pt x="558" y="142"/>
                    <a:pt x="560" y="144"/>
                  </a:cubicBezTo>
                  <a:cubicBezTo>
                    <a:pt x="560" y="144"/>
                    <a:pt x="561" y="143"/>
                    <a:pt x="561" y="143"/>
                  </a:cubicBezTo>
                  <a:cubicBezTo>
                    <a:pt x="562" y="142"/>
                    <a:pt x="563" y="140"/>
                    <a:pt x="563" y="143"/>
                  </a:cubicBezTo>
                  <a:cubicBezTo>
                    <a:pt x="563" y="146"/>
                    <a:pt x="560" y="146"/>
                    <a:pt x="557" y="146"/>
                  </a:cubicBezTo>
                  <a:cubicBezTo>
                    <a:pt x="559" y="149"/>
                    <a:pt x="563" y="150"/>
                    <a:pt x="567" y="150"/>
                  </a:cubicBezTo>
                  <a:cubicBezTo>
                    <a:pt x="567" y="152"/>
                    <a:pt x="568" y="153"/>
                    <a:pt x="570" y="153"/>
                  </a:cubicBezTo>
                  <a:cubicBezTo>
                    <a:pt x="569" y="155"/>
                    <a:pt x="570" y="157"/>
                    <a:pt x="572" y="156"/>
                  </a:cubicBezTo>
                  <a:cubicBezTo>
                    <a:pt x="571" y="158"/>
                    <a:pt x="570" y="160"/>
                    <a:pt x="571" y="163"/>
                  </a:cubicBezTo>
                  <a:cubicBezTo>
                    <a:pt x="568" y="163"/>
                    <a:pt x="566" y="164"/>
                    <a:pt x="563" y="165"/>
                  </a:cubicBezTo>
                  <a:cubicBezTo>
                    <a:pt x="563" y="166"/>
                    <a:pt x="564" y="166"/>
                    <a:pt x="562" y="167"/>
                  </a:cubicBezTo>
                  <a:cubicBezTo>
                    <a:pt x="561" y="167"/>
                    <a:pt x="560" y="167"/>
                    <a:pt x="560" y="168"/>
                  </a:cubicBezTo>
                  <a:cubicBezTo>
                    <a:pt x="559" y="170"/>
                    <a:pt x="557" y="168"/>
                    <a:pt x="557" y="168"/>
                  </a:cubicBezTo>
                  <a:cubicBezTo>
                    <a:pt x="556" y="168"/>
                    <a:pt x="555" y="170"/>
                    <a:pt x="555" y="170"/>
                  </a:cubicBezTo>
                  <a:cubicBezTo>
                    <a:pt x="554" y="171"/>
                    <a:pt x="554" y="174"/>
                    <a:pt x="553" y="174"/>
                  </a:cubicBezTo>
                  <a:cubicBezTo>
                    <a:pt x="553" y="175"/>
                    <a:pt x="552" y="174"/>
                    <a:pt x="551" y="174"/>
                  </a:cubicBezTo>
                  <a:cubicBezTo>
                    <a:pt x="550" y="174"/>
                    <a:pt x="549" y="174"/>
                    <a:pt x="551" y="175"/>
                  </a:cubicBezTo>
                  <a:cubicBezTo>
                    <a:pt x="550" y="177"/>
                    <a:pt x="547" y="177"/>
                    <a:pt x="545" y="177"/>
                  </a:cubicBezTo>
                  <a:cubicBezTo>
                    <a:pt x="544" y="177"/>
                    <a:pt x="544" y="177"/>
                    <a:pt x="543" y="177"/>
                  </a:cubicBezTo>
                  <a:cubicBezTo>
                    <a:pt x="540" y="177"/>
                    <a:pt x="538" y="177"/>
                    <a:pt x="536" y="177"/>
                  </a:cubicBezTo>
                  <a:cubicBezTo>
                    <a:pt x="534" y="177"/>
                    <a:pt x="533" y="176"/>
                    <a:pt x="532" y="175"/>
                  </a:cubicBezTo>
                  <a:cubicBezTo>
                    <a:pt x="526" y="174"/>
                    <a:pt x="521" y="176"/>
                    <a:pt x="515" y="177"/>
                  </a:cubicBezTo>
                  <a:cubicBezTo>
                    <a:pt x="511" y="178"/>
                    <a:pt x="509" y="183"/>
                    <a:pt x="504" y="184"/>
                  </a:cubicBezTo>
                  <a:cubicBezTo>
                    <a:pt x="507" y="187"/>
                    <a:pt x="502" y="187"/>
                    <a:pt x="500" y="189"/>
                  </a:cubicBezTo>
                  <a:cubicBezTo>
                    <a:pt x="501" y="190"/>
                    <a:pt x="502" y="191"/>
                    <a:pt x="502" y="193"/>
                  </a:cubicBezTo>
                  <a:cubicBezTo>
                    <a:pt x="503" y="192"/>
                    <a:pt x="504" y="189"/>
                    <a:pt x="505" y="188"/>
                  </a:cubicBezTo>
                  <a:cubicBezTo>
                    <a:pt x="506" y="187"/>
                    <a:pt x="510" y="188"/>
                    <a:pt x="510" y="185"/>
                  </a:cubicBezTo>
                  <a:cubicBezTo>
                    <a:pt x="510" y="183"/>
                    <a:pt x="511" y="184"/>
                    <a:pt x="512" y="185"/>
                  </a:cubicBezTo>
                  <a:cubicBezTo>
                    <a:pt x="512" y="185"/>
                    <a:pt x="513" y="186"/>
                    <a:pt x="513" y="183"/>
                  </a:cubicBezTo>
                  <a:cubicBezTo>
                    <a:pt x="514" y="182"/>
                    <a:pt x="514" y="183"/>
                    <a:pt x="515" y="183"/>
                  </a:cubicBezTo>
                  <a:cubicBezTo>
                    <a:pt x="515" y="184"/>
                    <a:pt x="515" y="184"/>
                    <a:pt x="515" y="184"/>
                  </a:cubicBezTo>
                  <a:cubicBezTo>
                    <a:pt x="517" y="184"/>
                    <a:pt x="516" y="182"/>
                    <a:pt x="517" y="182"/>
                  </a:cubicBezTo>
                  <a:cubicBezTo>
                    <a:pt x="518" y="181"/>
                    <a:pt x="519" y="181"/>
                    <a:pt x="521" y="182"/>
                  </a:cubicBezTo>
                  <a:cubicBezTo>
                    <a:pt x="522" y="182"/>
                    <a:pt x="524" y="182"/>
                    <a:pt x="525" y="182"/>
                  </a:cubicBezTo>
                  <a:cubicBezTo>
                    <a:pt x="526" y="183"/>
                    <a:pt x="527" y="182"/>
                    <a:pt x="527" y="182"/>
                  </a:cubicBezTo>
                  <a:cubicBezTo>
                    <a:pt x="528" y="181"/>
                    <a:pt x="528" y="183"/>
                    <a:pt x="528" y="184"/>
                  </a:cubicBezTo>
                  <a:cubicBezTo>
                    <a:pt x="528" y="186"/>
                    <a:pt x="527" y="188"/>
                    <a:pt x="525" y="187"/>
                  </a:cubicBezTo>
                  <a:cubicBezTo>
                    <a:pt x="528" y="190"/>
                    <a:pt x="523" y="191"/>
                    <a:pt x="524" y="195"/>
                  </a:cubicBezTo>
                  <a:cubicBezTo>
                    <a:pt x="525" y="196"/>
                    <a:pt x="526" y="198"/>
                    <a:pt x="525" y="199"/>
                  </a:cubicBezTo>
                  <a:cubicBezTo>
                    <a:pt x="526" y="198"/>
                    <a:pt x="528" y="198"/>
                    <a:pt x="528" y="199"/>
                  </a:cubicBezTo>
                  <a:cubicBezTo>
                    <a:pt x="528" y="201"/>
                    <a:pt x="530" y="200"/>
                    <a:pt x="531" y="201"/>
                  </a:cubicBezTo>
                  <a:cubicBezTo>
                    <a:pt x="531" y="201"/>
                    <a:pt x="533" y="203"/>
                    <a:pt x="533" y="203"/>
                  </a:cubicBezTo>
                  <a:cubicBezTo>
                    <a:pt x="533" y="203"/>
                    <a:pt x="534" y="203"/>
                    <a:pt x="534" y="203"/>
                  </a:cubicBezTo>
                  <a:cubicBezTo>
                    <a:pt x="535" y="203"/>
                    <a:pt x="535" y="203"/>
                    <a:pt x="536" y="203"/>
                  </a:cubicBezTo>
                  <a:cubicBezTo>
                    <a:pt x="536" y="203"/>
                    <a:pt x="537" y="204"/>
                    <a:pt x="537" y="204"/>
                  </a:cubicBezTo>
                  <a:cubicBezTo>
                    <a:pt x="538" y="204"/>
                    <a:pt x="538" y="204"/>
                    <a:pt x="539" y="204"/>
                  </a:cubicBezTo>
                  <a:cubicBezTo>
                    <a:pt x="540" y="203"/>
                    <a:pt x="541" y="203"/>
                    <a:pt x="542" y="204"/>
                  </a:cubicBezTo>
                  <a:cubicBezTo>
                    <a:pt x="543" y="205"/>
                    <a:pt x="542" y="202"/>
                    <a:pt x="543" y="202"/>
                  </a:cubicBezTo>
                  <a:cubicBezTo>
                    <a:pt x="546" y="202"/>
                    <a:pt x="546" y="202"/>
                    <a:pt x="546" y="202"/>
                  </a:cubicBezTo>
                  <a:cubicBezTo>
                    <a:pt x="546" y="201"/>
                    <a:pt x="545" y="199"/>
                    <a:pt x="546" y="198"/>
                  </a:cubicBezTo>
                  <a:cubicBezTo>
                    <a:pt x="548" y="198"/>
                    <a:pt x="548" y="199"/>
                    <a:pt x="548" y="201"/>
                  </a:cubicBezTo>
                  <a:cubicBezTo>
                    <a:pt x="549" y="202"/>
                    <a:pt x="552" y="202"/>
                    <a:pt x="551" y="206"/>
                  </a:cubicBezTo>
                  <a:cubicBezTo>
                    <a:pt x="550" y="206"/>
                    <a:pt x="549" y="205"/>
                    <a:pt x="549" y="205"/>
                  </a:cubicBezTo>
                  <a:cubicBezTo>
                    <a:pt x="548" y="205"/>
                    <a:pt x="548" y="204"/>
                    <a:pt x="547" y="204"/>
                  </a:cubicBezTo>
                  <a:cubicBezTo>
                    <a:pt x="545" y="205"/>
                    <a:pt x="545" y="207"/>
                    <a:pt x="543" y="208"/>
                  </a:cubicBezTo>
                  <a:cubicBezTo>
                    <a:pt x="543" y="208"/>
                    <a:pt x="542" y="208"/>
                    <a:pt x="541" y="208"/>
                  </a:cubicBezTo>
                  <a:cubicBezTo>
                    <a:pt x="540" y="208"/>
                    <a:pt x="540" y="208"/>
                    <a:pt x="539" y="208"/>
                  </a:cubicBezTo>
                  <a:cubicBezTo>
                    <a:pt x="537" y="209"/>
                    <a:pt x="538" y="211"/>
                    <a:pt x="533" y="211"/>
                  </a:cubicBezTo>
                  <a:cubicBezTo>
                    <a:pt x="531" y="210"/>
                    <a:pt x="532" y="214"/>
                    <a:pt x="531" y="214"/>
                  </a:cubicBezTo>
                  <a:cubicBezTo>
                    <a:pt x="530" y="215"/>
                    <a:pt x="529" y="213"/>
                    <a:pt x="529" y="213"/>
                  </a:cubicBezTo>
                  <a:cubicBezTo>
                    <a:pt x="527" y="215"/>
                    <a:pt x="527" y="217"/>
                    <a:pt x="523" y="217"/>
                  </a:cubicBezTo>
                  <a:cubicBezTo>
                    <a:pt x="525" y="214"/>
                    <a:pt x="523" y="215"/>
                    <a:pt x="523" y="212"/>
                  </a:cubicBezTo>
                  <a:cubicBezTo>
                    <a:pt x="525" y="211"/>
                    <a:pt x="527" y="208"/>
                    <a:pt x="529" y="211"/>
                  </a:cubicBezTo>
                  <a:cubicBezTo>
                    <a:pt x="530" y="207"/>
                    <a:pt x="527" y="207"/>
                    <a:pt x="525" y="206"/>
                  </a:cubicBezTo>
                  <a:cubicBezTo>
                    <a:pt x="522" y="204"/>
                    <a:pt x="520" y="209"/>
                    <a:pt x="518" y="209"/>
                  </a:cubicBezTo>
                  <a:cubicBezTo>
                    <a:pt x="518" y="209"/>
                    <a:pt x="515" y="210"/>
                    <a:pt x="514" y="211"/>
                  </a:cubicBezTo>
                  <a:cubicBezTo>
                    <a:pt x="513" y="211"/>
                    <a:pt x="513" y="212"/>
                    <a:pt x="513" y="213"/>
                  </a:cubicBezTo>
                  <a:cubicBezTo>
                    <a:pt x="510" y="213"/>
                    <a:pt x="508" y="213"/>
                    <a:pt x="507" y="214"/>
                  </a:cubicBezTo>
                  <a:cubicBezTo>
                    <a:pt x="505" y="215"/>
                    <a:pt x="504" y="216"/>
                    <a:pt x="500" y="214"/>
                  </a:cubicBezTo>
                  <a:cubicBezTo>
                    <a:pt x="503" y="216"/>
                    <a:pt x="504" y="217"/>
                    <a:pt x="498" y="217"/>
                  </a:cubicBezTo>
                  <a:cubicBezTo>
                    <a:pt x="495" y="219"/>
                    <a:pt x="494" y="225"/>
                    <a:pt x="498" y="227"/>
                  </a:cubicBezTo>
                  <a:cubicBezTo>
                    <a:pt x="498" y="229"/>
                    <a:pt x="494" y="229"/>
                    <a:pt x="495" y="232"/>
                  </a:cubicBezTo>
                  <a:cubicBezTo>
                    <a:pt x="495" y="232"/>
                    <a:pt x="494" y="232"/>
                    <a:pt x="493" y="232"/>
                  </a:cubicBezTo>
                  <a:cubicBezTo>
                    <a:pt x="493" y="232"/>
                    <a:pt x="492" y="232"/>
                    <a:pt x="491" y="232"/>
                  </a:cubicBezTo>
                  <a:cubicBezTo>
                    <a:pt x="490" y="232"/>
                    <a:pt x="490" y="234"/>
                    <a:pt x="489" y="234"/>
                  </a:cubicBezTo>
                  <a:cubicBezTo>
                    <a:pt x="487" y="236"/>
                    <a:pt x="483" y="235"/>
                    <a:pt x="481" y="237"/>
                  </a:cubicBezTo>
                  <a:cubicBezTo>
                    <a:pt x="481" y="238"/>
                    <a:pt x="480" y="239"/>
                    <a:pt x="479" y="240"/>
                  </a:cubicBezTo>
                  <a:cubicBezTo>
                    <a:pt x="478" y="241"/>
                    <a:pt x="477" y="244"/>
                    <a:pt x="475" y="246"/>
                  </a:cubicBezTo>
                  <a:cubicBezTo>
                    <a:pt x="474" y="247"/>
                    <a:pt x="471" y="247"/>
                    <a:pt x="473" y="252"/>
                  </a:cubicBezTo>
                  <a:cubicBezTo>
                    <a:pt x="470" y="252"/>
                    <a:pt x="470" y="249"/>
                    <a:pt x="467" y="248"/>
                  </a:cubicBezTo>
                  <a:cubicBezTo>
                    <a:pt x="466" y="249"/>
                    <a:pt x="467" y="251"/>
                    <a:pt x="465" y="251"/>
                  </a:cubicBezTo>
                  <a:cubicBezTo>
                    <a:pt x="470" y="256"/>
                    <a:pt x="469" y="260"/>
                    <a:pt x="470" y="267"/>
                  </a:cubicBezTo>
                  <a:cubicBezTo>
                    <a:pt x="467" y="266"/>
                    <a:pt x="468" y="269"/>
                    <a:pt x="467" y="270"/>
                  </a:cubicBezTo>
                  <a:cubicBezTo>
                    <a:pt x="467" y="270"/>
                    <a:pt x="467" y="270"/>
                    <a:pt x="466" y="270"/>
                  </a:cubicBezTo>
                  <a:cubicBezTo>
                    <a:pt x="466" y="270"/>
                    <a:pt x="465" y="269"/>
                    <a:pt x="465" y="270"/>
                  </a:cubicBezTo>
                  <a:cubicBezTo>
                    <a:pt x="464" y="271"/>
                    <a:pt x="464" y="271"/>
                    <a:pt x="462" y="272"/>
                  </a:cubicBezTo>
                  <a:cubicBezTo>
                    <a:pt x="461" y="273"/>
                    <a:pt x="460" y="276"/>
                    <a:pt x="459" y="276"/>
                  </a:cubicBezTo>
                  <a:cubicBezTo>
                    <a:pt x="458" y="276"/>
                    <a:pt x="457" y="276"/>
                    <a:pt x="456" y="276"/>
                  </a:cubicBezTo>
                  <a:cubicBezTo>
                    <a:pt x="455" y="276"/>
                    <a:pt x="454" y="276"/>
                    <a:pt x="454" y="277"/>
                  </a:cubicBezTo>
                  <a:cubicBezTo>
                    <a:pt x="451" y="278"/>
                    <a:pt x="450" y="281"/>
                    <a:pt x="449" y="284"/>
                  </a:cubicBezTo>
                  <a:cubicBezTo>
                    <a:pt x="445" y="284"/>
                    <a:pt x="446" y="288"/>
                    <a:pt x="442" y="287"/>
                  </a:cubicBezTo>
                  <a:cubicBezTo>
                    <a:pt x="444" y="292"/>
                    <a:pt x="439" y="301"/>
                    <a:pt x="445" y="301"/>
                  </a:cubicBezTo>
                  <a:cubicBezTo>
                    <a:pt x="442" y="306"/>
                    <a:pt x="447" y="306"/>
                    <a:pt x="446" y="312"/>
                  </a:cubicBezTo>
                  <a:cubicBezTo>
                    <a:pt x="446" y="314"/>
                    <a:pt x="448" y="313"/>
                    <a:pt x="449" y="314"/>
                  </a:cubicBezTo>
                  <a:cubicBezTo>
                    <a:pt x="447" y="318"/>
                    <a:pt x="449" y="317"/>
                    <a:pt x="449" y="323"/>
                  </a:cubicBezTo>
                  <a:cubicBezTo>
                    <a:pt x="446" y="323"/>
                    <a:pt x="444" y="323"/>
                    <a:pt x="444" y="325"/>
                  </a:cubicBezTo>
                  <a:cubicBezTo>
                    <a:pt x="442" y="325"/>
                    <a:pt x="443" y="322"/>
                    <a:pt x="442" y="321"/>
                  </a:cubicBezTo>
                  <a:cubicBezTo>
                    <a:pt x="441" y="320"/>
                    <a:pt x="440" y="321"/>
                    <a:pt x="438" y="320"/>
                  </a:cubicBezTo>
                  <a:cubicBezTo>
                    <a:pt x="438" y="319"/>
                    <a:pt x="438" y="316"/>
                    <a:pt x="436" y="318"/>
                  </a:cubicBezTo>
                  <a:cubicBezTo>
                    <a:pt x="437" y="315"/>
                    <a:pt x="438" y="312"/>
                    <a:pt x="433" y="311"/>
                  </a:cubicBezTo>
                  <a:cubicBezTo>
                    <a:pt x="436" y="305"/>
                    <a:pt x="433" y="306"/>
                    <a:pt x="432" y="300"/>
                  </a:cubicBezTo>
                  <a:cubicBezTo>
                    <a:pt x="431" y="300"/>
                    <a:pt x="431" y="301"/>
                    <a:pt x="430" y="301"/>
                  </a:cubicBezTo>
                  <a:cubicBezTo>
                    <a:pt x="430" y="300"/>
                    <a:pt x="430" y="299"/>
                    <a:pt x="430" y="299"/>
                  </a:cubicBezTo>
                  <a:cubicBezTo>
                    <a:pt x="428" y="299"/>
                    <a:pt x="421" y="300"/>
                    <a:pt x="420" y="299"/>
                  </a:cubicBezTo>
                  <a:cubicBezTo>
                    <a:pt x="419" y="298"/>
                    <a:pt x="419" y="296"/>
                    <a:pt x="417" y="296"/>
                  </a:cubicBezTo>
                  <a:cubicBezTo>
                    <a:pt x="417" y="296"/>
                    <a:pt x="416" y="296"/>
                    <a:pt x="415" y="297"/>
                  </a:cubicBezTo>
                  <a:cubicBezTo>
                    <a:pt x="414" y="297"/>
                    <a:pt x="413" y="298"/>
                    <a:pt x="412" y="297"/>
                  </a:cubicBezTo>
                  <a:cubicBezTo>
                    <a:pt x="412" y="297"/>
                    <a:pt x="413" y="297"/>
                    <a:pt x="414" y="296"/>
                  </a:cubicBezTo>
                  <a:cubicBezTo>
                    <a:pt x="414" y="295"/>
                    <a:pt x="415" y="294"/>
                    <a:pt x="412" y="295"/>
                  </a:cubicBezTo>
                  <a:cubicBezTo>
                    <a:pt x="411" y="295"/>
                    <a:pt x="412" y="296"/>
                    <a:pt x="411" y="296"/>
                  </a:cubicBezTo>
                  <a:cubicBezTo>
                    <a:pt x="407" y="296"/>
                    <a:pt x="402" y="297"/>
                    <a:pt x="399" y="295"/>
                  </a:cubicBezTo>
                  <a:cubicBezTo>
                    <a:pt x="397" y="295"/>
                    <a:pt x="399" y="299"/>
                    <a:pt x="398" y="301"/>
                  </a:cubicBezTo>
                  <a:cubicBezTo>
                    <a:pt x="391" y="300"/>
                    <a:pt x="383" y="300"/>
                    <a:pt x="375" y="299"/>
                  </a:cubicBezTo>
                  <a:cubicBezTo>
                    <a:pt x="374" y="299"/>
                    <a:pt x="374" y="300"/>
                    <a:pt x="373" y="300"/>
                  </a:cubicBezTo>
                  <a:cubicBezTo>
                    <a:pt x="372" y="300"/>
                    <a:pt x="372" y="302"/>
                    <a:pt x="370" y="302"/>
                  </a:cubicBezTo>
                  <a:cubicBezTo>
                    <a:pt x="369" y="302"/>
                    <a:pt x="369" y="304"/>
                    <a:pt x="369" y="305"/>
                  </a:cubicBezTo>
                  <a:cubicBezTo>
                    <a:pt x="368" y="305"/>
                    <a:pt x="368" y="305"/>
                    <a:pt x="367" y="305"/>
                  </a:cubicBezTo>
                  <a:cubicBezTo>
                    <a:pt x="366" y="305"/>
                    <a:pt x="365" y="305"/>
                    <a:pt x="364" y="305"/>
                  </a:cubicBezTo>
                  <a:cubicBezTo>
                    <a:pt x="363" y="305"/>
                    <a:pt x="363" y="308"/>
                    <a:pt x="360" y="307"/>
                  </a:cubicBezTo>
                  <a:cubicBezTo>
                    <a:pt x="361" y="310"/>
                    <a:pt x="359" y="316"/>
                    <a:pt x="362" y="316"/>
                  </a:cubicBezTo>
                  <a:cubicBezTo>
                    <a:pt x="360" y="318"/>
                    <a:pt x="359" y="320"/>
                    <a:pt x="358" y="321"/>
                  </a:cubicBezTo>
                  <a:cubicBezTo>
                    <a:pt x="358" y="325"/>
                    <a:pt x="357" y="328"/>
                    <a:pt x="358" y="331"/>
                  </a:cubicBezTo>
                  <a:cubicBezTo>
                    <a:pt x="358" y="333"/>
                    <a:pt x="359" y="334"/>
                    <a:pt x="359" y="335"/>
                  </a:cubicBezTo>
                  <a:cubicBezTo>
                    <a:pt x="359" y="338"/>
                    <a:pt x="360" y="342"/>
                    <a:pt x="358" y="344"/>
                  </a:cubicBezTo>
                  <a:cubicBezTo>
                    <a:pt x="358" y="345"/>
                    <a:pt x="359" y="345"/>
                    <a:pt x="360" y="345"/>
                  </a:cubicBezTo>
                  <a:cubicBezTo>
                    <a:pt x="361" y="345"/>
                    <a:pt x="361" y="345"/>
                    <a:pt x="362" y="345"/>
                  </a:cubicBezTo>
                  <a:cubicBezTo>
                    <a:pt x="362" y="346"/>
                    <a:pt x="360" y="347"/>
                    <a:pt x="360" y="348"/>
                  </a:cubicBezTo>
                  <a:cubicBezTo>
                    <a:pt x="360" y="347"/>
                    <a:pt x="361" y="349"/>
                    <a:pt x="362" y="349"/>
                  </a:cubicBezTo>
                  <a:cubicBezTo>
                    <a:pt x="362" y="350"/>
                    <a:pt x="363" y="349"/>
                    <a:pt x="364" y="350"/>
                  </a:cubicBezTo>
                  <a:cubicBezTo>
                    <a:pt x="364" y="351"/>
                    <a:pt x="364" y="352"/>
                    <a:pt x="364" y="353"/>
                  </a:cubicBezTo>
                  <a:cubicBezTo>
                    <a:pt x="365" y="353"/>
                    <a:pt x="365" y="353"/>
                    <a:pt x="365" y="353"/>
                  </a:cubicBezTo>
                  <a:cubicBezTo>
                    <a:pt x="366" y="353"/>
                    <a:pt x="365" y="355"/>
                    <a:pt x="365" y="355"/>
                  </a:cubicBezTo>
                  <a:cubicBezTo>
                    <a:pt x="366" y="356"/>
                    <a:pt x="369" y="358"/>
                    <a:pt x="369" y="360"/>
                  </a:cubicBezTo>
                  <a:cubicBezTo>
                    <a:pt x="374" y="361"/>
                    <a:pt x="377" y="360"/>
                    <a:pt x="380" y="360"/>
                  </a:cubicBezTo>
                  <a:cubicBezTo>
                    <a:pt x="384" y="360"/>
                    <a:pt x="387" y="359"/>
                    <a:pt x="389" y="360"/>
                  </a:cubicBezTo>
                  <a:cubicBezTo>
                    <a:pt x="391" y="360"/>
                    <a:pt x="391" y="359"/>
                    <a:pt x="392" y="358"/>
                  </a:cubicBezTo>
                  <a:cubicBezTo>
                    <a:pt x="393" y="356"/>
                    <a:pt x="395" y="354"/>
                    <a:pt x="396" y="351"/>
                  </a:cubicBezTo>
                  <a:cubicBezTo>
                    <a:pt x="396" y="350"/>
                    <a:pt x="397" y="349"/>
                    <a:pt x="396" y="349"/>
                  </a:cubicBezTo>
                  <a:cubicBezTo>
                    <a:pt x="399" y="345"/>
                    <a:pt x="408" y="342"/>
                    <a:pt x="415" y="345"/>
                  </a:cubicBezTo>
                  <a:cubicBezTo>
                    <a:pt x="412" y="348"/>
                    <a:pt x="411" y="353"/>
                    <a:pt x="408" y="357"/>
                  </a:cubicBezTo>
                  <a:cubicBezTo>
                    <a:pt x="407" y="360"/>
                    <a:pt x="410" y="360"/>
                    <a:pt x="409" y="363"/>
                  </a:cubicBezTo>
                  <a:cubicBezTo>
                    <a:pt x="407" y="363"/>
                    <a:pt x="406" y="366"/>
                    <a:pt x="404" y="369"/>
                  </a:cubicBezTo>
                  <a:cubicBezTo>
                    <a:pt x="404" y="370"/>
                    <a:pt x="404" y="370"/>
                    <a:pt x="403" y="370"/>
                  </a:cubicBezTo>
                  <a:cubicBezTo>
                    <a:pt x="403" y="372"/>
                    <a:pt x="404" y="372"/>
                    <a:pt x="405" y="372"/>
                  </a:cubicBezTo>
                  <a:cubicBezTo>
                    <a:pt x="407" y="372"/>
                    <a:pt x="408" y="372"/>
                    <a:pt x="407" y="374"/>
                  </a:cubicBezTo>
                  <a:cubicBezTo>
                    <a:pt x="408" y="374"/>
                    <a:pt x="409" y="374"/>
                    <a:pt x="410" y="373"/>
                  </a:cubicBezTo>
                  <a:cubicBezTo>
                    <a:pt x="411" y="373"/>
                    <a:pt x="412" y="372"/>
                    <a:pt x="415" y="373"/>
                  </a:cubicBezTo>
                  <a:cubicBezTo>
                    <a:pt x="414" y="376"/>
                    <a:pt x="417" y="375"/>
                    <a:pt x="417" y="377"/>
                  </a:cubicBezTo>
                  <a:cubicBezTo>
                    <a:pt x="421" y="375"/>
                    <a:pt x="423" y="376"/>
                    <a:pt x="425" y="377"/>
                  </a:cubicBezTo>
                  <a:cubicBezTo>
                    <a:pt x="427" y="378"/>
                    <a:pt x="429" y="378"/>
                    <a:pt x="432" y="378"/>
                  </a:cubicBezTo>
                  <a:cubicBezTo>
                    <a:pt x="429" y="381"/>
                    <a:pt x="434" y="385"/>
                    <a:pt x="430" y="387"/>
                  </a:cubicBezTo>
                  <a:cubicBezTo>
                    <a:pt x="432" y="390"/>
                    <a:pt x="431" y="397"/>
                    <a:pt x="430" y="401"/>
                  </a:cubicBezTo>
                  <a:cubicBezTo>
                    <a:pt x="430" y="403"/>
                    <a:pt x="432" y="403"/>
                    <a:pt x="435" y="403"/>
                  </a:cubicBezTo>
                  <a:cubicBezTo>
                    <a:pt x="434" y="406"/>
                    <a:pt x="437" y="405"/>
                    <a:pt x="437" y="407"/>
                  </a:cubicBezTo>
                  <a:cubicBezTo>
                    <a:pt x="437" y="409"/>
                    <a:pt x="441" y="407"/>
                    <a:pt x="441" y="409"/>
                  </a:cubicBezTo>
                  <a:cubicBezTo>
                    <a:pt x="443" y="408"/>
                    <a:pt x="447" y="408"/>
                    <a:pt x="450" y="408"/>
                  </a:cubicBezTo>
                  <a:cubicBezTo>
                    <a:pt x="452" y="409"/>
                    <a:pt x="455" y="409"/>
                    <a:pt x="456" y="408"/>
                  </a:cubicBezTo>
                  <a:cubicBezTo>
                    <a:pt x="456" y="409"/>
                    <a:pt x="456" y="410"/>
                    <a:pt x="456" y="411"/>
                  </a:cubicBezTo>
                  <a:cubicBezTo>
                    <a:pt x="458" y="410"/>
                    <a:pt x="463" y="408"/>
                    <a:pt x="462" y="412"/>
                  </a:cubicBezTo>
                  <a:cubicBezTo>
                    <a:pt x="463" y="411"/>
                    <a:pt x="464" y="411"/>
                    <a:pt x="466" y="411"/>
                  </a:cubicBezTo>
                  <a:cubicBezTo>
                    <a:pt x="467" y="410"/>
                    <a:pt x="468" y="409"/>
                    <a:pt x="469" y="408"/>
                  </a:cubicBezTo>
                  <a:cubicBezTo>
                    <a:pt x="469" y="407"/>
                    <a:pt x="470" y="408"/>
                    <a:pt x="470" y="407"/>
                  </a:cubicBezTo>
                  <a:cubicBezTo>
                    <a:pt x="470" y="406"/>
                    <a:pt x="471" y="406"/>
                    <a:pt x="471" y="406"/>
                  </a:cubicBezTo>
                  <a:cubicBezTo>
                    <a:pt x="472" y="407"/>
                    <a:pt x="472" y="407"/>
                    <a:pt x="473" y="406"/>
                  </a:cubicBezTo>
                  <a:cubicBezTo>
                    <a:pt x="473" y="405"/>
                    <a:pt x="472" y="403"/>
                    <a:pt x="473" y="403"/>
                  </a:cubicBezTo>
                  <a:cubicBezTo>
                    <a:pt x="473" y="402"/>
                    <a:pt x="474" y="404"/>
                    <a:pt x="474" y="404"/>
                  </a:cubicBezTo>
                  <a:cubicBezTo>
                    <a:pt x="475" y="404"/>
                    <a:pt x="475" y="403"/>
                    <a:pt x="476" y="402"/>
                  </a:cubicBezTo>
                  <a:cubicBezTo>
                    <a:pt x="478" y="401"/>
                    <a:pt x="480" y="400"/>
                    <a:pt x="481" y="398"/>
                  </a:cubicBezTo>
                  <a:cubicBezTo>
                    <a:pt x="482" y="397"/>
                    <a:pt x="483" y="397"/>
                    <a:pt x="483" y="396"/>
                  </a:cubicBezTo>
                  <a:cubicBezTo>
                    <a:pt x="484" y="397"/>
                    <a:pt x="497" y="398"/>
                    <a:pt x="490" y="399"/>
                  </a:cubicBezTo>
                  <a:cubicBezTo>
                    <a:pt x="490" y="401"/>
                    <a:pt x="492" y="401"/>
                    <a:pt x="494" y="401"/>
                  </a:cubicBezTo>
                  <a:cubicBezTo>
                    <a:pt x="494" y="401"/>
                    <a:pt x="495" y="401"/>
                    <a:pt x="495" y="401"/>
                  </a:cubicBezTo>
                  <a:cubicBezTo>
                    <a:pt x="496" y="401"/>
                    <a:pt x="496" y="399"/>
                    <a:pt x="497" y="398"/>
                  </a:cubicBezTo>
                  <a:cubicBezTo>
                    <a:pt x="500" y="398"/>
                    <a:pt x="503" y="398"/>
                    <a:pt x="507" y="398"/>
                  </a:cubicBezTo>
                  <a:cubicBezTo>
                    <a:pt x="505" y="402"/>
                    <a:pt x="512" y="401"/>
                    <a:pt x="515" y="402"/>
                  </a:cubicBezTo>
                  <a:cubicBezTo>
                    <a:pt x="516" y="402"/>
                    <a:pt x="515" y="403"/>
                    <a:pt x="517" y="403"/>
                  </a:cubicBezTo>
                  <a:cubicBezTo>
                    <a:pt x="518" y="403"/>
                    <a:pt x="518" y="404"/>
                    <a:pt x="519" y="404"/>
                  </a:cubicBezTo>
                  <a:cubicBezTo>
                    <a:pt x="522" y="405"/>
                    <a:pt x="522" y="403"/>
                    <a:pt x="524" y="403"/>
                  </a:cubicBezTo>
                  <a:cubicBezTo>
                    <a:pt x="531" y="402"/>
                    <a:pt x="537" y="404"/>
                    <a:pt x="543" y="404"/>
                  </a:cubicBezTo>
                  <a:cubicBezTo>
                    <a:pt x="543" y="407"/>
                    <a:pt x="544" y="409"/>
                    <a:pt x="544" y="407"/>
                  </a:cubicBezTo>
                  <a:cubicBezTo>
                    <a:pt x="546" y="407"/>
                    <a:pt x="545" y="408"/>
                    <a:pt x="544" y="408"/>
                  </a:cubicBezTo>
                  <a:cubicBezTo>
                    <a:pt x="544" y="410"/>
                    <a:pt x="545" y="410"/>
                    <a:pt x="547" y="410"/>
                  </a:cubicBezTo>
                  <a:cubicBezTo>
                    <a:pt x="548" y="410"/>
                    <a:pt x="549" y="410"/>
                    <a:pt x="549" y="411"/>
                  </a:cubicBezTo>
                  <a:cubicBezTo>
                    <a:pt x="549" y="413"/>
                    <a:pt x="549" y="413"/>
                    <a:pt x="549" y="413"/>
                  </a:cubicBezTo>
                  <a:cubicBezTo>
                    <a:pt x="550" y="413"/>
                    <a:pt x="551" y="413"/>
                    <a:pt x="552" y="413"/>
                  </a:cubicBezTo>
                  <a:cubicBezTo>
                    <a:pt x="553" y="413"/>
                    <a:pt x="554" y="413"/>
                    <a:pt x="555" y="413"/>
                  </a:cubicBezTo>
                  <a:cubicBezTo>
                    <a:pt x="553" y="416"/>
                    <a:pt x="555" y="417"/>
                    <a:pt x="557" y="418"/>
                  </a:cubicBezTo>
                  <a:cubicBezTo>
                    <a:pt x="559" y="420"/>
                    <a:pt x="561" y="421"/>
                    <a:pt x="562" y="424"/>
                  </a:cubicBezTo>
                  <a:cubicBezTo>
                    <a:pt x="565" y="424"/>
                    <a:pt x="568" y="425"/>
                    <a:pt x="570" y="425"/>
                  </a:cubicBezTo>
                  <a:cubicBezTo>
                    <a:pt x="573" y="426"/>
                    <a:pt x="576" y="427"/>
                    <a:pt x="580" y="426"/>
                  </a:cubicBezTo>
                  <a:cubicBezTo>
                    <a:pt x="579" y="428"/>
                    <a:pt x="580" y="428"/>
                    <a:pt x="582" y="428"/>
                  </a:cubicBezTo>
                  <a:cubicBezTo>
                    <a:pt x="584" y="428"/>
                    <a:pt x="586" y="428"/>
                    <a:pt x="585" y="431"/>
                  </a:cubicBezTo>
                  <a:cubicBezTo>
                    <a:pt x="589" y="429"/>
                    <a:pt x="589" y="434"/>
                    <a:pt x="592" y="435"/>
                  </a:cubicBezTo>
                  <a:cubicBezTo>
                    <a:pt x="594" y="435"/>
                    <a:pt x="594" y="438"/>
                    <a:pt x="596" y="437"/>
                  </a:cubicBezTo>
                  <a:cubicBezTo>
                    <a:pt x="593" y="440"/>
                    <a:pt x="598" y="440"/>
                    <a:pt x="597" y="443"/>
                  </a:cubicBezTo>
                  <a:cubicBezTo>
                    <a:pt x="597" y="446"/>
                    <a:pt x="600" y="445"/>
                    <a:pt x="601" y="446"/>
                  </a:cubicBezTo>
                  <a:cubicBezTo>
                    <a:pt x="602" y="446"/>
                    <a:pt x="601" y="449"/>
                    <a:pt x="604" y="448"/>
                  </a:cubicBezTo>
                  <a:cubicBezTo>
                    <a:pt x="599" y="453"/>
                    <a:pt x="610" y="455"/>
                    <a:pt x="606" y="458"/>
                  </a:cubicBezTo>
                  <a:cubicBezTo>
                    <a:pt x="609" y="458"/>
                    <a:pt x="610" y="459"/>
                    <a:pt x="610" y="461"/>
                  </a:cubicBezTo>
                  <a:cubicBezTo>
                    <a:pt x="616" y="460"/>
                    <a:pt x="625" y="462"/>
                    <a:pt x="628" y="467"/>
                  </a:cubicBezTo>
                  <a:cubicBezTo>
                    <a:pt x="630" y="467"/>
                    <a:pt x="633" y="468"/>
                    <a:pt x="635" y="468"/>
                  </a:cubicBezTo>
                  <a:cubicBezTo>
                    <a:pt x="638" y="469"/>
                    <a:pt x="640" y="469"/>
                    <a:pt x="644" y="469"/>
                  </a:cubicBezTo>
                  <a:cubicBezTo>
                    <a:pt x="645" y="469"/>
                    <a:pt x="642" y="470"/>
                    <a:pt x="642" y="470"/>
                  </a:cubicBezTo>
                  <a:cubicBezTo>
                    <a:pt x="643" y="471"/>
                    <a:pt x="647" y="471"/>
                    <a:pt x="651" y="471"/>
                  </a:cubicBezTo>
                  <a:cubicBezTo>
                    <a:pt x="652" y="471"/>
                    <a:pt x="654" y="471"/>
                    <a:pt x="655" y="471"/>
                  </a:cubicBezTo>
                  <a:cubicBezTo>
                    <a:pt x="655" y="472"/>
                    <a:pt x="657" y="472"/>
                    <a:pt x="658" y="472"/>
                  </a:cubicBezTo>
                  <a:cubicBezTo>
                    <a:pt x="658" y="475"/>
                    <a:pt x="661" y="474"/>
                    <a:pt x="662" y="475"/>
                  </a:cubicBezTo>
                  <a:cubicBezTo>
                    <a:pt x="662" y="475"/>
                    <a:pt x="661" y="477"/>
                    <a:pt x="662" y="477"/>
                  </a:cubicBezTo>
                  <a:cubicBezTo>
                    <a:pt x="662" y="478"/>
                    <a:pt x="662" y="477"/>
                    <a:pt x="663" y="477"/>
                  </a:cubicBezTo>
                  <a:cubicBezTo>
                    <a:pt x="663" y="477"/>
                    <a:pt x="664" y="477"/>
                    <a:pt x="664" y="477"/>
                  </a:cubicBezTo>
                  <a:cubicBezTo>
                    <a:pt x="665" y="478"/>
                    <a:pt x="664" y="481"/>
                    <a:pt x="667" y="480"/>
                  </a:cubicBezTo>
                  <a:cubicBezTo>
                    <a:pt x="667" y="493"/>
                    <a:pt x="667" y="506"/>
                    <a:pt x="667" y="519"/>
                  </a:cubicBezTo>
                  <a:cubicBezTo>
                    <a:pt x="664" y="518"/>
                    <a:pt x="664" y="520"/>
                    <a:pt x="664" y="521"/>
                  </a:cubicBezTo>
                  <a:cubicBezTo>
                    <a:pt x="664" y="523"/>
                    <a:pt x="664" y="525"/>
                    <a:pt x="662" y="524"/>
                  </a:cubicBezTo>
                  <a:cubicBezTo>
                    <a:pt x="661" y="528"/>
                    <a:pt x="660" y="532"/>
                    <a:pt x="660" y="536"/>
                  </a:cubicBezTo>
                  <a:cubicBezTo>
                    <a:pt x="660" y="539"/>
                    <a:pt x="663" y="544"/>
                    <a:pt x="662" y="549"/>
                  </a:cubicBezTo>
                  <a:cubicBezTo>
                    <a:pt x="662" y="549"/>
                    <a:pt x="661" y="550"/>
                    <a:pt x="660" y="550"/>
                  </a:cubicBezTo>
                  <a:cubicBezTo>
                    <a:pt x="660" y="551"/>
                    <a:pt x="661" y="552"/>
                    <a:pt x="660" y="553"/>
                  </a:cubicBezTo>
                  <a:cubicBezTo>
                    <a:pt x="660" y="554"/>
                    <a:pt x="656" y="554"/>
                    <a:pt x="658" y="559"/>
                  </a:cubicBezTo>
                  <a:cubicBezTo>
                    <a:pt x="655" y="560"/>
                    <a:pt x="654" y="562"/>
                    <a:pt x="652" y="563"/>
                  </a:cubicBezTo>
                  <a:cubicBezTo>
                    <a:pt x="651" y="564"/>
                    <a:pt x="652" y="566"/>
                    <a:pt x="652" y="567"/>
                  </a:cubicBezTo>
                  <a:cubicBezTo>
                    <a:pt x="651" y="567"/>
                    <a:pt x="651" y="567"/>
                    <a:pt x="650" y="567"/>
                  </a:cubicBezTo>
                  <a:cubicBezTo>
                    <a:pt x="650" y="567"/>
                    <a:pt x="649" y="566"/>
                    <a:pt x="649" y="567"/>
                  </a:cubicBezTo>
                  <a:cubicBezTo>
                    <a:pt x="649" y="567"/>
                    <a:pt x="649" y="569"/>
                    <a:pt x="649" y="569"/>
                  </a:cubicBezTo>
                  <a:cubicBezTo>
                    <a:pt x="648" y="570"/>
                    <a:pt x="644" y="569"/>
                    <a:pt x="644" y="572"/>
                  </a:cubicBezTo>
                  <a:cubicBezTo>
                    <a:pt x="644" y="573"/>
                    <a:pt x="641" y="573"/>
                    <a:pt x="639" y="574"/>
                  </a:cubicBezTo>
                  <a:cubicBezTo>
                    <a:pt x="638" y="575"/>
                    <a:pt x="637" y="577"/>
                    <a:pt x="636" y="577"/>
                  </a:cubicBezTo>
                  <a:cubicBezTo>
                    <a:pt x="636" y="577"/>
                    <a:pt x="636" y="576"/>
                    <a:pt x="635" y="576"/>
                  </a:cubicBezTo>
                  <a:cubicBezTo>
                    <a:pt x="635" y="576"/>
                    <a:pt x="634" y="575"/>
                    <a:pt x="634" y="575"/>
                  </a:cubicBezTo>
                  <a:cubicBezTo>
                    <a:pt x="634" y="575"/>
                    <a:pt x="633" y="577"/>
                    <a:pt x="633" y="577"/>
                  </a:cubicBezTo>
                  <a:cubicBezTo>
                    <a:pt x="631" y="577"/>
                    <a:pt x="630" y="577"/>
                    <a:pt x="630" y="579"/>
                  </a:cubicBezTo>
                  <a:cubicBezTo>
                    <a:pt x="625" y="577"/>
                    <a:pt x="622" y="583"/>
                    <a:pt x="620" y="584"/>
                  </a:cubicBezTo>
                  <a:cubicBezTo>
                    <a:pt x="620" y="584"/>
                    <a:pt x="619" y="584"/>
                    <a:pt x="619" y="584"/>
                  </a:cubicBezTo>
                  <a:cubicBezTo>
                    <a:pt x="618" y="584"/>
                    <a:pt x="618" y="584"/>
                    <a:pt x="618" y="584"/>
                  </a:cubicBezTo>
                  <a:cubicBezTo>
                    <a:pt x="617" y="585"/>
                    <a:pt x="616" y="586"/>
                    <a:pt x="615" y="587"/>
                  </a:cubicBezTo>
                  <a:cubicBezTo>
                    <a:pt x="614" y="587"/>
                    <a:pt x="613" y="589"/>
                    <a:pt x="613" y="589"/>
                  </a:cubicBezTo>
                  <a:cubicBezTo>
                    <a:pt x="612" y="590"/>
                    <a:pt x="615" y="593"/>
                    <a:pt x="611" y="592"/>
                  </a:cubicBezTo>
                  <a:cubicBezTo>
                    <a:pt x="612" y="598"/>
                    <a:pt x="609" y="600"/>
                    <a:pt x="610" y="606"/>
                  </a:cubicBezTo>
                  <a:cubicBezTo>
                    <a:pt x="607" y="605"/>
                    <a:pt x="608" y="608"/>
                    <a:pt x="607" y="609"/>
                  </a:cubicBezTo>
                  <a:cubicBezTo>
                    <a:pt x="605" y="609"/>
                    <a:pt x="605" y="609"/>
                    <a:pt x="605" y="609"/>
                  </a:cubicBezTo>
                  <a:cubicBezTo>
                    <a:pt x="605" y="610"/>
                    <a:pt x="607" y="612"/>
                    <a:pt x="605" y="612"/>
                  </a:cubicBezTo>
                  <a:cubicBezTo>
                    <a:pt x="603" y="612"/>
                    <a:pt x="603" y="617"/>
                    <a:pt x="600" y="617"/>
                  </a:cubicBezTo>
                  <a:cubicBezTo>
                    <a:pt x="597" y="619"/>
                    <a:pt x="597" y="619"/>
                    <a:pt x="597" y="619"/>
                  </a:cubicBezTo>
                  <a:cubicBezTo>
                    <a:pt x="596" y="621"/>
                    <a:pt x="594" y="625"/>
                    <a:pt x="591" y="627"/>
                  </a:cubicBezTo>
                  <a:cubicBezTo>
                    <a:pt x="591" y="629"/>
                    <a:pt x="591" y="630"/>
                    <a:pt x="591" y="632"/>
                  </a:cubicBezTo>
                  <a:cubicBezTo>
                    <a:pt x="589" y="633"/>
                    <a:pt x="587" y="634"/>
                    <a:pt x="587" y="637"/>
                  </a:cubicBezTo>
                  <a:cubicBezTo>
                    <a:pt x="585" y="637"/>
                    <a:pt x="583" y="637"/>
                    <a:pt x="581" y="637"/>
                  </a:cubicBezTo>
                  <a:cubicBezTo>
                    <a:pt x="581" y="638"/>
                    <a:pt x="583" y="638"/>
                    <a:pt x="584" y="638"/>
                  </a:cubicBezTo>
                  <a:cubicBezTo>
                    <a:pt x="583" y="640"/>
                    <a:pt x="581" y="639"/>
                    <a:pt x="580" y="640"/>
                  </a:cubicBezTo>
                  <a:cubicBezTo>
                    <a:pt x="578" y="640"/>
                    <a:pt x="577" y="642"/>
                    <a:pt x="577" y="645"/>
                  </a:cubicBezTo>
                  <a:cubicBezTo>
                    <a:pt x="576" y="643"/>
                    <a:pt x="575" y="644"/>
                    <a:pt x="575" y="646"/>
                  </a:cubicBezTo>
                  <a:cubicBezTo>
                    <a:pt x="573" y="646"/>
                    <a:pt x="574" y="644"/>
                    <a:pt x="573" y="643"/>
                  </a:cubicBezTo>
                  <a:cubicBezTo>
                    <a:pt x="572" y="644"/>
                    <a:pt x="570" y="644"/>
                    <a:pt x="570" y="642"/>
                  </a:cubicBezTo>
                  <a:cubicBezTo>
                    <a:pt x="568" y="643"/>
                    <a:pt x="568" y="645"/>
                    <a:pt x="566" y="645"/>
                  </a:cubicBezTo>
                  <a:cubicBezTo>
                    <a:pt x="565" y="648"/>
                    <a:pt x="568" y="648"/>
                    <a:pt x="568" y="651"/>
                  </a:cubicBezTo>
                  <a:cubicBezTo>
                    <a:pt x="569" y="654"/>
                    <a:pt x="564" y="656"/>
                    <a:pt x="567" y="659"/>
                  </a:cubicBezTo>
                  <a:cubicBezTo>
                    <a:pt x="567" y="660"/>
                    <a:pt x="565" y="660"/>
                    <a:pt x="563" y="660"/>
                  </a:cubicBezTo>
                  <a:cubicBezTo>
                    <a:pt x="562" y="660"/>
                    <a:pt x="560" y="660"/>
                    <a:pt x="560" y="661"/>
                  </a:cubicBezTo>
                  <a:cubicBezTo>
                    <a:pt x="558" y="661"/>
                    <a:pt x="559" y="663"/>
                    <a:pt x="558" y="664"/>
                  </a:cubicBezTo>
                  <a:cubicBezTo>
                    <a:pt x="557" y="665"/>
                    <a:pt x="552" y="663"/>
                    <a:pt x="553" y="667"/>
                  </a:cubicBezTo>
                  <a:cubicBezTo>
                    <a:pt x="550" y="665"/>
                    <a:pt x="542" y="665"/>
                    <a:pt x="541" y="669"/>
                  </a:cubicBezTo>
                  <a:cubicBezTo>
                    <a:pt x="541" y="670"/>
                    <a:pt x="542" y="669"/>
                    <a:pt x="542" y="669"/>
                  </a:cubicBezTo>
                  <a:cubicBezTo>
                    <a:pt x="545" y="669"/>
                    <a:pt x="541" y="672"/>
                    <a:pt x="539" y="671"/>
                  </a:cubicBezTo>
                  <a:cubicBezTo>
                    <a:pt x="540" y="674"/>
                    <a:pt x="535" y="678"/>
                    <a:pt x="538" y="679"/>
                  </a:cubicBezTo>
                  <a:cubicBezTo>
                    <a:pt x="538" y="679"/>
                    <a:pt x="536" y="680"/>
                    <a:pt x="536" y="680"/>
                  </a:cubicBezTo>
                  <a:cubicBezTo>
                    <a:pt x="535" y="680"/>
                    <a:pt x="534" y="679"/>
                    <a:pt x="534" y="679"/>
                  </a:cubicBezTo>
                  <a:cubicBezTo>
                    <a:pt x="533" y="679"/>
                    <a:pt x="530" y="682"/>
                    <a:pt x="531" y="677"/>
                  </a:cubicBezTo>
                  <a:cubicBezTo>
                    <a:pt x="529" y="678"/>
                    <a:pt x="529" y="681"/>
                    <a:pt x="528" y="679"/>
                  </a:cubicBezTo>
                  <a:cubicBezTo>
                    <a:pt x="526" y="679"/>
                    <a:pt x="529" y="686"/>
                    <a:pt x="529" y="689"/>
                  </a:cubicBezTo>
                  <a:cubicBezTo>
                    <a:pt x="530" y="692"/>
                    <a:pt x="527" y="691"/>
                    <a:pt x="527" y="694"/>
                  </a:cubicBezTo>
                  <a:cubicBezTo>
                    <a:pt x="526" y="695"/>
                    <a:pt x="527" y="698"/>
                    <a:pt x="523" y="698"/>
                  </a:cubicBezTo>
                  <a:cubicBezTo>
                    <a:pt x="523" y="699"/>
                    <a:pt x="525" y="700"/>
                    <a:pt x="525" y="700"/>
                  </a:cubicBezTo>
                  <a:cubicBezTo>
                    <a:pt x="526" y="701"/>
                    <a:pt x="525" y="701"/>
                    <a:pt x="524" y="700"/>
                  </a:cubicBezTo>
                  <a:cubicBezTo>
                    <a:pt x="524" y="700"/>
                    <a:pt x="523" y="700"/>
                    <a:pt x="523" y="700"/>
                  </a:cubicBezTo>
                  <a:cubicBezTo>
                    <a:pt x="522" y="701"/>
                    <a:pt x="522" y="704"/>
                    <a:pt x="523" y="704"/>
                  </a:cubicBezTo>
                  <a:cubicBezTo>
                    <a:pt x="522" y="705"/>
                    <a:pt x="522" y="704"/>
                    <a:pt x="520" y="704"/>
                  </a:cubicBezTo>
                  <a:cubicBezTo>
                    <a:pt x="521" y="704"/>
                    <a:pt x="520" y="706"/>
                    <a:pt x="519" y="705"/>
                  </a:cubicBezTo>
                  <a:cubicBezTo>
                    <a:pt x="517" y="702"/>
                    <a:pt x="520" y="706"/>
                    <a:pt x="518" y="708"/>
                  </a:cubicBezTo>
                  <a:cubicBezTo>
                    <a:pt x="517" y="709"/>
                    <a:pt x="516" y="708"/>
                    <a:pt x="516" y="708"/>
                  </a:cubicBezTo>
                  <a:cubicBezTo>
                    <a:pt x="515" y="708"/>
                    <a:pt x="514" y="708"/>
                    <a:pt x="513" y="709"/>
                  </a:cubicBezTo>
                  <a:cubicBezTo>
                    <a:pt x="511" y="712"/>
                    <a:pt x="519" y="712"/>
                    <a:pt x="514" y="714"/>
                  </a:cubicBezTo>
                  <a:cubicBezTo>
                    <a:pt x="514" y="715"/>
                    <a:pt x="516" y="715"/>
                    <a:pt x="518" y="715"/>
                  </a:cubicBezTo>
                  <a:cubicBezTo>
                    <a:pt x="518" y="718"/>
                    <a:pt x="518" y="719"/>
                    <a:pt x="520" y="719"/>
                  </a:cubicBezTo>
                  <a:cubicBezTo>
                    <a:pt x="523" y="722"/>
                    <a:pt x="518" y="723"/>
                    <a:pt x="518" y="724"/>
                  </a:cubicBezTo>
                  <a:cubicBezTo>
                    <a:pt x="518" y="725"/>
                    <a:pt x="519" y="726"/>
                    <a:pt x="519" y="725"/>
                  </a:cubicBezTo>
                  <a:cubicBezTo>
                    <a:pt x="518" y="726"/>
                    <a:pt x="518" y="726"/>
                    <a:pt x="518" y="726"/>
                  </a:cubicBezTo>
                  <a:cubicBezTo>
                    <a:pt x="518" y="725"/>
                    <a:pt x="518" y="725"/>
                    <a:pt x="518" y="725"/>
                  </a:cubicBezTo>
                  <a:cubicBezTo>
                    <a:pt x="516" y="725"/>
                    <a:pt x="517" y="728"/>
                    <a:pt x="513" y="728"/>
                  </a:cubicBezTo>
                  <a:cubicBezTo>
                    <a:pt x="515" y="730"/>
                    <a:pt x="514" y="731"/>
                    <a:pt x="510" y="730"/>
                  </a:cubicBezTo>
                  <a:cubicBezTo>
                    <a:pt x="511" y="734"/>
                    <a:pt x="509" y="733"/>
                    <a:pt x="509" y="737"/>
                  </a:cubicBezTo>
                  <a:cubicBezTo>
                    <a:pt x="504" y="737"/>
                    <a:pt x="510" y="742"/>
                    <a:pt x="505" y="739"/>
                  </a:cubicBezTo>
                  <a:cubicBezTo>
                    <a:pt x="506" y="742"/>
                    <a:pt x="504" y="744"/>
                    <a:pt x="505" y="748"/>
                  </a:cubicBezTo>
                  <a:cubicBezTo>
                    <a:pt x="505" y="748"/>
                    <a:pt x="507" y="749"/>
                    <a:pt x="507" y="749"/>
                  </a:cubicBezTo>
                  <a:cubicBezTo>
                    <a:pt x="507" y="751"/>
                    <a:pt x="504" y="751"/>
                    <a:pt x="507" y="754"/>
                  </a:cubicBezTo>
                  <a:cubicBezTo>
                    <a:pt x="508" y="756"/>
                    <a:pt x="506" y="757"/>
                    <a:pt x="508" y="760"/>
                  </a:cubicBezTo>
                  <a:cubicBezTo>
                    <a:pt x="509" y="763"/>
                    <a:pt x="512" y="764"/>
                    <a:pt x="513" y="767"/>
                  </a:cubicBezTo>
                  <a:cubicBezTo>
                    <a:pt x="514" y="768"/>
                    <a:pt x="516" y="767"/>
                    <a:pt x="517" y="767"/>
                  </a:cubicBezTo>
                  <a:cubicBezTo>
                    <a:pt x="518" y="767"/>
                    <a:pt x="519" y="766"/>
                    <a:pt x="520" y="768"/>
                  </a:cubicBezTo>
                  <a:cubicBezTo>
                    <a:pt x="521" y="771"/>
                    <a:pt x="519" y="771"/>
                    <a:pt x="517" y="770"/>
                  </a:cubicBezTo>
                  <a:cubicBezTo>
                    <a:pt x="516" y="770"/>
                    <a:pt x="515" y="770"/>
                    <a:pt x="514" y="770"/>
                  </a:cubicBezTo>
                  <a:cubicBezTo>
                    <a:pt x="509" y="772"/>
                    <a:pt x="503" y="774"/>
                    <a:pt x="499" y="773"/>
                  </a:cubicBezTo>
                  <a:cubicBezTo>
                    <a:pt x="499" y="770"/>
                    <a:pt x="499" y="770"/>
                    <a:pt x="499" y="770"/>
                  </a:cubicBezTo>
                  <a:cubicBezTo>
                    <a:pt x="493" y="772"/>
                    <a:pt x="492" y="768"/>
                    <a:pt x="488" y="768"/>
                  </a:cubicBezTo>
                  <a:cubicBezTo>
                    <a:pt x="488" y="767"/>
                    <a:pt x="488" y="765"/>
                    <a:pt x="488" y="764"/>
                  </a:cubicBezTo>
                  <a:cubicBezTo>
                    <a:pt x="487" y="761"/>
                    <a:pt x="483" y="763"/>
                    <a:pt x="483" y="760"/>
                  </a:cubicBezTo>
                  <a:cubicBezTo>
                    <a:pt x="483" y="759"/>
                    <a:pt x="481" y="759"/>
                    <a:pt x="481" y="758"/>
                  </a:cubicBezTo>
                  <a:cubicBezTo>
                    <a:pt x="481" y="757"/>
                    <a:pt x="480" y="757"/>
                    <a:pt x="480" y="757"/>
                  </a:cubicBezTo>
                  <a:cubicBezTo>
                    <a:pt x="480" y="756"/>
                    <a:pt x="483" y="753"/>
                    <a:pt x="480" y="753"/>
                  </a:cubicBezTo>
                  <a:cubicBezTo>
                    <a:pt x="478" y="753"/>
                    <a:pt x="480" y="751"/>
                    <a:pt x="480" y="750"/>
                  </a:cubicBezTo>
                  <a:cubicBezTo>
                    <a:pt x="480" y="749"/>
                    <a:pt x="478" y="749"/>
                    <a:pt x="478" y="748"/>
                  </a:cubicBezTo>
                  <a:cubicBezTo>
                    <a:pt x="477" y="747"/>
                    <a:pt x="479" y="746"/>
                    <a:pt x="479" y="745"/>
                  </a:cubicBezTo>
                  <a:cubicBezTo>
                    <a:pt x="479" y="745"/>
                    <a:pt x="478" y="745"/>
                    <a:pt x="478" y="744"/>
                  </a:cubicBezTo>
                  <a:cubicBezTo>
                    <a:pt x="477" y="743"/>
                    <a:pt x="476" y="741"/>
                    <a:pt x="475" y="740"/>
                  </a:cubicBezTo>
                  <a:cubicBezTo>
                    <a:pt x="474" y="738"/>
                    <a:pt x="477" y="738"/>
                    <a:pt x="476" y="737"/>
                  </a:cubicBezTo>
                  <a:cubicBezTo>
                    <a:pt x="476" y="736"/>
                    <a:pt x="474" y="735"/>
                    <a:pt x="474" y="735"/>
                  </a:cubicBezTo>
                  <a:cubicBezTo>
                    <a:pt x="474" y="734"/>
                    <a:pt x="479" y="733"/>
                    <a:pt x="475" y="731"/>
                  </a:cubicBezTo>
                  <a:cubicBezTo>
                    <a:pt x="475" y="730"/>
                    <a:pt x="477" y="730"/>
                    <a:pt x="478" y="730"/>
                  </a:cubicBezTo>
                  <a:cubicBezTo>
                    <a:pt x="478" y="727"/>
                    <a:pt x="478" y="724"/>
                    <a:pt x="478" y="721"/>
                  </a:cubicBezTo>
                  <a:cubicBezTo>
                    <a:pt x="477" y="720"/>
                    <a:pt x="475" y="720"/>
                    <a:pt x="474" y="719"/>
                  </a:cubicBezTo>
                  <a:cubicBezTo>
                    <a:pt x="475" y="715"/>
                    <a:pt x="478" y="712"/>
                    <a:pt x="476" y="708"/>
                  </a:cubicBezTo>
                  <a:cubicBezTo>
                    <a:pt x="478" y="708"/>
                    <a:pt x="479" y="708"/>
                    <a:pt x="480" y="707"/>
                  </a:cubicBezTo>
                  <a:cubicBezTo>
                    <a:pt x="481" y="707"/>
                    <a:pt x="481" y="706"/>
                    <a:pt x="483" y="706"/>
                  </a:cubicBezTo>
                  <a:cubicBezTo>
                    <a:pt x="483" y="703"/>
                    <a:pt x="483" y="699"/>
                    <a:pt x="483" y="695"/>
                  </a:cubicBezTo>
                  <a:cubicBezTo>
                    <a:pt x="489" y="695"/>
                    <a:pt x="486" y="687"/>
                    <a:pt x="489" y="684"/>
                  </a:cubicBezTo>
                  <a:cubicBezTo>
                    <a:pt x="488" y="684"/>
                    <a:pt x="487" y="685"/>
                    <a:pt x="486" y="684"/>
                  </a:cubicBezTo>
                  <a:cubicBezTo>
                    <a:pt x="484" y="685"/>
                    <a:pt x="483" y="687"/>
                    <a:pt x="483" y="691"/>
                  </a:cubicBezTo>
                  <a:cubicBezTo>
                    <a:pt x="481" y="690"/>
                    <a:pt x="479" y="689"/>
                    <a:pt x="479" y="686"/>
                  </a:cubicBezTo>
                  <a:cubicBezTo>
                    <a:pt x="477" y="684"/>
                    <a:pt x="482" y="682"/>
                    <a:pt x="481" y="681"/>
                  </a:cubicBezTo>
                  <a:cubicBezTo>
                    <a:pt x="480" y="680"/>
                    <a:pt x="480" y="680"/>
                    <a:pt x="481" y="681"/>
                  </a:cubicBezTo>
                  <a:cubicBezTo>
                    <a:pt x="482" y="681"/>
                    <a:pt x="483" y="681"/>
                    <a:pt x="484" y="680"/>
                  </a:cubicBezTo>
                  <a:cubicBezTo>
                    <a:pt x="485" y="673"/>
                    <a:pt x="482" y="668"/>
                    <a:pt x="483" y="662"/>
                  </a:cubicBezTo>
                  <a:cubicBezTo>
                    <a:pt x="485" y="662"/>
                    <a:pt x="485" y="662"/>
                    <a:pt x="485" y="662"/>
                  </a:cubicBezTo>
                  <a:cubicBezTo>
                    <a:pt x="484" y="656"/>
                    <a:pt x="485" y="656"/>
                    <a:pt x="485" y="648"/>
                  </a:cubicBezTo>
                  <a:cubicBezTo>
                    <a:pt x="488" y="645"/>
                    <a:pt x="492" y="641"/>
                    <a:pt x="490" y="636"/>
                  </a:cubicBezTo>
                  <a:cubicBezTo>
                    <a:pt x="493" y="638"/>
                    <a:pt x="493" y="636"/>
                    <a:pt x="493" y="634"/>
                  </a:cubicBezTo>
                  <a:cubicBezTo>
                    <a:pt x="493" y="632"/>
                    <a:pt x="493" y="629"/>
                    <a:pt x="495" y="632"/>
                  </a:cubicBezTo>
                  <a:cubicBezTo>
                    <a:pt x="495" y="629"/>
                    <a:pt x="495" y="627"/>
                    <a:pt x="494" y="623"/>
                  </a:cubicBezTo>
                  <a:cubicBezTo>
                    <a:pt x="494" y="622"/>
                    <a:pt x="492" y="620"/>
                    <a:pt x="491" y="618"/>
                  </a:cubicBezTo>
                  <a:cubicBezTo>
                    <a:pt x="491" y="616"/>
                    <a:pt x="492" y="616"/>
                    <a:pt x="493" y="614"/>
                  </a:cubicBezTo>
                  <a:cubicBezTo>
                    <a:pt x="493" y="612"/>
                    <a:pt x="492" y="608"/>
                    <a:pt x="495" y="611"/>
                  </a:cubicBezTo>
                  <a:cubicBezTo>
                    <a:pt x="495" y="607"/>
                    <a:pt x="495" y="604"/>
                    <a:pt x="497" y="601"/>
                  </a:cubicBezTo>
                  <a:cubicBezTo>
                    <a:pt x="497" y="598"/>
                    <a:pt x="497" y="599"/>
                    <a:pt x="497" y="597"/>
                  </a:cubicBezTo>
                  <a:cubicBezTo>
                    <a:pt x="496" y="596"/>
                    <a:pt x="499" y="592"/>
                    <a:pt x="498" y="591"/>
                  </a:cubicBezTo>
                  <a:cubicBezTo>
                    <a:pt x="497" y="590"/>
                    <a:pt x="497" y="589"/>
                    <a:pt x="498" y="587"/>
                  </a:cubicBezTo>
                  <a:cubicBezTo>
                    <a:pt x="498" y="585"/>
                    <a:pt x="498" y="583"/>
                    <a:pt x="498" y="582"/>
                  </a:cubicBezTo>
                  <a:cubicBezTo>
                    <a:pt x="498" y="580"/>
                    <a:pt x="499" y="580"/>
                    <a:pt x="499" y="578"/>
                  </a:cubicBezTo>
                  <a:cubicBezTo>
                    <a:pt x="499" y="573"/>
                    <a:pt x="498" y="569"/>
                    <a:pt x="499" y="564"/>
                  </a:cubicBezTo>
                  <a:cubicBezTo>
                    <a:pt x="499" y="562"/>
                    <a:pt x="500" y="562"/>
                    <a:pt x="500" y="560"/>
                  </a:cubicBezTo>
                  <a:cubicBezTo>
                    <a:pt x="500" y="556"/>
                    <a:pt x="496" y="553"/>
                    <a:pt x="497" y="549"/>
                  </a:cubicBezTo>
                  <a:cubicBezTo>
                    <a:pt x="496" y="548"/>
                    <a:pt x="496" y="548"/>
                    <a:pt x="495" y="549"/>
                  </a:cubicBezTo>
                  <a:cubicBezTo>
                    <a:pt x="494" y="549"/>
                    <a:pt x="494" y="549"/>
                    <a:pt x="493" y="549"/>
                  </a:cubicBezTo>
                  <a:cubicBezTo>
                    <a:pt x="491" y="546"/>
                    <a:pt x="487" y="543"/>
                    <a:pt x="484" y="543"/>
                  </a:cubicBezTo>
                  <a:cubicBezTo>
                    <a:pt x="483" y="543"/>
                    <a:pt x="482" y="540"/>
                    <a:pt x="481" y="540"/>
                  </a:cubicBezTo>
                  <a:cubicBezTo>
                    <a:pt x="479" y="542"/>
                    <a:pt x="481" y="540"/>
                    <a:pt x="480" y="539"/>
                  </a:cubicBezTo>
                  <a:cubicBezTo>
                    <a:pt x="479" y="539"/>
                    <a:pt x="478" y="539"/>
                    <a:pt x="478" y="539"/>
                  </a:cubicBezTo>
                  <a:cubicBezTo>
                    <a:pt x="476" y="539"/>
                    <a:pt x="476" y="539"/>
                    <a:pt x="478" y="536"/>
                  </a:cubicBezTo>
                  <a:cubicBezTo>
                    <a:pt x="478" y="535"/>
                    <a:pt x="476" y="535"/>
                    <a:pt x="475" y="535"/>
                  </a:cubicBezTo>
                  <a:cubicBezTo>
                    <a:pt x="474" y="535"/>
                    <a:pt x="473" y="536"/>
                    <a:pt x="473" y="535"/>
                  </a:cubicBezTo>
                  <a:cubicBezTo>
                    <a:pt x="472" y="535"/>
                    <a:pt x="473" y="533"/>
                    <a:pt x="473" y="533"/>
                  </a:cubicBezTo>
                  <a:cubicBezTo>
                    <a:pt x="472" y="532"/>
                    <a:pt x="471" y="532"/>
                    <a:pt x="470" y="531"/>
                  </a:cubicBezTo>
                  <a:cubicBezTo>
                    <a:pt x="469" y="530"/>
                    <a:pt x="467" y="526"/>
                    <a:pt x="466" y="523"/>
                  </a:cubicBezTo>
                  <a:cubicBezTo>
                    <a:pt x="466" y="521"/>
                    <a:pt x="464" y="522"/>
                    <a:pt x="464" y="521"/>
                  </a:cubicBezTo>
                  <a:cubicBezTo>
                    <a:pt x="463" y="520"/>
                    <a:pt x="463" y="515"/>
                    <a:pt x="461" y="515"/>
                  </a:cubicBezTo>
                  <a:cubicBezTo>
                    <a:pt x="459" y="515"/>
                    <a:pt x="458" y="508"/>
                    <a:pt x="456" y="505"/>
                  </a:cubicBezTo>
                  <a:cubicBezTo>
                    <a:pt x="455" y="503"/>
                    <a:pt x="453" y="500"/>
                    <a:pt x="451" y="497"/>
                  </a:cubicBezTo>
                  <a:cubicBezTo>
                    <a:pt x="450" y="496"/>
                    <a:pt x="449" y="496"/>
                    <a:pt x="449" y="495"/>
                  </a:cubicBezTo>
                  <a:cubicBezTo>
                    <a:pt x="448" y="494"/>
                    <a:pt x="449" y="493"/>
                    <a:pt x="449" y="492"/>
                  </a:cubicBezTo>
                  <a:cubicBezTo>
                    <a:pt x="448" y="491"/>
                    <a:pt x="447" y="492"/>
                    <a:pt x="446" y="491"/>
                  </a:cubicBezTo>
                  <a:cubicBezTo>
                    <a:pt x="446" y="491"/>
                    <a:pt x="444" y="482"/>
                    <a:pt x="444" y="489"/>
                  </a:cubicBezTo>
                  <a:cubicBezTo>
                    <a:pt x="441" y="487"/>
                    <a:pt x="443" y="481"/>
                    <a:pt x="442" y="477"/>
                  </a:cubicBezTo>
                  <a:cubicBezTo>
                    <a:pt x="446" y="478"/>
                    <a:pt x="445" y="474"/>
                    <a:pt x="447" y="472"/>
                  </a:cubicBezTo>
                  <a:cubicBezTo>
                    <a:pt x="448" y="469"/>
                    <a:pt x="445" y="470"/>
                    <a:pt x="444" y="469"/>
                  </a:cubicBezTo>
                  <a:cubicBezTo>
                    <a:pt x="443" y="464"/>
                    <a:pt x="446" y="463"/>
                    <a:pt x="445" y="458"/>
                  </a:cubicBezTo>
                  <a:cubicBezTo>
                    <a:pt x="446" y="458"/>
                    <a:pt x="447" y="457"/>
                    <a:pt x="449" y="457"/>
                  </a:cubicBezTo>
                  <a:cubicBezTo>
                    <a:pt x="449" y="456"/>
                    <a:pt x="448" y="454"/>
                    <a:pt x="449" y="453"/>
                  </a:cubicBezTo>
                  <a:cubicBezTo>
                    <a:pt x="449" y="453"/>
                    <a:pt x="449" y="453"/>
                    <a:pt x="450" y="453"/>
                  </a:cubicBezTo>
                  <a:cubicBezTo>
                    <a:pt x="450" y="454"/>
                    <a:pt x="451" y="454"/>
                    <a:pt x="451" y="453"/>
                  </a:cubicBezTo>
                  <a:cubicBezTo>
                    <a:pt x="451" y="452"/>
                    <a:pt x="451" y="452"/>
                    <a:pt x="451" y="452"/>
                  </a:cubicBezTo>
                  <a:cubicBezTo>
                    <a:pt x="451" y="452"/>
                    <a:pt x="454" y="450"/>
                    <a:pt x="454" y="450"/>
                  </a:cubicBezTo>
                  <a:cubicBezTo>
                    <a:pt x="452" y="450"/>
                    <a:pt x="452" y="450"/>
                    <a:pt x="452" y="450"/>
                  </a:cubicBezTo>
                  <a:cubicBezTo>
                    <a:pt x="452" y="450"/>
                    <a:pt x="453" y="447"/>
                    <a:pt x="454" y="448"/>
                  </a:cubicBezTo>
                  <a:cubicBezTo>
                    <a:pt x="456" y="452"/>
                    <a:pt x="455" y="446"/>
                    <a:pt x="457" y="446"/>
                  </a:cubicBezTo>
                  <a:cubicBezTo>
                    <a:pt x="460" y="446"/>
                    <a:pt x="458" y="443"/>
                    <a:pt x="460" y="441"/>
                  </a:cubicBezTo>
                  <a:cubicBezTo>
                    <a:pt x="460" y="441"/>
                    <a:pt x="466" y="436"/>
                    <a:pt x="462" y="433"/>
                  </a:cubicBezTo>
                  <a:cubicBezTo>
                    <a:pt x="461" y="432"/>
                    <a:pt x="463" y="433"/>
                    <a:pt x="462" y="431"/>
                  </a:cubicBezTo>
                  <a:cubicBezTo>
                    <a:pt x="462" y="428"/>
                    <a:pt x="460" y="419"/>
                    <a:pt x="461" y="416"/>
                  </a:cubicBezTo>
                  <a:cubicBezTo>
                    <a:pt x="458" y="416"/>
                    <a:pt x="457" y="415"/>
                    <a:pt x="455" y="414"/>
                  </a:cubicBezTo>
                  <a:cubicBezTo>
                    <a:pt x="454" y="413"/>
                    <a:pt x="452" y="412"/>
                    <a:pt x="449" y="413"/>
                  </a:cubicBezTo>
                  <a:cubicBezTo>
                    <a:pt x="447" y="414"/>
                    <a:pt x="449" y="415"/>
                    <a:pt x="447" y="418"/>
                  </a:cubicBezTo>
                  <a:cubicBezTo>
                    <a:pt x="441" y="418"/>
                    <a:pt x="438" y="415"/>
                    <a:pt x="432" y="414"/>
                  </a:cubicBezTo>
                  <a:cubicBezTo>
                    <a:pt x="432" y="412"/>
                    <a:pt x="429" y="413"/>
                    <a:pt x="430" y="409"/>
                  </a:cubicBezTo>
                  <a:cubicBezTo>
                    <a:pt x="428" y="409"/>
                    <a:pt x="426" y="409"/>
                    <a:pt x="425" y="408"/>
                  </a:cubicBezTo>
                  <a:cubicBezTo>
                    <a:pt x="424" y="408"/>
                    <a:pt x="425" y="406"/>
                    <a:pt x="425" y="406"/>
                  </a:cubicBezTo>
                  <a:cubicBezTo>
                    <a:pt x="424" y="405"/>
                    <a:pt x="424" y="406"/>
                    <a:pt x="423" y="406"/>
                  </a:cubicBezTo>
                  <a:cubicBezTo>
                    <a:pt x="423" y="406"/>
                    <a:pt x="422" y="406"/>
                    <a:pt x="422" y="406"/>
                  </a:cubicBezTo>
                  <a:cubicBezTo>
                    <a:pt x="421" y="404"/>
                    <a:pt x="422" y="402"/>
                    <a:pt x="420" y="402"/>
                  </a:cubicBezTo>
                  <a:cubicBezTo>
                    <a:pt x="419" y="398"/>
                    <a:pt x="422" y="399"/>
                    <a:pt x="420" y="397"/>
                  </a:cubicBezTo>
                  <a:cubicBezTo>
                    <a:pt x="419" y="395"/>
                    <a:pt x="418" y="396"/>
                    <a:pt x="418" y="397"/>
                  </a:cubicBezTo>
                  <a:cubicBezTo>
                    <a:pt x="416" y="395"/>
                    <a:pt x="416" y="393"/>
                    <a:pt x="412" y="393"/>
                  </a:cubicBezTo>
                  <a:cubicBezTo>
                    <a:pt x="414" y="389"/>
                    <a:pt x="408" y="392"/>
                    <a:pt x="409" y="388"/>
                  </a:cubicBezTo>
                  <a:cubicBezTo>
                    <a:pt x="408" y="388"/>
                    <a:pt x="401" y="387"/>
                    <a:pt x="403" y="388"/>
                  </a:cubicBezTo>
                  <a:cubicBezTo>
                    <a:pt x="402" y="387"/>
                    <a:pt x="403" y="386"/>
                    <a:pt x="402" y="385"/>
                  </a:cubicBezTo>
                  <a:cubicBezTo>
                    <a:pt x="402" y="385"/>
                    <a:pt x="401" y="385"/>
                    <a:pt x="401" y="385"/>
                  </a:cubicBezTo>
                  <a:cubicBezTo>
                    <a:pt x="400" y="385"/>
                    <a:pt x="400" y="386"/>
                    <a:pt x="399" y="385"/>
                  </a:cubicBezTo>
                  <a:cubicBezTo>
                    <a:pt x="398" y="385"/>
                    <a:pt x="396" y="383"/>
                    <a:pt x="392" y="384"/>
                  </a:cubicBezTo>
                  <a:cubicBezTo>
                    <a:pt x="393" y="380"/>
                    <a:pt x="389" y="382"/>
                    <a:pt x="387" y="380"/>
                  </a:cubicBezTo>
                  <a:cubicBezTo>
                    <a:pt x="386" y="380"/>
                    <a:pt x="387" y="378"/>
                    <a:pt x="387" y="378"/>
                  </a:cubicBezTo>
                  <a:cubicBezTo>
                    <a:pt x="387" y="378"/>
                    <a:pt x="386" y="378"/>
                    <a:pt x="386" y="378"/>
                  </a:cubicBezTo>
                  <a:cubicBezTo>
                    <a:pt x="385" y="378"/>
                    <a:pt x="384" y="378"/>
                    <a:pt x="384" y="378"/>
                  </a:cubicBezTo>
                  <a:cubicBezTo>
                    <a:pt x="384" y="377"/>
                    <a:pt x="385" y="376"/>
                    <a:pt x="384" y="375"/>
                  </a:cubicBezTo>
                  <a:cubicBezTo>
                    <a:pt x="384" y="375"/>
                    <a:pt x="384" y="375"/>
                    <a:pt x="383" y="375"/>
                  </a:cubicBezTo>
                  <a:cubicBezTo>
                    <a:pt x="382" y="375"/>
                    <a:pt x="382" y="376"/>
                    <a:pt x="382" y="375"/>
                  </a:cubicBezTo>
                  <a:cubicBezTo>
                    <a:pt x="381" y="375"/>
                    <a:pt x="382" y="373"/>
                    <a:pt x="382" y="373"/>
                  </a:cubicBezTo>
                  <a:cubicBezTo>
                    <a:pt x="381" y="372"/>
                    <a:pt x="381" y="374"/>
                    <a:pt x="380" y="374"/>
                  </a:cubicBezTo>
                  <a:cubicBezTo>
                    <a:pt x="380" y="374"/>
                    <a:pt x="377" y="372"/>
                    <a:pt x="377" y="372"/>
                  </a:cubicBezTo>
                  <a:cubicBezTo>
                    <a:pt x="376" y="373"/>
                    <a:pt x="375" y="372"/>
                    <a:pt x="374" y="372"/>
                  </a:cubicBezTo>
                  <a:cubicBezTo>
                    <a:pt x="374" y="372"/>
                    <a:pt x="374" y="372"/>
                    <a:pt x="373" y="372"/>
                  </a:cubicBezTo>
                  <a:cubicBezTo>
                    <a:pt x="371" y="372"/>
                    <a:pt x="369" y="374"/>
                    <a:pt x="367" y="374"/>
                  </a:cubicBezTo>
                  <a:cubicBezTo>
                    <a:pt x="364" y="374"/>
                    <a:pt x="363" y="373"/>
                    <a:pt x="362" y="373"/>
                  </a:cubicBezTo>
                  <a:cubicBezTo>
                    <a:pt x="360" y="373"/>
                    <a:pt x="360" y="373"/>
                    <a:pt x="359" y="373"/>
                  </a:cubicBezTo>
                  <a:cubicBezTo>
                    <a:pt x="359" y="374"/>
                    <a:pt x="358" y="374"/>
                    <a:pt x="357" y="373"/>
                  </a:cubicBezTo>
                  <a:cubicBezTo>
                    <a:pt x="355" y="372"/>
                    <a:pt x="354" y="373"/>
                    <a:pt x="350" y="372"/>
                  </a:cubicBezTo>
                  <a:cubicBezTo>
                    <a:pt x="350" y="371"/>
                    <a:pt x="350" y="369"/>
                    <a:pt x="349" y="369"/>
                  </a:cubicBezTo>
                  <a:cubicBezTo>
                    <a:pt x="349" y="369"/>
                    <a:pt x="348" y="369"/>
                    <a:pt x="348" y="369"/>
                  </a:cubicBezTo>
                  <a:cubicBezTo>
                    <a:pt x="347" y="369"/>
                    <a:pt x="347" y="369"/>
                    <a:pt x="346" y="369"/>
                  </a:cubicBezTo>
                  <a:cubicBezTo>
                    <a:pt x="345" y="369"/>
                    <a:pt x="339" y="368"/>
                    <a:pt x="343" y="365"/>
                  </a:cubicBezTo>
                  <a:cubicBezTo>
                    <a:pt x="341" y="365"/>
                    <a:pt x="340" y="365"/>
                    <a:pt x="339" y="364"/>
                  </a:cubicBezTo>
                  <a:cubicBezTo>
                    <a:pt x="338" y="363"/>
                    <a:pt x="337" y="363"/>
                    <a:pt x="335" y="363"/>
                  </a:cubicBezTo>
                  <a:cubicBezTo>
                    <a:pt x="334" y="362"/>
                    <a:pt x="334" y="361"/>
                    <a:pt x="334" y="359"/>
                  </a:cubicBezTo>
                  <a:cubicBezTo>
                    <a:pt x="329" y="358"/>
                    <a:pt x="327" y="354"/>
                    <a:pt x="321" y="354"/>
                  </a:cubicBezTo>
                  <a:cubicBezTo>
                    <a:pt x="320" y="350"/>
                    <a:pt x="318" y="348"/>
                    <a:pt x="319" y="341"/>
                  </a:cubicBezTo>
                  <a:cubicBezTo>
                    <a:pt x="318" y="337"/>
                    <a:pt x="312" y="339"/>
                    <a:pt x="315" y="334"/>
                  </a:cubicBezTo>
                  <a:cubicBezTo>
                    <a:pt x="313" y="334"/>
                    <a:pt x="313" y="334"/>
                    <a:pt x="312" y="335"/>
                  </a:cubicBezTo>
                  <a:cubicBezTo>
                    <a:pt x="311" y="335"/>
                    <a:pt x="312" y="333"/>
                    <a:pt x="311" y="333"/>
                  </a:cubicBezTo>
                  <a:cubicBezTo>
                    <a:pt x="310" y="331"/>
                    <a:pt x="307" y="331"/>
                    <a:pt x="307" y="329"/>
                  </a:cubicBezTo>
                  <a:cubicBezTo>
                    <a:pt x="307" y="327"/>
                    <a:pt x="305" y="328"/>
                    <a:pt x="304" y="328"/>
                  </a:cubicBezTo>
                  <a:cubicBezTo>
                    <a:pt x="303" y="327"/>
                    <a:pt x="305" y="326"/>
                    <a:pt x="305" y="325"/>
                  </a:cubicBezTo>
                  <a:cubicBezTo>
                    <a:pt x="304" y="323"/>
                    <a:pt x="304" y="323"/>
                    <a:pt x="304" y="323"/>
                  </a:cubicBezTo>
                  <a:cubicBezTo>
                    <a:pt x="303" y="322"/>
                    <a:pt x="303" y="323"/>
                    <a:pt x="302" y="323"/>
                  </a:cubicBezTo>
                  <a:cubicBezTo>
                    <a:pt x="302" y="323"/>
                    <a:pt x="301" y="323"/>
                    <a:pt x="301" y="323"/>
                  </a:cubicBezTo>
                  <a:cubicBezTo>
                    <a:pt x="300" y="322"/>
                    <a:pt x="301" y="320"/>
                    <a:pt x="300" y="319"/>
                  </a:cubicBezTo>
                  <a:cubicBezTo>
                    <a:pt x="297" y="316"/>
                    <a:pt x="293" y="315"/>
                    <a:pt x="292" y="310"/>
                  </a:cubicBezTo>
                  <a:cubicBezTo>
                    <a:pt x="291" y="309"/>
                    <a:pt x="290" y="309"/>
                    <a:pt x="290" y="309"/>
                  </a:cubicBezTo>
                  <a:cubicBezTo>
                    <a:pt x="289" y="310"/>
                    <a:pt x="288" y="310"/>
                    <a:pt x="287" y="309"/>
                  </a:cubicBezTo>
                  <a:cubicBezTo>
                    <a:pt x="288" y="306"/>
                    <a:pt x="285" y="306"/>
                    <a:pt x="285" y="305"/>
                  </a:cubicBezTo>
                  <a:cubicBezTo>
                    <a:pt x="284" y="303"/>
                    <a:pt x="285" y="299"/>
                    <a:pt x="281" y="299"/>
                  </a:cubicBezTo>
                  <a:cubicBezTo>
                    <a:pt x="281" y="293"/>
                    <a:pt x="279" y="290"/>
                    <a:pt x="275" y="289"/>
                  </a:cubicBezTo>
                  <a:cubicBezTo>
                    <a:pt x="273" y="290"/>
                    <a:pt x="273" y="291"/>
                    <a:pt x="272" y="292"/>
                  </a:cubicBezTo>
                  <a:cubicBezTo>
                    <a:pt x="271" y="295"/>
                    <a:pt x="275" y="296"/>
                    <a:pt x="276" y="297"/>
                  </a:cubicBezTo>
                  <a:cubicBezTo>
                    <a:pt x="276" y="298"/>
                    <a:pt x="275" y="300"/>
                    <a:pt x="276" y="300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8" y="302"/>
                    <a:pt x="276" y="305"/>
                    <a:pt x="278" y="305"/>
                  </a:cubicBezTo>
                  <a:cubicBezTo>
                    <a:pt x="280" y="305"/>
                    <a:pt x="279" y="308"/>
                    <a:pt x="281" y="311"/>
                  </a:cubicBezTo>
                  <a:cubicBezTo>
                    <a:pt x="281" y="312"/>
                    <a:pt x="282" y="311"/>
                    <a:pt x="282" y="312"/>
                  </a:cubicBezTo>
                  <a:cubicBezTo>
                    <a:pt x="282" y="315"/>
                    <a:pt x="286" y="314"/>
                    <a:pt x="285" y="319"/>
                  </a:cubicBezTo>
                  <a:cubicBezTo>
                    <a:pt x="285" y="320"/>
                    <a:pt x="287" y="320"/>
                    <a:pt x="288" y="320"/>
                  </a:cubicBezTo>
                  <a:cubicBezTo>
                    <a:pt x="287" y="322"/>
                    <a:pt x="290" y="322"/>
                    <a:pt x="290" y="323"/>
                  </a:cubicBezTo>
                  <a:cubicBezTo>
                    <a:pt x="290" y="324"/>
                    <a:pt x="288" y="325"/>
                    <a:pt x="288" y="325"/>
                  </a:cubicBezTo>
                  <a:cubicBezTo>
                    <a:pt x="289" y="327"/>
                    <a:pt x="292" y="326"/>
                    <a:pt x="291" y="330"/>
                  </a:cubicBezTo>
                  <a:cubicBezTo>
                    <a:pt x="289" y="329"/>
                    <a:pt x="289" y="327"/>
                    <a:pt x="285" y="328"/>
                  </a:cubicBezTo>
                  <a:cubicBezTo>
                    <a:pt x="286" y="323"/>
                    <a:pt x="282" y="324"/>
                    <a:pt x="282" y="320"/>
                  </a:cubicBezTo>
                  <a:cubicBezTo>
                    <a:pt x="282" y="318"/>
                    <a:pt x="280" y="318"/>
                    <a:pt x="278" y="316"/>
                  </a:cubicBezTo>
                  <a:cubicBezTo>
                    <a:pt x="277" y="315"/>
                    <a:pt x="277" y="314"/>
                    <a:pt x="276" y="312"/>
                  </a:cubicBezTo>
                  <a:cubicBezTo>
                    <a:pt x="273" y="312"/>
                    <a:pt x="272" y="312"/>
                    <a:pt x="271" y="310"/>
                  </a:cubicBezTo>
                  <a:cubicBezTo>
                    <a:pt x="271" y="307"/>
                    <a:pt x="272" y="308"/>
                    <a:pt x="273" y="309"/>
                  </a:cubicBezTo>
                  <a:cubicBezTo>
                    <a:pt x="275" y="303"/>
                    <a:pt x="269" y="305"/>
                    <a:pt x="269" y="300"/>
                  </a:cubicBezTo>
                  <a:cubicBezTo>
                    <a:pt x="267" y="299"/>
                    <a:pt x="266" y="297"/>
                    <a:pt x="263" y="297"/>
                  </a:cubicBezTo>
                  <a:cubicBezTo>
                    <a:pt x="263" y="294"/>
                    <a:pt x="265" y="294"/>
                    <a:pt x="263" y="291"/>
                  </a:cubicBezTo>
                  <a:cubicBezTo>
                    <a:pt x="263" y="291"/>
                    <a:pt x="262" y="290"/>
                    <a:pt x="262" y="290"/>
                  </a:cubicBezTo>
                  <a:cubicBezTo>
                    <a:pt x="261" y="287"/>
                    <a:pt x="262" y="283"/>
                    <a:pt x="256" y="284"/>
                  </a:cubicBezTo>
                  <a:cubicBezTo>
                    <a:pt x="257" y="282"/>
                    <a:pt x="257" y="281"/>
                    <a:pt x="256" y="280"/>
                  </a:cubicBezTo>
                  <a:cubicBezTo>
                    <a:pt x="254" y="277"/>
                    <a:pt x="254" y="277"/>
                    <a:pt x="254" y="277"/>
                  </a:cubicBezTo>
                  <a:cubicBezTo>
                    <a:pt x="254" y="277"/>
                    <a:pt x="253" y="277"/>
                    <a:pt x="253" y="277"/>
                  </a:cubicBezTo>
                  <a:cubicBezTo>
                    <a:pt x="252" y="277"/>
                    <a:pt x="251" y="278"/>
                    <a:pt x="251" y="277"/>
                  </a:cubicBezTo>
                  <a:cubicBezTo>
                    <a:pt x="250" y="276"/>
                    <a:pt x="253" y="276"/>
                    <a:pt x="253" y="276"/>
                  </a:cubicBezTo>
                  <a:cubicBezTo>
                    <a:pt x="252" y="273"/>
                    <a:pt x="245" y="272"/>
                    <a:pt x="242" y="271"/>
                  </a:cubicBezTo>
                  <a:cubicBezTo>
                    <a:pt x="241" y="270"/>
                    <a:pt x="241" y="269"/>
                    <a:pt x="240" y="268"/>
                  </a:cubicBezTo>
                  <a:cubicBezTo>
                    <a:pt x="240" y="267"/>
                    <a:pt x="239" y="266"/>
                    <a:pt x="238" y="265"/>
                  </a:cubicBezTo>
                  <a:cubicBezTo>
                    <a:pt x="237" y="264"/>
                    <a:pt x="237" y="260"/>
                    <a:pt x="235" y="257"/>
                  </a:cubicBezTo>
                  <a:cubicBezTo>
                    <a:pt x="235" y="257"/>
                    <a:pt x="233" y="256"/>
                    <a:pt x="233" y="256"/>
                  </a:cubicBezTo>
                  <a:cubicBezTo>
                    <a:pt x="232" y="254"/>
                    <a:pt x="234" y="251"/>
                    <a:pt x="230" y="252"/>
                  </a:cubicBezTo>
                  <a:cubicBezTo>
                    <a:pt x="231" y="247"/>
                    <a:pt x="228" y="244"/>
                    <a:pt x="225" y="241"/>
                  </a:cubicBezTo>
                  <a:cubicBezTo>
                    <a:pt x="224" y="239"/>
                    <a:pt x="224" y="236"/>
                    <a:pt x="222" y="237"/>
                  </a:cubicBezTo>
                  <a:cubicBezTo>
                    <a:pt x="223" y="222"/>
                    <a:pt x="221" y="214"/>
                    <a:pt x="222" y="195"/>
                  </a:cubicBezTo>
                  <a:cubicBezTo>
                    <a:pt x="221" y="194"/>
                    <a:pt x="220" y="194"/>
                    <a:pt x="220" y="193"/>
                  </a:cubicBezTo>
                  <a:cubicBezTo>
                    <a:pt x="219" y="192"/>
                    <a:pt x="219" y="191"/>
                    <a:pt x="218" y="190"/>
                  </a:cubicBezTo>
                  <a:cubicBezTo>
                    <a:pt x="217" y="190"/>
                    <a:pt x="217" y="189"/>
                    <a:pt x="215" y="189"/>
                  </a:cubicBezTo>
                  <a:cubicBezTo>
                    <a:pt x="215" y="183"/>
                    <a:pt x="209" y="180"/>
                    <a:pt x="205" y="175"/>
                  </a:cubicBezTo>
                  <a:cubicBezTo>
                    <a:pt x="205" y="175"/>
                    <a:pt x="204" y="174"/>
                    <a:pt x="204" y="173"/>
                  </a:cubicBezTo>
                  <a:cubicBezTo>
                    <a:pt x="205" y="174"/>
                    <a:pt x="207" y="175"/>
                    <a:pt x="208" y="173"/>
                  </a:cubicBezTo>
                  <a:cubicBezTo>
                    <a:pt x="210" y="173"/>
                    <a:pt x="209" y="176"/>
                    <a:pt x="213" y="175"/>
                  </a:cubicBezTo>
                  <a:cubicBezTo>
                    <a:pt x="214" y="176"/>
                    <a:pt x="214" y="178"/>
                    <a:pt x="214" y="180"/>
                  </a:cubicBezTo>
                  <a:cubicBezTo>
                    <a:pt x="220" y="179"/>
                    <a:pt x="222" y="183"/>
                    <a:pt x="225" y="185"/>
                  </a:cubicBezTo>
                  <a:cubicBezTo>
                    <a:pt x="225" y="190"/>
                    <a:pt x="227" y="191"/>
                    <a:pt x="229" y="193"/>
                  </a:cubicBezTo>
                  <a:cubicBezTo>
                    <a:pt x="230" y="193"/>
                    <a:pt x="231" y="191"/>
                    <a:pt x="230" y="189"/>
                  </a:cubicBezTo>
                  <a:cubicBezTo>
                    <a:pt x="230" y="188"/>
                    <a:pt x="228" y="187"/>
                    <a:pt x="228" y="187"/>
                  </a:cubicBezTo>
                  <a:cubicBezTo>
                    <a:pt x="227" y="184"/>
                    <a:pt x="227" y="183"/>
                    <a:pt x="227" y="182"/>
                  </a:cubicBezTo>
                  <a:cubicBezTo>
                    <a:pt x="226" y="181"/>
                    <a:pt x="225" y="180"/>
                    <a:pt x="225" y="180"/>
                  </a:cubicBezTo>
                  <a:cubicBezTo>
                    <a:pt x="225" y="180"/>
                    <a:pt x="226" y="179"/>
                    <a:pt x="227" y="179"/>
                  </a:cubicBezTo>
                  <a:cubicBezTo>
                    <a:pt x="225" y="176"/>
                    <a:pt x="222" y="177"/>
                    <a:pt x="223" y="174"/>
                  </a:cubicBezTo>
                  <a:cubicBezTo>
                    <a:pt x="220" y="174"/>
                    <a:pt x="218" y="173"/>
                    <a:pt x="216" y="172"/>
                  </a:cubicBezTo>
                  <a:cubicBezTo>
                    <a:pt x="215" y="171"/>
                    <a:pt x="213" y="170"/>
                    <a:pt x="210" y="170"/>
                  </a:cubicBezTo>
                  <a:cubicBezTo>
                    <a:pt x="212" y="166"/>
                    <a:pt x="206" y="169"/>
                    <a:pt x="208" y="165"/>
                  </a:cubicBezTo>
                  <a:cubicBezTo>
                    <a:pt x="207" y="164"/>
                    <a:pt x="205" y="165"/>
                    <a:pt x="203" y="163"/>
                  </a:cubicBezTo>
                  <a:cubicBezTo>
                    <a:pt x="203" y="162"/>
                    <a:pt x="204" y="162"/>
                    <a:pt x="205" y="162"/>
                  </a:cubicBezTo>
                  <a:cubicBezTo>
                    <a:pt x="207" y="158"/>
                    <a:pt x="201" y="160"/>
                    <a:pt x="201" y="160"/>
                  </a:cubicBezTo>
                  <a:cubicBezTo>
                    <a:pt x="200" y="160"/>
                    <a:pt x="201" y="158"/>
                    <a:pt x="200" y="158"/>
                  </a:cubicBezTo>
                  <a:cubicBezTo>
                    <a:pt x="198" y="158"/>
                    <a:pt x="198" y="158"/>
                    <a:pt x="198" y="158"/>
                  </a:cubicBezTo>
                  <a:cubicBezTo>
                    <a:pt x="197" y="157"/>
                    <a:pt x="199" y="156"/>
                    <a:pt x="199" y="155"/>
                  </a:cubicBezTo>
                  <a:cubicBezTo>
                    <a:pt x="199" y="154"/>
                    <a:pt x="198" y="154"/>
                    <a:pt x="197" y="155"/>
                  </a:cubicBezTo>
                  <a:cubicBezTo>
                    <a:pt x="197" y="155"/>
                    <a:pt x="196" y="155"/>
                    <a:pt x="195" y="155"/>
                  </a:cubicBezTo>
                  <a:cubicBezTo>
                    <a:pt x="192" y="153"/>
                    <a:pt x="194" y="150"/>
                    <a:pt x="193" y="149"/>
                  </a:cubicBezTo>
                  <a:cubicBezTo>
                    <a:pt x="192" y="148"/>
                    <a:pt x="191" y="147"/>
                    <a:pt x="189" y="148"/>
                  </a:cubicBezTo>
                  <a:cubicBezTo>
                    <a:pt x="193" y="140"/>
                    <a:pt x="179" y="145"/>
                    <a:pt x="180" y="138"/>
                  </a:cubicBezTo>
                  <a:cubicBezTo>
                    <a:pt x="181" y="138"/>
                    <a:pt x="182" y="138"/>
                    <a:pt x="184" y="138"/>
                  </a:cubicBezTo>
                  <a:cubicBezTo>
                    <a:pt x="184" y="136"/>
                    <a:pt x="183" y="136"/>
                    <a:pt x="182" y="136"/>
                  </a:cubicBezTo>
                  <a:cubicBezTo>
                    <a:pt x="180" y="136"/>
                    <a:pt x="179" y="136"/>
                    <a:pt x="180" y="134"/>
                  </a:cubicBezTo>
                  <a:cubicBezTo>
                    <a:pt x="177" y="134"/>
                    <a:pt x="175" y="134"/>
                    <a:pt x="172" y="134"/>
                  </a:cubicBezTo>
                  <a:cubicBezTo>
                    <a:pt x="175" y="132"/>
                    <a:pt x="171" y="131"/>
                    <a:pt x="174" y="130"/>
                  </a:cubicBezTo>
                  <a:cubicBezTo>
                    <a:pt x="174" y="128"/>
                    <a:pt x="170" y="128"/>
                    <a:pt x="171" y="129"/>
                  </a:cubicBezTo>
                  <a:cubicBezTo>
                    <a:pt x="169" y="126"/>
                    <a:pt x="171" y="126"/>
                    <a:pt x="169" y="122"/>
                  </a:cubicBezTo>
                  <a:cubicBezTo>
                    <a:pt x="166" y="122"/>
                    <a:pt x="164" y="122"/>
                    <a:pt x="161" y="122"/>
                  </a:cubicBezTo>
                  <a:cubicBezTo>
                    <a:pt x="162" y="121"/>
                    <a:pt x="163" y="119"/>
                    <a:pt x="164" y="117"/>
                  </a:cubicBezTo>
                  <a:cubicBezTo>
                    <a:pt x="163" y="115"/>
                    <a:pt x="160" y="117"/>
                    <a:pt x="162" y="114"/>
                  </a:cubicBezTo>
                  <a:cubicBezTo>
                    <a:pt x="158" y="114"/>
                    <a:pt x="155" y="116"/>
                    <a:pt x="150" y="115"/>
                  </a:cubicBezTo>
                  <a:cubicBezTo>
                    <a:pt x="150" y="111"/>
                    <a:pt x="147" y="110"/>
                    <a:pt x="143" y="109"/>
                  </a:cubicBezTo>
                  <a:cubicBezTo>
                    <a:pt x="143" y="108"/>
                    <a:pt x="141" y="108"/>
                    <a:pt x="140" y="107"/>
                  </a:cubicBezTo>
                  <a:cubicBezTo>
                    <a:pt x="139" y="107"/>
                    <a:pt x="140" y="105"/>
                    <a:pt x="140" y="105"/>
                  </a:cubicBezTo>
                  <a:cubicBezTo>
                    <a:pt x="139" y="104"/>
                    <a:pt x="137" y="105"/>
                    <a:pt x="137" y="104"/>
                  </a:cubicBezTo>
                  <a:cubicBezTo>
                    <a:pt x="135" y="103"/>
                    <a:pt x="132" y="103"/>
                    <a:pt x="129" y="104"/>
                  </a:cubicBezTo>
                  <a:cubicBezTo>
                    <a:pt x="126" y="104"/>
                    <a:pt x="123" y="105"/>
                    <a:pt x="122" y="104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1" y="102"/>
                    <a:pt x="119" y="104"/>
                    <a:pt x="119" y="104"/>
                  </a:cubicBezTo>
                  <a:cubicBezTo>
                    <a:pt x="118" y="103"/>
                    <a:pt x="118" y="100"/>
                    <a:pt x="113" y="101"/>
                  </a:cubicBezTo>
                  <a:cubicBezTo>
                    <a:pt x="113" y="98"/>
                    <a:pt x="107" y="99"/>
                    <a:pt x="111" y="96"/>
                  </a:cubicBezTo>
                  <a:cubicBezTo>
                    <a:pt x="110" y="96"/>
                    <a:pt x="109" y="97"/>
                    <a:pt x="108" y="97"/>
                  </a:cubicBezTo>
                  <a:cubicBezTo>
                    <a:pt x="108" y="97"/>
                    <a:pt x="106" y="96"/>
                    <a:pt x="107" y="96"/>
                  </a:cubicBezTo>
                  <a:cubicBezTo>
                    <a:pt x="104" y="96"/>
                    <a:pt x="103" y="99"/>
                    <a:pt x="101" y="97"/>
                  </a:cubicBezTo>
                  <a:cubicBezTo>
                    <a:pt x="98" y="97"/>
                    <a:pt x="100" y="102"/>
                    <a:pt x="99" y="104"/>
                  </a:cubicBezTo>
                  <a:cubicBezTo>
                    <a:pt x="98" y="103"/>
                    <a:pt x="97" y="102"/>
                    <a:pt x="95" y="102"/>
                  </a:cubicBezTo>
                  <a:cubicBezTo>
                    <a:pt x="94" y="103"/>
                    <a:pt x="95" y="104"/>
                    <a:pt x="94" y="105"/>
                  </a:cubicBezTo>
                  <a:cubicBezTo>
                    <a:pt x="93" y="106"/>
                    <a:pt x="88" y="105"/>
                    <a:pt x="87" y="106"/>
                  </a:cubicBezTo>
                  <a:cubicBezTo>
                    <a:pt x="86" y="107"/>
                    <a:pt x="86" y="108"/>
                    <a:pt x="84" y="109"/>
                  </a:cubicBezTo>
                  <a:cubicBezTo>
                    <a:pt x="83" y="109"/>
                    <a:pt x="82" y="108"/>
                    <a:pt x="82" y="108"/>
                  </a:cubicBezTo>
                  <a:cubicBezTo>
                    <a:pt x="81" y="108"/>
                    <a:pt x="80" y="107"/>
                    <a:pt x="79" y="107"/>
                  </a:cubicBezTo>
                  <a:cubicBezTo>
                    <a:pt x="81" y="105"/>
                    <a:pt x="84" y="105"/>
                    <a:pt x="83" y="100"/>
                  </a:cubicBezTo>
                  <a:cubicBezTo>
                    <a:pt x="85" y="100"/>
                    <a:pt x="85" y="99"/>
                    <a:pt x="85" y="97"/>
                  </a:cubicBezTo>
                  <a:cubicBezTo>
                    <a:pt x="85" y="96"/>
                    <a:pt x="83" y="96"/>
                    <a:pt x="82" y="96"/>
                  </a:cubicBezTo>
                  <a:cubicBezTo>
                    <a:pt x="80" y="97"/>
                    <a:pt x="80" y="99"/>
                    <a:pt x="78" y="101"/>
                  </a:cubicBezTo>
                  <a:cubicBezTo>
                    <a:pt x="77" y="102"/>
                    <a:pt x="77" y="104"/>
                    <a:pt x="75" y="104"/>
                  </a:cubicBezTo>
                  <a:cubicBezTo>
                    <a:pt x="74" y="104"/>
                    <a:pt x="74" y="107"/>
                    <a:pt x="72" y="106"/>
                  </a:cubicBezTo>
                  <a:cubicBezTo>
                    <a:pt x="72" y="108"/>
                    <a:pt x="71" y="109"/>
                    <a:pt x="69" y="109"/>
                  </a:cubicBezTo>
                  <a:cubicBezTo>
                    <a:pt x="69" y="110"/>
                    <a:pt x="69" y="112"/>
                    <a:pt x="69" y="114"/>
                  </a:cubicBezTo>
                  <a:cubicBezTo>
                    <a:pt x="66" y="115"/>
                    <a:pt x="64" y="119"/>
                    <a:pt x="61" y="121"/>
                  </a:cubicBezTo>
                  <a:cubicBezTo>
                    <a:pt x="61" y="121"/>
                    <a:pt x="61" y="121"/>
                    <a:pt x="60" y="121"/>
                  </a:cubicBezTo>
                  <a:cubicBezTo>
                    <a:pt x="60" y="121"/>
                    <a:pt x="59" y="121"/>
                    <a:pt x="59" y="121"/>
                  </a:cubicBezTo>
                  <a:cubicBezTo>
                    <a:pt x="59" y="122"/>
                    <a:pt x="59" y="123"/>
                    <a:pt x="59" y="124"/>
                  </a:cubicBezTo>
                  <a:cubicBezTo>
                    <a:pt x="59" y="124"/>
                    <a:pt x="54" y="124"/>
                    <a:pt x="55" y="125"/>
                  </a:cubicBezTo>
                  <a:cubicBezTo>
                    <a:pt x="57" y="127"/>
                    <a:pt x="52" y="126"/>
                    <a:pt x="50" y="129"/>
                  </a:cubicBezTo>
                  <a:cubicBezTo>
                    <a:pt x="50" y="129"/>
                    <a:pt x="48" y="133"/>
                    <a:pt x="48" y="133"/>
                  </a:cubicBezTo>
                  <a:cubicBezTo>
                    <a:pt x="46" y="131"/>
                    <a:pt x="47" y="132"/>
                    <a:pt x="46" y="134"/>
                  </a:cubicBezTo>
                  <a:cubicBezTo>
                    <a:pt x="45" y="134"/>
                    <a:pt x="43" y="134"/>
                    <a:pt x="41" y="134"/>
                  </a:cubicBezTo>
                  <a:cubicBezTo>
                    <a:pt x="39" y="135"/>
                    <a:pt x="44" y="136"/>
                    <a:pt x="37" y="136"/>
                  </a:cubicBezTo>
                  <a:cubicBezTo>
                    <a:pt x="35" y="136"/>
                    <a:pt x="33" y="136"/>
                    <a:pt x="30" y="138"/>
                  </a:cubicBezTo>
                  <a:cubicBezTo>
                    <a:pt x="28" y="139"/>
                    <a:pt x="28" y="142"/>
                    <a:pt x="25" y="140"/>
                  </a:cubicBezTo>
                  <a:cubicBezTo>
                    <a:pt x="25" y="137"/>
                    <a:pt x="29" y="138"/>
                    <a:pt x="31" y="136"/>
                  </a:cubicBezTo>
                  <a:cubicBezTo>
                    <a:pt x="32" y="136"/>
                    <a:pt x="32" y="136"/>
                    <a:pt x="32" y="135"/>
                  </a:cubicBezTo>
                  <a:cubicBezTo>
                    <a:pt x="33" y="134"/>
                    <a:pt x="34" y="134"/>
                    <a:pt x="36" y="134"/>
                  </a:cubicBezTo>
                  <a:cubicBezTo>
                    <a:pt x="36" y="134"/>
                    <a:pt x="37" y="134"/>
                    <a:pt x="37" y="134"/>
                  </a:cubicBezTo>
                  <a:cubicBezTo>
                    <a:pt x="39" y="134"/>
                    <a:pt x="38" y="131"/>
                    <a:pt x="39" y="130"/>
                  </a:cubicBezTo>
                  <a:cubicBezTo>
                    <a:pt x="39" y="130"/>
                    <a:pt x="39" y="130"/>
                    <a:pt x="40" y="130"/>
                  </a:cubicBezTo>
                  <a:cubicBezTo>
                    <a:pt x="40" y="131"/>
                    <a:pt x="41" y="131"/>
                    <a:pt x="43" y="129"/>
                  </a:cubicBezTo>
                  <a:cubicBezTo>
                    <a:pt x="43" y="128"/>
                    <a:pt x="44" y="129"/>
                    <a:pt x="44" y="128"/>
                  </a:cubicBezTo>
                  <a:cubicBezTo>
                    <a:pt x="44" y="126"/>
                    <a:pt x="47" y="127"/>
                    <a:pt x="49" y="125"/>
                  </a:cubicBezTo>
                  <a:cubicBezTo>
                    <a:pt x="49" y="123"/>
                    <a:pt x="49" y="121"/>
                    <a:pt x="49" y="119"/>
                  </a:cubicBezTo>
                  <a:cubicBezTo>
                    <a:pt x="51" y="121"/>
                    <a:pt x="51" y="120"/>
                    <a:pt x="51" y="118"/>
                  </a:cubicBezTo>
                  <a:cubicBezTo>
                    <a:pt x="51" y="117"/>
                    <a:pt x="52" y="116"/>
                    <a:pt x="54" y="116"/>
                  </a:cubicBezTo>
                  <a:cubicBezTo>
                    <a:pt x="54" y="115"/>
                    <a:pt x="53" y="115"/>
                    <a:pt x="52" y="115"/>
                  </a:cubicBezTo>
                  <a:cubicBezTo>
                    <a:pt x="50" y="115"/>
                    <a:pt x="49" y="115"/>
                    <a:pt x="50" y="112"/>
                  </a:cubicBezTo>
                  <a:cubicBezTo>
                    <a:pt x="49" y="114"/>
                    <a:pt x="47" y="114"/>
                    <a:pt x="45" y="114"/>
                  </a:cubicBezTo>
                  <a:cubicBezTo>
                    <a:pt x="43" y="113"/>
                    <a:pt x="41" y="113"/>
                    <a:pt x="40" y="115"/>
                  </a:cubicBezTo>
                  <a:cubicBezTo>
                    <a:pt x="38" y="115"/>
                    <a:pt x="39" y="113"/>
                    <a:pt x="39" y="112"/>
                  </a:cubicBezTo>
                  <a:cubicBezTo>
                    <a:pt x="38" y="112"/>
                    <a:pt x="36" y="112"/>
                    <a:pt x="35" y="112"/>
                  </a:cubicBezTo>
                  <a:cubicBezTo>
                    <a:pt x="34" y="113"/>
                    <a:pt x="32" y="113"/>
                    <a:pt x="31" y="112"/>
                  </a:cubicBezTo>
                  <a:cubicBezTo>
                    <a:pt x="32" y="110"/>
                    <a:pt x="29" y="111"/>
                    <a:pt x="29" y="110"/>
                  </a:cubicBezTo>
                  <a:cubicBezTo>
                    <a:pt x="28" y="109"/>
                    <a:pt x="30" y="108"/>
                    <a:pt x="30" y="109"/>
                  </a:cubicBezTo>
                  <a:cubicBezTo>
                    <a:pt x="28" y="105"/>
                    <a:pt x="25" y="106"/>
                    <a:pt x="24" y="102"/>
                  </a:cubicBezTo>
                  <a:cubicBezTo>
                    <a:pt x="22" y="104"/>
                    <a:pt x="20" y="104"/>
                    <a:pt x="17" y="104"/>
                  </a:cubicBezTo>
                  <a:cubicBezTo>
                    <a:pt x="16" y="104"/>
                    <a:pt x="15" y="104"/>
                    <a:pt x="15" y="104"/>
                  </a:cubicBezTo>
                  <a:cubicBezTo>
                    <a:pt x="15" y="102"/>
                    <a:pt x="15" y="101"/>
                    <a:pt x="16" y="101"/>
                  </a:cubicBezTo>
                  <a:cubicBezTo>
                    <a:pt x="15" y="99"/>
                    <a:pt x="11" y="100"/>
                    <a:pt x="12" y="95"/>
                  </a:cubicBezTo>
                  <a:cubicBezTo>
                    <a:pt x="12" y="93"/>
                    <a:pt x="10" y="92"/>
                    <a:pt x="10" y="94"/>
                  </a:cubicBezTo>
                  <a:cubicBezTo>
                    <a:pt x="6" y="93"/>
                    <a:pt x="9" y="90"/>
                    <a:pt x="10" y="89"/>
                  </a:cubicBezTo>
                  <a:cubicBezTo>
                    <a:pt x="10" y="88"/>
                    <a:pt x="9" y="87"/>
                    <a:pt x="10" y="86"/>
                  </a:cubicBezTo>
                  <a:cubicBezTo>
                    <a:pt x="10" y="86"/>
                    <a:pt x="10" y="86"/>
                    <a:pt x="11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3" y="85"/>
                    <a:pt x="13" y="83"/>
                    <a:pt x="14" y="82"/>
                  </a:cubicBezTo>
                  <a:cubicBezTo>
                    <a:pt x="17" y="82"/>
                    <a:pt x="21" y="81"/>
                    <a:pt x="24" y="80"/>
                  </a:cubicBezTo>
                  <a:cubicBezTo>
                    <a:pt x="25" y="79"/>
                    <a:pt x="27" y="79"/>
                    <a:pt x="29" y="78"/>
                  </a:cubicBezTo>
                  <a:cubicBezTo>
                    <a:pt x="31" y="78"/>
                    <a:pt x="27" y="75"/>
                    <a:pt x="34" y="76"/>
                  </a:cubicBezTo>
                  <a:cubicBezTo>
                    <a:pt x="33" y="73"/>
                    <a:pt x="33" y="71"/>
                    <a:pt x="31" y="66"/>
                  </a:cubicBezTo>
                  <a:cubicBezTo>
                    <a:pt x="30" y="64"/>
                    <a:pt x="28" y="66"/>
                    <a:pt x="25" y="67"/>
                  </a:cubicBezTo>
                  <a:cubicBezTo>
                    <a:pt x="23" y="68"/>
                    <a:pt x="20" y="69"/>
                    <a:pt x="19" y="67"/>
                  </a:cubicBezTo>
                  <a:cubicBezTo>
                    <a:pt x="17" y="66"/>
                    <a:pt x="17" y="67"/>
                    <a:pt x="17" y="67"/>
                  </a:cubicBezTo>
                  <a:cubicBezTo>
                    <a:pt x="16" y="68"/>
                    <a:pt x="15" y="68"/>
                    <a:pt x="14" y="68"/>
                  </a:cubicBezTo>
                  <a:cubicBezTo>
                    <a:pt x="12" y="66"/>
                    <a:pt x="8" y="67"/>
                    <a:pt x="5" y="66"/>
                  </a:cubicBezTo>
                  <a:cubicBezTo>
                    <a:pt x="4" y="66"/>
                    <a:pt x="7" y="63"/>
                    <a:pt x="5" y="63"/>
                  </a:cubicBezTo>
                  <a:cubicBezTo>
                    <a:pt x="2" y="63"/>
                    <a:pt x="0" y="62"/>
                    <a:pt x="0" y="58"/>
                  </a:cubicBezTo>
                  <a:cubicBezTo>
                    <a:pt x="3" y="59"/>
                    <a:pt x="3" y="58"/>
                    <a:pt x="3" y="57"/>
                  </a:cubicBezTo>
                  <a:cubicBezTo>
                    <a:pt x="3" y="56"/>
                    <a:pt x="3" y="55"/>
                    <a:pt x="7" y="56"/>
                  </a:cubicBezTo>
                  <a:cubicBezTo>
                    <a:pt x="9" y="56"/>
                    <a:pt x="8" y="55"/>
                    <a:pt x="7" y="55"/>
                  </a:cubicBezTo>
                  <a:cubicBezTo>
                    <a:pt x="7" y="52"/>
                    <a:pt x="10" y="55"/>
                    <a:pt x="10" y="55"/>
                  </a:cubicBezTo>
                  <a:cubicBezTo>
                    <a:pt x="12" y="54"/>
                    <a:pt x="12" y="53"/>
                    <a:pt x="15" y="53"/>
                  </a:cubicBezTo>
                  <a:cubicBezTo>
                    <a:pt x="15" y="53"/>
                    <a:pt x="16" y="56"/>
                    <a:pt x="17" y="56"/>
                  </a:cubicBezTo>
                  <a:cubicBezTo>
                    <a:pt x="19" y="56"/>
                    <a:pt x="20" y="56"/>
                    <a:pt x="21" y="56"/>
                  </a:cubicBezTo>
                  <a:cubicBezTo>
                    <a:pt x="23" y="56"/>
                    <a:pt x="24" y="55"/>
                    <a:pt x="26" y="56"/>
                  </a:cubicBezTo>
                  <a:cubicBezTo>
                    <a:pt x="28" y="56"/>
                    <a:pt x="28" y="57"/>
                    <a:pt x="30" y="56"/>
                  </a:cubicBezTo>
                  <a:cubicBezTo>
                    <a:pt x="32" y="55"/>
                    <a:pt x="30" y="55"/>
                    <a:pt x="30" y="53"/>
                  </a:cubicBezTo>
                  <a:cubicBezTo>
                    <a:pt x="31" y="53"/>
                    <a:pt x="32" y="53"/>
                    <a:pt x="32" y="52"/>
                  </a:cubicBezTo>
                  <a:cubicBezTo>
                    <a:pt x="33" y="51"/>
                    <a:pt x="32" y="51"/>
                    <a:pt x="30" y="51"/>
                  </a:cubicBezTo>
                  <a:cubicBezTo>
                    <a:pt x="29" y="51"/>
                    <a:pt x="28" y="51"/>
                    <a:pt x="29" y="48"/>
                  </a:cubicBezTo>
                  <a:cubicBezTo>
                    <a:pt x="25" y="48"/>
                    <a:pt x="22" y="46"/>
                    <a:pt x="19" y="46"/>
                  </a:cubicBezTo>
                  <a:cubicBezTo>
                    <a:pt x="20" y="44"/>
                    <a:pt x="20" y="44"/>
                    <a:pt x="17" y="42"/>
                  </a:cubicBezTo>
                  <a:cubicBezTo>
                    <a:pt x="17" y="42"/>
                    <a:pt x="16" y="41"/>
                    <a:pt x="16" y="41"/>
                  </a:cubicBezTo>
                  <a:cubicBezTo>
                    <a:pt x="15" y="40"/>
                    <a:pt x="12" y="40"/>
                    <a:pt x="11" y="39"/>
                  </a:cubicBezTo>
                  <a:cubicBezTo>
                    <a:pt x="11" y="39"/>
                    <a:pt x="12" y="39"/>
                    <a:pt x="12" y="38"/>
                  </a:cubicBezTo>
                  <a:cubicBezTo>
                    <a:pt x="12" y="36"/>
                    <a:pt x="12" y="35"/>
                    <a:pt x="11" y="36"/>
                  </a:cubicBezTo>
                  <a:cubicBezTo>
                    <a:pt x="11" y="36"/>
                    <a:pt x="11" y="37"/>
                    <a:pt x="10" y="37"/>
                  </a:cubicBezTo>
                  <a:cubicBezTo>
                    <a:pt x="9" y="37"/>
                    <a:pt x="8" y="35"/>
                    <a:pt x="6" y="36"/>
                  </a:cubicBezTo>
                  <a:cubicBezTo>
                    <a:pt x="9" y="32"/>
                    <a:pt x="14" y="31"/>
                    <a:pt x="19" y="29"/>
                  </a:cubicBezTo>
                  <a:cubicBezTo>
                    <a:pt x="17" y="25"/>
                    <a:pt x="22" y="25"/>
                    <a:pt x="24" y="23"/>
                  </a:cubicBezTo>
                  <a:cubicBezTo>
                    <a:pt x="25" y="21"/>
                    <a:pt x="23" y="19"/>
                    <a:pt x="25" y="18"/>
                  </a:cubicBezTo>
                  <a:cubicBezTo>
                    <a:pt x="27" y="20"/>
                    <a:pt x="28" y="20"/>
                    <a:pt x="30" y="20"/>
                  </a:cubicBezTo>
                  <a:cubicBezTo>
                    <a:pt x="31" y="19"/>
                    <a:pt x="32" y="19"/>
                    <a:pt x="34" y="19"/>
                  </a:cubicBezTo>
                  <a:cubicBezTo>
                    <a:pt x="36" y="16"/>
                    <a:pt x="40" y="13"/>
                    <a:pt x="48" y="14"/>
                  </a:cubicBezTo>
                  <a:cubicBezTo>
                    <a:pt x="49" y="15"/>
                    <a:pt x="48" y="12"/>
                    <a:pt x="49" y="12"/>
                  </a:cubicBezTo>
                  <a:cubicBezTo>
                    <a:pt x="50" y="11"/>
                    <a:pt x="51" y="11"/>
                    <a:pt x="52" y="11"/>
                  </a:cubicBezTo>
                  <a:cubicBezTo>
                    <a:pt x="54" y="11"/>
                    <a:pt x="56" y="11"/>
                    <a:pt x="56" y="9"/>
                  </a:cubicBezTo>
                  <a:cubicBezTo>
                    <a:pt x="58" y="9"/>
                    <a:pt x="58" y="11"/>
                    <a:pt x="59" y="12"/>
                  </a:cubicBezTo>
                  <a:cubicBezTo>
                    <a:pt x="61" y="13"/>
                    <a:pt x="63" y="11"/>
                    <a:pt x="63" y="14"/>
                  </a:cubicBezTo>
                  <a:cubicBezTo>
                    <a:pt x="68" y="14"/>
                    <a:pt x="74" y="14"/>
                    <a:pt x="79" y="14"/>
                  </a:cubicBezTo>
                  <a:cubicBezTo>
                    <a:pt x="76" y="17"/>
                    <a:pt x="78" y="16"/>
                    <a:pt x="80" y="16"/>
                  </a:cubicBezTo>
                  <a:cubicBezTo>
                    <a:pt x="83" y="15"/>
                    <a:pt x="85" y="15"/>
                    <a:pt x="83" y="18"/>
                  </a:cubicBezTo>
                  <a:cubicBezTo>
                    <a:pt x="86" y="18"/>
                    <a:pt x="88" y="18"/>
                    <a:pt x="88" y="16"/>
                  </a:cubicBezTo>
                  <a:cubicBezTo>
                    <a:pt x="91" y="18"/>
                    <a:pt x="95" y="17"/>
                    <a:pt x="99" y="18"/>
                  </a:cubicBezTo>
                  <a:cubicBezTo>
                    <a:pt x="100" y="18"/>
                    <a:pt x="99" y="19"/>
                    <a:pt x="101" y="19"/>
                  </a:cubicBezTo>
                  <a:cubicBezTo>
                    <a:pt x="101" y="19"/>
                    <a:pt x="102" y="20"/>
                    <a:pt x="103" y="21"/>
                  </a:cubicBezTo>
                  <a:cubicBezTo>
                    <a:pt x="104" y="21"/>
                    <a:pt x="105" y="20"/>
                    <a:pt x="106" y="20"/>
                  </a:cubicBezTo>
                  <a:cubicBezTo>
                    <a:pt x="107" y="20"/>
                    <a:pt x="108" y="19"/>
                    <a:pt x="109" y="21"/>
                  </a:cubicBezTo>
                  <a:cubicBezTo>
                    <a:pt x="110" y="21"/>
                    <a:pt x="124" y="21"/>
                    <a:pt x="126" y="22"/>
                  </a:cubicBezTo>
                  <a:cubicBezTo>
                    <a:pt x="127" y="23"/>
                    <a:pt x="135" y="24"/>
                    <a:pt x="140" y="24"/>
                  </a:cubicBezTo>
                  <a:cubicBezTo>
                    <a:pt x="141" y="26"/>
                    <a:pt x="143" y="27"/>
                    <a:pt x="143" y="29"/>
                  </a:cubicBezTo>
                  <a:cubicBezTo>
                    <a:pt x="148" y="30"/>
                    <a:pt x="150" y="33"/>
                    <a:pt x="153" y="31"/>
                  </a:cubicBezTo>
                  <a:cubicBezTo>
                    <a:pt x="154" y="33"/>
                    <a:pt x="157" y="33"/>
                    <a:pt x="160" y="33"/>
                  </a:cubicBezTo>
                  <a:cubicBezTo>
                    <a:pt x="161" y="33"/>
                    <a:pt x="163" y="33"/>
                    <a:pt x="164" y="33"/>
                  </a:cubicBezTo>
                  <a:cubicBezTo>
                    <a:pt x="164" y="32"/>
                    <a:pt x="162" y="32"/>
                    <a:pt x="161" y="32"/>
                  </a:cubicBezTo>
                  <a:cubicBezTo>
                    <a:pt x="163" y="29"/>
                    <a:pt x="167" y="27"/>
                    <a:pt x="171" y="26"/>
                  </a:cubicBezTo>
                  <a:cubicBezTo>
                    <a:pt x="171" y="28"/>
                    <a:pt x="172" y="28"/>
                    <a:pt x="172" y="27"/>
                  </a:cubicBezTo>
                  <a:cubicBezTo>
                    <a:pt x="174" y="27"/>
                    <a:pt x="173" y="29"/>
                    <a:pt x="175" y="29"/>
                  </a:cubicBezTo>
                  <a:cubicBezTo>
                    <a:pt x="178" y="30"/>
                    <a:pt x="177" y="28"/>
                    <a:pt x="177" y="26"/>
                  </a:cubicBezTo>
                  <a:cubicBezTo>
                    <a:pt x="180" y="25"/>
                    <a:pt x="181" y="26"/>
                    <a:pt x="182" y="27"/>
                  </a:cubicBezTo>
                  <a:cubicBezTo>
                    <a:pt x="184" y="26"/>
                    <a:pt x="182" y="24"/>
                    <a:pt x="185" y="22"/>
                  </a:cubicBezTo>
                  <a:cubicBezTo>
                    <a:pt x="186" y="22"/>
                    <a:pt x="186" y="22"/>
                    <a:pt x="187" y="22"/>
                  </a:cubicBezTo>
                  <a:cubicBezTo>
                    <a:pt x="188" y="23"/>
                    <a:pt x="188" y="23"/>
                    <a:pt x="189" y="22"/>
                  </a:cubicBezTo>
                  <a:cubicBezTo>
                    <a:pt x="191" y="23"/>
                    <a:pt x="190" y="25"/>
                    <a:pt x="188" y="24"/>
                  </a:cubicBezTo>
                  <a:cubicBezTo>
                    <a:pt x="188" y="26"/>
                    <a:pt x="191" y="25"/>
                    <a:pt x="193" y="25"/>
                  </a:cubicBezTo>
                  <a:cubicBezTo>
                    <a:pt x="196" y="24"/>
                    <a:pt x="199" y="23"/>
                    <a:pt x="200" y="26"/>
                  </a:cubicBezTo>
                  <a:cubicBezTo>
                    <a:pt x="204" y="26"/>
                    <a:pt x="197" y="22"/>
                    <a:pt x="201" y="22"/>
                  </a:cubicBezTo>
                  <a:cubicBezTo>
                    <a:pt x="202" y="20"/>
                    <a:pt x="203" y="19"/>
                    <a:pt x="205" y="19"/>
                  </a:cubicBezTo>
                  <a:cubicBezTo>
                    <a:pt x="205" y="21"/>
                    <a:pt x="205" y="22"/>
                    <a:pt x="205" y="23"/>
                  </a:cubicBezTo>
                  <a:cubicBezTo>
                    <a:pt x="208" y="20"/>
                    <a:pt x="209" y="25"/>
                    <a:pt x="212" y="26"/>
                  </a:cubicBezTo>
                  <a:cubicBezTo>
                    <a:pt x="215" y="26"/>
                    <a:pt x="218" y="25"/>
                    <a:pt x="219" y="23"/>
                  </a:cubicBezTo>
                  <a:cubicBezTo>
                    <a:pt x="221" y="24"/>
                    <a:pt x="224" y="24"/>
                    <a:pt x="223" y="28"/>
                  </a:cubicBezTo>
                  <a:cubicBezTo>
                    <a:pt x="226" y="27"/>
                    <a:pt x="229" y="26"/>
                    <a:pt x="229" y="23"/>
                  </a:cubicBezTo>
                  <a:cubicBezTo>
                    <a:pt x="231" y="24"/>
                    <a:pt x="232" y="24"/>
                    <a:pt x="233" y="24"/>
                  </a:cubicBezTo>
                  <a:cubicBezTo>
                    <a:pt x="234" y="24"/>
                    <a:pt x="235" y="24"/>
                    <a:pt x="237" y="26"/>
                  </a:cubicBezTo>
                  <a:cubicBezTo>
                    <a:pt x="240" y="26"/>
                    <a:pt x="243" y="26"/>
                    <a:pt x="246" y="26"/>
                  </a:cubicBezTo>
                  <a:cubicBezTo>
                    <a:pt x="246" y="26"/>
                    <a:pt x="244" y="28"/>
                    <a:pt x="244" y="28"/>
                  </a:cubicBezTo>
                  <a:cubicBezTo>
                    <a:pt x="244" y="28"/>
                    <a:pt x="245" y="28"/>
                    <a:pt x="246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9"/>
                    <a:pt x="248" y="29"/>
                    <a:pt x="248" y="29"/>
                  </a:cubicBezTo>
                  <a:cubicBezTo>
                    <a:pt x="249" y="28"/>
                    <a:pt x="250" y="28"/>
                    <a:pt x="251" y="28"/>
                  </a:cubicBezTo>
                  <a:cubicBezTo>
                    <a:pt x="251" y="31"/>
                    <a:pt x="251" y="31"/>
                    <a:pt x="251" y="31"/>
                  </a:cubicBezTo>
                  <a:cubicBezTo>
                    <a:pt x="253" y="32"/>
                    <a:pt x="255" y="31"/>
                    <a:pt x="258" y="31"/>
                  </a:cubicBezTo>
                  <a:cubicBezTo>
                    <a:pt x="260" y="31"/>
                    <a:pt x="261" y="30"/>
                    <a:pt x="263" y="31"/>
                  </a:cubicBezTo>
                  <a:cubicBezTo>
                    <a:pt x="263" y="32"/>
                    <a:pt x="265" y="32"/>
                    <a:pt x="267" y="32"/>
                  </a:cubicBezTo>
                  <a:cubicBezTo>
                    <a:pt x="266" y="34"/>
                    <a:pt x="267" y="34"/>
                    <a:pt x="269" y="34"/>
                  </a:cubicBezTo>
                  <a:cubicBezTo>
                    <a:pt x="270" y="34"/>
                    <a:pt x="271" y="34"/>
                    <a:pt x="271" y="36"/>
                  </a:cubicBezTo>
                  <a:cubicBezTo>
                    <a:pt x="271" y="38"/>
                    <a:pt x="268" y="37"/>
                    <a:pt x="268" y="39"/>
                  </a:cubicBezTo>
                  <a:cubicBezTo>
                    <a:pt x="268" y="41"/>
                    <a:pt x="269" y="42"/>
                    <a:pt x="269" y="43"/>
                  </a:cubicBezTo>
                  <a:cubicBezTo>
                    <a:pt x="283" y="42"/>
                    <a:pt x="294" y="41"/>
                    <a:pt x="305" y="46"/>
                  </a:cubicBezTo>
                  <a:cubicBezTo>
                    <a:pt x="304" y="47"/>
                    <a:pt x="303" y="48"/>
                    <a:pt x="304" y="50"/>
                  </a:cubicBezTo>
                  <a:cubicBezTo>
                    <a:pt x="305" y="50"/>
                    <a:pt x="305" y="49"/>
                    <a:pt x="306" y="49"/>
                  </a:cubicBezTo>
                  <a:cubicBezTo>
                    <a:pt x="307" y="48"/>
                    <a:pt x="307" y="48"/>
                    <a:pt x="309" y="48"/>
                  </a:cubicBezTo>
                  <a:cubicBezTo>
                    <a:pt x="307" y="44"/>
                    <a:pt x="308" y="45"/>
                    <a:pt x="307" y="41"/>
                  </a:cubicBezTo>
                  <a:cubicBezTo>
                    <a:pt x="308" y="39"/>
                    <a:pt x="318" y="39"/>
                    <a:pt x="315" y="37"/>
                  </a:cubicBezTo>
                  <a:cubicBezTo>
                    <a:pt x="316" y="35"/>
                    <a:pt x="317" y="37"/>
                    <a:pt x="319" y="37"/>
                  </a:cubicBezTo>
                  <a:cubicBezTo>
                    <a:pt x="319" y="38"/>
                    <a:pt x="321" y="38"/>
                    <a:pt x="321" y="39"/>
                  </a:cubicBezTo>
                  <a:cubicBezTo>
                    <a:pt x="324" y="40"/>
                    <a:pt x="326" y="40"/>
                    <a:pt x="328" y="39"/>
                  </a:cubicBezTo>
                  <a:cubicBezTo>
                    <a:pt x="330" y="39"/>
                    <a:pt x="332" y="39"/>
                    <a:pt x="334" y="39"/>
                  </a:cubicBezTo>
                  <a:cubicBezTo>
                    <a:pt x="334" y="40"/>
                    <a:pt x="334" y="41"/>
                    <a:pt x="335" y="41"/>
                  </a:cubicBezTo>
                  <a:cubicBezTo>
                    <a:pt x="336" y="41"/>
                    <a:pt x="336" y="42"/>
                    <a:pt x="338" y="42"/>
                  </a:cubicBezTo>
                  <a:cubicBezTo>
                    <a:pt x="340" y="42"/>
                    <a:pt x="341" y="42"/>
                    <a:pt x="343" y="41"/>
                  </a:cubicBezTo>
                  <a:cubicBezTo>
                    <a:pt x="346" y="41"/>
                    <a:pt x="349" y="40"/>
                    <a:pt x="353" y="41"/>
                  </a:cubicBezTo>
                  <a:cubicBezTo>
                    <a:pt x="356" y="38"/>
                    <a:pt x="355" y="36"/>
                    <a:pt x="357" y="33"/>
                  </a:cubicBezTo>
                  <a:cubicBezTo>
                    <a:pt x="356" y="29"/>
                    <a:pt x="352" y="31"/>
                    <a:pt x="351" y="29"/>
                  </a:cubicBezTo>
                  <a:cubicBezTo>
                    <a:pt x="352" y="23"/>
                    <a:pt x="363" y="26"/>
                    <a:pt x="367" y="28"/>
                  </a:cubicBezTo>
                  <a:cubicBezTo>
                    <a:pt x="366" y="30"/>
                    <a:pt x="365" y="31"/>
                    <a:pt x="363" y="31"/>
                  </a:cubicBezTo>
                  <a:cubicBezTo>
                    <a:pt x="365" y="33"/>
                    <a:pt x="363" y="34"/>
                    <a:pt x="362" y="36"/>
                  </a:cubicBezTo>
                  <a:cubicBezTo>
                    <a:pt x="361" y="38"/>
                    <a:pt x="363" y="38"/>
                    <a:pt x="365" y="38"/>
                  </a:cubicBezTo>
                  <a:cubicBezTo>
                    <a:pt x="364" y="42"/>
                    <a:pt x="366" y="42"/>
                    <a:pt x="364" y="46"/>
                  </a:cubicBezTo>
                  <a:cubicBezTo>
                    <a:pt x="366" y="47"/>
                    <a:pt x="368" y="45"/>
                    <a:pt x="369" y="43"/>
                  </a:cubicBezTo>
                  <a:cubicBezTo>
                    <a:pt x="369" y="42"/>
                    <a:pt x="370" y="40"/>
                    <a:pt x="369" y="41"/>
                  </a:cubicBezTo>
                  <a:cubicBezTo>
                    <a:pt x="369" y="41"/>
                    <a:pt x="370" y="41"/>
                    <a:pt x="370" y="41"/>
                  </a:cubicBezTo>
                  <a:cubicBezTo>
                    <a:pt x="371" y="42"/>
                    <a:pt x="373" y="42"/>
                    <a:pt x="372" y="38"/>
                  </a:cubicBezTo>
                  <a:cubicBezTo>
                    <a:pt x="377" y="39"/>
                    <a:pt x="376" y="33"/>
                    <a:pt x="379" y="32"/>
                  </a:cubicBezTo>
                  <a:cubicBezTo>
                    <a:pt x="378" y="28"/>
                    <a:pt x="375" y="26"/>
                    <a:pt x="370" y="26"/>
                  </a:cubicBezTo>
                  <a:cubicBezTo>
                    <a:pt x="373" y="24"/>
                    <a:pt x="368" y="20"/>
                    <a:pt x="364" y="19"/>
                  </a:cubicBezTo>
                  <a:cubicBezTo>
                    <a:pt x="364" y="18"/>
                    <a:pt x="364" y="16"/>
                    <a:pt x="363" y="16"/>
                  </a:cubicBezTo>
                  <a:cubicBezTo>
                    <a:pt x="363" y="13"/>
                    <a:pt x="366" y="12"/>
                    <a:pt x="367" y="9"/>
                  </a:cubicBezTo>
                  <a:cubicBezTo>
                    <a:pt x="367" y="9"/>
                    <a:pt x="370" y="7"/>
                    <a:pt x="369" y="7"/>
                  </a:cubicBezTo>
                  <a:cubicBezTo>
                    <a:pt x="367" y="5"/>
                    <a:pt x="369" y="5"/>
                    <a:pt x="370" y="5"/>
                  </a:cubicBezTo>
                  <a:cubicBezTo>
                    <a:pt x="371" y="6"/>
                    <a:pt x="372" y="6"/>
                    <a:pt x="370" y="4"/>
                  </a:cubicBezTo>
                  <a:cubicBezTo>
                    <a:pt x="371" y="0"/>
                    <a:pt x="374" y="5"/>
                    <a:pt x="374" y="5"/>
                  </a:cubicBezTo>
                  <a:cubicBezTo>
                    <a:pt x="375" y="6"/>
                    <a:pt x="376" y="6"/>
                    <a:pt x="377" y="5"/>
                  </a:cubicBezTo>
                  <a:cubicBezTo>
                    <a:pt x="378" y="5"/>
                    <a:pt x="379" y="5"/>
                    <a:pt x="379" y="5"/>
                  </a:cubicBezTo>
                  <a:cubicBezTo>
                    <a:pt x="380" y="6"/>
                    <a:pt x="377" y="7"/>
                    <a:pt x="378" y="8"/>
                  </a:cubicBezTo>
                  <a:cubicBezTo>
                    <a:pt x="378" y="8"/>
                    <a:pt x="379" y="8"/>
                    <a:pt x="380" y="8"/>
                  </a:cubicBezTo>
                  <a:cubicBezTo>
                    <a:pt x="381" y="8"/>
                    <a:pt x="382" y="8"/>
                    <a:pt x="382" y="8"/>
                  </a:cubicBezTo>
                  <a:cubicBezTo>
                    <a:pt x="382" y="9"/>
                    <a:pt x="381" y="11"/>
                    <a:pt x="382" y="12"/>
                  </a:cubicBezTo>
                  <a:cubicBezTo>
                    <a:pt x="384" y="12"/>
                    <a:pt x="384" y="12"/>
                    <a:pt x="384" y="12"/>
                  </a:cubicBezTo>
                  <a:cubicBezTo>
                    <a:pt x="386" y="15"/>
                    <a:pt x="382" y="14"/>
                    <a:pt x="384" y="17"/>
                  </a:cubicBezTo>
                  <a:cubicBezTo>
                    <a:pt x="385" y="18"/>
                    <a:pt x="386" y="18"/>
                    <a:pt x="386" y="19"/>
                  </a:cubicBezTo>
                  <a:cubicBezTo>
                    <a:pt x="386" y="19"/>
                    <a:pt x="384" y="20"/>
                    <a:pt x="384" y="21"/>
                  </a:cubicBezTo>
                  <a:cubicBezTo>
                    <a:pt x="384" y="23"/>
                    <a:pt x="383" y="23"/>
                    <a:pt x="383" y="24"/>
                  </a:cubicBezTo>
                  <a:cubicBezTo>
                    <a:pt x="383" y="26"/>
                    <a:pt x="391" y="27"/>
                    <a:pt x="389" y="23"/>
                  </a:cubicBezTo>
                  <a:cubicBezTo>
                    <a:pt x="392" y="23"/>
                    <a:pt x="391" y="27"/>
                    <a:pt x="394" y="26"/>
                  </a:cubicBezTo>
                  <a:cubicBezTo>
                    <a:pt x="392" y="28"/>
                    <a:pt x="395" y="28"/>
                    <a:pt x="394" y="32"/>
                  </a:cubicBezTo>
                  <a:cubicBezTo>
                    <a:pt x="397" y="32"/>
                    <a:pt x="398" y="32"/>
                    <a:pt x="399" y="31"/>
                  </a:cubicBezTo>
                  <a:cubicBezTo>
                    <a:pt x="400" y="30"/>
                    <a:pt x="400" y="29"/>
                    <a:pt x="403" y="31"/>
                  </a:cubicBezTo>
                  <a:cubicBezTo>
                    <a:pt x="404" y="31"/>
                    <a:pt x="404" y="30"/>
                    <a:pt x="404" y="29"/>
                  </a:cubicBezTo>
                  <a:cubicBezTo>
                    <a:pt x="407" y="30"/>
                    <a:pt x="403" y="31"/>
                    <a:pt x="406" y="33"/>
                  </a:cubicBezTo>
                  <a:cubicBezTo>
                    <a:pt x="408" y="34"/>
                    <a:pt x="408" y="34"/>
                    <a:pt x="408" y="34"/>
                  </a:cubicBezTo>
                  <a:cubicBezTo>
                    <a:pt x="408" y="37"/>
                    <a:pt x="404" y="38"/>
                    <a:pt x="406" y="42"/>
                  </a:cubicBezTo>
                  <a:moveTo>
                    <a:pt x="256" y="56"/>
                  </a:moveTo>
                  <a:cubicBezTo>
                    <a:pt x="255" y="54"/>
                    <a:pt x="258" y="53"/>
                    <a:pt x="256" y="52"/>
                  </a:cubicBezTo>
                  <a:cubicBezTo>
                    <a:pt x="256" y="53"/>
                    <a:pt x="255" y="54"/>
                    <a:pt x="254" y="53"/>
                  </a:cubicBezTo>
                  <a:cubicBezTo>
                    <a:pt x="254" y="52"/>
                    <a:pt x="255" y="50"/>
                    <a:pt x="253" y="50"/>
                  </a:cubicBezTo>
                  <a:cubicBezTo>
                    <a:pt x="251" y="51"/>
                    <a:pt x="246" y="55"/>
                    <a:pt x="243" y="52"/>
                  </a:cubicBezTo>
                  <a:cubicBezTo>
                    <a:pt x="243" y="51"/>
                    <a:pt x="244" y="51"/>
                    <a:pt x="245" y="51"/>
                  </a:cubicBezTo>
                  <a:cubicBezTo>
                    <a:pt x="246" y="51"/>
                    <a:pt x="248" y="51"/>
                    <a:pt x="247" y="48"/>
                  </a:cubicBezTo>
                  <a:cubicBezTo>
                    <a:pt x="246" y="48"/>
                    <a:pt x="244" y="48"/>
                    <a:pt x="244" y="47"/>
                  </a:cubicBezTo>
                  <a:cubicBezTo>
                    <a:pt x="242" y="46"/>
                    <a:pt x="241" y="49"/>
                    <a:pt x="239" y="50"/>
                  </a:cubicBezTo>
                  <a:cubicBezTo>
                    <a:pt x="237" y="50"/>
                    <a:pt x="233" y="50"/>
                    <a:pt x="230" y="51"/>
                  </a:cubicBezTo>
                  <a:cubicBezTo>
                    <a:pt x="230" y="51"/>
                    <a:pt x="230" y="52"/>
                    <a:pt x="229" y="52"/>
                  </a:cubicBezTo>
                  <a:cubicBezTo>
                    <a:pt x="225" y="53"/>
                    <a:pt x="221" y="53"/>
                    <a:pt x="217" y="53"/>
                  </a:cubicBezTo>
                  <a:cubicBezTo>
                    <a:pt x="217" y="55"/>
                    <a:pt x="215" y="57"/>
                    <a:pt x="217" y="57"/>
                  </a:cubicBezTo>
                  <a:cubicBezTo>
                    <a:pt x="217" y="56"/>
                    <a:pt x="218" y="56"/>
                    <a:pt x="218" y="58"/>
                  </a:cubicBezTo>
                  <a:cubicBezTo>
                    <a:pt x="220" y="59"/>
                    <a:pt x="222" y="58"/>
                    <a:pt x="225" y="57"/>
                  </a:cubicBezTo>
                  <a:cubicBezTo>
                    <a:pt x="229" y="56"/>
                    <a:pt x="232" y="55"/>
                    <a:pt x="233" y="58"/>
                  </a:cubicBezTo>
                  <a:cubicBezTo>
                    <a:pt x="230" y="56"/>
                    <a:pt x="232" y="59"/>
                    <a:pt x="229" y="60"/>
                  </a:cubicBezTo>
                  <a:cubicBezTo>
                    <a:pt x="227" y="60"/>
                    <a:pt x="225" y="60"/>
                    <a:pt x="224" y="62"/>
                  </a:cubicBezTo>
                  <a:cubicBezTo>
                    <a:pt x="228" y="63"/>
                    <a:pt x="231" y="62"/>
                    <a:pt x="233" y="62"/>
                  </a:cubicBezTo>
                  <a:cubicBezTo>
                    <a:pt x="236" y="61"/>
                    <a:pt x="238" y="61"/>
                    <a:pt x="240" y="61"/>
                  </a:cubicBezTo>
                  <a:cubicBezTo>
                    <a:pt x="241" y="62"/>
                    <a:pt x="240" y="64"/>
                    <a:pt x="242" y="65"/>
                  </a:cubicBezTo>
                  <a:cubicBezTo>
                    <a:pt x="242" y="63"/>
                    <a:pt x="244" y="63"/>
                    <a:pt x="246" y="63"/>
                  </a:cubicBezTo>
                  <a:cubicBezTo>
                    <a:pt x="246" y="61"/>
                    <a:pt x="246" y="59"/>
                    <a:pt x="248" y="58"/>
                  </a:cubicBezTo>
                  <a:cubicBezTo>
                    <a:pt x="250" y="57"/>
                    <a:pt x="250" y="57"/>
                    <a:pt x="251" y="58"/>
                  </a:cubicBezTo>
                  <a:cubicBezTo>
                    <a:pt x="251" y="58"/>
                    <a:pt x="252" y="58"/>
                    <a:pt x="253" y="58"/>
                  </a:cubicBezTo>
                  <a:cubicBezTo>
                    <a:pt x="253" y="57"/>
                    <a:pt x="254" y="55"/>
                    <a:pt x="256" y="56"/>
                  </a:cubicBezTo>
                  <a:moveTo>
                    <a:pt x="264" y="99"/>
                  </a:moveTo>
                  <a:cubicBezTo>
                    <a:pt x="265" y="95"/>
                    <a:pt x="269" y="97"/>
                    <a:pt x="271" y="95"/>
                  </a:cubicBezTo>
                  <a:cubicBezTo>
                    <a:pt x="271" y="95"/>
                    <a:pt x="272" y="95"/>
                    <a:pt x="272" y="95"/>
                  </a:cubicBezTo>
                  <a:cubicBezTo>
                    <a:pt x="273" y="95"/>
                    <a:pt x="273" y="95"/>
                    <a:pt x="273" y="95"/>
                  </a:cubicBezTo>
                  <a:cubicBezTo>
                    <a:pt x="275" y="94"/>
                    <a:pt x="278" y="94"/>
                    <a:pt x="280" y="94"/>
                  </a:cubicBezTo>
                  <a:cubicBezTo>
                    <a:pt x="280" y="93"/>
                    <a:pt x="280" y="91"/>
                    <a:pt x="281" y="91"/>
                  </a:cubicBezTo>
                  <a:cubicBezTo>
                    <a:pt x="283" y="90"/>
                    <a:pt x="284" y="90"/>
                    <a:pt x="285" y="90"/>
                  </a:cubicBezTo>
                  <a:cubicBezTo>
                    <a:pt x="286" y="91"/>
                    <a:pt x="287" y="91"/>
                    <a:pt x="287" y="90"/>
                  </a:cubicBezTo>
                  <a:cubicBezTo>
                    <a:pt x="286" y="90"/>
                    <a:pt x="286" y="89"/>
                    <a:pt x="287" y="89"/>
                  </a:cubicBezTo>
                  <a:cubicBezTo>
                    <a:pt x="288" y="89"/>
                    <a:pt x="289" y="88"/>
                    <a:pt x="289" y="88"/>
                  </a:cubicBezTo>
                  <a:cubicBezTo>
                    <a:pt x="290" y="88"/>
                    <a:pt x="290" y="88"/>
                    <a:pt x="291" y="89"/>
                  </a:cubicBezTo>
                  <a:cubicBezTo>
                    <a:pt x="291" y="89"/>
                    <a:pt x="292" y="89"/>
                    <a:pt x="292" y="88"/>
                  </a:cubicBezTo>
                  <a:cubicBezTo>
                    <a:pt x="292" y="88"/>
                    <a:pt x="292" y="87"/>
                    <a:pt x="292" y="87"/>
                  </a:cubicBezTo>
                  <a:cubicBezTo>
                    <a:pt x="291" y="88"/>
                    <a:pt x="291" y="87"/>
                    <a:pt x="292" y="87"/>
                  </a:cubicBezTo>
                  <a:cubicBezTo>
                    <a:pt x="292" y="86"/>
                    <a:pt x="294" y="85"/>
                    <a:pt x="295" y="87"/>
                  </a:cubicBezTo>
                  <a:cubicBezTo>
                    <a:pt x="295" y="85"/>
                    <a:pt x="297" y="84"/>
                    <a:pt x="297" y="81"/>
                  </a:cubicBezTo>
                  <a:cubicBezTo>
                    <a:pt x="295" y="81"/>
                    <a:pt x="294" y="81"/>
                    <a:pt x="292" y="82"/>
                  </a:cubicBezTo>
                  <a:cubicBezTo>
                    <a:pt x="291" y="82"/>
                    <a:pt x="290" y="83"/>
                    <a:pt x="287" y="82"/>
                  </a:cubicBezTo>
                  <a:cubicBezTo>
                    <a:pt x="287" y="85"/>
                    <a:pt x="286" y="85"/>
                    <a:pt x="285" y="86"/>
                  </a:cubicBezTo>
                  <a:cubicBezTo>
                    <a:pt x="282" y="87"/>
                    <a:pt x="282" y="87"/>
                    <a:pt x="281" y="86"/>
                  </a:cubicBezTo>
                  <a:cubicBezTo>
                    <a:pt x="280" y="86"/>
                    <a:pt x="280" y="86"/>
                    <a:pt x="278" y="86"/>
                  </a:cubicBezTo>
                  <a:cubicBezTo>
                    <a:pt x="278" y="86"/>
                    <a:pt x="278" y="88"/>
                    <a:pt x="276" y="87"/>
                  </a:cubicBezTo>
                  <a:cubicBezTo>
                    <a:pt x="274" y="87"/>
                    <a:pt x="273" y="85"/>
                    <a:pt x="271" y="86"/>
                  </a:cubicBezTo>
                  <a:cubicBezTo>
                    <a:pt x="270" y="85"/>
                    <a:pt x="271" y="84"/>
                    <a:pt x="269" y="83"/>
                  </a:cubicBezTo>
                  <a:cubicBezTo>
                    <a:pt x="270" y="85"/>
                    <a:pt x="269" y="86"/>
                    <a:pt x="268" y="87"/>
                  </a:cubicBezTo>
                  <a:cubicBezTo>
                    <a:pt x="268" y="89"/>
                    <a:pt x="270" y="88"/>
                    <a:pt x="271" y="90"/>
                  </a:cubicBezTo>
                  <a:cubicBezTo>
                    <a:pt x="267" y="89"/>
                    <a:pt x="267" y="91"/>
                    <a:pt x="266" y="92"/>
                  </a:cubicBezTo>
                  <a:cubicBezTo>
                    <a:pt x="264" y="94"/>
                    <a:pt x="261" y="93"/>
                    <a:pt x="261" y="95"/>
                  </a:cubicBezTo>
                  <a:cubicBezTo>
                    <a:pt x="261" y="98"/>
                    <a:pt x="255" y="94"/>
                    <a:pt x="257" y="99"/>
                  </a:cubicBezTo>
                  <a:cubicBezTo>
                    <a:pt x="259" y="99"/>
                    <a:pt x="262" y="99"/>
                    <a:pt x="264" y="99"/>
                  </a:cubicBezTo>
                  <a:moveTo>
                    <a:pt x="357" y="148"/>
                  </a:moveTo>
                  <a:cubicBezTo>
                    <a:pt x="355" y="148"/>
                    <a:pt x="356" y="149"/>
                    <a:pt x="355" y="149"/>
                  </a:cubicBezTo>
                  <a:cubicBezTo>
                    <a:pt x="355" y="149"/>
                    <a:pt x="352" y="150"/>
                    <a:pt x="351" y="150"/>
                  </a:cubicBezTo>
                  <a:cubicBezTo>
                    <a:pt x="351" y="152"/>
                    <a:pt x="352" y="155"/>
                    <a:pt x="350" y="155"/>
                  </a:cubicBezTo>
                  <a:cubicBezTo>
                    <a:pt x="350" y="154"/>
                    <a:pt x="350" y="152"/>
                    <a:pt x="349" y="151"/>
                  </a:cubicBezTo>
                  <a:cubicBezTo>
                    <a:pt x="349" y="153"/>
                    <a:pt x="349" y="155"/>
                    <a:pt x="349" y="156"/>
                  </a:cubicBezTo>
                  <a:cubicBezTo>
                    <a:pt x="351" y="156"/>
                    <a:pt x="353" y="156"/>
                    <a:pt x="355" y="156"/>
                  </a:cubicBezTo>
                  <a:cubicBezTo>
                    <a:pt x="354" y="158"/>
                    <a:pt x="357" y="160"/>
                    <a:pt x="358" y="162"/>
                  </a:cubicBezTo>
                  <a:cubicBezTo>
                    <a:pt x="359" y="165"/>
                    <a:pt x="360" y="164"/>
                    <a:pt x="362" y="167"/>
                  </a:cubicBezTo>
                  <a:cubicBezTo>
                    <a:pt x="360" y="167"/>
                    <a:pt x="359" y="167"/>
                    <a:pt x="359" y="169"/>
                  </a:cubicBezTo>
                  <a:cubicBezTo>
                    <a:pt x="359" y="171"/>
                    <a:pt x="361" y="171"/>
                    <a:pt x="360" y="173"/>
                  </a:cubicBezTo>
                  <a:cubicBezTo>
                    <a:pt x="362" y="173"/>
                    <a:pt x="364" y="173"/>
                    <a:pt x="365" y="173"/>
                  </a:cubicBezTo>
                  <a:cubicBezTo>
                    <a:pt x="367" y="171"/>
                    <a:pt x="367" y="168"/>
                    <a:pt x="367" y="165"/>
                  </a:cubicBezTo>
                  <a:cubicBezTo>
                    <a:pt x="365" y="165"/>
                    <a:pt x="364" y="164"/>
                    <a:pt x="363" y="163"/>
                  </a:cubicBezTo>
                  <a:cubicBezTo>
                    <a:pt x="364" y="158"/>
                    <a:pt x="364" y="158"/>
                    <a:pt x="363" y="158"/>
                  </a:cubicBezTo>
                  <a:cubicBezTo>
                    <a:pt x="363" y="158"/>
                    <a:pt x="362" y="158"/>
                    <a:pt x="362" y="158"/>
                  </a:cubicBezTo>
                  <a:cubicBezTo>
                    <a:pt x="360" y="155"/>
                    <a:pt x="360" y="151"/>
                    <a:pt x="359" y="148"/>
                  </a:cubicBezTo>
                  <a:cubicBezTo>
                    <a:pt x="359" y="148"/>
                    <a:pt x="358" y="148"/>
                    <a:pt x="358" y="148"/>
                  </a:cubicBezTo>
                  <a:cubicBezTo>
                    <a:pt x="357" y="148"/>
                    <a:pt x="357" y="148"/>
                    <a:pt x="357" y="148"/>
                  </a:cubicBezTo>
                  <a:moveTo>
                    <a:pt x="406" y="187"/>
                  </a:moveTo>
                  <a:cubicBezTo>
                    <a:pt x="402" y="185"/>
                    <a:pt x="403" y="189"/>
                    <a:pt x="401" y="189"/>
                  </a:cubicBezTo>
                  <a:cubicBezTo>
                    <a:pt x="400" y="188"/>
                    <a:pt x="400" y="188"/>
                    <a:pt x="398" y="188"/>
                  </a:cubicBezTo>
                  <a:cubicBezTo>
                    <a:pt x="398" y="192"/>
                    <a:pt x="393" y="190"/>
                    <a:pt x="392" y="192"/>
                  </a:cubicBezTo>
                  <a:cubicBezTo>
                    <a:pt x="391" y="193"/>
                    <a:pt x="392" y="193"/>
                    <a:pt x="391" y="194"/>
                  </a:cubicBezTo>
                  <a:cubicBezTo>
                    <a:pt x="390" y="195"/>
                    <a:pt x="388" y="194"/>
                    <a:pt x="388" y="195"/>
                  </a:cubicBezTo>
                  <a:cubicBezTo>
                    <a:pt x="390" y="196"/>
                    <a:pt x="388" y="197"/>
                    <a:pt x="388" y="199"/>
                  </a:cubicBezTo>
                  <a:cubicBezTo>
                    <a:pt x="390" y="201"/>
                    <a:pt x="391" y="197"/>
                    <a:pt x="393" y="197"/>
                  </a:cubicBezTo>
                  <a:cubicBezTo>
                    <a:pt x="394" y="196"/>
                    <a:pt x="396" y="196"/>
                    <a:pt x="397" y="197"/>
                  </a:cubicBezTo>
                  <a:cubicBezTo>
                    <a:pt x="398" y="197"/>
                    <a:pt x="400" y="197"/>
                    <a:pt x="401" y="197"/>
                  </a:cubicBezTo>
                  <a:cubicBezTo>
                    <a:pt x="402" y="197"/>
                    <a:pt x="402" y="196"/>
                    <a:pt x="404" y="195"/>
                  </a:cubicBezTo>
                  <a:cubicBezTo>
                    <a:pt x="407" y="195"/>
                    <a:pt x="411" y="196"/>
                    <a:pt x="412" y="198"/>
                  </a:cubicBezTo>
                  <a:cubicBezTo>
                    <a:pt x="411" y="198"/>
                    <a:pt x="410" y="198"/>
                    <a:pt x="409" y="199"/>
                  </a:cubicBezTo>
                  <a:cubicBezTo>
                    <a:pt x="410" y="198"/>
                    <a:pt x="411" y="201"/>
                    <a:pt x="411" y="201"/>
                  </a:cubicBezTo>
                  <a:cubicBezTo>
                    <a:pt x="412" y="201"/>
                    <a:pt x="412" y="199"/>
                    <a:pt x="412" y="199"/>
                  </a:cubicBezTo>
                  <a:cubicBezTo>
                    <a:pt x="417" y="200"/>
                    <a:pt x="415" y="200"/>
                    <a:pt x="418" y="198"/>
                  </a:cubicBezTo>
                  <a:cubicBezTo>
                    <a:pt x="420" y="197"/>
                    <a:pt x="422" y="197"/>
                    <a:pt x="423" y="197"/>
                  </a:cubicBezTo>
                  <a:cubicBezTo>
                    <a:pt x="425" y="198"/>
                    <a:pt x="426" y="198"/>
                    <a:pt x="427" y="197"/>
                  </a:cubicBezTo>
                  <a:cubicBezTo>
                    <a:pt x="424" y="196"/>
                    <a:pt x="428" y="191"/>
                    <a:pt x="425" y="194"/>
                  </a:cubicBezTo>
                  <a:cubicBezTo>
                    <a:pt x="422" y="196"/>
                    <a:pt x="422" y="189"/>
                    <a:pt x="422" y="189"/>
                  </a:cubicBezTo>
                  <a:cubicBezTo>
                    <a:pt x="422" y="188"/>
                    <a:pt x="418" y="189"/>
                    <a:pt x="420" y="187"/>
                  </a:cubicBezTo>
                  <a:cubicBezTo>
                    <a:pt x="417" y="187"/>
                    <a:pt x="415" y="187"/>
                    <a:pt x="413" y="187"/>
                  </a:cubicBezTo>
                  <a:cubicBezTo>
                    <a:pt x="414" y="185"/>
                    <a:pt x="415" y="185"/>
                    <a:pt x="413" y="183"/>
                  </a:cubicBezTo>
                  <a:cubicBezTo>
                    <a:pt x="409" y="184"/>
                    <a:pt x="410" y="183"/>
                    <a:pt x="406" y="183"/>
                  </a:cubicBezTo>
                  <a:cubicBezTo>
                    <a:pt x="405" y="185"/>
                    <a:pt x="404" y="185"/>
                    <a:pt x="406" y="187"/>
                  </a:cubicBezTo>
                  <a:moveTo>
                    <a:pt x="440" y="218"/>
                  </a:moveTo>
                  <a:cubicBezTo>
                    <a:pt x="439" y="218"/>
                    <a:pt x="438" y="218"/>
                    <a:pt x="438" y="217"/>
                  </a:cubicBezTo>
                  <a:cubicBezTo>
                    <a:pt x="441" y="217"/>
                    <a:pt x="441" y="215"/>
                    <a:pt x="441" y="213"/>
                  </a:cubicBezTo>
                  <a:cubicBezTo>
                    <a:pt x="441" y="211"/>
                    <a:pt x="441" y="209"/>
                    <a:pt x="444" y="209"/>
                  </a:cubicBezTo>
                  <a:cubicBezTo>
                    <a:pt x="445" y="211"/>
                    <a:pt x="446" y="210"/>
                    <a:pt x="448" y="210"/>
                  </a:cubicBezTo>
                  <a:cubicBezTo>
                    <a:pt x="448" y="209"/>
                    <a:pt x="450" y="209"/>
                    <a:pt x="451" y="209"/>
                  </a:cubicBezTo>
                  <a:cubicBezTo>
                    <a:pt x="449" y="202"/>
                    <a:pt x="440" y="200"/>
                    <a:pt x="432" y="202"/>
                  </a:cubicBezTo>
                  <a:cubicBezTo>
                    <a:pt x="431" y="201"/>
                    <a:pt x="431" y="201"/>
                    <a:pt x="431" y="199"/>
                  </a:cubicBezTo>
                  <a:cubicBezTo>
                    <a:pt x="428" y="199"/>
                    <a:pt x="427" y="202"/>
                    <a:pt x="425" y="202"/>
                  </a:cubicBezTo>
                  <a:cubicBezTo>
                    <a:pt x="423" y="202"/>
                    <a:pt x="423" y="200"/>
                    <a:pt x="421" y="201"/>
                  </a:cubicBezTo>
                  <a:cubicBezTo>
                    <a:pt x="419" y="201"/>
                    <a:pt x="419" y="202"/>
                    <a:pt x="417" y="203"/>
                  </a:cubicBezTo>
                  <a:cubicBezTo>
                    <a:pt x="415" y="204"/>
                    <a:pt x="414" y="204"/>
                    <a:pt x="412" y="204"/>
                  </a:cubicBezTo>
                  <a:cubicBezTo>
                    <a:pt x="412" y="206"/>
                    <a:pt x="411" y="207"/>
                    <a:pt x="409" y="208"/>
                  </a:cubicBezTo>
                  <a:cubicBezTo>
                    <a:pt x="410" y="218"/>
                    <a:pt x="408" y="219"/>
                    <a:pt x="408" y="229"/>
                  </a:cubicBezTo>
                  <a:cubicBezTo>
                    <a:pt x="411" y="230"/>
                    <a:pt x="411" y="229"/>
                    <a:pt x="412" y="228"/>
                  </a:cubicBezTo>
                  <a:cubicBezTo>
                    <a:pt x="412" y="227"/>
                    <a:pt x="413" y="226"/>
                    <a:pt x="415" y="227"/>
                  </a:cubicBezTo>
                  <a:cubicBezTo>
                    <a:pt x="414" y="225"/>
                    <a:pt x="415" y="223"/>
                    <a:pt x="416" y="222"/>
                  </a:cubicBezTo>
                  <a:cubicBezTo>
                    <a:pt x="418" y="219"/>
                    <a:pt x="416" y="216"/>
                    <a:pt x="417" y="212"/>
                  </a:cubicBezTo>
                  <a:cubicBezTo>
                    <a:pt x="417" y="212"/>
                    <a:pt x="419" y="210"/>
                    <a:pt x="420" y="209"/>
                  </a:cubicBezTo>
                  <a:cubicBezTo>
                    <a:pt x="420" y="208"/>
                    <a:pt x="419" y="206"/>
                    <a:pt x="421" y="206"/>
                  </a:cubicBezTo>
                  <a:cubicBezTo>
                    <a:pt x="423" y="206"/>
                    <a:pt x="425" y="205"/>
                    <a:pt x="426" y="204"/>
                  </a:cubicBezTo>
                  <a:cubicBezTo>
                    <a:pt x="425" y="207"/>
                    <a:pt x="426" y="207"/>
                    <a:pt x="428" y="207"/>
                  </a:cubicBezTo>
                  <a:cubicBezTo>
                    <a:pt x="429" y="207"/>
                    <a:pt x="430" y="207"/>
                    <a:pt x="430" y="208"/>
                  </a:cubicBezTo>
                  <a:cubicBezTo>
                    <a:pt x="431" y="212"/>
                    <a:pt x="431" y="210"/>
                    <a:pt x="430" y="214"/>
                  </a:cubicBezTo>
                  <a:cubicBezTo>
                    <a:pt x="431" y="215"/>
                    <a:pt x="432" y="214"/>
                    <a:pt x="432" y="216"/>
                  </a:cubicBezTo>
                  <a:cubicBezTo>
                    <a:pt x="431" y="216"/>
                    <a:pt x="430" y="216"/>
                    <a:pt x="430" y="217"/>
                  </a:cubicBezTo>
                  <a:cubicBezTo>
                    <a:pt x="432" y="216"/>
                    <a:pt x="434" y="217"/>
                    <a:pt x="435" y="218"/>
                  </a:cubicBezTo>
                  <a:cubicBezTo>
                    <a:pt x="437" y="219"/>
                    <a:pt x="439" y="219"/>
                    <a:pt x="440" y="218"/>
                  </a:cubicBezTo>
                  <a:moveTo>
                    <a:pt x="462" y="213"/>
                  </a:moveTo>
                  <a:cubicBezTo>
                    <a:pt x="462" y="216"/>
                    <a:pt x="462" y="216"/>
                    <a:pt x="462" y="216"/>
                  </a:cubicBezTo>
                  <a:cubicBezTo>
                    <a:pt x="461" y="217"/>
                    <a:pt x="460" y="216"/>
                    <a:pt x="458" y="215"/>
                  </a:cubicBezTo>
                  <a:cubicBezTo>
                    <a:pt x="456" y="214"/>
                    <a:pt x="454" y="213"/>
                    <a:pt x="452" y="214"/>
                  </a:cubicBezTo>
                  <a:cubicBezTo>
                    <a:pt x="453" y="217"/>
                    <a:pt x="451" y="217"/>
                    <a:pt x="450" y="218"/>
                  </a:cubicBezTo>
                  <a:cubicBezTo>
                    <a:pt x="453" y="222"/>
                    <a:pt x="454" y="219"/>
                    <a:pt x="457" y="219"/>
                  </a:cubicBezTo>
                  <a:cubicBezTo>
                    <a:pt x="458" y="219"/>
                    <a:pt x="459" y="219"/>
                    <a:pt x="460" y="219"/>
                  </a:cubicBezTo>
                  <a:cubicBezTo>
                    <a:pt x="462" y="220"/>
                    <a:pt x="465" y="220"/>
                    <a:pt x="466" y="218"/>
                  </a:cubicBezTo>
                  <a:cubicBezTo>
                    <a:pt x="466" y="218"/>
                    <a:pt x="465" y="217"/>
                    <a:pt x="466" y="217"/>
                  </a:cubicBezTo>
                  <a:cubicBezTo>
                    <a:pt x="467" y="217"/>
                    <a:pt x="469" y="217"/>
                    <a:pt x="469" y="216"/>
                  </a:cubicBezTo>
                  <a:cubicBezTo>
                    <a:pt x="465" y="216"/>
                    <a:pt x="464" y="213"/>
                    <a:pt x="462" y="213"/>
                  </a:cubicBezTo>
                  <a:moveTo>
                    <a:pt x="445" y="223"/>
                  </a:moveTo>
                  <a:cubicBezTo>
                    <a:pt x="444" y="223"/>
                    <a:pt x="444" y="221"/>
                    <a:pt x="442" y="222"/>
                  </a:cubicBezTo>
                  <a:cubicBezTo>
                    <a:pt x="442" y="224"/>
                    <a:pt x="442" y="224"/>
                    <a:pt x="442" y="224"/>
                  </a:cubicBezTo>
                  <a:cubicBezTo>
                    <a:pt x="440" y="224"/>
                    <a:pt x="438" y="224"/>
                    <a:pt x="436" y="224"/>
                  </a:cubicBezTo>
                  <a:cubicBezTo>
                    <a:pt x="437" y="227"/>
                    <a:pt x="436" y="227"/>
                    <a:pt x="434" y="227"/>
                  </a:cubicBezTo>
                  <a:cubicBezTo>
                    <a:pt x="433" y="227"/>
                    <a:pt x="432" y="227"/>
                    <a:pt x="432" y="228"/>
                  </a:cubicBezTo>
                  <a:cubicBezTo>
                    <a:pt x="433" y="228"/>
                    <a:pt x="435" y="228"/>
                    <a:pt x="436" y="228"/>
                  </a:cubicBezTo>
                  <a:cubicBezTo>
                    <a:pt x="436" y="229"/>
                    <a:pt x="435" y="230"/>
                    <a:pt x="435" y="231"/>
                  </a:cubicBezTo>
                  <a:cubicBezTo>
                    <a:pt x="438" y="232"/>
                    <a:pt x="437" y="228"/>
                    <a:pt x="440" y="228"/>
                  </a:cubicBezTo>
                  <a:cubicBezTo>
                    <a:pt x="441" y="229"/>
                    <a:pt x="443" y="230"/>
                    <a:pt x="446" y="229"/>
                  </a:cubicBezTo>
                  <a:cubicBezTo>
                    <a:pt x="446" y="224"/>
                    <a:pt x="454" y="229"/>
                    <a:pt x="452" y="222"/>
                  </a:cubicBezTo>
                  <a:cubicBezTo>
                    <a:pt x="450" y="221"/>
                    <a:pt x="448" y="222"/>
                    <a:pt x="447" y="222"/>
                  </a:cubicBezTo>
                  <a:cubicBezTo>
                    <a:pt x="446" y="223"/>
                    <a:pt x="445" y="223"/>
                    <a:pt x="445" y="223"/>
                  </a:cubicBezTo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8" name="Freeform 92"/>
            <p:cNvSpPr>
              <a:spLocks/>
            </p:cNvSpPr>
            <p:nvPr/>
          </p:nvSpPr>
          <p:spPr bwMode="auto">
            <a:xfrm>
              <a:off x="3837162" y="2295080"/>
              <a:ext cx="130175" cy="200025"/>
            </a:xfrm>
            <a:custGeom>
              <a:avLst/>
              <a:gdLst>
                <a:gd name="T0" fmla="*/ 11 w 41"/>
                <a:gd name="T1" fmla="*/ 6 h 62"/>
                <a:gd name="T2" fmla="*/ 20 w 41"/>
                <a:gd name="T3" fmla="*/ 5 h 62"/>
                <a:gd name="T4" fmla="*/ 21 w 41"/>
                <a:gd name="T5" fmla="*/ 13 h 62"/>
                <a:gd name="T6" fmla="*/ 15 w 41"/>
                <a:gd name="T7" fmla="*/ 17 h 62"/>
                <a:gd name="T8" fmla="*/ 23 w 41"/>
                <a:gd name="T9" fmla="*/ 20 h 62"/>
                <a:gd name="T10" fmla="*/ 26 w 41"/>
                <a:gd name="T11" fmla="*/ 29 h 62"/>
                <a:gd name="T12" fmla="*/ 29 w 41"/>
                <a:gd name="T13" fmla="*/ 32 h 62"/>
                <a:gd name="T14" fmla="*/ 34 w 41"/>
                <a:gd name="T15" fmla="*/ 34 h 62"/>
                <a:gd name="T16" fmla="*/ 31 w 41"/>
                <a:gd name="T17" fmla="*/ 39 h 62"/>
                <a:gd name="T18" fmla="*/ 39 w 41"/>
                <a:gd name="T19" fmla="*/ 40 h 62"/>
                <a:gd name="T20" fmla="*/ 39 w 41"/>
                <a:gd name="T21" fmla="*/ 48 h 62"/>
                <a:gd name="T22" fmla="*/ 36 w 41"/>
                <a:gd name="T23" fmla="*/ 48 h 62"/>
                <a:gd name="T24" fmla="*/ 39 w 41"/>
                <a:gd name="T25" fmla="*/ 49 h 62"/>
                <a:gd name="T26" fmla="*/ 36 w 41"/>
                <a:gd name="T27" fmla="*/ 53 h 62"/>
                <a:gd name="T28" fmla="*/ 33 w 41"/>
                <a:gd name="T29" fmla="*/ 56 h 62"/>
                <a:gd name="T30" fmla="*/ 20 w 41"/>
                <a:gd name="T31" fmla="*/ 54 h 62"/>
                <a:gd name="T32" fmla="*/ 15 w 41"/>
                <a:gd name="T33" fmla="*/ 56 h 62"/>
                <a:gd name="T34" fmla="*/ 6 w 41"/>
                <a:gd name="T35" fmla="*/ 56 h 62"/>
                <a:gd name="T36" fmla="*/ 9 w 41"/>
                <a:gd name="T37" fmla="*/ 54 h 62"/>
                <a:gd name="T38" fmla="*/ 10 w 41"/>
                <a:gd name="T39" fmla="*/ 56 h 62"/>
                <a:gd name="T40" fmla="*/ 11 w 41"/>
                <a:gd name="T41" fmla="*/ 53 h 62"/>
                <a:gd name="T42" fmla="*/ 19 w 41"/>
                <a:gd name="T43" fmla="*/ 52 h 62"/>
                <a:gd name="T44" fmla="*/ 9 w 41"/>
                <a:gd name="T45" fmla="*/ 48 h 62"/>
                <a:gd name="T46" fmla="*/ 9 w 41"/>
                <a:gd name="T47" fmla="*/ 40 h 62"/>
                <a:gd name="T48" fmla="*/ 11 w 41"/>
                <a:gd name="T49" fmla="*/ 39 h 62"/>
                <a:gd name="T50" fmla="*/ 16 w 41"/>
                <a:gd name="T51" fmla="*/ 39 h 62"/>
                <a:gd name="T52" fmla="*/ 18 w 41"/>
                <a:gd name="T53" fmla="*/ 32 h 62"/>
                <a:gd name="T54" fmla="*/ 14 w 41"/>
                <a:gd name="T55" fmla="*/ 27 h 62"/>
                <a:gd name="T56" fmla="*/ 9 w 41"/>
                <a:gd name="T57" fmla="*/ 28 h 62"/>
                <a:gd name="T58" fmla="*/ 9 w 41"/>
                <a:gd name="T59" fmla="*/ 22 h 62"/>
                <a:gd name="T60" fmla="*/ 4 w 41"/>
                <a:gd name="T61" fmla="*/ 19 h 62"/>
                <a:gd name="T62" fmla="*/ 0 w 41"/>
                <a:gd name="T63" fmla="*/ 6 h 62"/>
                <a:gd name="T64" fmla="*/ 6 w 41"/>
                <a:gd name="T65" fmla="*/ 0 h 62"/>
                <a:gd name="T66" fmla="*/ 18 w 41"/>
                <a:gd name="T67" fmla="*/ 0 h 62"/>
                <a:gd name="T68" fmla="*/ 11 w 41"/>
                <a:gd name="T69" fmla="*/ 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" h="62">
                  <a:moveTo>
                    <a:pt x="11" y="6"/>
                  </a:moveTo>
                  <a:cubicBezTo>
                    <a:pt x="12" y="9"/>
                    <a:pt x="17" y="5"/>
                    <a:pt x="20" y="5"/>
                  </a:cubicBezTo>
                  <a:cubicBezTo>
                    <a:pt x="22" y="7"/>
                    <a:pt x="22" y="10"/>
                    <a:pt x="21" y="13"/>
                  </a:cubicBezTo>
                  <a:cubicBezTo>
                    <a:pt x="18" y="13"/>
                    <a:pt x="16" y="14"/>
                    <a:pt x="15" y="17"/>
                  </a:cubicBezTo>
                  <a:cubicBezTo>
                    <a:pt x="16" y="19"/>
                    <a:pt x="19" y="20"/>
                    <a:pt x="23" y="20"/>
                  </a:cubicBezTo>
                  <a:cubicBezTo>
                    <a:pt x="22" y="25"/>
                    <a:pt x="28" y="24"/>
                    <a:pt x="26" y="29"/>
                  </a:cubicBezTo>
                  <a:cubicBezTo>
                    <a:pt x="27" y="31"/>
                    <a:pt x="29" y="30"/>
                    <a:pt x="29" y="32"/>
                  </a:cubicBezTo>
                  <a:cubicBezTo>
                    <a:pt x="29" y="34"/>
                    <a:pt x="33" y="32"/>
                    <a:pt x="34" y="34"/>
                  </a:cubicBezTo>
                  <a:cubicBezTo>
                    <a:pt x="33" y="36"/>
                    <a:pt x="32" y="37"/>
                    <a:pt x="31" y="39"/>
                  </a:cubicBezTo>
                  <a:cubicBezTo>
                    <a:pt x="35" y="39"/>
                    <a:pt x="37" y="39"/>
                    <a:pt x="39" y="40"/>
                  </a:cubicBezTo>
                  <a:cubicBezTo>
                    <a:pt x="38" y="42"/>
                    <a:pt x="41" y="46"/>
                    <a:pt x="39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9"/>
                    <a:pt x="38" y="49"/>
                    <a:pt x="39" y="49"/>
                  </a:cubicBezTo>
                  <a:cubicBezTo>
                    <a:pt x="38" y="51"/>
                    <a:pt x="36" y="51"/>
                    <a:pt x="36" y="53"/>
                  </a:cubicBezTo>
                  <a:cubicBezTo>
                    <a:pt x="35" y="53"/>
                    <a:pt x="34" y="55"/>
                    <a:pt x="33" y="56"/>
                  </a:cubicBezTo>
                  <a:cubicBezTo>
                    <a:pt x="28" y="55"/>
                    <a:pt x="25" y="54"/>
                    <a:pt x="20" y="54"/>
                  </a:cubicBezTo>
                  <a:cubicBezTo>
                    <a:pt x="18" y="57"/>
                    <a:pt x="19" y="57"/>
                    <a:pt x="15" y="56"/>
                  </a:cubicBezTo>
                  <a:cubicBezTo>
                    <a:pt x="14" y="58"/>
                    <a:pt x="6" y="62"/>
                    <a:pt x="6" y="56"/>
                  </a:cubicBezTo>
                  <a:cubicBezTo>
                    <a:pt x="8" y="57"/>
                    <a:pt x="8" y="54"/>
                    <a:pt x="9" y="54"/>
                  </a:cubicBezTo>
                  <a:cubicBezTo>
                    <a:pt x="9" y="54"/>
                    <a:pt x="11" y="55"/>
                    <a:pt x="10" y="56"/>
                  </a:cubicBezTo>
                  <a:cubicBezTo>
                    <a:pt x="12" y="55"/>
                    <a:pt x="10" y="54"/>
                    <a:pt x="11" y="53"/>
                  </a:cubicBezTo>
                  <a:cubicBezTo>
                    <a:pt x="13" y="52"/>
                    <a:pt x="16" y="53"/>
                    <a:pt x="19" y="52"/>
                  </a:cubicBezTo>
                  <a:cubicBezTo>
                    <a:pt x="18" y="46"/>
                    <a:pt x="12" y="50"/>
                    <a:pt x="9" y="48"/>
                  </a:cubicBezTo>
                  <a:cubicBezTo>
                    <a:pt x="9" y="46"/>
                    <a:pt x="9" y="43"/>
                    <a:pt x="9" y="40"/>
                  </a:cubicBezTo>
                  <a:cubicBezTo>
                    <a:pt x="11" y="41"/>
                    <a:pt x="13" y="40"/>
                    <a:pt x="11" y="39"/>
                  </a:cubicBezTo>
                  <a:cubicBezTo>
                    <a:pt x="12" y="35"/>
                    <a:pt x="14" y="40"/>
                    <a:pt x="16" y="39"/>
                  </a:cubicBezTo>
                  <a:cubicBezTo>
                    <a:pt x="19" y="39"/>
                    <a:pt x="14" y="34"/>
                    <a:pt x="18" y="32"/>
                  </a:cubicBezTo>
                  <a:cubicBezTo>
                    <a:pt x="17" y="29"/>
                    <a:pt x="13" y="31"/>
                    <a:pt x="14" y="27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9" y="26"/>
                    <a:pt x="9" y="24"/>
                    <a:pt x="9" y="22"/>
                  </a:cubicBezTo>
                  <a:cubicBezTo>
                    <a:pt x="9" y="19"/>
                    <a:pt x="4" y="21"/>
                    <a:pt x="4" y="19"/>
                  </a:cubicBezTo>
                  <a:cubicBezTo>
                    <a:pt x="6" y="14"/>
                    <a:pt x="5" y="7"/>
                    <a:pt x="0" y="6"/>
                  </a:cubicBezTo>
                  <a:cubicBezTo>
                    <a:pt x="2" y="4"/>
                    <a:pt x="5" y="3"/>
                    <a:pt x="6" y="0"/>
                  </a:cubicBezTo>
                  <a:cubicBezTo>
                    <a:pt x="10" y="0"/>
                    <a:pt x="14" y="0"/>
                    <a:pt x="18" y="0"/>
                  </a:cubicBezTo>
                  <a:cubicBezTo>
                    <a:pt x="15" y="2"/>
                    <a:pt x="13" y="4"/>
                    <a:pt x="11" y="6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9" name="Freeform 94"/>
            <p:cNvSpPr>
              <a:spLocks/>
            </p:cNvSpPr>
            <p:nvPr/>
          </p:nvSpPr>
          <p:spPr bwMode="auto">
            <a:xfrm>
              <a:off x="6242224" y="2628455"/>
              <a:ext cx="22225" cy="23813"/>
            </a:xfrm>
            <a:custGeom>
              <a:avLst/>
              <a:gdLst>
                <a:gd name="T0" fmla="*/ 2 w 7"/>
                <a:gd name="T1" fmla="*/ 2 h 7"/>
                <a:gd name="T2" fmla="*/ 7 w 7"/>
                <a:gd name="T3" fmla="*/ 1 h 7"/>
                <a:gd name="T4" fmla="*/ 0 w 7"/>
                <a:gd name="T5" fmla="*/ 7 h 7"/>
                <a:gd name="T6" fmla="*/ 2 w 7"/>
                <a:gd name="T7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2" y="2"/>
                  </a:moveTo>
                  <a:cubicBezTo>
                    <a:pt x="3" y="0"/>
                    <a:pt x="4" y="2"/>
                    <a:pt x="7" y="1"/>
                  </a:cubicBezTo>
                  <a:cubicBezTo>
                    <a:pt x="6" y="4"/>
                    <a:pt x="5" y="7"/>
                    <a:pt x="0" y="7"/>
                  </a:cubicBezTo>
                  <a:cubicBezTo>
                    <a:pt x="0" y="5"/>
                    <a:pt x="6" y="3"/>
                    <a:pt x="2" y="2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0" name="Freeform 95"/>
            <p:cNvSpPr>
              <a:spLocks/>
            </p:cNvSpPr>
            <p:nvPr/>
          </p:nvSpPr>
          <p:spPr bwMode="auto">
            <a:xfrm>
              <a:off x="5732637" y="3268217"/>
              <a:ext cx="163513" cy="185738"/>
            </a:xfrm>
            <a:custGeom>
              <a:avLst/>
              <a:gdLst>
                <a:gd name="T0" fmla="*/ 41 w 51"/>
                <a:gd name="T1" fmla="*/ 3 h 58"/>
                <a:gd name="T2" fmla="*/ 46 w 51"/>
                <a:gd name="T3" fmla="*/ 5 h 58"/>
                <a:gd name="T4" fmla="*/ 51 w 51"/>
                <a:gd name="T5" fmla="*/ 9 h 58"/>
                <a:gd name="T6" fmla="*/ 46 w 51"/>
                <a:gd name="T7" fmla="*/ 16 h 58"/>
                <a:gd name="T8" fmla="*/ 45 w 51"/>
                <a:gd name="T9" fmla="*/ 23 h 58"/>
                <a:gd name="T10" fmla="*/ 47 w 51"/>
                <a:gd name="T11" fmla="*/ 26 h 58"/>
                <a:gd name="T12" fmla="*/ 47 w 51"/>
                <a:gd name="T13" fmla="*/ 29 h 58"/>
                <a:gd name="T14" fmla="*/ 50 w 51"/>
                <a:gd name="T15" fmla="*/ 32 h 58"/>
                <a:gd name="T16" fmla="*/ 43 w 51"/>
                <a:gd name="T17" fmla="*/ 36 h 58"/>
                <a:gd name="T18" fmla="*/ 42 w 51"/>
                <a:gd name="T19" fmla="*/ 42 h 58"/>
                <a:gd name="T20" fmla="*/ 42 w 51"/>
                <a:gd name="T21" fmla="*/ 44 h 58"/>
                <a:gd name="T22" fmla="*/ 40 w 51"/>
                <a:gd name="T23" fmla="*/ 44 h 58"/>
                <a:gd name="T24" fmla="*/ 36 w 51"/>
                <a:gd name="T25" fmla="*/ 50 h 58"/>
                <a:gd name="T26" fmla="*/ 36 w 51"/>
                <a:gd name="T27" fmla="*/ 57 h 58"/>
                <a:gd name="T28" fmla="*/ 23 w 51"/>
                <a:gd name="T29" fmla="*/ 53 h 58"/>
                <a:gd name="T30" fmla="*/ 22 w 51"/>
                <a:gd name="T31" fmla="*/ 56 h 58"/>
                <a:gd name="T32" fmla="*/ 18 w 51"/>
                <a:gd name="T33" fmla="*/ 53 h 58"/>
                <a:gd name="T34" fmla="*/ 12 w 51"/>
                <a:gd name="T35" fmla="*/ 53 h 58"/>
                <a:gd name="T36" fmla="*/ 8 w 51"/>
                <a:gd name="T37" fmla="*/ 52 h 58"/>
                <a:gd name="T38" fmla="*/ 3 w 51"/>
                <a:gd name="T39" fmla="*/ 44 h 58"/>
                <a:gd name="T40" fmla="*/ 4 w 51"/>
                <a:gd name="T41" fmla="*/ 39 h 58"/>
                <a:gd name="T42" fmla="*/ 3 w 51"/>
                <a:gd name="T43" fmla="*/ 39 h 58"/>
                <a:gd name="T44" fmla="*/ 2 w 51"/>
                <a:gd name="T45" fmla="*/ 29 h 58"/>
                <a:gd name="T46" fmla="*/ 14 w 51"/>
                <a:gd name="T47" fmla="*/ 28 h 58"/>
                <a:gd name="T48" fmla="*/ 14 w 51"/>
                <a:gd name="T49" fmla="*/ 24 h 58"/>
                <a:gd name="T50" fmla="*/ 23 w 51"/>
                <a:gd name="T51" fmla="*/ 18 h 58"/>
                <a:gd name="T52" fmla="*/ 31 w 51"/>
                <a:gd name="T53" fmla="*/ 16 h 58"/>
                <a:gd name="T54" fmla="*/ 32 w 51"/>
                <a:gd name="T55" fmla="*/ 12 h 58"/>
                <a:gd name="T56" fmla="*/ 35 w 51"/>
                <a:gd name="T57" fmla="*/ 12 h 58"/>
                <a:gd name="T58" fmla="*/ 37 w 51"/>
                <a:gd name="T59" fmla="*/ 9 h 58"/>
                <a:gd name="T60" fmla="*/ 42 w 51"/>
                <a:gd name="T61" fmla="*/ 3 h 58"/>
                <a:gd name="T62" fmla="*/ 41 w 51"/>
                <a:gd name="T63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" h="58">
                  <a:moveTo>
                    <a:pt x="41" y="3"/>
                  </a:moveTo>
                  <a:cubicBezTo>
                    <a:pt x="42" y="0"/>
                    <a:pt x="44" y="6"/>
                    <a:pt x="46" y="5"/>
                  </a:cubicBezTo>
                  <a:cubicBezTo>
                    <a:pt x="48" y="7"/>
                    <a:pt x="48" y="9"/>
                    <a:pt x="51" y="9"/>
                  </a:cubicBezTo>
                  <a:cubicBezTo>
                    <a:pt x="50" y="12"/>
                    <a:pt x="50" y="16"/>
                    <a:pt x="46" y="16"/>
                  </a:cubicBezTo>
                  <a:cubicBezTo>
                    <a:pt x="45" y="18"/>
                    <a:pt x="48" y="23"/>
                    <a:pt x="45" y="23"/>
                  </a:cubicBezTo>
                  <a:cubicBezTo>
                    <a:pt x="44" y="25"/>
                    <a:pt x="47" y="25"/>
                    <a:pt x="47" y="26"/>
                  </a:cubicBezTo>
                  <a:cubicBezTo>
                    <a:pt x="48" y="27"/>
                    <a:pt x="47" y="28"/>
                    <a:pt x="47" y="29"/>
                  </a:cubicBezTo>
                  <a:cubicBezTo>
                    <a:pt x="48" y="31"/>
                    <a:pt x="49" y="30"/>
                    <a:pt x="50" y="32"/>
                  </a:cubicBezTo>
                  <a:cubicBezTo>
                    <a:pt x="49" y="35"/>
                    <a:pt x="45" y="38"/>
                    <a:pt x="43" y="36"/>
                  </a:cubicBezTo>
                  <a:cubicBezTo>
                    <a:pt x="44" y="39"/>
                    <a:pt x="45" y="39"/>
                    <a:pt x="42" y="42"/>
                  </a:cubicBezTo>
                  <a:cubicBezTo>
                    <a:pt x="42" y="42"/>
                    <a:pt x="43" y="44"/>
                    <a:pt x="42" y="44"/>
                  </a:cubicBezTo>
                  <a:cubicBezTo>
                    <a:pt x="42" y="45"/>
                    <a:pt x="40" y="44"/>
                    <a:pt x="40" y="44"/>
                  </a:cubicBezTo>
                  <a:cubicBezTo>
                    <a:pt x="38" y="46"/>
                    <a:pt x="39" y="51"/>
                    <a:pt x="36" y="50"/>
                  </a:cubicBezTo>
                  <a:cubicBezTo>
                    <a:pt x="38" y="52"/>
                    <a:pt x="35" y="53"/>
                    <a:pt x="36" y="57"/>
                  </a:cubicBezTo>
                  <a:cubicBezTo>
                    <a:pt x="29" y="58"/>
                    <a:pt x="28" y="54"/>
                    <a:pt x="23" y="53"/>
                  </a:cubicBezTo>
                  <a:cubicBezTo>
                    <a:pt x="22" y="53"/>
                    <a:pt x="22" y="55"/>
                    <a:pt x="22" y="56"/>
                  </a:cubicBezTo>
                  <a:cubicBezTo>
                    <a:pt x="20" y="57"/>
                    <a:pt x="19" y="54"/>
                    <a:pt x="18" y="53"/>
                  </a:cubicBezTo>
                  <a:cubicBezTo>
                    <a:pt x="16" y="53"/>
                    <a:pt x="14" y="54"/>
                    <a:pt x="12" y="53"/>
                  </a:cubicBezTo>
                  <a:cubicBezTo>
                    <a:pt x="11" y="53"/>
                    <a:pt x="12" y="50"/>
                    <a:pt x="8" y="52"/>
                  </a:cubicBezTo>
                  <a:cubicBezTo>
                    <a:pt x="7" y="49"/>
                    <a:pt x="7" y="45"/>
                    <a:pt x="3" y="44"/>
                  </a:cubicBezTo>
                  <a:cubicBezTo>
                    <a:pt x="3" y="42"/>
                    <a:pt x="5" y="42"/>
                    <a:pt x="4" y="39"/>
                  </a:cubicBezTo>
                  <a:cubicBezTo>
                    <a:pt x="4" y="38"/>
                    <a:pt x="3" y="39"/>
                    <a:pt x="3" y="39"/>
                  </a:cubicBezTo>
                  <a:cubicBezTo>
                    <a:pt x="0" y="37"/>
                    <a:pt x="3" y="34"/>
                    <a:pt x="2" y="29"/>
                  </a:cubicBezTo>
                  <a:cubicBezTo>
                    <a:pt x="7" y="30"/>
                    <a:pt x="11" y="29"/>
                    <a:pt x="14" y="28"/>
                  </a:cubicBezTo>
                  <a:cubicBezTo>
                    <a:pt x="14" y="26"/>
                    <a:pt x="17" y="25"/>
                    <a:pt x="14" y="24"/>
                  </a:cubicBezTo>
                  <a:cubicBezTo>
                    <a:pt x="16" y="22"/>
                    <a:pt x="26" y="20"/>
                    <a:pt x="23" y="18"/>
                  </a:cubicBezTo>
                  <a:cubicBezTo>
                    <a:pt x="25" y="16"/>
                    <a:pt x="28" y="16"/>
                    <a:pt x="31" y="16"/>
                  </a:cubicBezTo>
                  <a:cubicBezTo>
                    <a:pt x="33" y="16"/>
                    <a:pt x="31" y="13"/>
                    <a:pt x="32" y="12"/>
                  </a:cubicBezTo>
                  <a:cubicBezTo>
                    <a:pt x="32" y="11"/>
                    <a:pt x="34" y="12"/>
                    <a:pt x="35" y="12"/>
                  </a:cubicBezTo>
                  <a:cubicBezTo>
                    <a:pt x="35" y="11"/>
                    <a:pt x="35" y="9"/>
                    <a:pt x="37" y="9"/>
                  </a:cubicBezTo>
                  <a:cubicBezTo>
                    <a:pt x="35" y="4"/>
                    <a:pt x="41" y="5"/>
                    <a:pt x="42" y="3"/>
                  </a:cubicBezTo>
                  <a:cubicBezTo>
                    <a:pt x="42" y="3"/>
                    <a:pt x="41" y="3"/>
                    <a:pt x="41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1" name="Freeform 96"/>
            <p:cNvSpPr>
              <a:spLocks/>
            </p:cNvSpPr>
            <p:nvPr/>
          </p:nvSpPr>
          <p:spPr bwMode="auto">
            <a:xfrm>
              <a:off x="5899324" y="3401567"/>
              <a:ext cx="74613" cy="84138"/>
            </a:xfrm>
            <a:custGeom>
              <a:avLst/>
              <a:gdLst>
                <a:gd name="T0" fmla="*/ 20 w 23"/>
                <a:gd name="T1" fmla="*/ 0 h 26"/>
                <a:gd name="T2" fmla="*/ 17 w 23"/>
                <a:gd name="T3" fmla="*/ 5 h 26"/>
                <a:gd name="T4" fmla="*/ 15 w 23"/>
                <a:gd name="T5" fmla="*/ 5 h 26"/>
                <a:gd name="T6" fmla="*/ 17 w 23"/>
                <a:gd name="T7" fmla="*/ 9 h 26"/>
                <a:gd name="T8" fmla="*/ 19 w 23"/>
                <a:gd name="T9" fmla="*/ 11 h 26"/>
                <a:gd name="T10" fmla="*/ 20 w 23"/>
                <a:gd name="T11" fmla="*/ 23 h 26"/>
                <a:gd name="T12" fmla="*/ 15 w 23"/>
                <a:gd name="T13" fmla="*/ 23 h 26"/>
                <a:gd name="T14" fmla="*/ 12 w 23"/>
                <a:gd name="T15" fmla="*/ 10 h 26"/>
                <a:gd name="T16" fmla="*/ 7 w 23"/>
                <a:gd name="T17" fmla="*/ 14 h 26"/>
                <a:gd name="T18" fmla="*/ 7 w 23"/>
                <a:gd name="T19" fmla="*/ 21 h 26"/>
                <a:gd name="T20" fmla="*/ 3 w 23"/>
                <a:gd name="T21" fmla="*/ 25 h 26"/>
                <a:gd name="T22" fmla="*/ 2 w 23"/>
                <a:gd name="T23" fmla="*/ 19 h 26"/>
                <a:gd name="T24" fmla="*/ 3 w 23"/>
                <a:gd name="T25" fmla="*/ 18 h 26"/>
                <a:gd name="T26" fmla="*/ 2 w 23"/>
                <a:gd name="T27" fmla="*/ 16 h 26"/>
                <a:gd name="T28" fmla="*/ 3 w 23"/>
                <a:gd name="T29" fmla="*/ 11 h 26"/>
                <a:gd name="T30" fmla="*/ 0 w 23"/>
                <a:gd name="T31" fmla="*/ 9 h 26"/>
                <a:gd name="T32" fmla="*/ 10 w 23"/>
                <a:gd name="T33" fmla="*/ 0 h 26"/>
                <a:gd name="T34" fmla="*/ 20 w 23"/>
                <a:gd name="T3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" h="26">
                  <a:moveTo>
                    <a:pt x="20" y="0"/>
                  </a:moveTo>
                  <a:cubicBezTo>
                    <a:pt x="23" y="5"/>
                    <a:pt x="15" y="3"/>
                    <a:pt x="17" y="5"/>
                  </a:cubicBezTo>
                  <a:cubicBezTo>
                    <a:pt x="18" y="7"/>
                    <a:pt x="17" y="5"/>
                    <a:pt x="15" y="5"/>
                  </a:cubicBezTo>
                  <a:cubicBezTo>
                    <a:pt x="16" y="7"/>
                    <a:pt x="16" y="8"/>
                    <a:pt x="17" y="9"/>
                  </a:cubicBezTo>
                  <a:cubicBezTo>
                    <a:pt x="17" y="9"/>
                    <a:pt x="19" y="11"/>
                    <a:pt x="19" y="11"/>
                  </a:cubicBezTo>
                  <a:cubicBezTo>
                    <a:pt x="20" y="14"/>
                    <a:pt x="19" y="19"/>
                    <a:pt x="20" y="23"/>
                  </a:cubicBezTo>
                  <a:cubicBezTo>
                    <a:pt x="19" y="23"/>
                    <a:pt x="17" y="23"/>
                    <a:pt x="15" y="23"/>
                  </a:cubicBezTo>
                  <a:cubicBezTo>
                    <a:pt x="14" y="19"/>
                    <a:pt x="12" y="15"/>
                    <a:pt x="12" y="10"/>
                  </a:cubicBezTo>
                  <a:cubicBezTo>
                    <a:pt x="9" y="11"/>
                    <a:pt x="11" y="15"/>
                    <a:pt x="7" y="14"/>
                  </a:cubicBezTo>
                  <a:cubicBezTo>
                    <a:pt x="7" y="16"/>
                    <a:pt x="7" y="19"/>
                    <a:pt x="7" y="21"/>
                  </a:cubicBezTo>
                  <a:cubicBezTo>
                    <a:pt x="7" y="24"/>
                    <a:pt x="3" y="23"/>
                    <a:pt x="3" y="25"/>
                  </a:cubicBezTo>
                  <a:cubicBezTo>
                    <a:pt x="1" y="26"/>
                    <a:pt x="1" y="21"/>
                    <a:pt x="2" y="19"/>
                  </a:cubicBezTo>
                  <a:cubicBezTo>
                    <a:pt x="2" y="18"/>
                    <a:pt x="3" y="17"/>
                    <a:pt x="3" y="18"/>
                  </a:cubicBezTo>
                  <a:cubicBezTo>
                    <a:pt x="3" y="16"/>
                    <a:pt x="2" y="17"/>
                    <a:pt x="2" y="16"/>
                  </a:cubicBezTo>
                  <a:cubicBezTo>
                    <a:pt x="1" y="15"/>
                    <a:pt x="4" y="13"/>
                    <a:pt x="3" y="11"/>
                  </a:cubicBezTo>
                  <a:cubicBezTo>
                    <a:pt x="3" y="9"/>
                    <a:pt x="2" y="9"/>
                    <a:pt x="0" y="9"/>
                  </a:cubicBezTo>
                  <a:cubicBezTo>
                    <a:pt x="2" y="4"/>
                    <a:pt x="4" y="0"/>
                    <a:pt x="10" y="0"/>
                  </a:cubicBezTo>
                  <a:cubicBezTo>
                    <a:pt x="6" y="4"/>
                    <a:pt x="18" y="0"/>
                    <a:pt x="20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2" name="Freeform 97"/>
            <p:cNvSpPr>
              <a:spLocks/>
            </p:cNvSpPr>
            <p:nvPr/>
          </p:nvSpPr>
          <p:spPr bwMode="auto">
            <a:xfrm>
              <a:off x="5678662" y="3482530"/>
              <a:ext cx="173038" cy="50800"/>
            </a:xfrm>
            <a:custGeom>
              <a:avLst/>
              <a:gdLst>
                <a:gd name="T0" fmla="*/ 1 w 54"/>
                <a:gd name="T1" fmla="*/ 5 h 16"/>
                <a:gd name="T2" fmla="*/ 6 w 54"/>
                <a:gd name="T3" fmla="*/ 1 h 16"/>
                <a:gd name="T4" fmla="*/ 9 w 54"/>
                <a:gd name="T5" fmla="*/ 4 h 16"/>
                <a:gd name="T6" fmla="*/ 11 w 54"/>
                <a:gd name="T7" fmla="*/ 5 h 16"/>
                <a:gd name="T8" fmla="*/ 24 w 54"/>
                <a:gd name="T9" fmla="*/ 8 h 16"/>
                <a:gd name="T10" fmla="*/ 36 w 54"/>
                <a:gd name="T11" fmla="*/ 6 h 16"/>
                <a:gd name="T12" fmla="*/ 39 w 54"/>
                <a:gd name="T13" fmla="*/ 9 h 16"/>
                <a:gd name="T14" fmla="*/ 43 w 54"/>
                <a:gd name="T15" fmla="*/ 10 h 16"/>
                <a:gd name="T16" fmla="*/ 49 w 54"/>
                <a:gd name="T17" fmla="*/ 10 h 16"/>
                <a:gd name="T18" fmla="*/ 50 w 54"/>
                <a:gd name="T19" fmla="*/ 14 h 16"/>
                <a:gd name="T20" fmla="*/ 48 w 54"/>
                <a:gd name="T21" fmla="*/ 14 h 16"/>
                <a:gd name="T22" fmla="*/ 23 w 54"/>
                <a:gd name="T23" fmla="*/ 10 h 16"/>
                <a:gd name="T24" fmla="*/ 16 w 54"/>
                <a:gd name="T25" fmla="*/ 10 h 16"/>
                <a:gd name="T26" fmla="*/ 7 w 54"/>
                <a:gd name="T27" fmla="*/ 8 h 16"/>
                <a:gd name="T28" fmla="*/ 1 w 54"/>
                <a:gd name="T29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16">
                  <a:moveTo>
                    <a:pt x="1" y="5"/>
                  </a:moveTo>
                  <a:cubicBezTo>
                    <a:pt x="0" y="1"/>
                    <a:pt x="5" y="3"/>
                    <a:pt x="6" y="1"/>
                  </a:cubicBezTo>
                  <a:cubicBezTo>
                    <a:pt x="9" y="0"/>
                    <a:pt x="8" y="3"/>
                    <a:pt x="9" y="4"/>
                  </a:cubicBezTo>
                  <a:cubicBezTo>
                    <a:pt x="10" y="5"/>
                    <a:pt x="12" y="4"/>
                    <a:pt x="11" y="5"/>
                  </a:cubicBezTo>
                  <a:cubicBezTo>
                    <a:pt x="17" y="3"/>
                    <a:pt x="19" y="4"/>
                    <a:pt x="24" y="8"/>
                  </a:cubicBezTo>
                  <a:cubicBezTo>
                    <a:pt x="28" y="5"/>
                    <a:pt x="30" y="6"/>
                    <a:pt x="36" y="6"/>
                  </a:cubicBezTo>
                  <a:cubicBezTo>
                    <a:pt x="39" y="6"/>
                    <a:pt x="39" y="7"/>
                    <a:pt x="39" y="9"/>
                  </a:cubicBezTo>
                  <a:cubicBezTo>
                    <a:pt x="41" y="9"/>
                    <a:pt x="43" y="9"/>
                    <a:pt x="43" y="10"/>
                  </a:cubicBezTo>
                  <a:cubicBezTo>
                    <a:pt x="46" y="9"/>
                    <a:pt x="49" y="13"/>
                    <a:pt x="49" y="10"/>
                  </a:cubicBezTo>
                  <a:cubicBezTo>
                    <a:pt x="54" y="10"/>
                    <a:pt x="46" y="14"/>
                    <a:pt x="50" y="14"/>
                  </a:cubicBezTo>
                  <a:cubicBezTo>
                    <a:pt x="50" y="16"/>
                    <a:pt x="49" y="14"/>
                    <a:pt x="48" y="14"/>
                  </a:cubicBezTo>
                  <a:cubicBezTo>
                    <a:pt x="38" y="16"/>
                    <a:pt x="30" y="12"/>
                    <a:pt x="23" y="10"/>
                  </a:cubicBezTo>
                  <a:cubicBezTo>
                    <a:pt x="21" y="10"/>
                    <a:pt x="18" y="10"/>
                    <a:pt x="16" y="10"/>
                  </a:cubicBezTo>
                  <a:cubicBezTo>
                    <a:pt x="13" y="10"/>
                    <a:pt x="10" y="8"/>
                    <a:pt x="7" y="8"/>
                  </a:cubicBezTo>
                  <a:cubicBezTo>
                    <a:pt x="5" y="7"/>
                    <a:pt x="2" y="8"/>
                    <a:pt x="1" y="5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3" name="Freeform 98"/>
            <p:cNvSpPr>
              <a:spLocks/>
            </p:cNvSpPr>
            <p:nvPr/>
          </p:nvSpPr>
          <p:spPr bwMode="auto">
            <a:xfrm>
              <a:off x="5905674" y="3542855"/>
              <a:ext cx="25400" cy="9525"/>
            </a:xfrm>
            <a:custGeom>
              <a:avLst/>
              <a:gdLst>
                <a:gd name="T0" fmla="*/ 3 w 8"/>
                <a:gd name="T1" fmla="*/ 1 h 3"/>
                <a:gd name="T2" fmla="*/ 8 w 8"/>
                <a:gd name="T3" fmla="*/ 3 h 3"/>
                <a:gd name="T4" fmla="*/ 3 w 8"/>
                <a:gd name="T5" fmla="*/ 3 h 3"/>
                <a:gd name="T6" fmla="*/ 2 w 8"/>
                <a:gd name="T7" fmla="*/ 1 h 3"/>
                <a:gd name="T8" fmla="*/ 3 w 8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3" y="1"/>
                  </a:moveTo>
                  <a:cubicBezTo>
                    <a:pt x="5" y="1"/>
                    <a:pt x="8" y="1"/>
                    <a:pt x="8" y="3"/>
                  </a:cubicBezTo>
                  <a:cubicBezTo>
                    <a:pt x="7" y="3"/>
                    <a:pt x="5" y="3"/>
                    <a:pt x="3" y="3"/>
                  </a:cubicBezTo>
                  <a:cubicBezTo>
                    <a:pt x="4" y="1"/>
                    <a:pt x="2" y="2"/>
                    <a:pt x="2" y="1"/>
                  </a:cubicBezTo>
                  <a:cubicBezTo>
                    <a:pt x="0" y="0"/>
                    <a:pt x="3" y="0"/>
                    <a:pt x="3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4" name="Freeform 99"/>
            <p:cNvSpPr>
              <a:spLocks/>
            </p:cNvSpPr>
            <p:nvPr/>
          </p:nvSpPr>
          <p:spPr bwMode="auto">
            <a:xfrm>
              <a:off x="6678787" y="4095305"/>
              <a:ext cx="123825" cy="128588"/>
            </a:xfrm>
            <a:custGeom>
              <a:avLst/>
              <a:gdLst>
                <a:gd name="T0" fmla="*/ 1 w 39"/>
                <a:gd name="T1" fmla="*/ 34 h 40"/>
                <a:gd name="T2" fmla="*/ 3 w 39"/>
                <a:gd name="T3" fmla="*/ 29 h 40"/>
                <a:gd name="T4" fmla="*/ 6 w 39"/>
                <a:gd name="T5" fmla="*/ 28 h 40"/>
                <a:gd name="T6" fmla="*/ 6 w 39"/>
                <a:gd name="T7" fmla="*/ 26 h 40"/>
                <a:gd name="T8" fmla="*/ 8 w 39"/>
                <a:gd name="T9" fmla="*/ 26 h 40"/>
                <a:gd name="T10" fmla="*/ 9 w 39"/>
                <a:gd name="T11" fmla="*/ 23 h 40"/>
                <a:gd name="T12" fmla="*/ 15 w 39"/>
                <a:gd name="T13" fmla="*/ 22 h 40"/>
                <a:gd name="T14" fmla="*/ 17 w 39"/>
                <a:gd name="T15" fmla="*/ 19 h 40"/>
                <a:gd name="T16" fmla="*/ 20 w 39"/>
                <a:gd name="T17" fmla="*/ 15 h 40"/>
                <a:gd name="T18" fmla="*/ 22 w 39"/>
                <a:gd name="T19" fmla="*/ 13 h 40"/>
                <a:gd name="T20" fmla="*/ 26 w 39"/>
                <a:gd name="T21" fmla="*/ 14 h 40"/>
                <a:gd name="T22" fmla="*/ 25 w 39"/>
                <a:gd name="T23" fmla="*/ 9 h 40"/>
                <a:gd name="T24" fmla="*/ 30 w 39"/>
                <a:gd name="T25" fmla="*/ 3 h 40"/>
                <a:gd name="T26" fmla="*/ 33 w 39"/>
                <a:gd name="T27" fmla="*/ 0 h 40"/>
                <a:gd name="T28" fmla="*/ 37 w 39"/>
                <a:gd name="T29" fmla="*/ 3 h 40"/>
                <a:gd name="T30" fmla="*/ 39 w 39"/>
                <a:gd name="T31" fmla="*/ 9 h 40"/>
                <a:gd name="T32" fmla="*/ 37 w 39"/>
                <a:gd name="T33" fmla="*/ 13 h 40"/>
                <a:gd name="T34" fmla="*/ 35 w 39"/>
                <a:gd name="T35" fmla="*/ 13 h 40"/>
                <a:gd name="T36" fmla="*/ 33 w 39"/>
                <a:gd name="T37" fmla="*/ 19 h 40"/>
                <a:gd name="T38" fmla="*/ 28 w 39"/>
                <a:gd name="T39" fmla="*/ 21 h 40"/>
                <a:gd name="T40" fmla="*/ 25 w 39"/>
                <a:gd name="T41" fmla="*/ 29 h 40"/>
                <a:gd name="T42" fmla="*/ 22 w 39"/>
                <a:gd name="T43" fmla="*/ 34 h 40"/>
                <a:gd name="T44" fmla="*/ 20 w 39"/>
                <a:gd name="T45" fmla="*/ 37 h 40"/>
                <a:gd name="T46" fmla="*/ 9 w 39"/>
                <a:gd name="T47" fmla="*/ 33 h 40"/>
                <a:gd name="T48" fmla="*/ 4 w 39"/>
                <a:gd name="T49" fmla="*/ 34 h 40"/>
                <a:gd name="T50" fmla="*/ 3 w 39"/>
                <a:gd name="T51" fmla="*/ 32 h 40"/>
                <a:gd name="T52" fmla="*/ 1 w 39"/>
                <a:gd name="T53" fmla="*/ 3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9" h="40">
                  <a:moveTo>
                    <a:pt x="1" y="34"/>
                  </a:moveTo>
                  <a:cubicBezTo>
                    <a:pt x="0" y="33"/>
                    <a:pt x="2" y="31"/>
                    <a:pt x="3" y="29"/>
                  </a:cubicBezTo>
                  <a:cubicBezTo>
                    <a:pt x="4" y="29"/>
                    <a:pt x="6" y="28"/>
                    <a:pt x="6" y="28"/>
                  </a:cubicBezTo>
                  <a:cubicBezTo>
                    <a:pt x="6" y="28"/>
                    <a:pt x="5" y="26"/>
                    <a:pt x="6" y="26"/>
                  </a:cubicBezTo>
                  <a:cubicBezTo>
                    <a:pt x="6" y="25"/>
                    <a:pt x="8" y="26"/>
                    <a:pt x="8" y="26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1" y="22"/>
                    <a:pt x="14" y="23"/>
                    <a:pt x="15" y="22"/>
                  </a:cubicBezTo>
                  <a:cubicBezTo>
                    <a:pt x="15" y="20"/>
                    <a:pt x="14" y="20"/>
                    <a:pt x="17" y="19"/>
                  </a:cubicBezTo>
                  <a:cubicBezTo>
                    <a:pt x="20" y="19"/>
                    <a:pt x="18" y="17"/>
                    <a:pt x="20" y="15"/>
                  </a:cubicBezTo>
                  <a:cubicBezTo>
                    <a:pt x="20" y="15"/>
                    <a:pt x="24" y="19"/>
                    <a:pt x="22" y="13"/>
                  </a:cubicBezTo>
                  <a:cubicBezTo>
                    <a:pt x="24" y="13"/>
                    <a:pt x="24" y="14"/>
                    <a:pt x="26" y="14"/>
                  </a:cubicBezTo>
                  <a:cubicBezTo>
                    <a:pt x="26" y="12"/>
                    <a:pt x="24" y="12"/>
                    <a:pt x="25" y="9"/>
                  </a:cubicBezTo>
                  <a:cubicBezTo>
                    <a:pt x="29" y="10"/>
                    <a:pt x="28" y="5"/>
                    <a:pt x="30" y="3"/>
                  </a:cubicBezTo>
                  <a:cubicBezTo>
                    <a:pt x="31" y="2"/>
                    <a:pt x="34" y="3"/>
                    <a:pt x="33" y="0"/>
                  </a:cubicBezTo>
                  <a:cubicBezTo>
                    <a:pt x="35" y="1"/>
                    <a:pt x="35" y="3"/>
                    <a:pt x="37" y="3"/>
                  </a:cubicBezTo>
                  <a:cubicBezTo>
                    <a:pt x="36" y="6"/>
                    <a:pt x="39" y="6"/>
                    <a:pt x="39" y="9"/>
                  </a:cubicBezTo>
                  <a:cubicBezTo>
                    <a:pt x="37" y="9"/>
                    <a:pt x="38" y="12"/>
                    <a:pt x="37" y="13"/>
                  </a:cubicBezTo>
                  <a:cubicBezTo>
                    <a:pt x="37" y="13"/>
                    <a:pt x="35" y="13"/>
                    <a:pt x="35" y="13"/>
                  </a:cubicBezTo>
                  <a:cubicBezTo>
                    <a:pt x="34" y="14"/>
                    <a:pt x="34" y="17"/>
                    <a:pt x="33" y="19"/>
                  </a:cubicBezTo>
                  <a:cubicBezTo>
                    <a:pt x="31" y="21"/>
                    <a:pt x="31" y="18"/>
                    <a:pt x="28" y="21"/>
                  </a:cubicBezTo>
                  <a:cubicBezTo>
                    <a:pt x="25" y="22"/>
                    <a:pt x="26" y="26"/>
                    <a:pt x="25" y="29"/>
                  </a:cubicBezTo>
                  <a:cubicBezTo>
                    <a:pt x="24" y="30"/>
                    <a:pt x="21" y="30"/>
                    <a:pt x="22" y="34"/>
                  </a:cubicBezTo>
                  <a:cubicBezTo>
                    <a:pt x="20" y="34"/>
                    <a:pt x="20" y="35"/>
                    <a:pt x="20" y="37"/>
                  </a:cubicBezTo>
                  <a:cubicBezTo>
                    <a:pt x="16" y="34"/>
                    <a:pt x="10" y="40"/>
                    <a:pt x="9" y="33"/>
                  </a:cubicBezTo>
                  <a:cubicBezTo>
                    <a:pt x="9" y="33"/>
                    <a:pt x="6" y="35"/>
                    <a:pt x="4" y="34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0" y="32"/>
                    <a:pt x="6" y="36"/>
                    <a:pt x="1" y="34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5" name="Freeform 100"/>
            <p:cNvSpPr>
              <a:spLocks/>
            </p:cNvSpPr>
            <p:nvPr/>
          </p:nvSpPr>
          <p:spPr bwMode="auto">
            <a:xfrm>
              <a:off x="2352849" y="1609280"/>
              <a:ext cx="179388" cy="131763"/>
            </a:xfrm>
            <a:custGeom>
              <a:avLst/>
              <a:gdLst>
                <a:gd name="T0" fmla="*/ 15 w 56"/>
                <a:gd name="T1" fmla="*/ 0 h 41"/>
                <a:gd name="T2" fmla="*/ 22 w 56"/>
                <a:gd name="T3" fmla="*/ 5 h 41"/>
                <a:gd name="T4" fmla="*/ 25 w 56"/>
                <a:gd name="T5" fmla="*/ 7 h 41"/>
                <a:gd name="T6" fmla="*/ 28 w 56"/>
                <a:gd name="T7" fmla="*/ 7 h 41"/>
                <a:gd name="T8" fmla="*/ 29 w 56"/>
                <a:gd name="T9" fmla="*/ 8 h 41"/>
                <a:gd name="T10" fmla="*/ 33 w 56"/>
                <a:gd name="T11" fmla="*/ 10 h 41"/>
                <a:gd name="T12" fmla="*/ 37 w 56"/>
                <a:gd name="T13" fmla="*/ 10 h 41"/>
                <a:gd name="T14" fmla="*/ 44 w 56"/>
                <a:gd name="T15" fmla="*/ 13 h 41"/>
                <a:gd name="T16" fmla="*/ 44 w 56"/>
                <a:gd name="T17" fmla="*/ 17 h 41"/>
                <a:gd name="T18" fmla="*/ 48 w 56"/>
                <a:gd name="T19" fmla="*/ 17 h 41"/>
                <a:gd name="T20" fmla="*/ 48 w 56"/>
                <a:gd name="T21" fmla="*/ 19 h 41"/>
                <a:gd name="T22" fmla="*/ 56 w 56"/>
                <a:gd name="T23" fmla="*/ 24 h 41"/>
                <a:gd name="T24" fmla="*/ 54 w 56"/>
                <a:gd name="T25" fmla="*/ 28 h 41"/>
                <a:gd name="T26" fmla="*/ 52 w 56"/>
                <a:gd name="T27" fmla="*/ 27 h 41"/>
                <a:gd name="T28" fmla="*/ 45 w 56"/>
                <a:gd name="T29" fmla="*/ 30 h 41"/>
                <a:gd name="T30" fmla="*/ 44 w 56"/>
                <a:gd name="T31" fmla="*/ 33 h 41"/>
                <a:gd name="T32" fmla="*/ 42 w 56"/>
                <a:gd name="T33" fmla="*/ 36 h 41"/>
                <a:gd name="T34" fmla="*/ 34 w 56"/>
                <a:gd name="T35" fmla="*/ 36 h 41"/>
                <a:gd name="T36" fmla="*/ 34 w 56"/>
                <a:gd name="T37" fmla="*/ 37 h 41"/>
                <a:gd name="T38" fmla="*/ 29 w 56"/>
                <a:gd name="T39" fmla="*/ 38 h 41"/>
                <a:gd name="T40" fmla="*/ 28 w 56"/>
                <a:gd name="T41" fmla="*/ 36 h 41"/>
                <a:gd name="T42" fmla="*/ 20 w 56"/>
                <a:gd name="T43" fmla="*/ 36 h 41"/>
                <a:gd name="T44" fmla="*/ 18 w 56"/>
                <a:gd name="T45" fmla="*/ 33 h 41"/>
                <a:gd name="T46" fmla="*/ 22 w 56"/>
                <a:gd name="T47" fmla="*/ 30 h 41"/>
                <a:gd name="T48" fmla="*/ 15 w 56"/>
                <a:gd name="T49" fmla="*/ 29 h 41"/>
                <a:gd name="T50" fmla="*/ 19 w 56"/>
                <a:gd name="T51" fmla="*/ 27 h 41"/>
                <a:gd name="T52" fmla="*/ 22 w 56"/>
                <a:gd name="T53" fmla="*/ 24 h 41"/>
                <a:gd name="T54" fmla="*/ 25 w 56"/>
                <a:gd name="T55" fmla="*/ 25 h 41"/>
                <a:gd name="T56" fmla="*/ 24 w 56"/>
                <a:gd name="T57" fmla="*/ 22 h 41"/>
                <a:gd name="T58" fmla="*/ 13 w 56"/>
                <a:gd name="T59" fmla="*/ 24 h 41"/>
                <a:gd name="T60" fmla="*/ 9 w 56"/>
                <a:gd name="T61" fmla="*/ 23 h 41"/>
                <a:gd name="T62" fmla="*/ 6 w 56"/>
                <a:gd name="T63" fmla="*/ 20 h 41"/>
                <a:gd name="T64" fmla="*/ 1 w 56"/>
                <a:gd name="T65" fmla="*/ 18 h 41"/>
                <a:gd name="T66" fmla="*/ 0 w 56"/>
                <a:gd name="T67" fmla="*/ 14 h 41"/>
                <a:gd name="T68" fmla="*/ 4 w 56"/>
                <a:gd name="T69" fmla="*/ 12 h 41"/>
                <a:gd name="T70" fmla="*/ 6 w 56"/>
                <a:gd name="T71" fmla="*/ 9 h 41"/>
                <a:gd name="T72" fmla="*/ 8 w 56"/>
                <a:gd name="T73" fmla="*/ 5 h 41"/>
                <a:gd name="T74" fmla="*/ 10 w 56"/>
                <a:gd name="T75" fmla="*/ 5 h 41"/>
                <a:gd name="T76" fmla="*/ 13 w 56"/>
                <a:gd name="T77" fmla="*/ 3 h 41"/>
                <a:gd name="T78" fmla="*/ 15 w 56"/>
                <a:gd name="T7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" h="41">
                  <a:moveTo>
                    <a:pt x="15" y="0"/>
                  </a:moveTo>
                  <a:cubicBezTo>
                    <a:pt x="17" y="2"/>
                    <a:pt x="21" y="3"/>
                    <a:pt x="22" y="5"/>
                  </a:cubicBezTo>
                  <a:cubicBezTo>
                    <a:pt x="24" y="4"/>
                    <a:pt x="25" y="6"/>
                    <a:pt x="25" y="7"/>
                  </a:cubicBezTo>
                  <a:cubicBezTo>
                    <a:pt x="26" y="7"/>
                    <a:pt x="28" y="6"/>
                    <a:pt x="28" y="7"/>
                  </a:cubicBezTo>
                  <a:cubicBezTo>
                    <a:pt x="28" y="7"/>
                    <a:pt x="28" y="9"/>
                    <a:pt x="29" y="8"/>
                  </a:cubicBezTo>
                  <a:cubicBezTo>
                    <a:pt x="31" y="6"/>
                    <a:pt x="31" y="9"/>
                    <a:pt x="33" y="10"/>
                  </a:cubicBezTo>
                  <a:cubicBezTo>
                    <a:pt x="34" y="11"/>
                    <a:pt x="36" y="10"/>
                    <a:pt x="37" y="10"/>
                  </a:cubicBezTo>
                  <a:cubicBezTo>
                    <a:pt x="37" y="11"/>
                    <a:pt x="39" y="15"/>
                    <a:pt x="44" y="13"/>
                  </a:cubicBezTo>
                  <a:cubicBezTo>
                    <a:pt x="44" y="14"/>
                    <a:pt x="44" y="15"/>
                    <a:pt x="44" y="17"/>
                  </a:cubicBezTo>
                  <a:cubicBezTo>
                    <a:pt x="45" y="17"/>
                    <a:pt x="47" y="16"/>
                    <a:pt x="48" y="17"/>
                  </a:cubicBezTo>
                  <a:cubicBezTo>
                    <a:pt x="48" y="17"/>
                    <a:pt x="48" y="19"/>
                    <a:pt x="48" y="19"/>
                  </a:cubicBezTo>
                  <a:cubicBezTo>
                    <a:pt x="50" y="21"/>
                    <a:pt x="53" y="22"/>
                    <a:pt x="56" y="24"/>
                  </a:cubicBezTo>
                  <a:cubicBezTo>
                    <a:pt x="56" y="25"/>
                    <a:pt x="55" y="28"/>
                    <a:pt x="54" y="28"/>
                  </a:cubicBezTo>
                  <a:cubicBezTo>
                    <a:pt x="53" y="28"/>
                    <a:pt x="52" y="27"/>
                    <a:pt x="52" y="27"/>
                  </a:cubicBezTo>
                  <a:cubicBezTo>
                    <a:pt x="49" y="28"/>
                    <a:pt x="48" y="30"/>
                    <a:pt x="45" y="30"/>
                  </a:cubicBezTo>
                  <a:cubicBezTo>
                    <a:pt x="44" y="31"/>
                    <a:pt x="44" y="32"/>
                    <a:pt x="44" y="33"/>
                  </a:cubicBezTo>
                  <a:cubicBezTo>
                    <a:pt x="42" y="33"/>
                    <a:pt x="42" y="34"/>
                    <a:pt x="42" y="36"/>
                  </a:cubicBezTo>
                  <a:cubicBezTo>
                    <a:pt x="38" y="36"/>
                    <a:pt x="37" y="33"/>
                    <a:pt x="34" y="36"/>
                  </a:cubicBezTo>
                  <a:cubicBezTo>
                    <a:pt x="33" y="36"/>
                    <a:pt x="33" y="37"/>
                    <a:pt x="34" y="37"/>
                  </a:cubicBezTo>
                  <a:cubicBezTo>
                    <a:pt x="34" y="41"/>
                    <a:pt x="29" y="34"/>
                    <a:pt x="29" y="38"/>
                  </a:cubicBezTo>
                  <a:cubicBezTo>
                    <a:pt x="28" y="38"/>
                    <a:pt x="28" y="36"/>
                    <a:pt x="28" y="36"/>
                  </a:cubicBezTo>
                  <a:cubicBezTo>
                    <a:pt x="25" y="38"/>
                    <a:pt x="24" y="35"/>
                    <a:pt x="20" y="36"/>
                  </a:cubicBezTo>
                  <a:cubicBezTo>
                    <a:pt x="21" y="33"/>
                    <a:pt x="19" y="33"/>
                    <a:pt x="18" y="33"/>
                  </a:cubicBezTo>
                  <a:cubicBezTo>
                    <a:pt x="18" y="31"/>
                    <a:pt x="22" y="33"/>
                    <a:pt x="22" y="30"/>
                  </a:cubicBezTo>
                  <a:cubicBezTo>
                    <a:pt x="22" y="28"/>
                    <a:pt x="17" y="30"/>
                    <a:pt x="15" y="29"/>
                  </a:cubicBezTo>
                  <a:cubicBezTo>
                    <a:pt x="14" y="26"/>
                    <a:pt x="17" y="28"/>
                    <a:pt x="19" y="27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4"/>
                    <a:pt x="24" y="26"/>
                    <a:pt x="25" y="25"/>
                  </a:cubicBezTo>
                  <a:cubicBezTo>
                    <a:pt x="26" y="23"/>
                    <a:pt x="24" y="23"/>
                    <a:pt x="24" y="22"/>
                  </a:cubicBezTo>
                  <a:cubicBezTo>
                    <a:pt x="23" y="23"/>
                    <a:pt x="15" y="22"/>
                    <a:pt x="13" y="24"/>
                  </a:cubicBezTo>
                  <a:cubicBezTo>
                    <a:pt x="11" y="26"/>
                    <a:pt x="13" y="24"/>
                    <a:pt x="9" y="23"/>
                  </a:cubicBezTo>
                  <a:cubicBezTo>
                    <a:pt x="5" y="22"/>
                    <a:pt x="2" y="24"/>
                    <a:pt x="6" y="20"/>
                  </a:cubicBezTo>
                  <a:cubicBezTo>
                    <a:pt x="6" y="18"/>
                    <a:pt x="2" y="20"/>
                    <a:pt x="1" y="18"/>
                  </a:cubicBezTo>
                  <a:cubicBezTo>
                    <a:pt x="3" y="15"/>
                    <a:pt x="6" y="12"/>
                    <a:pt x="0" y="14"/>
                  </a:cubicBezTo>
                  <a:cubicBezTo>
                    <a:pt x="1" y="13"/>
                    <a:pt x="2" y="12"/>
                    <a:pt x="4" y="12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8" y="9"/>
                    <a:pt x="7" y="6"/>
                    <a:pt x="8" y="5"/>
                  </a:cubicBezTo>
                  <a:cubicBezTo>
                    <a:pt x="8" y="5"/>
                    <a:pt x="10" y="5"/>
                    <a:pt x="10" y="5"/>
                  </a:cubicBezTo>
                  <a:cubicBezTo>
                    <a:pt x="12" y="5"/>
                    <a:pt x="11" y="3"/>
                    <a:pt x="13" y="3"/>
                  </a:cubicBezTo>
                  <a:cubicBezTo>
                    <a:pt x="13" y="1"/>
                    <a:pt x="15" y="2"/>
                    <a:pt x="15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6" name="Freeform 101"/>
            <p:cNvSpPr>
              <a:spLocks/>
            </p:cNvSpPr>
            <p:nvPr/>
          </p:nvSpPr>
          <p:spPr bwMode="auto">
            <a:xfrm>
              <a:off x="4118149" y="1656905"/>
              <a:ext cx="234950" cy="119063"/>
            </a:xfrm>
            <a:custGeom>
              <a:avLst/>
              <a:gdLst>
                <a:gd name="T0" fmla="*/ 25 w 73"/>
                <a:gd name="T1" fmla="*/ 26 h 37"/>
                <a:gd name="T2" fmla="*/ 23 w 73"/>
                <a:gd name="T3" fmla="*/ 27 h 37"/>
                <a:gd name="T4" fmla="*/ 17 w 73"/>
                <a:gd name="T5" fmla="*/ 26 h 37"/>
                <a:gd name="T6" fmla="*/ 20 w 73"/>
                <a:gd name="T7" fmla="*/ 23 h 37"/>
                <a:gd name="T8" fmla="*/ 28 w 73"/>
                <a:gd name="T9" fmla="*/ 18 h 37"/>
                <a:gd name="T10" fmla="*/ 25 w 73"/>
                <a:gd name="T11" fmla="*/ 14 h 37"/>
                <a:gd name="T12" fmla="*/ 19 w 73"/>
                <a:gd name="T13" fmla="*/ 14 h 37"/>
                <a:gd name="T14" fmla="*/ 13 w 73"/>
                <a:gd name="T15" fmla="*/ 19 h 37"/>
                <a:gd name="T16" fmla="*/ 4 w 73"/>
                <a:gd name="T17" fmla="*/ 18 h 37"/>
                <a:gd name="T18" fmla="*/ 5 w 73"/>
                <a:gd name="T19" fmla="*/ 9 h 37"/>
                <a:gd name="T20" fmla="*/ 3 w 73"/>
                <a:gd name="T21" fmla="*/ 10 h 37"/>
                <a:gd name="T22" fmla="*/ 1 w 73"/>
                <a:gd name="T23" fmla="*/ 4 h 37"/>
                <a:gd name="T24" fmla="*/ 4 w 73"/>
                <a:gd name="T25" fmla="*/ 5 h 37"/>
                <a:gd name="T26" fmla="*/ 12 w 73"/>
                <a:gd name="T27" fmla="*/ 3 h 37"/>
                <a:gd name="T28" fmla="*/ 13 w 73"/>
                <a:gd name="T29" fmla="*/ 7 h 37"/>
                <a:gd name="T30" fmla="*/ 23 w 73"/>
                <a:gd name="T31" fmla="*/ 8 h 37"/>
                <a:gd name="T32" fmla="*/ 27 w 73"/>
                <a:gd name="T33" fmla="*/ 3 h 37"/>
                <a:gd name="T34" fmla="*/ 39 w 73"/>
                <a:gd name="T35" fmla="*/ 4 h 37"/>
                <a:gd name="T36" fmla="*/ 41 w 73"/>
                <a:gd name="T37" fmla="*/ 4 h 37"/>
                <a:gd name="T38" fmla="*/ 46 w 73"/>
                <a:gd name="T39" fmla="*/ 8 h 37"/>
                <a:gd name="T40" fmla="*/ 44 w 73"/>
                <a:gd name="T41" fmla="*/ 10 h 37"/>
                <a:gd name="T42" fmla="*/ 51 w 73"/>
                <a:gd name="T43" fmla="*/ 9 h 37"/>
                <a:gd name="T44" fmla="*/ 58 w 73"/>
                <a:gd name="T45" fmla="*/ 12 h 37"/>
                <a:gd name="T46" fmla="*/ 59 w 73"/>
                <a:gd name="T47" fmla="*/ 14 h 37"/>
                <a:gd name="T48" fmla="*/ 61 w 73"/>
                <a:gd name="T49" fmla="*/ 15 h 37"/>
                <a:gd name="T50" fmla="*/ 62 w 73"/>
                <a:gd name="T51" fmla="*/ 18 h 37"/>
                <a:gd name="T52" fmla="*/ 64 w 73"/>
                <a:gd name="T53" fmla="*/ 18 h 37"/>
                <a:gd name="T54" fmla="*/ 64 w 73"/>
                <a:gd name="T55" fmla="*/ 21 h 37"/>
                <a:gd name="T56" fmla="*/ 67 w 73"/>
                <a:gd name="T57" fmla="*/ 21 h 37"/>
                <a:gd name="T58" fmla="*/ 68 w 73"/>
                <a:gd name="T59" fmla="*/ 24 h 37"/>
                <a:gd name="T60" fmla="*/ 72 w 73"/>
                <a:gd name="T61" fmla="*/ 24 h 37"/>
                <a:gd name="T62" fmla="*/ 68 w 73"/>
                <a:gd name="T63" fmla="*/ 27 h 37"/>
                <a:gd name="T64" fmla="*/ 68 w 73"/>
                <a:gd name="T65" fmla="*/ 28 h 37"/>
                <a:gd name="T66" fmla="*/ 56 w 73"/>
                <a:gd name="T67" fmla="*/ 28 h 37"/>
                <a:gd name="T68" fmla="*/ 56 w 73"/>
                <a:gd name="T69" fmla="*/ 21 h 37"/>
                <a:gd name="T70" fmla="*/ 43 w 73"/>
                <a:gd name="T71" fmla="*/ 19 h 37"/>
                <a:gd name="T72" fmla="*/ 42 w 73"/>
                <a:gd name="T73" fmla="*/ 23 h 37"/>
                <a:gd name="T74" fmla="*/ 39 w 73"/>
                <a:gd name="T75" fmla="*/ 23 h 37"/>
                <a:gd name="T76" fmla="*/ 37 w 73"/>
                <a:gd name="T77" fmla="*/ 26 h 37"/>
                <a:gd name="T78" fmla="*/ 38 w 73"/>
                <a:gd name="T79" fmla="*/ 27 h 37"/>
                <a:gd name="T80" fmla="*/ 34 w 73"/>
                <a:gd name="T81" fmla="*/ 28 h 37"/>
                <a:gd name="T82" fmla="*/ 34 w 73"/>
                <a:gd name="T83" fmla="*/ 36 h 37"/>
                <a:gd name="T84" fmla="*/ 18 w 73"/>
                <a:gd name="T85" fmla="*/ 31 h 37"/>
                <a:gd name="T86" fmla="*/ 22 w 73"/>
                <a:gd name="T87" fmla="*/ 28 h 37"/>
                <a:gd name="T88" fmla="*/ 27 w 73"/>
                <a:gd name="T89" fmla="*/ 28 h 37"/>
                <a:gd name="T90" fmla="*/ 25 w 73"/>
                <a:gd name="T91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3" h="37">
                  <a:moveTo>
                    <a:pt x="25" y="26"/>
                  </a:moveTo>
                  <a:cubicBezTo>
                    <a:pt x="25" y="23"/>
                    <a:pt x="23" y="27"/>
                    <a:pt x="23" y="27"/>
                  </a:cubicBezTo>
                  <a:cubicBezTo>
                    <a:pt x="21" y="27"/>
                    <a:pt x="20" y="24"/>
                    <a:pt x="17" y="26"/>
                  </a:cubicBezTo>
                  <a:cubicBezTo>
                    <a:pt x="17" y="23"/>
                    <a:pt x="19" y="24"/>
                    <a:pt x="20" y="23"/>
                  </a:cubicBezTo>
                  <a:cubicBezTo>
                    <a:pt x="23" y="22"/>
                    <a:pt x="24" y="18"/>
                    <a:pt x="28" y="18"/>
                  </a:cubicBezTo>
                  <a:cubicBezTo>
                    <a:pt x="27" y="17"/>
                    <a:pt x="25" y="17"/>
                    <a:pt x="25" y="14"/>
                  </a:cubicBezTo>
                  <a:cubicBezTo>
                    <a:pt x="23" y="13"/>
                    <a:pt x="20" y="18"/>
                    <a:pt x="19" y="14"/>
                  </a:cubicBezTo>
                  <a:cubicBezTo>
                    <a:pt x="17" y="16"/>
                    <a:pt x="15" y="18"/>
                    <a:pt x="13" y="19"/>
                  </a:cubicBezTo>
                  <a:cubicBezTo>
                    <a:pt x="9" y="20"/>
                    <a:pt x="8" y="17"/>
                    <a:pt x="4" y="18"/>
                  </a:cubicBezTo>
                  <a:cubicBezTo>
                    <a:pt x="7" y="16"/>
                    <a:pt x="7" y="13"/>
                    <a:pt x="5" y="9"/>
                  </a:cubicBezTo>
                  <a:cubicBezTo>
                    <a:pt x="4" y="9"/>
                    <a:pt x="3" y="9"/>
                    <a:pt x="3" y="10"/>
                  </a:cubicBezTo>
                  <a:cubicBezTo>
                    <a:pt x="0" y="11"/>
                    <a:pt x="2" y="6"/>
                    <a:pt x="1" y="4"/>
                  </a:cubicBezTo>
                  <a:cubicBezTo>
                    <a:pt x="3" y="4"/>
                    <a:pt x="4" y="4"/>
                    <a:pt x="4" y="5"/>
                  </a:cubicBezTo>
                  <a:cubicBezTo>
                    <a:pt x="5" y="3"/>
                    <a:pt x="11" y="6"/>
                    <a:pt x="12" y="3"/>
                  </a:cubicBezTo>
                  <a:cubicBezTo>
                    <a:pt x="13" y="3"/>
                    <a:pt x="13" y="5"/>
                    <a:pt x="13" y="7"/>
                  </a:cubicBezTo>
                  <a:cubicBezTo>
                    <a:pt x="17" y="7"/>
                    <a:pt x="22" y="0"/>
                    <a:pt x="23" y="8"/>
                  </a:cubicBezTo>
                  <a:cubicBezTo>
                    <a:pt x="26" y="8"/>
                    <a:pt x="27" y="6"/>
                    <a:pt x="27" y="3"/>
                  </a:cubicBezTo>
                  <a:cubicBezTo>
                    <a:pt x="30" y="4"/>
                    <a:pt x="34" y="4"/>
                    <a:pt x="39" y="4"/>
                  </a:cubicBezTo>
                  <a:cubicBezTo>
                    <a:pt x="40" y="4"/>
                    <a:pt x="40" y="6"/>
                    <a:pt x="41" y="4"/>
                  </a:cubicBezTo>
                  <a:cubicBezTo>
                    <a:pt x="43" y="5"/>
                    <a:pt x="41" y="10"/>
                    <a:pt x="46" y="8"/>
                  </a:cubicBezTo>
                  <a:cubicBezTo>
                    <a:pt x="45" y="9"/>
                    <a:pt x="44" y="9"/>
                    <a:pt x="44" y="10"/>
                  </a:cubicBezTo>
                  <a:cubicBezTo>
                    <a:pt x="46" y="10"/>
                    <a:pt x="51" y="12"/>
                    <a:pt x="51" y="9"/>
                  </a:cubicBezTo>
                  <a:cubicBezTo>
                    <a:pt x="52" y="11"/>
                    <a:pt x="53" y="13"/>
                    <a:pt x="58" y="12"/>
                  </a:cubicBezTo>
                  <a:cubicBezTo>
                    <a:pt x="56" y="14"/>
                    <a:pt x="58" y="13"/>
                    <a:pt x="59" y="14"/>
                  </a:cubicBezTo>
                  <a:cubicBezTo>
                    <a:pt x="60" y="15"/>
                    <a:pt x="59" y="15"/>
                    <a:pt x="61" y="15"/>
                  </a:cubicBezTo>
                  <a:cubicBezTo>
                    <a:pt x="62" y="16"/>
                    <a:pt x="61" y="17"/>
                    <a:pt x="62" y="18"/>
                  </a:cubicBezTo>
                  <a:cubicBezTo>
                    <a:pt x="62" y="18"/>
                    <a:pt x="64" y="18"/>
                    <a:pt x="64" y="18"/>
                  </a:cubicBezTo>
                  <a:cubicBezTo>
                    <a:pt x="65" y="18"/>
                    <a:pt x="64" y="20"/>
                    <a:pt x="64" y="21"/>
                  </a:cubicBezTo>
                  <a:cubicBezTo>
                    <a:pt x="65" y="21"/>
                    <a:pt x="67" y="20"/>
                    <a:pt x="67" y="21"/>
                  </a:cubicBezTo>
                  <a:cubicBezTo>
                    <a:pt x="68" y="22"/>
                    <a:pt x="67" y="23"/>
                    <a:pt x="68" y="24"/>
                  </a:cubicBezTo>
                  <a:cubicBezTo>
                    <a:pt x="70" y="25"/>
                    <a:pt x="72" y="22"/>
                    <a:pt x="72" y="24"/>
                  </a:cubicBezTo>
                  <a:cubicBezTo>
                    <a:pt x="73" y="28"/>
                    <a:pt x="69" y="26"/>
                    <a:pt x="68" y="27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5" y="29"/>
                    <a:pt x="60" y="27"/>
                    <a:pt x="56" y="28"/>
                  </a:cubicBezTo>
                  <a:cubicBezTo>
                    <a:pt x="54" y="24"/>
                    <a:pt x="56" y="25"/>
                    <a:pt x="56" y="21"/>
                  </a:cubicBezTo>
                  <a:cubicBezTo>
                    <a:pt x="54" y="17"/>
                    <a:pt x="46" y="17"/>
                    <a:pt x="43" y="19"/>
                  </a:cubicBezTo>
                  <a:cubicBezTo>
                    <a:pt x="41" y="19"/>
                    <a:pt x="43" y="22"/>
                    <a:pt x="42" y="23"/>
                  </a:cubicBezTo>
                  <a:cubicBezTo>
                    <a:pt x="42" y="23"/>
                    <a:pt x="40" y="23"/>
                    <a:pt x="39" y="23"/>
                  </a:cubicBezTo>
                  <a:cubicBezTo>
                    <a:pt x="38" y="24"/>
                    <a:pt x="39" y="26"/>
                    <a:pt x="37" y="26"/>
                  </a:cubicBezTo>
                  <a:cubicBezTo>
                    <a:pt x="36" y="27"/>
                    <a:pt x="37" y="27"/>
                    <a:pt x="38" y="27"/>
                  </a:cubicBezTo>
                  <a:cubicBezTo>
                    <a:pt x="38" y="28"/>
                    <a:pt x="36" y="28"/>
                    <a:pt x="34" y="28"/>
                  </a:cubicBezTo>
                  <a:cubicBezTo>
                    <a:pt x="33" y="32"/>
                    <a:pt x="34" y="31"/>
                    <a:pt x="34" y="36"/>
                  </a:cubicBezTo>
                  <a:cubicBezTo>
                    <a:pt x="30" y="37"/>
                    <a:pt x="19" y="37"/>
                    <a:pt x="18" y="31"/>
                  </a:cubicBezTo>
                  <a:cubicBezTo>
                    <a:pt x="20" y="31"/>
                    <a:pt x="21" y="30"/>
                    <a:pt x="22" y="28"/>
                  </a:cubicBezTo>
                  <a:cubicBezTo>
                    <a:pt x="25" y="28"/>
                    <a:pt x="24" y="30"/>
                    <a:pt x="27" y="28"/>
                  </a:cubicBezTo>
                  <a:cubicBezTo>
                    <a:pt x="26" y="27"/>
                    <a:pt x="23" y="26"/>
                    <a:pt x="25" y="26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7" name="Freeform 102"/>
            <p:cNvSpPr>
              <a:spLocks/>
            </p:cNvSpPr>
            <p:nvPr/>
          </p:nvSpPr>
          <p:spPr bwMode="auto">
            <a:xfrm>
              <a:off x="1921049" y="1750567"/>
              <a:ext cx="112713" cy="57150"/>
            </a:xfrm>
            <a:custGeom>
              <a:avLst/>
              <a:gdLst>
                <a:gd name="T0" fmla="*/ 34 w 35"/>
                <a:gd name="T1" fmla="*/ 3 h 18"/>
                <a:gd name="T2" fmla="*/ 34 w 35"/>
                <a:gd name="T3" fmla="*/ 7 h 18"/>
                <a:gd name="T4" fmla="*/ 32 w 35"/>
                <a:gd name="T5" fmla="*/ 7 h 18"/>
                <a:gd name="T6" fmla="*/ 32 w 35"/>
                <a:gd name="T7" fmla="*/ 10 h 18"/>
                <a:gd name="T8" fmla="*/ 28 w 35"/>
                <a:gd name="T9" fmla="*/ 13 h 18"/>
                <a:gd name="T10" fmla="*/ 24 w 35"/>
                <a:gd name="T11" fmla="*/ 9 h 18"/>
                <a:gd name="T12" fmla="*/ 20 w 35"/>
                <a:gd name="T13" fmla="*/ 12 h 18"/>
                <a:gd name="T14" fmla="*/ 15 w 35"/>
                <a:gd name="T15" fmla="*/ 17 h 18"/>
                <a:gd name="T16" fmla="*/ 1 w 35"/>
                <a:gd name="T17" fmla="*/ 17 h 18"/>
                <a:gd name="T18" fmla="*/ 0 w 35"/>
                <a:gd name="T19" fmla="*/ 12 h 18"/>
                <a:gd name="T20" fmla="*/ 5 w 35"/>
                <a:gd name="T21" fmla="*/ 13 h 18"/>
                <a:gd name="T22" fmla="*/ 10 w 35"/>
                <a:gd name="T23" fmla="*/ 9 h 18"/>
                <a:gd name="T24" fmla="*/ 13 w 35"/>
                <a:gd name="T25" fmla="*/ 7 h 18"/>
                <a:gd name="T26" fmla="*/ 17 w 35"/>
                <a:gd name="T27" fmla="*/ 5 h 18"/>
                <a:gd name="T28" fmla="*/ 18 w 35"/>
                <a:gd name="T29" fmla="*/ 5 h 18"/>
                <a:gd name="T30" fmla="*/ 20 w 35"/>
                <a:gd name="T31" fmla="*/ 3 h 18"/>
                <a:gd name="T32" fmla="*/ 25 w 35"/>
                <a:gd name="T33" fmla="*/ 3 h 18"/>
                <a:gd name="T34" fmla="*/ 34 w 35"/>
                <a:gd name="T35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18">
                  <a:moveTo>
                    <a:pt x="34" y="3"/>
                  </a:moveTo>
                  <a:cubicBezTo>
                    <a:pt x="34" y="4"/>
                    <a:pt x="35" y="6"/>
                    <a:pt x="34" y="7"/>
                  </a:cubicBezTo>
                  <a:cubicBezTo>
                    <a:pt x="34" y="7"/>
                    <a:pt x="32" y="6"/>
                    <a:pt x="32" y="7"/>
                  </a:cubicBezTo>
                  <a:cubicBezTo>
                    <a:pt x="32" y="7"/>
                    <a:pt x="33" y="10"/>
                    <a:pt x="32" y="10"/>
                  </a:cubicBezTo>
                  <a:cubicBezTo>
                    <a:pt x="30" y="11"/>
                    <a:pt x="29" y="8"/>
                    <a:pt x="28" y="13"/>
                  </a:cubicBezTo>
                  <a:cubicBezTo>
                    <a:pt x="26" y="13"/>
                    <a:pt x="27" y="9"/>
                    <a:pt x="24" y="9"/>
                  </a:cubicBezTo>
                  <a:cubicBezTo>
                    <a:pt x="21" y="8"/>
                    <a:pt x="22" y="12"/>
                    <a:pt x="20" y="12"/>
                  </a:cubicBezTo>
                  <a:cubicBezTo>
                    <a:pt x="19" y="14"/>
                    <a:pt x="15" y="13"/>
                    <a:pt x="15" y="17"/>
                  </a:cubicBezTo>
                  <a:cubicBezTo>
                    <a:pt x="10" y="18"/>
                    <a:pt x="7" y="17"/>
                    <a:pt x="1" y="17"/>
                  </a:cubicBezTo>
                  <a:cubicBezTo>
                    <a:pt x="2" y="14"/>
                    <a:pt x="0" y="14"/>
                    <a:pt x="0" y="12"/>
                  </a:cubicBezTo>
                  <a:cubicBezTo>
                    <a:pt x="1" y="13"/>
                    <a:pt x="3" y="13"/>
                    <a:pt x="5" y="13"/>
                  </a:cubicBezTo>
                  <a:cubicBezTo>
                    <a:pt x="8" y="13"/>
                    <a:pt x="8" y="9"/>
                    <a:pt x="10" y="9"/>
                  </a:cubicBezTo>
                  <a:cubicBezTo>
                    <a:pt x="11" y="9"/>
                    <a:pt x="12" y="6"/>
                    <a:pt x="13" y="7"/>
                  </a:cubicBezTo>
                  <a:cubicBezTo>
                    <a:pt x="15" y="9"/>
                    <a:pt x="13" y="6"/>
                    <a:pt x="17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20" y="3"/>
                    <a:pt x="20" y="3"/>
                  </a:cubicBezTo>
                  <a:cubicBezTo>
                    <a:pt x="22" y="2"/>
                    <a:pt x="24" y="3"/>
                    <a:pt x="25" y="3"/>
                  </a:cubicBezTo>
                  <a:cubicBezTo>
                    <a:pt x="27" y="3"/>
                    <a:pt x="31" y="0"/>
                    <a:pt x="34" y="3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8" name="Freeform 103"/>
            <p:cNvSpPr>
              <a:spLocks/>
            </p:cNvSpPr>
            <p:nvPr/>
          </p:nvSpPr>
          <p:spPr bwMode="auto">
            <a:xfrm>
              <a:off x="2225849" y="1775967"/>
              <a:ext cx="111125" cy="57150"/>
            </a:xfrm>
            <a:custGeom>
              <a:avLst/>
              <a:gdLst>
                <a:gd name="T0" fmla="*/ 31 w 35"/>
                <a:gd name="T1" fmla="*/ 1 h 18"/>
                <a:gd name="T2" fmla="*/ 35 w 35"/>
                <a:gd name="T3" fmla="*/ 12 h 18"/>
                <a:gd name="T4" fmla="*/ 33 w 35"/>
                <a:gd name="T5" fmla="*/ 11 h 18"/>
                <a:gd name="T6" fmla="*/ 33 w 35"/>
                <a:gd name="T7" fmla="*/ 15 h 18"/>
                <a:gd name="T8" fmla="*/ 27 w 35"/>
                <a:gd name="T9" fmla="*/ 16 h 18"/>
                <a:gd name="T10" fmla="*/ 26 w 35"/>
                <a:gd name="T11" fmla="*/ 17 h 18"/>
                <a:gd name="T12" fmla="*/ 22 w 35"/>
                <a:gd name="T13" fmla="*/ 17 h 18"/>
                <a:gd name="T14" fmla="*/ 22 w 35"/>
                <a:gd name="T15" fmla="*/ 12 h 18"/>
                <a:gd name="T16" fmla="*/ 10 w 35"/>
                <a:gd name="T17" fmla="*/ 11 h 18"/>
                <a:gd name="T18" fmla="*/ 0 w 35"/>
                <a:gd name="T19" fmla="*/ 5 h 18"/>
                <a:gd name="T20" fmla="*/ 1 w 35"/>
                <a:gd name="T21" fmla="*/ 2 h 18"/>
                <a:gd name="T22" fmla="*/ 4 w 35"/>
                <a:gd name="T23" fmla="*/ 4 h 18"/>
                <a:gd name="T24" fmla="*/ 10 w 35"/>
                <a:gd name="T25" fmla="*/ 6 h 18"/>
                <a:gd name="T26" fmla="*/ 12 w 35"/>
                <a:gd name="T27" fmla="*/ 6 h 18"/>
                <a:gd name="T28" fmla="*/ 14 w 35"/>
                <a:gd name="T29" fmla="*/ 9 h 18"/>
                <a:gd name="T30" fmla="*/ 15 w 35"/>
                <a:gd name="T31" fmla="*/ 4 h 18"/>
                <a:gd name="T32" fmla="*/ 17 w 35"/>
                <a:gd name="T33" fmla="*/ 6 h 18"/>
                <a:gd name="T34" fmla="*/ 31 w 35"/>
                <a:gd name="T35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18">
                  <a:moveTo>
                    <a:pt x="31" y="1"/>
                  </a:moveTo>
                  <a:cubicBezTo>
                    <a:pt x="29" y="8"/>
                    <a:pt x="35" y="8"/>
                    <a:pt x="35" y="12"/>
                  </a:cubicBezTo>
                  <a:cubicBezTo>
                    <a:pt x="35" y="13"/>
                    <a:pt x="33" y="11"/>
                    <a:pt x="33" y="11"/>
                  </a:cubicBezTo>
                  <a:cubicBezTo>
                    <a:pt x="32" y="12"/>
                    <a:pt x="33" y="15"/>
                    <a:pt x="33" y="15"/>
                  </a:cubicBezTo>
                  <a:cubicBezTo>
                    <a:pt x="31" y="16"/>
                    <a:pt x="29" y="16"/>
                    <a:pt x="27" y="16"/>
                  </a:cubicBezTo>
                  <a:cubicBezTo>
                    <a:pt x="27" y="16"/>
                    <a:pt x="27" y="17"/>
                    <a:pt x="26" y="17"/>
                  </a:cubicBezTo>
                  <a:cubicBezTo>
                    <a:pt x="25" y="18"/>
                    <a:pt x="24" y="17"/>
                    <a:pt x="22" y="17"/>
                  </a:cubicBezTo>
                  <a:cubicBezTo>
                    <a:pt x="21" y="16"/>
                    <a:pt x="21" y="14"/>
                    <a:pt x="22" y="12"/>
                  </a:cubicBezTo>
                  <a:cubicBezTo>
                    <a:pt x="18" y="15"/>
                    <a:pt x="15" y="11"/>
                    <a:pt x="10" y="11"/>
                  </a:cubicBezTo>
                  <a:cubicBezTo>
                    <a:pt x="9" y="7"/>
                    <a:pt x="3" y="7"/>
                    <a:pt x="0" y="5"/>
                  </a:cubicBezTo>
                  <a:cubicBezTo>
                    <a:pt x="0" y="5"/>
                    <a:pt x="1" y="3"/>
                    <a:pt x="1" y="2"/>
                  </a:cubicBezTo>
                  <a:cubicBezTo>
                    <a:pt x="3" y="2"/>
                    <a:pt x="3" y="4"/>
                    <a:pt x="4" y="4"/>
                  </a:cubicBezTo>
                  <a:cubicBezTo>
                    <a:pt x="5" y="4"/>
                    <a:pt x="9" y="5"/>
                    <a:pt x="10" y="6"/>
                  </a:cubicBezTo>
                  <a:cubicBezTo>
                    <a:pt x="10" y="7"/>
                    <a:pt x="12" y="6"/>
                    <a:pt x="12" y="6"/>
                  </a:cubicBezTo>
                  <a:cubicBezTo>
                    <a:pt x="13" y="7"/>
                    <a:pt x="12" y="9"/>
                    <a:pt x="14" y="9"/>
                  </a:cubicBezTo>
                  <a:cubicBezTo>
                    <a:pt x="17" y="7"/>
                    <a:pt x="12" y="5"/>
                    <a:pt x="15" y="4"/>
                  </a:cubicBezTo>
                  <a:cubicBezTo>
                    <a:pt x="17" y="2"/>
                    <a:pt x="17" y="6"/>
                    <a:pt x="17" y="6"/>
                  </a:cubicBezTo>
                  <a:cubicBezTo>
                    <a:pt x="22" y="6"/>
                    <a:pt x="24" y="0"/>
                    <a:pt x="31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9" name="Freeform 104"/>
            <p:cNvSpPr>
              <a:spLocks/>
            </p:cNvSpPr>
            <p:nvPr/>
          </p:nvSpPr>
          <p:spPr bwMode="auto">
            <a:xfrm>
              <a:off x="2011537" y="1775967"/>
              <a:ext cx="198438" cy="76200"/>
            </a:xfrm>
            <a:custGeom>
              <a:avLst/>
              <a:gdLst>
                <a:gd name="T0" fmla="*/ 28 w 62"/>
                <a:gd name="T1" fmla="*/ 9 h 24"/>
                <a:gd name="T2" fmla="*/ 40 w 62"/>
                <a:gd name="T3" fmla="*/ 14 h 24"/>
                <a:gd name="T4" fmla="*/ 40 w 62"/>
                <a:gd name="T5" fmla="*/ 7 h 24"/>
                <a:gd name="T6" fmla="*/ 36 w 62"/>
                <a:gd name="T7" fmla="*/ 2 h 24"/>
                <a:gd name="T8" fmla="*/ 45 w 62"/>
                <a:gd name="T9" fmla="*/ 1 h 24"/>
                <a:gd name="T10" fmla="*/ 48 w 62"/>
                <a:gd name="T11" fmla="*/ 4 h 24"/>
                <a:gd name="T12" fmla="*/ 48 w 62"/>
                <a:gd name="T13" fmla="*/ 6 h 24"/>
                <a:gd name="T14" fmla="*/ 53 w 62"/>
                <a:gd name="T15" fmla="*/ 10 h 24"/>
                <a:gd name="T16" fmla="*/ 57 w 62"/>
                <a:gd name="T17" fmla="*/ 7 h 24"/>
                <a:gd name="T18" fmla="*/ 60 w 62"/>
                <a:gd name="T19" fmla="*/ 10 h 24"/>
                <a:gd name="T20" fmla="*/ 62 w 62"/>
                <a:gd name="T21" fmla="*/ 12 h 24"/>
                <a:gd name="T22" fmla="*/ 60 w 62"/>
                <a:gd name="T23" fmla="*/ 17 h 24"/>
                <a:gd name="T24" fmla="*/ 53 w 62"/>
                <a:gd name="T25" fmla="*/ 19 h 24"/>
                <a:gd name="T26" fmla="*/ 48 w 62"/>
                <a:gd name="T27" fmla="*/ 17 h 24"/>
                <a:gd name="T28" fmla="*/ 36 w 62"/>
                <a:gd name="T29" fmla="*/ 20 h 24"/>
                <a:gd name="T30" fmla="*/ 34 w 62"/>
                <a:gd name="T31" fmla="*/ 20 h 24"/>
                <a:gd name="T32" fmla="*/ 30 w 62"/>
                <a:gd name="T33" fmla="*/ 21 h 24"/>
                <a:gd name="T34" fmla="*/ 18 w 62"/>
                <a:gd name="T35" fmla="*/ 24 h 24"/>
                <a:gd name="T36" fmla="*/ 29 w 62"/>
                <a:gd name="T37" fmla="*/ 20 h 24"/>
                <a:gd name="T38" fmla="*/ 23 w 62"/>
                <a:gd name="T39" fmla="*/ 17 h 24"/>
                <a:gd name="T40" fmla="*/ 18 w 62"/>
                <a:gd name="T41" fmla="*/ 15 h 24"/>
                <a:gd name="T42" fmla="*/ 12 w 62"/>
                <a:gd name="T43" fmla="*/ 17 h 24"/>
                <a:gd name="T44" fmla="*/ 9 w 62"/>
                <a:gd name="T45" fmla="*/ 16 h 24"/>
                <a:gd name="T46" fmla="*/ 0 w 62"/>
                <a:gd name="T47" fmla="*/ 15 h 24"/>
                <a:gd name="T48" fmla="*/ 2 w 62"/>
                <a:gd name="T49" fmla="*/ 12 h 24"/>
                <a:gd name="T50" fmla="*/ 4 w 62"/>
                <a:gd name="T51" fmla="*/ 9 h 24"/>
                <a:gd name="T52" fmla="*/ 9 w 62"/>
                <a:gd name="T53" fmla="*/ 7 h 24"/>
                <a:gd name="T54" fmla="*/ 7 w 62"/>
                <a:gd name="T55" fmla="*/ 5 h 24"/>
                <a:gd name="T56" fmla="*/ 10 w 62"/>
                <a:gd name="T57" fmla="*/ 5 h 24"/>
                <a:gd name="T58" fmla="*/ 14 w 62"/>
                <a:gd name="T59" fmla="*/ 4 h 24"/>
                <a:gd name="T60" fmla="*/ 20 w 62"/>
                <a:gd name="T61" fmla="*/ 5 h 24"/>
                <a:gd name="T62" fmla="*/ 21 w 62"/>
                <a:gd name="T63" fmla="*/ 7 h 24"/>
                <a:gd name="T64" fmla="*/ 24 w 62"/>
                <a:gd name="T65" fmla="*/ 7 h 24"/>
                <a:gd name="T66" fmla="*/ 24 w 62"/>
                <a:gd name="T67" fmla="*/ 11 h 24"/>
                <a:gd name="T68" fmla="*/ 28 w 62"/>
                <a:gd name="T69" fmla="*/ 9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2" h="24">
                  <a:moveTo>
                    <a:pt x="28" y="9"/>
                  </a:moveTo>
                  <a:cubicBezTo>
                    <a:pt x="26" y="13"/>
                    <a:pt x="38" y="11"/>
                    <a:pt x="40" y="14"/>
                  </a:cubicBezTo>
                  <a:cubicBezTo>
                    <a:pt x="43" y="8"/>
                    <a:pt x="32" y="8"/>
                    <a:pt x="40" y="7"/>
                  </a:cubicBezTo>
                  <a:cubicBezTo>
                    <a:pt x="42" y="3"/>
                    <a:pt x="35" y="7"/>
                    <a:pt x="36" y="2"/>
                  </a:cubicBezTo>
                  <a:cubicBezTo>
                    <a:pt x="40" y="3"/>
                    <a:pt x="41" y="0"/>
                    <a:pt x="45" y="1"/>
                  </a:cubicBezTo>
                  <a:cubicBezTo>
                    <a:pt x="44" y="4"/>
                    <a:pt x="47" y="3"/>
                    <a:pt x="48" y="4"/>
                  </a:cubicBezTo>
                  <a:cubicBezTo>
                    <a:pt x="48" y="4"/>
                    <a:pt x="47" y="6"/>
                    <a:pt x="48" y="6"/>
                  </a:cubicBezTo>
                  <a:cubicBezTo>
                    <a:pt x="49" y="7"/>
                    <a:pt x="51" y="8"/>
                    <a:pt x="53" y="10"/>
                  </a:cubicBezTo>
                  <a:cubicBezTo>
                    <a:pt x="54" y="9"/>
                    <a:pt x="54" y="7"/>
                    <a:pt x="57" y="7"/>
                  </a:cubicBezTo>
                  <a:cubicBezTo>
                    <a:pt x="59" y="7"/>
                    <a:pt x="60" y="9"/>
                    <a:pt x="60" y="10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0" y="14"/>
                    <a:pt x="62" y="13"/>
                    <a:pt x="60" y="17"/>
                  </a:cubicBezTo>
                  <a:cubicBezTo>
                    <a:pt x="58" y="15"/>
                    <a:pt x="55" y="19"/>
                    <a:pt x="53" y="19"/>
                  </a:cubicBezTo>
                  <a:cubicBezTo>
                    <a:pt x="51" y="19"/>
                    <a:pt x="50" y="18"/>
                    <a:pt x="48" y="17"/>
                  </a:cubicBezTo>
                  <a:cubicBezTo>
                    <a:pt x="44" y="17"/>
                    <a:pt x="39" y="19"/>
                    <a:pt x="36" y="20"/>
                  </a:cubicBezTo>
                  <a:cubicBezTo>
                    <a:pt x="36" y="20"/>
                    <a:pt x="34" y="20"/>
                    <a:pt x="34" y="20"/>
                  </a:cubicBezTo>
                  <a:cubicBezTo>
                    <a:pt x="33" y="21"/>
                    <a:pt x="32" y="21"/>
                    <a:pt x="30" y="21"/>
                  </a:cubicBezTo>
                  <a:cubicBezTo>
                    <a:pt x="29" y="22"/>
                    <a:pt x="22" y="23"/>
                    <a:pt x="18" y="24"/>
                  </a:cubicBezTo>
                  <a:cubicBezTo>
                    <a:pt x="18" y="19"/>
                    <a:pt x="24" y="20"/>
                    <a:pt x="29" y="20"/>
                  </a:cubicBezTo>
                  <a:cubicBezTo>
                    <a:pt x="29" y="15"/>
                    <a:pt x="25" y="18"/>
                    <a:pt x="23" y="17"/>
                  </a:cubicBezTo>
                  <a:cubicBezTo>
                    <a:pt x="20" y="17"/>
                    <a:pt x="20" y="17"/>
                    <a:pt x="18" y="15"/>
                  </a:cubicBezTo>
                  <a:cubicBezTo>
                    <a:pt x="15" y="14"/>
                    <a:pt x="15" y="17"/>
                    <a:pt x="12" y="17"/>
                  </a:cubicBezTo>
                  <a:cubicBezTo>
                    <a:pt x="11" y="18"/>
                    <a:pt x="10" y="17"/>
                    <a:pt x="9" y="16"/>
                  </a:cubicBezTo>
                  <a:cubicBezTo>
                    <a:pt x="6" y="16"/>
                    <a:pt x="2" y="17"/>
                    <a:pt x="0" y="15"/>
                  </a:cubicBezTo>
                  <a:cubicBezTo>
                    <a:pt x="0" y="13"/>
                    <a:pt x="2" y="13"/>
                    <a:pt x="2" y="12"/>
                  </a:cubicBezTo>
                  <a:cubicBezTo>
                    <a:pt x="3" y="12"/>
                    <a:pt x="3" y="9"/>
                    <a:pt x="4" y="9"/>
                  </a:cubicBezTo>
                  <a:cubicBezTo>
                    <a:pt x="5" y="8"/>
                    <a:pt x="7" y="9"/>
                    <a:pt x="9" y="7"/>
                  </a:cubicBezTo>
                  <a:cubicBezTo>
                    <a:pt x="9" y="7"/>
                    <a:pt x="4" y="6"/>
                    <a:pt x="7" y="5"/>
                  </a:cubicBezTo>
                  <a:cubicBezTo>
                    <a:pt x="8" y="5"/>
                    <a:pt x="9" y="5"/>
                    <a:pt x="10" y="5"/>
                  </a:cubicBezTo>
                  <a:cubicBezTo>
                    <a:pt x="12" y="5"/>
                    <a:pt x="13" y="4"/>
                    <a:pt x="14" y="4"/>
                  </a:cubicBezTo>
                  <a:cubicBezTo>
                    <a:pt x="15" y="4"/>
                    <a:pt x="19" y="4"/>
                    <a:pt x="20" y="5"/>
                  </a:cubicBezTo>
                  <a:cubicBezTo>
                    <a:pt x="21" y="6"/>
                    <a:pt x="20" y="7"/>
                    <a:pt x="21" y="7"/>
                  </a:cubicBezTo>
                  <a:cubicBezTo>
                    <a:pt x="22" y="8"/>
                    <a:pt x="24" y="7"/>
                    <a:pt x="24" y="7"/>
                  </a:cubicBezTo>
                  <a:cubicBezTo>
                    <a:pt x="25" y="9"/>
                    <a:pt x="21" y="12"/>
                    <a:pt x="24" y="11"/>
                  </a:cubicBezTo>
                  <a:cubicBezTo>
                    <a:pt x="25" y="11"/>
                    <a:pt x="25" y="8"/>
                    <a:pt x="28" y="9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0" name="Freeform 105"/>
            <p:cNvSpPr>
              <a:spLocks/>
            </p:cNvSpPr>
            <p:nvPr/>
          </p:nvSpPr>
          <p:spPr bwMode="auto">
            <a:xfrm>
              <a:off x="1873424" y="1852167"/>
              <a:ext cx="160338" cy="106363"/>
            </a:xfrm>
            <a:custGeom>
              <a:avLst/>
              <a:gdLst>
                <a:gd name="T0" fmla="*/ 6 w 50"/>
                <a:gd name="T1" fmla="*/ 1 h 33"/>
                <a:gd name="T2" fmla="*/ 28 w 50"/>
                <a:gd name="T3" fmla="*/ 2 h 33"/>
                <a:gd name="T4" fmla="*/ 30 w 50"/>
                <a:gd name="T5" fmla="*/ 2 h 33"/>
                <a:gd name="T6" fmla="*/ 35 w 50"/>
                <a:gd name="T7" fmla="*/ 4 h 33"/>
                <a:gd name="T8" fmla="*/ 40 w 50"/>
                <a:gd name="T9" fmla="*/ 4 h 33"/>
                <a:gd name="T10" fmla="*/ 42 w 50"/>
                <a:gd name="T11" fmla="*/ 5 h 33"/>
                <a:gd name="T12" fmla="*/ 49 w 50"/>
                <a:gd name="T13" fmla="*/ 10 h 33"/>
                <a:gd name="T14" fmla="*/ 38 w 50"/>
                <a:gd name="T15" fmla="*/ 12 h 33"/>
                <a:gd name="T16" fmla="*/ 37 w 50"/>
                <a:gd name="T17" fmla="*/ 15 h 33"/>
                <a:gd name="T18" fmla="*/ 34 w 50"/>
                <a:gd name="T19" fmla="*/ 14 h 33"/>
                <a:gd name="T20" fmla="*/ 33 w 50"/>
                <a:gd name="T21" fmla="*/ 15 h 33"/>
                <a:gd name="T22" fmla="*/ 34 w 50"/>
                <a:gd name="T23" fmla="*/ 16 h 33"/>
                <a:gd name="T24" fmla="*/ 32 w 50"/>
                <a:gd name="T25" fmla="*/ 17 h 33"/>
                <a:gd name="T26" fmla="*/ 32 w 50"/>
                <a:gd name="T27" fmla="*/ 20 h 33"/>
                <a:gd name="T28" fmla="*/ 29 w 50"/>
                <a:gd name="T29" fmla="*/ 20 h 33"/>
                <a:gd name="T30" fmla="*/ 26 w 50"/>
                <a:gd name="T31" fmla="*/ 22 h 33"/>
                <a:gd name="T32" fmla="*/ 26 w 50"/>
                <a:gd name="T33" fmla="*/ 27 h 33"/>
                <a:gd name="T34" fmla="*/ 11 w 50"/>
                <a:gd name="T35" fmla="*/ 31 h 33"/>
                <a:gd name="T36" fmla="*/ 0 w 50"/>
                <a:gd name="T37" fmla="*/ 24 h 33"/>
                <a:gd name="T38" fmla="*/ 4 w 50"/>
                <a:gd name="T39" fmla="*/ 21 h 33"/>
                <a:gd name="T40" fmla="*/ 5 w 50"/>
                <a:gd name="T41" fmla="*/ 19 h 33"/>
                <a:gd name="T42" fmla="*/ 4 w 50"/>
                <a:gd name="T43" fmla="*/ 14 h 33"/>
                <a:gd name="T44" fmla="*/ 6 w 50"/>
                <a:gd name="T45" fmla="*/ 12 h 33"/>
                <a:gd name="T46" fmla="*/ 9 w 50"/>
                <a:gd name="T47" fmla="*/ 7 h 33"/>
                <a:gd name="T48" fmla="*/ 6 w 50"/>
                <a:gd name="T4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" h="33">
                  <a:moveTo>
                    <a:pt x="6" y="1"/>
                  </a:moveTo>
                  <a:cubicBezTo>
                    <a:pt x="14" y="1"/>
                    <a:pt x="22" y="0"/>
                    <a:pt x="28" y="2"/>
                  </a:cubicBezTo>
                  <a:cubicBezTo>
                    <a:pt x="28" y="2"/>
                    <a:pt x="30" y="2"/>
                    <a:pt x="30" y="2"/>
                  </a:cubicBezTo>
                  <a:cubicBezTo>
                    <a:pt x="31" y="4"/>
                    <a:pt x="34" y="2"/>
                    <a:pt x="35" y="4"/>
                  </a:cubicBezTo>
                  <a:cubicBezTo>
                    <a:pt x="38" y="6"/>
                    <a:pt x="35" y="2"/>
                    <a:pt x="40" y="4"/>
                  </a:cubicBezTo>
                  <a:cubicBezTo>
                    <a:pt x="41" y="4"/>
                    <a:pt x="40" y="5"/>
                    <a:pt x="42" y="5"/>
                  </a:cubicBezTo>
                  <a:cubicBezTo>
                    <a:pt x="43" y="5"/>
                    <a:pt x="50" y="7"/>
                    <a:pt x="49" y="10"/>
                  </a:cubicBezTo>
                  <a:cubicBezTo>
                    <a:pt x="45" y="11"/>
                    <a:pt x="41" y="11"/>
                    <a:pt x="38" y="12"/>
                  </a:cubicBezTo>
                  <a:cubicBezTo>
                    <a:pt x="37" y="13"/>
                    <a:pt x="37" y="14"/>
                    <a:pt x="37" y="15"/>
                  </a:cubicBezTo>
                  <a:cubicBezTo>
                    <a:pt x="36" y="15"/>
                    <a:pt x="35" y="13"/>
                    <a:pt x="34" y="14"/>
                  </a:cubicBezTo>
                  <a:cubicBezTo>
                    <a:pt x="35" y="13"/>
                    <a:pt x="33" y="16"/>
                    <a:pt x="33" y="15"/>
                  </a:cubicBezTo>
                  <a:cubicBezTo>
                    <a:pt x="33" y="16"/>
                    <a:pt x="34" y="17"/>
                    <a:pt x="34" y="16"/>
                  </a:cubicBezTo>
                  <a:cubicBezTo>
                    <a:pt x="33" y="17"/>
                    <a:pt x="32" y="16"/>
                    <a:pt x="32" y="17"/>
                  </a:cubicBezTo>
                  <a:cubicBezTo>
                    <a:pt x="31" y="18"/>
                    <a:pt x="32" y="20"/>
                    <a:pt x="32" y="20"/>
                  </a:cubicBezTo>
                  <a:cubicBezTo>
                    <a:pt x="31" y="20"/>
                    <a:pt x="29" y="20"/>
                    <a:pt x="29" y="20"/>
                  </a:cubicBezTo>
                  <a:cubicBezTo>
                    <a:pt x="28" y="21"/>
                    <a:pt x="28" y="22"/>
                    <a:pt x="26" y="22"/>
                  </a:cubicBezTo>
                  <a:cubicBezTo>
                    <a:pt x="26" y="24"/>
                    <a:pt x="26" y="26"/>
                    <a:pt x="26" y="27"/>
                  </a:cubicBezTo>
                  <a:cubicBezTo>
                    <a:pt x="20" y="27"/>
                    <a:pt x="21" y="33"/>
                    <a:pt x="11" y="31"/>
                  </a:cubicBezTo>
                  <a:cubicBezTo>
                    <a:pt x="13" y="24"/>
                    <a:pt x="5" y="25"/>
                    <a:pt x="0" y="24"/>
                  </a:cubicBezTo>
                  <a:cubicBezTo>
                    <a:pt x="0" y="22"/>
                    <a:pt x="3" y="22"/>
                    <a:pt x="4" y="21"/>
                  </a:cubicBezTo>
                  <a:cubicBezTo>
                    <a:pt x="4" y="21"/>
                    <a:pt x="1" y="18"/>
                    <a:pt x="5" y="19"/>
                  </a:cubicBezTo>
                  <a:cubicBezTo>
                    <a:pt x="5" y="16"/>
                    <a:pt x="4" y="16"/>
                    <a:pt x="4" y="14"/>
                  </a:cubicBezTo>
                  <a:cubicBezTo>
                    <a:pt x="6" y="15"/>
                    <a:pt x="6" y="15"/>
                    <a:pt x="6" y="12"/>
                  </a:cubicBezTo>
                  <a:cubicBezTo>
                    <a:pt x="7" y="11"/>
                    <a:pt x="9" y="11"/>
                    <a:pt x="9" y="7"/>
                  </a:cubicBezTo>
                  <a:cubicBezTo>
                    <a:pt x="10" y="3"/>
                    <a:pt x="5" y="6"/>
                    <a:pt x="6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1" name="Freeform 106"/>
            <p:cNvSpPr>
              <a:spLocks/>
            </p:cNvSpPr>
            <p:nvPr/>
          </p:nvSpPr>
          <p:spPr bwMode="auto">
            <a:xfrm>
              <a:off x="2194099" y="1875980"/>
              <a:ext cx="31750" cy="25400"/>
            </a:xfrm>
            <a:custGeom>
              <a:avLst/>
              <a:gdLst>
                <a:gd name="T0" fmla="*/ 1 w 10"/>
                <a:gd name="T1" fmla="*/ 0 h 8"/>
                <a:gd name="T2" fmla="*/ 8 w 10"/>
                <a:gd name="T3" fmla="*/ 0 h 8"/>
                <a:gd name="T4" fmla="*/ 10 w 10"/>
                <a:gd name="T5" fmla="*/ 5 h 8"/>
                <a:gd name="T6" fmla="*/ 7 w 10"/>
                <a:gd name="T7" fmla="*/ 8 h 8"/>
                <a:gd name="T8" fmla="*/ 0 w 10"/>
                <a:gd name="T9" fmla="*/ 4 h 8"/>
                <a:gd name="T10" fmla="*/ 1 w 10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8">
                  <a:moveTo>
                    <a:pt x="1" y="0"/>
                  </a:moveTo>
                  <a:cubicBezTo>
                    <a:pt x="3" y="0"/>
                    <a:pt x="6" y="0"/>
                    <a:pt x="8" y="0"/>
                  </a:cubicBezTo>
                  <a:cubicBezTo>
                    <a:pt x="8" y="3"/>
                    <a:pt x="10" y="3"/>
                    <a:pt x="10" y="5"/>
                  </a:cubicBezTo>
                  <a:cubicBezTo>
                    <a:pt x="8" y="5"/>
                    <a:pt x="7" y="6"/>
                    <a:pt x="7" y="8"/>
                  </a:cubicBezTo>
                  <a:cubicBezTo>
                    <a:pt x="5" y="6"/>
                    <a:pt x="4" y="3"/>
                    <a:pt x="0" y="4"/>
                  </a:cubicBezTo>
                  <a:cubicBezTo>
                    <a:pt x="0" y="3"/>
                    <a:pt x="1" y="2"/>
                    <a:pt x="1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" name="Freeform 107"/>
            <p:cNvSpPr>
              <a:spLocks/>
            </p:cNvSpPr>
            <p:nvPr/>
          </p:nvSpPr>
          <p:spPr bwMode="auto">
            <a:xfrm>
              <a:off x="2367137" y="1864867"/>
              <a:ext cx="79375" cy="55563"/>
            </a:xfrm>
            <a:custGeom>
              <a:avLst/>
              <a:gdLst>
                <a:gd name="T0" fmla="*/ 23 w 25"/>
                <a:gd name="T1" fmla="*/ 1 h 17"/>
                <a:gd name="T2" fmla="*/ 24 w 25"/>
                <a:gd name="T3" fmla="*/ 7 h 17"/>
                <a:gd name="T4" fmla="*/ 21 w 25"/>
                <a:gd name="T5" fmla="*/ 10 h 17"/>
                <a:gd name="T6" fmla="*/ 15 w 25"/>
                <a:gd name="T7" fmla="*/ 11 h 17"/>
                <a:gd name="T8" fmla="*/ 5 w 25"/>
                <a:gd name="T9" fmla="*/ 17 h 17"/>
                <a:gd name="T10" fmla="*/ 4 w 25"/>
                <a:gd name="T11" fmla="*/ 12 h 17"/>
                <a:gd name="T12" fmla="*/ 1 w 25"/>
                <a:gd name="T13" fmla="*/ 10 h 17"/>
                <a:gd name="T14" fmla="*/ 1 w 25"/>
                <a:gd name="T15" fmla="*/ 3 h 17"/>
                <a:gd name="T16" fmla="*/ 4 w 25"/>
                <a:gd name="T17" fmla="*/ 1 h 17"/>
                <a:gd name="T18" fmla="*/ 7 w 25"/>
                <a:gd name="T19" fmla="*/ 0 h 17"/>
                <a:gd name="T20" fmla="*/ 18 w 25"/>
                <a:gd name="T21" fmla="*/ 2 h 17"/>
                <a:gd name="T22" fmla="*/ 23 w 25"/>
                <a:gd name="T23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17">
                  <a:moveTo>
                    <a:pt x="23" y="1"/>
                  </a:moveTo>
                  <a:cubicBezTo>
                    <a:pt x="25" y="1"/>
                    <a:pt x="23" y="5"/>
                    <a:pt x="24" y="7"/>
                  </a:cubicBezTo>
                  <a:cubicBezTo>
                    <a:pt x="22" y="7"/>
                    <a:pt x="21" y="8"/>
                    <a:pt x="21" y="10"/>
                  </a:cubicBezTo>
                  <a:cubicBezTo>
                    <a:pt x="17" y="8"/>
                    <a:pt x="16" y="14"/>
                    <a:pt x="15" y="11"/>
                  </a:cubicBezTo>
                  <a:cubicBezTo>
                    <a:pt x="12" y="13"/>
                    <a:pt x="10" y="17"/>
                    <a:pt x="5" y="17"/>
                  </a:cubicBezTo>
                  <a:cubicBezTo>
                    <a:pt x="4" y="16"/>
                    <a:pt x="4" y="14"/>
                    <a:pt x="4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0" y="8"/>
                    <a:pt x="2" y="5"/>
                    <a:pt x="1" y="3"/>
                  </a:cubicBezTo>
                  <a:cubicBezTo>
                    <a:pt x="3" y="4"/>
                    <a:pt x="4" y="2"/>
                    <a:pt x="4" y="1"/>
                  </a:cubicBezTo>
                  <a:cubicBezTo>
                    <a:pt x="5" y="1"/>
                    <a:pt x="7" y="1"/>
                    <a:pt x="7" y="0"/>
                  </a:cubicBezTo>
                  <a:cubicBezTo>
                    <a:pt x="9" y="2"/>
                    <a:pt x="16" y="0"/>
                    <a:pt x="18" y="2"/>
                  </a:cubicBezTo>
                  <a:cubicBezTo>
                    <a:pt x="20" y="2"/>
                    <a:pt x="22" y="3"/>
                    <a:pt x="23" y="1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" name="Freeform 108"/>
            <p:cNvSpPr>
              <a:spLocks/>
            </p:cNvSpPr>
            <p:nvPr/>
          </p:nvSpPr>
          <p:spPr bwMode="auto">
            <a:xfrm>
              <a:off x="3545062" y="2087117"/>
              <a:ext cx="173038" cy="82550"/>
            </a:xfrm>
            <a:custGeom>
              <a:avLst/>
              <a:gdLst>
                <a:gd name="T0" fmla="*/ 39 w 54"/>
                <a:gd name="T1" fmla="*/ 0 h 26"/>
                <a:gd name="T2" fmla="*/ 44 w 54"/>
                <a:gd name="T3" fmla="*/ 2 h 26"/>
                <a:gd name="T4" fmla="*/ 48 w 54"/>
                <a:gd name="T5" fmla="*/ 4 h 26"/>
                <a:gd name="T6" fmla="*/ 47 w 54"/>
                <a:gd name="T7" fmla="*/ 6 h 26"/>
                <a:gd name="T8" fmla="*/ 53 w 54"/>
                <a:gd name="T9" fmla="*/ 10 h 26"/>
                <a:gd name="T10" fmla="*/ 49 w 54"/>
                <a:gd name="T11" fmla="*/ 17 h 26"/>
                <a:gd name="T12" fmla="*/ 45 w 54"/>
                <a:gd name="T13" fmla="*/ 19 h 26"/>
                <a:gd name="T14" fmla="*/ 40 w 54"/>
                <a:gd name="T15" fmla="*/ 21 h 26"/>
                <a:gd name="T16" fmla="*/ 37 w 54"/>
                <a:gd name="T17" fmla="*/ 22 h 26"/>
                <a:gd name="T18" fmla="*/ 34 w 54"/>
                <a:gd name="T19" fmla="*/ 24 h 26"/>
                <a:gd name="T20" fmla="*/ 19 w 54"/>
                <a:gd name="T21" fmla="*/ 25 h 26"/>
                <a:gd name="T22" fmla="*/ 18 w 54"/>
                <a:gd name="T23" fmla="*/ 24 h 26"/>
                <a:gd name="T24" fmla="*/ 13 w 54"/>
                <a:gd name="T25" fmla="*/ 21 h 26"/>
                <a:gd name="T26" fmla="*/ 10 w 54"/>
                <a:gd name="T27" fmla="*/ 20 h 26"/>
                <a:gd name="T28" fmla="*/ 13 w 54"/>
                <a:gd name="T29" fmla="*/ 19 h 26"/>
                <a:gd name="T30" fmla="*/ 9 w 54"/>
                <a:gd name="T31" fmla="*/ 16 h 26"/>
                <a:gd name="T32" fmla="*/ 9 w 54"/>
                <a:gd name="T33" fmla="*/ 9 h 26"/>
                <a:gd name="T34" fmla="*/ 1 w 54"/>
                <a:gd name="T35" fmla="*/ 10 h 26"/>
                <a:gd name="T36" fmla="*/ 4 w 54"/>
                <a:gd name="T37" fmla="*/ 5 h 26"/>
                <a:gd name="T38" fmla="*/ 14 w 54"/>
                <a:gd name="T39" fmla="*/ 5 h 26"/>
                <a:gd name="T40" fmla="*/ 15 w 54"/>
                <a:gd name="T41" fmla="*/ 10 h 26"/>
                <a:gd name="T42" fmla="*/ 19 w 54"/>
                <a:gd name="T43" fmla="*/ 5 h 26"/>
                <a:gd name="T44" fmla="*/ 27 w 54"/>
                <a:gd name="T45" fmla="*/ 7 h 26"/>
                <a:gd name="T46" fmla="*/ 29 w 54"/>
                <a:gd name="T47" fmla="*/ 5 h 26"/>
                <a:gd name="T48" fmla="*/ 37 w 54"/>
                <a:gd name="T49" fmla="*/ 4 h 26"/>
                <a:gd name="T50" fmla="*/ 39 w 54"/>
                <a:gd name="T5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" h="26">
                  <a:moveTo>
                    <a:pt x="39" y="0"/>
                  </a:moveTo>
                  <a:cubicBezTo>
                    <a:pt x="40" y="0"/>
                    <a:pt x="42" y="1"/>
                    <a:pt x="44" y="2"/>
                  </a:cubicBezTo>
                  <a:cubicBezTo>
                    <a:pt x="45" y="2"/>
                    <a:pt x="48" y="3"/>
                    <a:pt x="48" y="4"/>
                  </a:cubicBezTo>
                  <a:cubicBezTo>
                    <a:pt x="48" y="4"/>
                    <a:pt x="47" y="6"/>
                    <a:pt x="47" y="6"/>
                  </a:cubicBezTo>
                  <a:cubicBezTo>
                    <a:pt x="47" y="8"/>
                    <a:pt x="50" y="11"/>
                    <a:pt x="53" y="10"/>
                  </a:cubicBezTo>
                  <a:cubicBezTo>
                    <a:pt x="54" y="13"/>
                    <a:pt x="53" y="15"/>
                    <a:pt x="49" y="17"/>
                  </a:cubicBezTo>
                  <a:cubicBezTo>
                    <a:pt x="48" y="18"/>
                    <a:pt x="47" y="18"/>
                    <a:pt x="45" y="19"/>
                  </a:cubicBezTo>
                  <a:cubicBezTo>
                    <a:pt x="43" y="20"/>
                    <a:pt x="44" y="20"/>
                    <a:pt x="40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6" y="23"/>
                    <a:pt x="36" y="23"/>
                    <a:pt x="34" y="24"/>
                  </a:cubicBezTo>
                  <a:cubicBezTo>
                    <a:pt x="33" y="24"/>
                    <a:pt x="23" y="26"/>
                    <a:pt x="19" y="25"/>
                  </a:cubicBezTo>
                  <a:cubicBezTo>
                    <a:pt x="19" y="25"/>
                    <a:pt x="19" y="24"/>
                    <a:pt x="18" y="24"/>
                  </a:cubicBezTo>
                  <a:cubicBezTo>
                    <a:pt x="16" y="24"/>
                    <a:pt x="15" y="21"/>
                    <a:pt x="13" y="21"/>
                  </a:cubicBezTo>
                  <a:cubicBezTo>
                    <a:pt x="12" y="21"/>
                    <a:pt x="11" y="20"/>
                    <a:pt x="10" y="20"/>
                  </a:cubicBezTo>
                  <a:cubicBezTo>
                    <a:pt x="10" y="19"/>
                    <a:pt x="12" y="19"/>
                    <a:pt x="13" y="19"/>
                  </a:cubicBezTo>
                  <a:cubicBezTo>
                    <a:pt x="12" y="17"/>
                    <a:pt x="9" y="17"/>
                    <a:pt x="9" y="16"/>
                  </a:cubicBezTo>
                  <a:cubicBezTo>
                    <a:pt x="8" y="14"/>
                    <a:pt x="10" y="12"/>
                    <a:pt x="9" y="9"/>
                  </a:cubicBezTo>
                  <a:cubicBezTo>
                    <a:pt x="4" y="7"/>
                    <a:pt x="4" y="13"/>
                    <a:pt x="1" y="10"/>
                  </a:cubicBezTo>
                  <a:cubicBezTo>
                    <a:pt x="0" y="6"/>
                    <a:pt x="5" y="9"/>
                    <a:pt x="4" y="5"/>
                  </a:cubicBezTo>
                  <a:cubicBezTo>
                    <a:pt x="9" y="6"/>
                    <a:pt x="8" y="5"/>
                    <a:pt x="14" y="5"/>
                  </a:cubicBezTo>
                  <a:cubicBezTo>
                    <a:pt x="15" y="7"/>
                    <a:pt x="18" y="7"/>
                    <a:pt x="15" y="10"/>
                  </a:cubicBezTo>
                  <a:cubicBezTo>
                    <a:pt x="19" y="10"/>
                    <a:pt x="19" y="8"/>
                    <a:pt x="19" y="5"/>
                  </a:cubicBezTo>
                  <a:cubicBezTo>
                    <a:pt x="20" y="7"/>
                    <a:pt x="30" y="2"/>
                    <a:pt x="27" y="7"/>
                  </a:cubicBezTo>
                  <a:cubicBezTo>
                    <a:pt x="29" y="9"/>
                    <a:pt x="28" y="5"/>
                    <a:pt x="29" y="5"/>
                  </a:cubicBezTo>
                  <a:cubicBezTo>
                    <a:pt x="31" y="4"/>
                    <a:pt x="34" y="4"/>
                    <a:pt x="37" y="4"/>
                  </a:cubicBezTo>
                  <a:cubicBezTo>
                    <a:pt x="38" y="3"/>
                    <a:pt x="39" y="2"/>
                    <a:pt x="39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4" name="Freeform 109"/>
            <p:cNvSpPr>
              <a:spLocks/>
            </p:cNvSpPr>
            <p:nvPr/>
          </p:nvSpPr>
          <p:spPr bwMode="auto">
            <a:xfrm>
              <a:off x="2506837" y="2106167"/>
              <a:ext cx="106363" cy="73025"/>
            </a:xfrm>
            <a:custGeom>
              <a:avLst/>
              <a:gdLst>
                <a:gd name="T0" fmla="*/ 9 w 33"/>
                <a:gd name="T1" fmla="*/ 0 h 23"/>
                <a:gd name="T2" fmla="*/ 16 w 33"/>
                <a:gd name="T3" fmla="*/ 8 h 23"/>
                <a:gd name="T4" fmla="*/ 19 w 33"/>
                <a:gd name="T5" fmla="*/ 6 h 23"/>
                <a:gd name="T6" fmla="*/ 23 w 33"/>
                <a:gd name="T7" fmla="*/ 10 h 23"/>
                <a:gd name="T8" fmla="*/ 28 w 33"/>
                <a:gd name="T9" fmla="*/ 16 h 23"/>
                <a:gd name="T10" fmla="*/ 33 w 33"/>
                <a:gd name="T11" fmla="*/ 18 h 23"/>
                <a:gd name="T12" fmla="*/ 16 w 33"/>
                <a:gd name="T13" fmla="*/ 19 h 23"/>
                <a:gd name="T14" fmla="*/ 10 w 33"/>
                <a:gd name="T15" fmla="*/ 23 h 23"/>
                <a:gd name="T16" fmla="*/ 0 w 33"/>
                <a:gd name="T17" fmla="*/ 19 h 23"/>
                <a:gd name="T18" fmla="*/ 3 w 33"/>
                <a:gd name="T19" fmla="*/ 18 h 23"/>
                <a:gd name="T20" fmla="*/ 4 w 33"/>
                <a:gd name="T21" fmla="*/ 15 h 23"/>
                <a:gd name="T22" fmla="*/ 4 w 33"/>
                <a:gd name="T23" fmla="*/ 4 h 23"/>
                <a:gd name="T24" fmla="*/ 9 w 33"/>
                <a:gd name="T2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" h="23">
                  <a:moveTo>
                    <a:pt x="9" y="0"/>
                  </a:moveTo>
                  <a:cubicBezTo>
                    <a:pt x="11" y="3"/>
                    <a:pt x="17" y="2"/>
                    <a:pt x="16" y="8"/>
                  </a:cubicBezTo>
                  <a:cubicBezTo>
                    <a:pt x="18" y="9"/>
                    <a:pt x="19" y="6"/>
                    <a:pt x="19" y="6"/>
                  </a:cubicBezTo>
                  <a:cubicBezTo>
                    <a:pt x="21" y="7"/>
                    <a:pt x="20" y="10"/>
                    <a:pt x="23" y="10"/>
                  </a:cubicBezTo>
                  <a:cubicBezTo>
                    <a:pt x="24" y="10"/>
                    <a:pt x="26" y="15"/>
                    <a:pt x="28" y="16"/>
                  </a:cubicBezTo>
                  <a:cubicBezTo>
                    <a:pt x="32" y="15"/>
                    <a:pt x="30" y="15"/>
                    <a:pt x="33" y="18"/>
                  </a:cubicBezTo>
                  <a:cubicBezTo>
                    <a:pt x="30" y="21"/>
                    <a:pt x="21" y="18"/>
                    <a:pt x="16" y="19"/>
                  </a:cubicBezTo>
                  <a:cubicBezTo>
                    <a:pt x="15" y="20"/>
                    <a:pt x="11" y="20"/>
                    <a:pt x="10" y="23"/>
                  </a:cubicBezTo>
                  <a:cubicBezTo>
                    <a:pt x="7" y="21"/>
                    <a:pt x="6" y="18"/>
                    <a:pt x="0" y="19"/>
                  </a:cubicBezTo>
                  <a:cubicBezTo>
                    <a:pt x="0" y="18"/>
                    <a:pt x="2" y="18"/>
                    <a:pt x="3" y="18"/>
                  </a:cubicBezTo>
                  <a:cubicBezTo>
                    <a:pt x="1" y="16"/>
                    <a:pt x="1" y="15"/>
                    <a:pt x="4" y="15"/>
                  </a:cubicBezTo>
                  <a:cubicBezTo>
                    <a:pt x="1" y="11"/>
                    <a:pt x="4" y="9"/>
                    <a:pt x="4" y="4"/>
                  </a:cubicBezTo>
                  <a:cubicBezTo>
                    <a:pt x="6" y="3"/>
                    <a:pt x="9" y="3"/>
                    <a:pt x="9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5" name="Freeform 110"/>
            <p:cNvSpPr>
              <a:spLocks/>
            </p:cNvSpPr>
            <p:nvPr/>
          </p:nvSpPr>
          <p:spPr bwMode="auto">
            <a:xfrm>
              <a:off x="5511974" y="3296792"/>
              <a:ext cx="173038" cy="182563"/>
            </a:xfrm>
            <a:custGeom>
              <a:avLst/>
              <a:gdLst>
                <a:gd name="T0" fmla="*/ 5 w 54"/>
                <a:gd name="T1" fmla="*/ 8 h 57"/>
                <a:gd name="T2" fmla="*/ 3 w 54"/>
                <a:gd name="T3" fmla="*/ 7 h 57"/>
                <a:gd name="T4" fmla="*/ 0 w 54"/>
                <a:gd name="T5" fmla="*/ 3 h 57"/>
                <a:gd name="T6" fmla="*/ 10 w 54"/>
                <a:gd name="T7" fmla="*/ 2 h 57"/>
                <a:gd name="T8" fmla="*/ 15 w 54"/>
                <a:gd name="T9" fmla="*/ 4 h 57"/>
                <a:gd name="T10" fmla="*/ 15 w 54"/>
                <a:gd name="T11" fmla="*/ 7 h 57"/>
                <a:gd name="T12" fmla="*/ 18 w 54"/>
                <a:gd name="T13" fmla="*/ 9 h 57"/>
                <a:gd name="T14" fmla="*/ 23 w 54"/>
                <a:gd name="T15" fmla="*/ 12 h 57"/>
                <a:gd name="T16" fmla="*/ 32 w 54"/>
                <a:gd name="T17" fmla="*/ 19 h 57"/>
                <a:gd name="T18" fmla="*/ 34 w 54"/>
                <a:gd name="T19" fmla="*/ 23 h 57"/>
                <a:gd name="T20" fmla="*/ 38 w 54"/>
                <a:gd name="T21" fmla="*/ 24 h 57"/>
                <a:gd name="T22" fmla="*/ 41 w 54"/>
                <a:gd name="T23" fmla="*/ 27 h 57"/>
                <a:gd name="T24" fmla="*/ 41 w 54"/>
                <a:gd name="T25" fmla="*/ 29 h 57"/>
                <a:gd name="T26" fmla="*/ 43 w 54"/>
                <a:gd name="T27" fmla="*/ 32 h 57"/>
                <a:gd name="T28" fmla="*/ 47 w 54"/>
                <a:gd name="T29" fmla="*/ 35 h 57"/>
                <a:gd name="T30" fmla="*/ 49 w 54"/>
                <a:gd name="T31" fmla="*/ 38 h 57"/>
                <a:gd name="T32" fmla="*/ 52 w 54"/>
                <a:gd name="T33" fmla="*/ 44 h 57"/>
                <a:gd name="T34" fmla="*/ 53 w 54"/>
                <a:gd name="T35" fmla="*/ 49 h 57"/>
                <a:gd name="T36" fmla="*/ 54 w 54"/>
                <a:gd name="T37" fmla="*/ 53 h 57"/>
                <a:gd name="T38" fmla="*/ 48 w 54"/>
                <a:gd name="T39" fmla="*/ 54 h 57"/>
                <a:gd name="T40" fmla="*/ 43 w 54"/>
                <a:gd name="T41" fmla="*/ 54 h 57"/>
                <a:gd name="T42" fmla="*/ 43 w 54"/>
                <a:gd name="T43" fmla="*/ 52 h 57"/>
                <a:gd name="T44" fmla="*/ 41 w 54"/>
                <a:gd name="T45" fmla="*/ 52 h 57"/>
                <a:gd name="T46" fmla="*/ 34 w 54"/>
                <a:gd name="T47" fmla="*/ 47 h 57"/>
                <a:gd name="T48" fmla="*/ 36 w 54"/>
                <a:gd name="T49" fmla="*/ 44 h 57"/>
                <a:gd name="T50" fmla="*/ 34 w 54"/>
                <a:gd name="T51" fmla="*/ 44 h 57"/>
                <a:gd name="T52" fmla="*/ 33 w 54"/>
                <a:gd name="T53" fmla="*/ 42 h 57"/>
                <a:gd name="T54" fmla="*/ 30 w 54"/>
                <a:gd name="T55" fmla="*/ 42 h 57"/>
                <a:gd name="T56" fmla="*/ 25 w 54"/>
                <a:gd name="T57" fmla="*/ 37 h 57"/>
                <a:gd name="T58" fmla="*/ 23 w 54"/>
                <a:gd name="T59" fmla="*/ 28 h 57"/>
                <a:gd name="T60" fmla="*/ 22 w 54"/>
                <a:gd name="T61" fmla="*/ 30 h 57"/>
                <a:gd name="T62" fmla="*/ 19 w 54"/>
                <a:gd name="T63" fmla="*/ 24 h 57"/>
                <a:gd name="T64" fmla="*/ 17 w 54"/>
                <a:gd name="T65" fmla="*/ 22 h 57"/>
                <a:gd name="T66" fmla="*/ 14 w 54"/>
                <a:gd name="T67" fmla="*/ 20 h 57"/>
                <a:gd name="T68" fmla="*/ 13 w 54"/>
                <a:gd name="T69" fmla="*/ 15 h 57"/>
                <a:gd name="T70" fmla="*/ 9 w 54"/>
                <a:gd name="T71" fmla="*/ 13 h 57"/>
                <a:gd name="T72" fmla="*/ 7 w 54"/>
                <a:gd name="T73" fmla="*/ 10 h 57"/>
                <a:gd name="T74" fmla="*/ 5 w 54"/>
                <a:gd name="T75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4" h="57">
                  <a:moveTo>
                    <a:pt x="5" y="8"/>
                  </a:moveTo>
                  <a:cubicBezTo>
                    <a:pt x="6" y="6"/>
                    <a:pt x="3" y="7"/>
                    <a:pt x="3" y="7"/>
                  </a:cubicBezTo>
                  <a:cubicBezTo>
                    <a:pt x="2" y="5"/>
                    <a:pt x="3" y="2"/>
                    <a:pt x="0" y="3"/>
                  </a:cubicBezTo>
                  <a:cubicBezTo>
                    <a:pt x="4" y="0"/>
                    <a:pt x="6" y="4"/>
                    <a:pt x="10" y="2"/>
                  </a:cubicBezTo>
                  <a:cubicBezTo>
                    <a:pt x="10" y="5"/>
                    <a:pt x="14" y="3"/>
                    <a:pt x="15" y="4"/>
                  </a:cubicBezTo>
                  <a:cubicBezTo>
                    <a:pt x="16" y="4"/>
                    <a:pt x="15" y="6"/>
                    <a:pt x="15" y="7"/>
                  </a:cubicBezTo>
                  <a:cubicBezTo>
                    <a:pt x="16" y="7"/>
                    <a:pt x="19" y="7"/>
                    <a:pt x="18" y="9"/>
                  </a:cubicBezTo>
                  <a:cubicBezTo>
                    <a:pt x="21" y="8"/>
                    <a:pt x="20" y="11"/>
                    <a:pt x="23" y="12"/>
                  </a:cubicBezTo>
                  <a:cubicBezTo>
                    <a:pt x="25" y="12"/>
                    <a:pt x="28" y="19"/>
                    <a:pt x="32" y="19"/>
                  </a:cubicBezTo>
                  <a:cubicBezTo>
                    <a:pt x="34" y="19"/>
                    <a:pt x="33" y="22"/>
                    <a:pt x="34" y="23"/>
                  </a:cubicBezTo>
                  <a:cubicBezTo>
                    <a:pt x="35" y="24"/>
                    <a:pt x="37" y="23"/>
                    <a:pt x="38" y="24"/>
                  </a:cubicBezTo>
                  <a:cubicBezTo>
                    <a:pt x="39" y="25"/>
                    <a:pt x="40" y="26"/>
                    <a:pt x="41" y="27"/>
                  </a:cubicBezTo>
                  <a:cubicBezTo>
                    <a:pt x="41" y="27"/>
                    <a:pt x="40" y="29"/>
                    <a:pt x="41" y="29"/>
                  </a:cubicBezTo>
                  <a:cubicBezTo>
                    <a:pt x="41" y="30"/>
                    <a:pt x="42" y="31"/>
                    <a:pt x="43" y="32"/>
                  </a:cubicBezTo>
                  <a:cubicBezTo>
                    <a:pt x="44" y="33"/>
                    <a:pt x="45" y="35"/>
                    <a:pt x="47" y="35"/>
                  </a:cubicBezTo>
                  <a:cubicBezTo>
                    <a:pt x="47" y="35"/>
                    <a:pt x="49" y="38"/>
                    <a:pt x="49" y="38"/>
                  </a:cubicBezTo>
                  <a:cubicBezTo>
                    <a:pt x="51" y="39"/>
                    <a:pt x="50" y="44"/>
                    <a:pt x="52" y="44"/>
                  </a:cubicBezTo>
                  <a:cubicBezTo>
                    <a:pt x="53" y="44"/>
                    <a:pt x="53" y="48"/>
                    <a:pt x="53" y="49"/>
                  </a:cubicBezTo>
                  <a:cubicBezTo>
                    <a:pt x="53" y="51"/>
                    <a:pt x="50" y="53"/>
                    <a:pt x="54" y="53"/>
                  </a:cubicBezTo>
                  <a:cubicBezTo>
                    <a:pt x="54" y="57"/>
                    <a:pt x="50" y="55"/>
                    <a:pt x="48" y="54"/>
                  </a:cubicBezTo>
                  <a:cubicBezTo>
                    <a:pt x="47" y="54"/>
                    <a:pt x="44" y="55"/>
                    <a:pt x="43" y="54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1"/>
                    <a:pt x="41" y="52"/>
                    <a:pt x="41" y="52"/>
                  </a:cubicBezTo>
                  <a:cubicBezTo>
                    <a:pt x="39" y="51"/>
                    <a:pt x="37" y="47"/>
                    <a:pt x="34" y="47"/>
                  </a:cubicBezTo>
                  <a:cubicBezTo>
                    <a:pt x="35" y="46"/>
                    <a:pt x="36" y="46"/>
                    <a:pt x="36" y="44"/>
                  </a:cubicBezTo>
                  <a:cubicBezTo>
                    <a:pt x="35" y="43"/>
                    <a:pt x="34" y="44"/>
                    <a:pt x="34" y="44"/>
                  </a:cubicBezTo>
                  <a:cubicBezTo>
                    <a:pt x="33" y="45"/>
                    <a:pt x="34" y="42"/>
                    <a:pt x="33" y="42"/>
                  </a:cubicBezTo>
                  <a:cubicBezTo>
                    <a:pt x="33" y="41"/>
                    <a:pt x="31" y="42"/>
                    <a:pt x="30" y="42"/>
                  </a:cubicBezTo>
                  <a:cubicBezTo>
                    <a:pt x="29" y="40"/>
                    <a:pt x="29" y="37"/>
                    <a:pt x="25" y="37"/>
                  </a:cubicBezTo>
                  <a:cubicBezTo>
                    <a:pt x="27" y="32"/>
                    <a:pt x="23" y="32"/>
                    <a:pt x="23" y="28"/>
                  </a:cubicBezTo>
                  <a:cubicBezTo>
                    <a:pt x="22" y="28"/>
                    <a:pt x="22" y="29"/>
                    <a:pt x="22" y="30"/>
                  </a:cubicBezTo>
                  <a:cubicBezTo>
                    <a:pt x="20" y="29"/>
                    <a:pt x="20" y="26"/>
                    <a:pt x="19" y="24"/>
                  </a:cubicBezTo>
                  <a:cubicBezTo>
                    <a:pt x="19" y="23"/>
                    <a:pt x="17" y="22"/>
                    <a:pt x="17" y="22"/>
                  </a:cubicBezTo>
                  <a:cubicBezTo>
                    <a:pt x="16" y="21"/>
                    <a:pt x="16" y="20"/>
                    <a:pt x="14" y="20"/>
                  </a:cubicBezTo>
                  <a:cubicBezTo>
                    <a:pt x="15" y="18"/>
                    <a:pt x="13" y="17"/>
                    <a:pt x="13" y="15"/>
                  </a:cubicBezTo>
                  <a:cubicBezTo>
                    <a:pt x="12" y="14"/>
                    <a:pt x="10" y="14"/>
                    <a:pt x="9" y="13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8"/>
                    <a:pt x="10" y="6"/>
                    <a:pt x="5" y="8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6" name="Freeform 111"/>
            <p:cNvSpPr>
              <a:spLocks/>
            </p:cNvSpPr>
            <p:nvPr/>
          </p:nvSpPr>
          <p:spPr bwMode="auto">
            <a:xfrm>
              <a:off x="4656312" y="3585717"/>
              <a:ext cx="122238" cy="223838"/>
            </a:xfrm>
            <a:custGeom>
              <a:avLst/>
              <a:gdLst>
                <a:gd name="T0" fmla="*/ 29 w 38"/>
                <a:gd name="T1" fmla="*/ 0 h 70"/>
                <a:gd name="T2" fmla="*/ 34 w 38"/>
                <a:gd name="T3" fmla="*/ 1 h 70"/>
                <a:gd name="T4" fmla="*/ 31 w 38"/>
                <a:gd name="T5" fmla="*/ 24 h 70"/>
                <a:gd name="T6" fmla="*/ 29 w 38"/>
                <a:gd name="T7" fmla="*/ 39 h 70"/>
                <a:gd name="T8" fmla="*/ 25 w 38"/>
                <a:gd name="T9" fmla="*/ 45 h 70"/>
                <a:gd name="T10" fmla="*/ 24 w 38"/>
                <a:gd name="T11" fmla="*/ 52 h 70"/>
                <a:gd name="T12" fmla="*/ 24 w 38"/>
                <a:gd name="T13" fmla="*/ 55 h 70"/>
                <a:gd name="T14" fmla="*/ 21 w 38"/>
                <a:gd name="T15" fmla="*/ 56 h 70"/>
                <a:gd name="T16" fmla="*/ 20 w 38"/>
                <a:gd name="T17" fmla="*/ 64 h 70"/>
                <a:gd name="T18" fmla="*/ 19 w 38"/>
                <a:gd name="T19" fmla="*/ 65 h 70"/>
                <a:gd name="T20" fmla="*/ 18 w 38"/>
                <a:gd name="T21" fmla="*/ 69 h 70"/>
                <a:gd name="T22" fmla="*/ 5 w 38"/>
                <a:gd name="T23" fmla="*/ 70 h 70"/>
                <a:gd name="T24" fmla="*/ 4 w 38"/>
                <a:gd name="T25" fmla="*/ 64 h 70"/>
                <a:gd name="T26" fmla="*/ 2 w 38"/>
                <a:gd name="T27" fmla="*/ 61 h 70"/>
                <a:gd name="T28" fmla="*/ 0 w 38"/>
                <a:gd name="T29" fmla="*/ 60 h 70"/>
                <a:gd name="T30" fmla="*/ 0 w 38"/>
                <a:gd name="T31" fmla="*/ 55 h 70"/>
                <a:gd name="T32" fmla="*/ 1 w 38"/>
                <a:gd name="T33" fmla="*/ 54 h 70"/>
                <a:gd name="T34" fmla="*/ 0 w 38"/>
                <a:gd name="T35" fmla="*/ 52 h 70"/>
                <a:gd name="T36" fmla="*/ 2 w 38"/>
                <a:gd name="T37" fmla="*/ 47 h 70"/>
                <a:gd name="T38" fmla="*/ 2 w 38"/>
                <a:gd name="T39" fmla="*/ 45 h 70"/>
                <a:gd name="T40" fmla="*/ 5 w 38"/>
                <a:gd name="T41" fmla="*/ 44 h 70"/>
                <a:gd name="T42" fmla="*/ 7 w 38"/>
                <a:gd name="T43" fmla="*/ 37 h 70"/>
                <a:gd name="T44" fmla="*/ 5 w 38"/>
                <a:gd name="T45" fmla="*/ 34 h 70"/>
                <a:gd name="T46" fmla="*/ 5 w 38"/>
                <a:gd name="T47" fmla="*/ 26 h 70"/>
                <a:gd name="T48" fmla="*/ 7 w 38"/>
                <a:gd name="T49" fmla="*/ 24 h 70"/>
                <a:gd name="T50" fmla="*/ 11 w 38"/>
                <a:gd name="T51" fmla="*/ 21 h 70"/>
                <a:gd name="T52" fmla="*/ 18 w 38"/>
                <a:gd name="T53" fmla="*/ 16 h 70"/>
                <a:gd name="T54" fmla="*/ 21 w 38"/>
                <a:gd name="T55" fmla="*/ 17 h 70"/>
                <a:gd name="T56" fmla="*/ 23 w 38"/>
                <a:gd name="T57" fmla="*/ 10 h 70"/>
                <a:gd name="T58" fmla="*/ 26 w 38"/>
                <a:gd name="T59" fmla="*/ 8 h 70"/>
                <a:gd name="T60" fmla="*/ 29 w 38"/>
                <a:gd name="T6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8" h="70">
                  <a:moveTo>
                    <a:pt x="29" y="0"/>
                  </a:moveTo>
                  <a:cubicBezTo>
                    <a:pt x="30" y="1"/>
                    <a:pt x="32" y="1"/>
                    <a:pt x="34" y="1"/>
                  </a:cubicBezTo>
                  <a:cubicBezTo>
                    <a:pt x="32" y="7"/>
                    <a:pt x="38" y="19"/>
                    <a:pt x="31" y="24"/>
                  </a:cubicBezTo>
                  <a:cubicBezTo>
                    <a:pt x="32" y="29"/>
                    <a:pt x="31" y="34"/>
                    <a:pt x="29" y="39"/>
                  </a:cubicBezTo>
                  <a:cubicBezTo>
                    <a:pt x="28" y="41"/>
                    <a:pt x="28" y="45"/>
                    <a:pt x="25" y="45"/>
                  </a:cubicBezTo>
                  <a:cubicBezTo>
                    <a:pt x="26" y="48"/>
                    <a:pt x="24" y="50"/>
                    <a:pt x="24" y="52"/>
                  </a:cubicBezTo>
                  <a:cubicBezTo>
                    <a:pt x="24" y="53"/>
                    <a:pt x="24" y="54"/>
                    <a:pt x="24" y="55"/>
                  </a:cubicBezTo>
                  <a:cubicBezTo>
                    <a:pt x="24" y="55"/>
                    <a:pt x="21" y="56"/>
                    <a:pt x="21" y="56"/>
                  </a:cubicBezTo>
                  <a:cubicBezTo>
                    <a:pt x="20" y="58"/>
                    <a:pt x="21" y="61"/>
                    <a:pt x="20" y="64"/>
                  </a:cubicBezTo>
                  <a:cubicBezTo>
                    <a:pt x="20" y="64"/>
                    <a:pt x="19" y="64"/>
                    <a:pt x="19" y="65"/>
                  </a:cubicBezTo>
                  <a:cubicBezTo>
                    <a:pt x="19" y="66"/>
                    <a:pt x="17" y="67"/>
                    <a:pt x="18" y="69"/>
                  </a:cubicBezTo>
                  <a:cubicBezTo>
                    <a:pt x="14" y="70"/>
                    <a:pt x="10" y="70"/>
                    <a:pt x="5" y="70"/>
                  </a:cubicBezTo>
                  <a:cubicBezTo>
                    <a:pt x="5" y="67"/>
                    <a:pt x="3" y="67"/>
                    <a:pt x="4" y="64"/>
                  </a:cubicBezTo>
                  <a:cubicBezTo>
                    <a:pt x="2" y="64"/>
                    <a:pt x="3" y="62"/>
                    <a:pt x="2" y="61"/>
                  </a:cubicBezTo>
                  <a:cubicBezTo>
                    <a:pt x="1" y="61"/>
                    <a:pt x="0" y="61"/>
                    <a:pt x="0" y="60"/>
                  </a:cubicBezTo>
                  <a:cubicBezTo>
                    <a:pt x="0" y="58"/>
                    <a:pt x="0" y="57"/>
                    <a:pt x="0" y="55"/>
                  </a:cubicBezTo>
                  <a:cubicBezTo>
                    <a:pt x="0" y="54"/>
                    <a:pt x="1" y="54"/>
                    <a:pt x="1" y="54"/>
                  </a:cubicBezTo>
                  <a:cubicBezTo>
                    <a:pt x="1" y="53"/>
                    <a:pt x="0" y="52"/>
                    <a:pt x="0" y="52"/>
                  </a:cubicBezTo>
                  <a:cubicBezTo>
                    <a:pt x="0" y="50"/>
                    <a:pt x="2" y="49"/>
                    <a:pt x="2" y="47"/>
                  </a:cubicBezTo>
                  <a:cubicBezTo>
                    <a:pt x="3" y="47"/>
                    <a:pt x="2" y="45"/>
                    <a:pt x="2" y="45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6" y="41"/>
                    <a:pt x="3" y="33"/>
                    <a:pt x="7" y="37"/>
                  </a:cubicBezTo>
                  <a:cubicBezTo>
                    <a:pt x="8" y="35"/>
                    <a:pt x="5" y="36"/>
                    <a:pt x="5" y="34"/>
                  </a:cubicBezTo>
                  <a:cubicBezTo>
                    <a:pt x="5" y="31"/>
                    <a:pt x="5" y="29"/>
                    <a:pt x="5" y="26"/>
                  </a:cubicBezTo>
                  <a:cubicBezTo>
                    <a:pt x="7" y="26"/>
                    <a:pt x="7" y="25"/>
                    <a:pt x="7" y="24"/>
                  </a:cubicBezTo>
                  <a:cubicBezTo>
                    <a:pt x="10" y="24"/>
                    <a:pt x="10" y="22"/>
                    <a:pt x="11" y="21"/>
                  </a:cubicBezTo>
                  <a:cubicBezTo>
                    <a:pt x="13" y="20"/>
                    <a:pt x="18" y="21"/>
                    <a:pt x="18" y="16"/>
                  </a:cubicBezTo>
                  <a:cubicBezTo>
                    <a:pt x="20" y="16"/>
                    <a:pt x="20" y="17"/>
                    <a:pt x="21" y="17"/>
                  </a:cubicBezTo>
                  <a:cubicBezTo>
                    <a:pt x="20" y="13"/>
                    <a:pt x="23" y="13"/>
                    <a:pt x="23" y="10"/>
                  </a:cubicBezTo>
                  <a:cubicBezTo>
                    <a:pt x="26" y="12"/>
                    <a:pt x="25" y="1"/>
                    <a:pt x="26" y="8"/>
                  </a:cubicBezTo>
                  <a:cubicBezTo>
                    <a:pt x="31" y="7"/>
                    <a:pt x="27" y="2"/>
                    <a:pt x="29" y="0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7" name="Freeform 112"/>
            <p:cNvSpPr>
              <a:spLocks/>
            </p:cNvSpPr>
            <p:nvPr/>
          </p:nvSpPr>
          <p:spPr bwMode="auto">
            <a:xfrm>
              <a:off x="5804074" y="3573017"/>
              <a:ext cx="665163" cy="487363"/>
            </a:xfrm>
            <a:custGeom>
              <a:avLst/>
              <a:gdLst>
                <a:gd name="T0" fmla="*/ 121 w 208"/>
                <a:gd name="T1" fmla="*/ 12 h 152"/>
                <a:gd name="T2" fmla="*/ 116 w 208"/>
                <a:gd name="T3" fmla="*/ 15 h 152"/>
                <a:gd name="T4" fmla="*/ 122 w 208"/>
                <a:gd name="T5" fmla="*/ 22 h 152"/>
                <a:gd name="T6" fmla="*/ 140 w 208"/>
                <a:gd name="T7" fmla="*/ 33 h 152"/>
                <a:gd name="T8" fmla="*/ 145 w 208"/>
                <a:gd name="T9" fmla="*/ 25 h 152"/>
                <a:gd name="T10" fmla="*/ 146 w 208"/>
                <a:gd name="T11" fmla="*/ 20 h 152"/>
                <a:gd name="T12" fmla="*/ 148 w 208"/>
                <a:gd name="T13" fmla="*/ 9 h 152"/>
                <a:gd name="T14" fmla="*/ 151 w 208"/>
                <a:gd name="T15" fmla="*/ 2 h 152"/>
                <a:gd name="T16" fmla="*/ 155 w 208"/>
                <a:gd name="T17" fmla="*/ 7 h 152"/>
                <a:gd name="T18" fmla="*/ 161 w 208"/>
                <a:gd name="T19" fmla="*/ 20 h 152"/>
                <a:gd name="T20" fmla="*/ 168 w 208"/>
                <a:gd name="T21" fmla="*/ 29 h 152"/>
                <a:gd name="T22" fmla="*/ 174 w 208"/>
                <a:gd name="T23" fmla="*/ 38 h 152"/>
                <a:gd name="T24" fmla="*/ 178 w 208"/>
                <a:gd name="T25" fmla="*/ 48 h 152"/>
                <a:gd name="T26" fmla="*/ 182 w 208"/>
                <a:gd name="T27" fmla="*/ 50 h 152"/>
                <a:gd name="T28" fmla="*/ 189 w 208"/>
                <a:gd name="T29" fmla="*/ 55 h 152"/>
                <a:gd name="T30" fmla="*/ 195 w 208"/>
                <a:gd name="T31" fmla="*/ 68 h 152"/>
                <a:gd name="T32" fmla="*/ 198 w 208"/>
                <a:gd name="T33" fmla="*/ 70 h 152"/>
                <a:gd name="T34" fmla="*/ 206 w 208"/>
                <a:gd name="T35" fmla="*/ 75 h 152"/>
                <a:gd name="T36" fmla="*/ 208 w 208"/>
                <a:gd name="T37" fmla="*/ 97 h 152"/>
                <a:gd name="T38" fmla="*/ 204 w 208"/>
                <a:gd name="T39" fmla="*/ 107 h 152"/>
                <a:gd name="T40" fmla="*/ 204 w 208"/>
                <a:gd name="T41" fmla="*/ 111 h 152"/>
                <a:gd name="T42" fmla="*/ 202 w 208"/>
                <a:gd name="T43" fmla="*/ 118 h 152"/>
                <a:gd name="T44" fmla="*/ 194 w 208"/>
                <a:gd name="T45" fmla="*/ 124 h 152"/>
                <a:gd name="T46" fmla="*/ 188 w 208"/>
                <a:gd name="T47" fmla="*/ 143 h 152"/>
                <a:gd name="T48" fmla="*/ 177 w 208"/>
                <a:gd name="T49" fmla="*/ 148 h 152"/>
                <a:gd name="T50" fmla="*/ 172 w 208"/>
                <a:gd name="T51" fmla="*/ 152 h 152"/>
                <a:gd name="T52" fmla="*/ 161 w 208"/>
                <a:gd name="T53" fmla="*/ 150 h 152"/>
                <a:gd name="T54" fmla="*/ 139 w 208"/>
                <a:gd name="T55" fmla="*/ 146 h 152"/>
                <a:gd name="T56" fmla="*/ 137 w 208"/>
                <a:gd name="T57" fmla="*/ 138 h 152"/>
                <a:gd name="T58" fmla="*/ 136 w 208"/>
                <a:gd name="T59" fmla="*/ 134 h 152"/>
                <a:gd name="T60" fmla="*/ 126 w 208"/>
                <a:gd name="T61" fmla="*/ 127 h 152"/>
                <a:gd name="T62" fmla="*/ 121 w 208"/>
                <a:gd name="T63" fmla="*/ 121 h 152"/>
                <a:gd name="T64" fmla="*/ 111 w 208"/>
                <a:gd name="T65" fmla="*/ 117 h 152"/>
                <a:gd name="T66" fmla="*/ 106 w 208"/>
                <a:gd name="T67" fmla="*/ 114 h 152"/>
                <a:gd name="T68" fmla="*/ 82 w 208"/>
                <a:gd name="T69" fmla="*/ 109 h 152"/>
                <a:gd name="T70" fmla="*/ 69 w 208"/>
                <a:gd name="T71" fmla="*/ 113 h 152"/>
                <a:gd name="T72" fmla="*/ 64 w 208"/>
                <a:gd name="T73" fmla="*/ 116 h 152"/>
                <a:gd name="T74" fmla="*/ 61 w 208"/>
                <a:gd name="T75" fmla="*/ 119 h 152"/>
                <a:gd name="T76" fmla="*/ 58 w 208"/>
                <a:gd name="T77" fmla="*/ 119 h 152"/>
                <a:gd name="T78" fmla="*/ 35 w 208"/>
                <a:gd name="T79" fmla="*/ 123 h 152"/>
                <a:gd name="T80" fmla="*/ 32 w 208"/>
                <a:gd name="T81" fmla="*/ 126 h 152"/>
                <a:gd name="T82" fmla="*/ 10 w 208"/>
                <a:gd name="T83" fmla="*/ 129 h 152"/>
                <a:gd name="T84" fmla="*/ 13 w 208"/>
                <a:gd name="T85" fmla="*/ 116 h 152"/>
                <a:gd name="T86" fmla="*/ 10 w 208"/>
                <a:gd name="T87" fmla="*/ 108 h 152"/>
                <a:gd name="T88" fmla="*/ 10 w 208"/>
                <a:gd name="T89" fmla="*/ 103 h 152"/>
                <a:gd name="T90" fmla="*/ 6 w 208"/>
                <a:gd name="T91" fmla="*/ 95 h 152"/>
                <a:gd name="T92" fmla="*/ 5 w 208"/>
                <a:gd name="T93" fmla="*/ 89 h 152"/>
                <a:gd name="T94" fmla="*/ 3 w 208"/>
                <a:gd name="T95" fmla="*/ 82 h 152"/>
                <a:gd name="T96" fmla="*/ 4 w 208"/>
                <a:gd name="T97" fmla="*/ 75 h 152"/>
                <a:gd name="T98" fmla="*/ 4 w 208"/>
                <a:gd name="T99" fmla="*/ 59 h 152"/>
                <a:gd name="T100" fmla="*/ 18 w 208"/>
                <a:gd name="T101" fmla="*/ 50 h 152"/>
                <a:gd name="T102" fmla="*/ 34 w 208"/>
                <a:gd name="T103" fmla="*/ 46 h 152"/>
                <a:gd name="T104" fmla="*/ 43 w 208"/>
                <a:gd name="T105" fmla="*/ 43 h 152"/>
                <a:gd name="T106" fmla="*/ 47 w 208"/>
                <a:gd name="T107" fmla="*/ 29 h 152"/>
                <a:gd name="T108" fmla="*/ 58 w 208"/>
                <a:gd name="T109" fmla="*/ 29 h 152"/>
                <a:gd name="T110" fmla="*/ 61 w 208"/>
                <a:gd name="T111" fmla="*/ 20 h 152"/>
                <a:gd name="T112" fmla="*/ 71 w 208"/>
                <a:gd name="T113" fmla="*/ 14 h 152"/>
                <a:gd name="T114" fmla="*/ 78 w 208"/>
                <a:gd name="T115" fmla="*/ 17 h 152"/>
                <a:gd name="T116" fmla="*/ 81 w 208"/>
                <a:gd name="T117" fmla="*/ 19 h 152"/>
                <a:gd name="T118" fmla="*/ 83 w 208"/>
                <a:gd name="T119" fmla="*/ 16 h 152"/>
                <a:gd name="T120" fmla="*/ 92 w 208"/>
                <a:gd name="T121" fmla="*/ 9 h 152"/>
                <a:gd name="T122" fmla="*/ 98 w 208"/>
                <a:gd name="T123" fmla="*/ 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8" h="152">
                  <a:moveTo>
                    <a:pt x="121" y="6"/>
                  </a:moveTo>
                  <a:cubicBezTo>
                    <a:pt x="121" y="8"/>
                    <a:pt x="121" y="10"/>
                    <a:pt x="121" y="12"/>
                  </a:cubicBezTo>
                  <a:cubicBezTo>
                    <a:pt x="120" y="12"/>
                    <a:pt x="119" y="12"/>
                    <a:pt x="117" y="12"/>
                  </a:cubicBezTo>
                  <a:cubicBezTo>
                    <a:pt x="119" y="14"/>
                    <a:pt x="118" y="15"/>
                    <a:pt x="116" y="15"/>
                  </a:cubicBezTo>
                  <a:cubicBezTo>
                    <a:pt x="118" y="17"/>
                    <a:pt x="116" y="17"/>
                    <a:pt x="116" y="20"/>
                  </a:cubicBezTo>
                  <a:cubicBezTo>
                    <a:pt x="117" y="22"/>
                    <a:pt x="119" y="23"/>
                    <a:pt x="122" y="22"/>
                  </a:cubicBezTo>
                  <a:cubicBezTo>
                    <a:pt x="123" y="28"/>
                    <a:pt x="131" y="26"/>
                    <a:pt x="131" y="31"/>
                  </a:cubicBezTo>
                  <a:cubicBezTo>
                    <a:pt x="135" y="31"/>
                    <a:pt x="138" y="31"/>
                    <a:pt x="140" y="33"/>
                  </a:cubicBezTo>
                  <a:cubicBezTo>
                    <a:pt x="142" y="32"/>
                    <a:pt x="140" y="27"/>
                    <a:pt x="145" y="29"/>
                  </a:cubicBezTo>
                  <a:cubicBezTo>
                    <a:pt x="144" y="28"/>
                    <a:pt x="143" y="25"/>
                    <a:pt x="145" y="25"/>
                  </a:cubicBezTo>
                  <a:cubicBezTo>
                    <a:pt x="147" y="25"/>
                    <a:pt x="145" y="23"/>
                    <a:pt x="145" y="21"/>
                  </a:cubicBezTo>
                  <a:cubicBezTo>
                    <a:pt x="145" y="21"/>
                    <a:pt x="146" y="21"/>
                    <a:pt x="146" y="20"/>
                  </a:cubicBezTo>
                  <a:cubicBezTo>
                    <a:pt x="146" y="19"/>
                    <a:pt x="148" y="17"/>
                    <a:pt x="148" y="15"/>
                  </a:cubicBezTo>
                  <a:cubicBezTo>
                    <a:pt x="147" y="14"/>
                    <a:pt x="146" y="12"/>
                    <a:pt x="148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1" y="7"/>
                    <a:pt x="150" y="3"/>
                    <a:pt x="151" y="2"/>
                  </a:cubicBezTo>
                  <a:cubicBezTo>
                    <a:pt x="154" y="2"/>
                    <a:pt x="152" y="6"/>
                    <a:pt x="154" y="7"/>
                  </a:cubicBezTo>
                  <a:cubicBezTo>
                    <a:pt x="155" y="7"/>
                    <a:pt x="155" y="7"/>
                    <a:pt x="155" y="7"/>
                  </a:cubicBezTo>
                  <a:cubicBezTo>
                    <a:pt x="156" y="9"/>
                    <a:pt x="157" y="12"/>
                    <a:pt x="158" y="14"/>
                  </a:cubicBezTo>
                  <a:cubicBezTo>
                    <a:pt x="159" y="16"/>
                    <a:pt x="162" y="17"/>
                    <a:pt x="161" y="20"/>
                  </a:cubicBezTo>
                  <a:cubicBezTo>
                    <a:pt x="165" y="17"/>
                    <a:pt x="162" y="22"/>
                    <a:pt x="166" y="21"/>
                  </a:cubicBezTo>
                  <a:cubicBezTo>
                    <a:pt x="166" y="24"/>
                    <a:pt x="166" y="27"/>
                    <a:pt x="168" y="29"/>
                  </a:cubicBezTo>
                  <a:cubicBezTo>
                    <a:pt x="170" y="31"/>
                    <a:pt x="168" y="33"/>
                    <a:pt x="169" y="38"/>
                  </a:cubicBezTo>
                  <a:cubicBezTo>
                    <a:pt x="172" y="34"/>
                    <a:pt x="170" y="37"/>
                    <a:pt x="174" y="38"/>
                  </a:cubicBezTo>
                  <a:cubicBezTo>
                    <a:pt x="174" y="40"/>
                    <a:pt x="173" y="40"/>
                    <a:pt x="173" y="41"/>
                  </a:cubicBezTo>
                  <a:cubicBezTo>
                    <a:pt x="175" y="43"/>
                    <a:pt x="178" y="43"/>
                    <a:pt x="178" y="48"/>
                  </a:cubicBezTo>
                  <a:cubicBezTo>
                    <a:pt x="179" y="48"/>
                    <a:pt x="181" y="47"/>
                    <a:pt x="182" y="48"/>
                  </a:cubicBezTo>
                  <a:cubicBezTo>
                    <a:pt x="182" y="48"/>
                    <a:pt x="181" y="50"/>
                    <a:pt x="182" y="50"/>
                  </a:cubicBezTo>
                  <a:cubicBezTo>
                    <a:pt x="182" y="51"/>
                    <a:pt x="184" y="50"/>
                    <a:pt x="184" y="50"/>
                  </a:cubicBezTo>
                  <a:cubicBezTo>
                    <a:pt x="186" y="52"/>
                    <a:pt x="185" y="56"/>
                    <a:pt x="189" y="55"/>
                  </a:cubicBezTo>
                  <a:cubicBezTo>
                    <a:pt x="189" y="58"/>
                    <a:pt x="191" y="62"/>
                    <a:pt x="193" y="64"/>
                  </a:cubicBezTo>
                  <a:cubicBezTo>
                    <a:pt x="194" y="65"/>
                    <a:pt x="194" y="67"/>
                    <a:pt x="195" y="68"/>
                  </a:cubicBezTo>
                  <a:cubicBezTo>
                    <a:pt x="196" y="68"/>
                    <a:pt x="198" y="67"/>
                    <a:pt x="198" y="68"/>
                  </a:cubicBezTo>
                  <a:cubicBezTo>
                    <a:pt x="198" y="68"/>
                    <a:pt x="198" y="70"/>
                    <a:pt x="198" y="70"/>
                  </a:cubicBezTo>
                  <a:cubicBezTo>
                    <a:pt x="199" y="71"/>
                    <a:pt x="201" y="71"/>
                    <a:pt x="201" y="70"/>
                  </a:cubicBezTo>
                  <a:cubicBezTo>
                    <a:pt x="203" y="73"/>
                    <a:pt x="201" y="76"/>
                    <a:pt x="206" y="75"/>
                  </a:cubicBezTo>
                  <a:cubicBezTo>
                    <a:pt x="203" y="79"/>
                    <a:pt x="206" y="84"/>
                    <a:pt x="207" y="89"/>
                  </a:cubicBezTo>
                  <a:cubicBezTo>
                    <a:pt x="207" y="92"/>
                    <a:pt x="205" y="95"/>
                    <a:pt x="208" y="97"/>
                  </a:cubicBezTo>
                  <a:cubicBezTo>
                    <a:pt x="206" y="99"/>
                    <a:pt x="206" y="100"/>
                    <a:pt x="206" y="105"/>
                  </a:cubicBezTo>
                  <a:cubicBezTo>
                    <a:pt x="206" y="105"/>
                    <a:pt x="203" y="106"/>
                    <a:pt x="204" y="107"/>
                  </a:cubicBezTo>
                  <a:cubicBezTo>
                    <a:pt x="206" y="107"/>
                    <a:pt x="206" y="107"/>
                    <a:pt x="206" y="107"/>
                  </a:cubicBezTo>
                  <a:cubicBezTo>
                    <a:pt x="205" y="107"/>
                    <a:pt x="205" y="110"/>
                    <a:pt x="204" y="111"/>
                  </a:cubicBezTo>
                  <a:cubicBezTo>
                    <a:pt x="202" y="112"/>
                    <a:pt x="202" y="112"/>
                    <a:pt x="202" y="112"/>
                  </a:cubicBezTo>
                  <a:cubicBezTo>
                    <a:pt x="201" y="113"/>
                    <a:pt x="204" y="115"/>
                    <a:pt x="202" y="118"/>
                  </a:cubicBezTo>
                  <a:cubicBezTo>
                    <a:pt x="199" y="118"/>
                    <a:pt x="200" y="121"/>
                    <a:pt x="197" y="121"/>
                  </a:cubicBezTo>
                  <a:cubicBezTo>
                    <a:pt x="197" y="123"/>
                    <a:pt x="196" y="125"/>
                    <a:pt x="194" y="124"/>
                  </a:cubicBezTo>
                  <a:cubicBezTo>
                    <a:pt x="195" y="130"/>
                    <a:pt x="192" y="131"/>
                    <a:pt x="193" y="136"/>
                  </a:cubicBezTo>
                  <a:cubicBezTo>
                    <a:pt x="188" y="135"/>
                    <a:pt x="189" y="140"/>
                    <a:pt x="188" y="143"/>
                  </a:cubicBezTo>
                  <a:cubicBezTo>
                    <a:pt x="186" y="143"/>
                    <a:pt x="184" y="143"/>
                    <a:pt x="184" y="145"/>
                  </a:cubicBezTo>
                  <a:cubicBezTo>
                    <a:pt x="184" y="147"/>
                    <a:pt x="179" y="147"/>
                    <a:pt x="177" y="148"/>
                  </a:cubicBezTo>
                  <a:cubicBezTo>
                    <a:pt x="176" y="149"/>
                    <a:pt x="175" y="150"/>
                    <a:pt x="174" y="151"/>
                  </a:cubicBezTo>
                  <a:cubicBezTo>
                    <a:pt x="173" y="151"/>
                    <a:pt x="171" y="150"/>
                    <a:pt x="172" y="152"/>
                  </a:cubicBezTo>
                  <a:cubicBezTo>
                    <a:pt x="169" y="151"/>
                    <a:pt x="167" y="148"/>
                    <a:pt x="164" y="147"/>
                  </a:cubicBezTo>
                  <a:cubicBezTo>
                    <a:pt x="161" y="146"/>
                    <a:pt x="162" y="149"/>
                    <a:pt x="161" y="150"/>
                  </a:cubicBezTo>
                  <a:cubicBezTo>
                    <a:pt x="159" y="151"/>
                    <a:pt x="154" y="149"/>
                    <a:pt x="153" y="152"/>
                  </a:cubicBezTo>
                  <a:cubicBezTo>
                    <a:pt x="148" y="150"/>
                    <a:pt x="145" y="146"/>
                    <a:pt x="139" y="146"/>
                  </a:cubicBezTo>
                  <a:cubicBezTo>
                    <a:pt x="140" y="144"/>
                    <a:pt x="140" y="143"/>
                    <a:pt x="139" y="139"/>
                  </a:cubicBezTo>
                  <a:cubicBezTo>
                    <a:pt x="138" y="139"/>
                    <a:pt x="138" y="140"/>
                    <a:pt x="137" y="138"/>
                  </a:cubicBezTo>
                  <a:cubicBezTo>
                    <a:pt x="137" y="137"/>
                    <a:pt x="137" y="137"/>
                    <a:pt x="137" y="137"/>
                  </a:cubicBezTo>
                  <a:cubicBezTo>
                    <a:pt x="137" y="136"/>
                    <a:pt x="134" y="135"/>
                    <a:pt x="136" y="134"/>
                  </a:cubicBezTo>
                  <a:cubicBezTo>
                    <a:pt x="135" y="133"/>
                    <a:pt x="130" y="131"/>
                    <a:pt x="130" y="133"/>
                  </a:cubicBezTo>
                  <a:cubicBezTo>
                    <a:pt x="128" y="132"/>
                    <a:pt x="128" y="128"/>
                    <a:pt x="126" y="127"/>
                  </a:cubicBezTo>
                  <a:cubicBezTo>
                    <a:pt x="126" y="124"/>
                    <a:pt x="127" y="124"/>
                    <a:pt x="127" y="122"/>
                  </a:cubicBezTo>
                  <a:cubicBezTo>
                    <a:pt x="126" y="120"/>
                    <a:pt x="125" y="121"/>
                    <a:pt x="121" y="121"/>
                  </a:cubicBezTo>
                  <a:cubicBezTo>
                    <a:pt x="118" y="122"/>
                    <a:pt x="119" y="127"/>
                    <a:pt x="114" y="126"/>
                  </a:cubicBezTo>
                  <a:cubicBezTo>
                    <a:pt x="115" y="121"/>
                    <a:pt x="110" y="122"/>
                    <a:pt x="111" y="117"/>
                  </a:cubicBezTo>
                  <a:cubicBezTo>
                    <a:pt x="108" y="117"/>
                    <a:pt x="107" y="115"/>
                    <a:pt x="103" y="116"/>
                  </a:cubicBezTo>
                  <a:cubicBezTo>
                    <a:pt x="103" y="114"/>
                    <a:pt x="105" y="115"/>
                    <a:pt x="106" y="114"/>
                  </a:cubicBezTo>
                  <a:cubicBezTo>
                    <a:pt x="103" y="110"/>
                    <a:pt x="100" y="114"/>
                    <a:pt x="93" y="113"/>
                  </a:cubicBezTo>
                  <a:cubicBezTo>
                    <a:pt x="89" y="112"/>
                    <a:pt x="86" y="111"/>
                    <a:pt x="82" y="109"/>
                  </a:cubicBezTo>
                  <a:cubicBezTo>
                    <a:pt x="79" y="110"/>
                    <a:pt x="75" y="110"/>
                    <a:pt x="74" y="113"/>
                  </a:cubicBezTo>
                  <a:cubicBezTo>
                    <a:pt x="73" y="113"/>
                    <a:pt x="71" y="113"/>
                    <a:pt x="69" y="113"/>
                  </a:cubicBezTo>
                  <a:cubicBezTo>
                    <a:pt x="68" y="113"/>
                    <a:pt x="68" y="114"/>
                    <a:pt x="68" y="114"/>
                  </a:cubicBezTo>
                  <a:cubicBezTo>
                    <a:pt x="66" y="115"/>
                    <a:pt x="67" y="112"/>
                    <a:pt x="64" y="116"/>
                  </a:cubicBezTo>
                  <a:cubicBezTo>
                    <a:pt x="64" y="116"/>
                    <a:pt x="63" y="117"/>
                    <a:pt x="63" y="118"/>
                  </a:cubicBezTo>
                  <a:cubicBezTo>
                    <a:pt x="61" y="116"/>
                    <a:pt x="60" y="114"/>
                    <a:pt x="61" y="119"/>
                  </a:cubicBezTo>
                  <a:cubicBezTo>
                    <a:pt x="60" y="119"/>
                    <a:pt x="59" y="118"/>
                    <a:pt x="58" y="118"/>
                  </a:cubicBezTo>
                  <a:cubicBezTo>
                    <a:pt x="56" y="118"/>
                    <a:pt x="58" y="120"/>
                    <a:pt x="58" y="119"/>
                  </a:cubicBezTo>
                  <a:cubicBezTo>
                    <a:pt x="56" y="122"/>
                    <a:pt x="53" y="121"/>
                    <a:pt x="52" y="124"/>
                  </a:cubicBezTo>
                  <a:cubicBezTo>
                    <a:pt x="48" y="122"/>
                    <a:pt x="41" y="124"/>
                    <a:pt x="35" y="123"/>
                  </a:cubicBezTo>
                  <a:cubicBezTo>
                    <a:pt x="34" y="123"/>
                    <a:pt x="35" y="125"/>
                    <a:pt x="34" y="126"/>
                  </a:cubicBezTo>
                  <a:cubicBezTo>
                    <a:pt x="33" y="126"/>
                    <a:pt x="32" y="125"/>
                    <a:pt x="32" y="126"/>
                  </a:cubicBezTo>
                  <a:cubicBezTo>
                    <a:pt x="30" y="126"/>
                    <a:pt x="29" y="126"/>
                    <a:pt x="28" y="127"/>
                  </a:cubicBezTo>
                  <a:cubicBezTo>
                    <a:pt x="24" y="128"/>
                    <a:pt x="18" y="131"/>
                    <a:pt x="10" y="129"/>
                  </a:cubicBezTo>
                  <a:cubicBezTo>
                    <a:pt x="11" y="126"/>
                    <a:pt x="10" y="122"/>
                    <a:pt x="14" y="122"/>
                  </a:cubicBezTo>
                  <a:cubicBezTo>
                    <a:pt x="13" y="120"/>
                    <a:pt x="16" y="116"/>
                    <a:pt x="13" y="116"/>
                  </a:cubicBezTo>
                  <a:cubicBezTo>
                    <a:pt x="9" y="115"/>
                    <a:pt x="14" y="114"/>
                    <a:pt x="13" y="111"/>
                  </a:cubicBezTo>
                  <a:cubicBezTo>
                    <a:pt x="11" y="107"/>
                    <a:pt x="12" y="113"/>
                    <a:pt x="10" y="108"/>
                  </a:cubicBezTo>
                  <a:cubicBezTo>
                    <a:pt x="10" y="108"/>
                    <a:pt x="10" y="106"/>
                    <a:pt x="10" y="105"/>
                  </a:cubicBezTo>
                  <a:cubicBezTo>
                    <a:pt x="8" y="104"/>
                    <a:pt x="10" y="105"/>
                    <a:pt x="10" y="103"/>
                  </a:cubicBezTo>
                  <a:cubicBezTo>
                    <a:pt x="10" y="100"/>
                    <a:pt x="7" y="98"/>
                    <a:pt x="9" y="97"/>
                  </a:cubicBezTo>
                  <a:cubicBezTo>
                    <a:pt x="9" y="95"/>
                    <a:pt x="7" y="96"/>
                    <a:pt x="6" y="95"/>
                  </a:cubicBezTo>
                  <a:cubicBezTo>
                    <a:pt x="6" y="95"/>
                    <a:pt x="6" y="93"/>
                    <a:pt x="6" y="93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3" y="88"/>
                    <a:pt x="6" y="89"/>
                    <a:pt x="5" y="87"/>
                  </a:cubicBezTo>
                  <a:cubicBezTo>
                    <a:pt x="5" y="85"/>
                    <a:pt x="2" y="84"/>
                    <a:pt x="3" y="82"/>
                  </a:cubicBezTo>
                  <a:cubicBezTo>
                    <a:pt x="6" y="82"/>
                    <a:pt x="4" y="77"/>
                    <a:pt x="6" y="77"/>
                  </a:cubicBezTo>
                  <a:cubicBezTo>
                    <a:pt x="7" y="75"/>
                    <a:pt x="4" y="76"/>
                    <a:pt x="4" y="75"/>
                  </a:cubicBezTo>
                  <a:cubicBezTo>
                    <a:pt x="3" y="74"/>
                    <a:pt x="5" y="71"/>
                    <a:pt x="1" y="72"/>
                  </a:cubicBezTo>
                  <a:cubicBezTo>
                    <a:pt x="0" y="66"/>
                    <a:pt x="3" y="63"/>
                    <a:pt x="4" y="59"/>
                  </a:cubicBezTo>
                  <a:cubicBezTo>
                    <a:pt x="5" y="61"/>
                    <a:pt x="10" y="60"/>
                    <a:pt x="10" y="56"/>
                  </a:cubicBezTo>
                  <a:cubicBezTo>
                    <a:pt x="10" y="54"/>
                    <a:pt x="18" y="56"/>
                    <a:pt x="18" y="50"/>
                  </a:cubicBezTo>
                  <a:cubicBezTo>
                    <a:pt x="25" y="51"/>
                    <a:pt x="28" y="48"/>
                    <a:pt x="34" y="48"/>
                  </a:cubicBezTo>
                  <a:cubicBezTo>
                    <a:pt x="36" y="48"/>
                    <a:pt x="34" y="46"/>
                    <a:pt x="34" y="46"/>
                  </a:cubicBezTo>
                  <a:cubicBezTo>
                    <a:pt x="36" y="44"/>
                    <a:pt x="40" y="46"/>
                    <a:pt x="40" y="41"/>
                  </a:cubicBezTo>
                  <a:cubicBezTo>
                    <a:pt x="41" y="42"/>
                    <a:pt x="42" y="43"/>
                    <a:pt x="43" y="43"/>
                  </a:cubicBezTo>
                  <a:cubicBezTo>
                    <a:pt x="46" y="43"/>
                    <a:pt x="42" y="37"/>
                    <a:pt x="47" y="39"/>
                  </a:cubicBezTo>
                  <a:cubicBezTo>
                    <a:pt x="46" y="34"/>
                    <a:pt x="46" y="34"/>
                    <a:pt x="47" y="29"/>
                  </a:cubicBezTo>
                  <a:cubicBezTo>
                    <a:pt x="50" y="29"/>
                    <a:pt x="52" y="30"/>
                    <a:pt x="54" y="31"/>
                  </a:cubicBezTo>
                  <a:cubicBezTo>
                    <a:pt x="56" y="30"/>
                    <a:pt x="56" y="28"/>
                    <a:pt x="58" y="29"/>
                  </a:cubicBezTo>
                  <a:cubicBezTo>
                    <a:pt x="56" y="26"/>
                    <a:pt x="61" y="24"/>
                    <a:pt x="58" y="24"/>
                  </a:cubicBezTo>
                  <a:cubicBezTo>
                    <a:pt x="59" y="22"/>
                    <a:pt x="61" y="22"/>
                    <a:pt x="61" y="20"/>
                  </a:cubicBezTo>
                  <a:cubicBezTo>
                    <a:pt x="64" y="21"/>
                    <a:pt x="62" y="16"/>
                    <a:pt x="67" y="17"/>
                  </a:cubicBezTo>
                  <a:cubicBezTo>
                    <a:pt x="68" y="16"/>
                    <a:pt x="69" y="15"/>
                    <a:pt x="71" y="14"/>
                  </a:cubicBezTo>
                  <a:cubicBezTo>
                    <a:pt x="72" y="15"/>
                    <a:pt x="74" y="15"/>
                    <a:pt x="77" y="15"/>
                  </a:cubicBezTo>
                  <a:cubicBezTo>
                    <a:pt x="74" y="17"/>
                    <a:pt x="77" y="16"/>
                    <a:pt x="78" y="17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9" y="19"/>
                    <a:pt x="80" y="18"/>
                    <a:pt x="81" y="19"/>
                  </a:cubicBezTo>
                  <a:cubicBezTo>
                    <a:pt x="81" y="19"/>
                    <a:pt x="82" y="22"/>
                    <a:pt x="86" y="21"/>
                  </a:cubicBezTo>
                  <a:cubicBezTo>
                    <a:pt x="87" y="22"/>
                    <a:pt x="86" y="15"/>
                    <a:pt x="83" y="16"/>
                  </a:cubicBezTo>
                  <a:cubicBezTo>
                    <a:pt x="84" y="15"/>
                    <a:pt x="86" y="14"/>
                    <a:pt x="87" y="14"/>
                  </a:cubicBezTo>
                  <a:cubicBezTo>
                    <a:pt x="87" y="10"/>
                    <a:pt x="89" y="9"/>
                    <a:pt x="92" y="9"/>
                  </a:cubicBezTo>
                  <a:cubicBezTo>
                    <a:pt x="92" y="6"/>
                    <a:pt x="93" y="5"/>
                    <a:pt x="96" y="5"/>
                  </a:cubicBezTo>
                  <a:cubicBezTo>
                    <a:pt x="94" y="9"/>
                    <a:pt x="95" y="6"/>
                    <a:pt x="98" y="6"/>
                  </a:cubicBezTo>
                  <a:cubicBezTo>
                    <a:pt x="104" y="0"/>
                    <a:pt x="114" y="6"/>
                    <a:pt x="121" y="6"/>
                  </a:cubicBez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/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8" name="组合 107"/>
          <p:cNvGrpSpPr>
            <a:grpSpLocks/>
          </p:cNvGrpSpPr>
          <p:nvPr/>
        </p:nvGrpSpPr>
        <p:grpSpPr bwMode="auto">
          <a:xfrm>
            <a:off x="7494177" y="4311017"/>
            <a:ext cx="546945" cy="2056782"/>
            <a:chOff x="5191971" y="2814541"/>
            <a:chExt cx="389018" cy="1462660"/>
          </a:xfrm>
        </p:grpSpPr>
        <p:sp>
          <p:nvSpPr>
            <p:cNvPr id="109" name="任意多边形 108"/>
            <p:cNvSpPr/>
            <p:nvPr/>
          </p:nvSpPr>
          <p:spPr>
            <a:xfrm>
              <a:off x="5399964" y="2885978"/>
              <a:ext cx="46045" cy="1109646"/>
            </a:xfrm>
            <a:custGeom>
              <a:avLst/>
              <a:gdLst>
                <a:gd name="connsiteX0" fmla="*/ 0 w 0"/>
                <a:gd name="connsiteY0" fmla="*/ 1457325 h 1457325"/>
                <a:gd name="connsiteX1" fmla="*/ 0 w 0"/>
                <a:gd name="connsiteY1" fmla="*/ 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57325">
                  <a:moveTo>
                    <a:pt x="0" y="1457325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0" name="椭圆 109"/>
            <p:cNvSpPr/>
            <p:nvPr/>
          </p:nvSpPr>
          <p:spPr>
            <a:xfrm>
              <a:off x="5366622" y="2814541"/>
              <a:ext cx="63509" cy="6508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6668" name="组合 110"/>
            <p:cNvGrpSpPr>
              <a:grpSpLocks/>
            </p:cNvGrpSpPr>
            <p:nvPr/>
          </p:nvGrpSpPr>
          <p:grpSpPr bwMode="auto">
            <a:xfrm>
              <a:off x="5191971" y="3995263"/>
              <a:ext cx="389018" cy="281938"/>
              <a:chOff x="5191971" y="3995263"/>
              <a:chExt cx="389018" cy="281938"/>
            </a:xfrm>
          </p:grpSpPr>
          <p:sp>
            <p:nvSpPr>
              <p:cNvPr id="26669" name="Freeform 271"/>
              <p:cNvSpPr>
                <a:spLocks/>
              </p:cNvSpPr>
              <p:nvPr/>
            </p:nvSpPr>
            <p:spPr bwMode="auto">
              <a:xfrm>
                <a:off x="5226358" y="3995263"/>
                <a:ext cx="348932" cy="281938"/>
              </a:xfrm>
              <a:custGeom>
                <a:avLst/>
                <a:gdLst>
                  <a:gd name="T0" fmla="*/ 5583 w 125"/>
                  <a:gd name="T1" fmla="*/ 117242 h 101"/>
                  <a:gd name="T2" fmla="*/ 0 w 125"/>
                  <a:gd name="T3" fmla="*/ 117242 h 101"/>
                  <a:gd name="T4" fmla="*/ 0 w 125"/>
                  <a:gd name="T5" fmla="*/ 281938 h 101"/>
                  <a:gd name="T6" fmla="*/ 348932 w 125"/>
                  <a:gd name="T7" fmla="*/ 281938 h 101"/>
                  <a:gd name="T8" fmla="*/ 348932 w 125"/>
                  <a:gd name="T9" fmla="*/ 117242 h 101"/>
                  <a:gd name="T10" fmla="*/ 348932 w 125"/>
                  <a:gd name="T11" fmla="*/ 117242 h 101"/>
                  <a:gd name="T12" fmla="*/ 175862 w 125"/>
                  <a:gd name="T13" fmla="*/ 0 h 101"/>
                  <a:gd name="T14" fmla="*/ 5583 w 125"/>
                  <a:gd name="T15" fmla="*/ 117242 h 10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5" h="101">
                    <a:moveTo>
                      <a:pt x="2" y="42"/>
                    </a:moveTo>
                    <a:lnTo>
                      <a:pt x="0" y="42"/>
                    </a:lnTo>
                    <a:lnTo>
                      <a:pt x="0" y="101"/>
                    </a:lnTo>
                    <a:lnTo>
                      <a:pt x="125" y="101"/>
                    </a:lnTo>
                    <a:lnTo>
                      <a:pt x="125" y="42"/>
                    </a:lnTo>
                    <a:lnTo>
                      <a:pt x="63" y="0"/>
                    </a:lnTo>
                    <a:lnTo>
                      <a:pt x="2" y="42"/>
                    </a:lnTo>
                    <a:close/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670" name="矩形 112"/>
              <p:cNvSpPr>
                <a:spLocks noChangeArrowheads="1"/>
              </p:cNvSpPr>
              <p:nvPr/>
            </p:nvSpPr>
            <p:spPr bwMode="auto">
              <a:xfrm>
                <a:off x="5191971" y="4048335"/>
                <a:ext cx="389018" cy="2195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406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69%</a:t>
                </a:r>
                <a:endParaRPr lang="zh-CN" altLang="en-US" sz="1406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14" name="矩形 113"/>
          <p:cNvSpPr>
            <a:spLocks noChangeArrowheads="1"/>
          </p:cNvSpPr>
          <p:nvPr/>
        </p:nvSpPr>
        <p:spPr bwMode="auto">
          <a:xfrm>
            <a:off x="7503112" y="3978405"/>
            <a:ext cx="474810" cy="30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0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zh-CN" altLang="en-US" sz="3375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5" name="组合 114"/>
          <p:cNvGrpSpPr>
            <a:grpSpLocks/>
          </p:cNvGrpSpPr>
          <p:nvPr/>
        </p:nvGrpSpPr>
        <p:grpSpPr bwMode="auto">
          <a:xfrm>
            <a:off x="2886711" y="3732852"/>
            <a:ext cx="546945" cy="2056782"/>
            <a:chOff x="5191971" y="2814541"/>
            <a:chExt cx="389018" cy="1462660"/>
          </a:xfrm>
        </p:grpSpPr>
        <p:sp>
          <p:nvSpPr>
            <p:cNvPr id="116" name="任意多边形 115"/>
            <p:cNvSpPr/>
            <p:nvPr/>
          </p:nvSpPr>
          <p:spPr>
            <a:xfrm>
              <a:off x="5399964" y="2885977"/>
              <a:ext cx="46045" cy="1109647"/>
            </a:xfrm>
            <a:custGeom>
              <a:avLst/>
              <a:gdLst>
                <a:gd name="connsiteX0" fmla="*/ 0 w 0"/>
                <a:gd name="connsiteY0" fmla="*/ 1457325 h 1457325"/>
                <a:gd name="connsiteX1" fmla="*/ 0 w 0"/>
                <a:gd name="connsiteY1" fmla="*/ 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57325">
                  <a:moveTo>
                    <a:pt x="0" y="1457325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5366622" y="2814541"/>
              <a:ext cx="63509" cy="650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6663" name="组合 117"/>
            <p:cNvGrpSpPr>
              <a:grpSpLocks/>
            </p:cNvGrpSpPr>
            <p:nvPr/>
          </p:nvGrpSpPr>
          <p:grpSpPr bwMode="auto">
            <a:xfrm>
              <a:off x="5191971" y="3995263"/>
              <a:ext cx="389018" cy="281938"/>
              <a:chOff x="5191971" y="3995263"/>
              <a:chExt cx="389018" cy="281938"/>
            </a:xfrm>
          </p:grpSpPr>
          <p:sp>
            <p:nvSpPr>
              <p:cNvPr id="26664" name="Freeform 271"/>
              <p:cNvSpPr>
                <a:spLocks/>
              </p:cNvSpPr>
              <p:nvPr/>
            </p:nvSpPr>
            <p:spPr bwMode="auto">
              <a:xfrm>
                <a:off x="5226358" y="3995263"/>
                <a:ext cx="348932" cy="281938"/>
              </a:xfrm>
              <a:custGeom>
                <a:avLst/>
                <a:gdLst>
                  <a:gd name="T0" fmla="*/ 5583 w 125"/>
                  <a:gd name="T1" fmla="*/ 117242 h 101"/>
                  <a:gd name="T2" fmla="*/ 0 w 125"/>
                  <a:gd name="T3" fmla="*/ 117242 h 101"/>
                  <a:gd name="T4" fmla="*/ 0 w 125"/>
                  <a:gd name="T5" fmla="*/ 281938 h 101"/>
                  <a:gd name="T6" fmla="*/ 348932 w 125"/>
                  <a:gd name="T7" fmla="*/ 281938 h 101"/>
                  <a:gd name="T8" fmla="*/ 348932 w 125"/>
                  <a:gd name="T9" fmla="*/ 117242 h 101"/>
                  <a:gd name="T10" fmla="*/ 348932 w 125"/>
                  <a:gd name="T11" fmla="*/ 117242 h 101"/>
                  <a:gd name="T12" fmla="*/ 175862 w 125"/>
                  <a:gd name="T13" fmla="*/ 0 h 101"/>
                  <a:gd name="T14" fmla="*/ 5583 w 125"/>
                  <a:gd name="T15" fmla="*/ 117242 h 10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5" h="101">
                    <a:moveTo>
                      <a:pt x="2" y="42"/>
                    </a:moveTo>
                    <a:lnTo>
                      <a:pt x="0" y="42"/>
                    </a:lnTo>
                    <a:lnTo>
                      <a:pt x="0" y="101"/>
                    </a:lnTo>
                    <a:lnTo>
                      <a:pt x="125" y="101"/>
                    </a:lnTo>
                    <a:lnTo>
                      <a:pt x="125" y="42"/>
                    </a:lnTo>
                    <a:lnTo>
                      <a:pt x="63" y="0"/>
                    </a:lnTo>
                    <a:lnTo>
                      <a:pt x="2" y="42"/>
                    </a:lnTo>
                    <a:close/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6665" name="矩形 119"/>
              <p:cNvSpPr>
                <a:spLocks noChangeArrowheads="1"/>
              </p:cNvSpPr>
              <p:nvPr/>
            </p:nvSpPr>
            <p:spPr bwMode="auto">
              <a:xfrm>
                <a:off x="5191971" y="4048335"/>
                <a:ext cx="389018" cy="2195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406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69%</a:t>
                </a:r>
                <a:endParaRPr lang="zh-CN" altLang="en-US" sz="1406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21" name="矩形 120"/>
          <p:cNvSpPr>
            <a:spLocks noChangeArrowheads="1"/>
          </p:cNvSpPr>
          <p:nvPr/>
        </p:nvSpPr>
        <p:spPr bwMode="auto">
          <a:xfrm>
            <a:off x="2906807" y="3400238"/>
            <a:ext cx="474810" cy="30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0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zh-CN" altLang="en-US" sz="3375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2" name="组合 121"/>
          <p:cNvGrpSpPr>
            <a:grpSpLocks/>
          </p:cNvGrpSpPr>
          <p:nvPr/>
        </p:nvGrpSpPr>
        <p:grpSpPr bwMode="auto">
          <a:xfrm>
            <a:off x="9342521" y="3423009"/>
            <a:ext cx="546945" cy="2055947"/>
            <a:chOff x="5191971" y="2814541"/>
            <a:chExt cx="389018" cy="1462066"/>
          </a:xfrm>
        </p:grpSpPr>
        <p:sp>
          <p:nvSpPr>
            <p:cNvPr id="123" name="任意多边形 122"/>
            <p:cNvSpPr/>
            <p:nvPr/>
          </p:nvSpPr>
          <p:spPr>
            <a:xfrm>
              <a:off x="5399964" y="2885977"/>
              <a:ext cx="46045" cy="1109647"/>
            </a:xfrm>
            <a:custGeom>
              <a:avLst/>
              <a:gdLst>
                <a:gd name="connsiteX0" fmla="*/ 0 w 0"/>
                <a:gd name="connsiteY0" fmla="*/ 1457325 h 1457325"/>
                <a:gd name="connsiteX1" fmla="*/ 0 w 0"/>
                <a:gd name="connsiteY1" fmla="*/ 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57325">
                  <a:moveTo>
                    <a:pt x="0" y="1457325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>
              <a:off x="5366622" y="2814541"/>
              <a:ext cx="63509" cy="650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6658" name="组合 124"/>
            <p:cNvGrpSpPr>
              <a:grpSpLocks/>
            </p:cNvGrpSpPr>
            <p:nvPr/>
          </p:nvGrpSpPr>
          <p:grpSpPr bwMode="auto">
            <a:xfrm>
              <a:off x="5191971" y="3995624"/>
              <a:ext cx="389018" cy="280983"/>
              <a:chOff x="5191971" y="3995624"/>
              <a:chExt cx="389018" cy="280983"/>
            </a:xfrm>
          </p:grpSpPr>
          <p:sp>
            <p:nvSpPr>
              <p:cNvPr id="126" name="Freeform 271"/>
              <p:cNvSpPr>
                <a:spLocks/>
              </p:cNvSpPr>
              <p:nvPr/>
            </p:nvSpPr>
            <p:spPr bwMode="auto">
              <a:xfrm>
                <a:off x="5226901" y="3995624"/>
                <a:ext cx="347713" cy="280983"/>
              </a:xfrm>
              <a:custGeom>
                <a:avLst/>
                <a:gdLst>
                  <a:gd name="T0" fmla="*/ 2 w 125"/>
                  <a:gd name="T1" fmla="*/ 42 h 101"/>
                  <a:gd name="T2" fmla="*/ 0 w 125"/>
                  <a:gd name="T3" fmla="*/ 42 h 101"/>
                  <a:gd name="T4" fmla="*/ 0 w 125"/>
                  <a:gd name="T5" fmla="*/ 101 h 101"/>
                  <a:gd name="T6" fmla="*/ 125 w 125"/>
                  <a:gd name="T7" fmla="*/ 101 h 101"/>
                  <a:gd name="T8" fmla="*/ 125 w 125"/>
                  <a:gd name="T9" fmla="*/ 42 h 101"/>
                  <a:gd name="T10" fmla="*/ 125 w 125"/>
                  <a:gd name="T11" fmla="*/ 42 h 101"/>
                  <a:gd name="T12" fmla="*/ 63 w 125"/>
                  <a:gd name="T13" fmla="*/ 0 h 101"/>
                  <a:gd name="T14" fmla="*/ 2 w 125"/>
                  <a:gd name="T15" fmla="*/ 4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" h="101">
                    <a:moveTo>
                      <a:pt x="2" y="42"/>
                    </a:moveTo>
                    <a:lnTo>
                      <a:pt x="0" y="42"/>
                    </a:lnTo>
                    <a:lnTo>
                      <a:pt x="0" y="101"/>
                    </a:lnTo>
                    <a:lnTo>
                      <a:pt x="125" y="101"/>
                    </a:lnTo>
                    <a:lnTo>
                      <a:pt x="125" y="42"/>
                    </a:lnTo>
                    <a:lnTo>
                      <a:pt x="125" y="42"/>
                    </a:lnTo>
                    <a:lnTo>
                      <a:pt x="63" y="0"/>
                    </a:lnTo>
                    <a:lnTo>
                      <a:pt x="2" y="42"/>
                    </a:lnTo>
                    <a:close/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660" name="矩形 126"/>
              <p:cNvSpPr>
                <a:spLocks noChangeArrowheads="1"/>
              </p:cNvSpPr>
              <p:nvPr/>
            </p:nvSpPr>
            <p:spPr bwMode="auto">
              <a:xfrm>
                <a:off x="5191971" y="4048335"/>
                <a:ext cx="389018" cy="2195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406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35%</a:t>
                </a:r>
                <a:endParaRPr lang="zh-CN" altLang="en-US" sz="1406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28" name="组合 127"/>
          <p:cNvGrpSpPr>
            <a:grpSpLocks/>
          </p:cNvGrpSpPr>
          <p:nvPr/>
        </p:nvGrpSpPr>
        <p:grpSpPr bwMode="auto">
          <a:xfrm rot="10800000">
            <a:off x="5471727" y="2248373"/>
            <a:ext cx="546945" cy="2076038"/>
            <a:chOff x="5222119" y="2814541"/>
            <a:chExt cx="389018" cy="1476354"/>
          </a:xfrm>
        </p:grpSpPr>
        <p:sp>
          <p:nvSpPr>
            <p:cNvPr id="129" name="任意多边形 128"/>
            <p:cNvSpPr/>
            <p:nvPr/>
          </p:nvSpPr>
          <p:spPr>
            <a:xfrm>
              <a:off x="5401556" y="2885977"/>
              <a:ext cx="46045" cy="1109647"/>
            </a:xfrm>
            <a:custGeom>
              <a:avLst/>
              <a:gdLst>
                <a:gd name="connsiteX0" fmla="*/ 0 w 0"/>
                <a:gd name="connsiteY0" fmla="*/ 1457325 h 1457325"/>
                <a:gd name="connsiteX1" fmla="*/ 0 w 0"/>
                <a:gd name="connsiteY1" fmla="*/ 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57325">
                  <a:moveTo>
                    <a:pt x="0" y="1457325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5366626" y="2814541"/>
              <a:ext cx="63509" cy="650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6653" name="组合 130"/>
            <p:cNvGrpSpPr>
              <a:grpSpLocks/>
            </p:cNvGrpSpPr>
            <p:nvPr/>
          </p:nvGrpSpPr>
          <p:grpSpPr bwMode="auto">
            <a:xfrm>
              <a:off x="5222119" y="3995263"/>
              <a:ext cx="389018" cy="295632"/>
              <a:chOff x="5222119" y="3995263"/>
              <a:chExt cx="389018" cy="295632"/>
            </a:xfrm>
          </p:grpSpPr>
          <p:sp>
            <p:nvSpPr>
              <p:cNvPr id="26654" name="Freeform 271"/>
              <p:cNvSpPr>
                <a:spLocks/>
              </p:cNvSpPr>
              <p:nvPr/>
            </p:nvSpPr>
            <p:spPr bwMode="auto">
              <a:xfrm>
                <a:off x="5226358" y="3995263"/>
                <a:ext cx="348932" cy="281938"/>
              </a:xfrm>
              <a:custGeom>
                <a:avLst/>
                <a:gdLst>
                  <a:gd name="T0" fmla="*/ 5583 w 125"/>
                  <a:gd name="T1" fmla="*/ 117242 h 101"/>
                  <a:gd name="T2" fmla="*/ 0 w 125"/>
                  <a:gd name="T3" fmla="*/ 117242 h 101"/>
                  <a:gd name="T4" fmla="*/ 0 w 125"/>
                  <a:gd name="T5" fmla="*/ 281938 h 101"/>
                  <a:gd name="T6" fmla="*/ 348932 w 125"/>
                  <a:gd name="T7" fmla="*/ 281938 h 101"/>
                  <a:gd name="T8" fmla="*/ 348932 w 125"/>
                  <a:gd name="T9" fmla="*/ 117242 h 101"/>
                  <a:gd name="T10" fmla="*/ 348932 w 125"/>
                  <a:gd name="T11" fmla="*/ 117242 h 101"/>
                  <a:gd name="T12" fmla="*/ 175862 w 125"/>
                  <a:gd name="T13" fmla="*/ 0 h 101"/>
                  <a:gd name="T14" fmla="*/ 5583 w 125"/>
                  <a:gd name="T15" fmla="*/ 117242 h 10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5" h="101">
                    <a:moveTo>
                      <a:pt x="2" y="42"/>
                    </a:moveTo>
                    <a:lnTo>
                      <a:pt x="0" y="42"/>
                    </a:lnTo>
                    <a:lnTo>
                      <a:pt x="0" y="101"/>
                    </a:lnTo>
                    <a:lnTo>
                      <a:pt x="125" y="101"/>
                    </a:lnTo>
                    <a:lnTo>
                      <a:pt x="125" y="42"/>
                    </a:lnTo>
                    <a:lnTo>
                      <a:pt x="63" y="0"/>
                    </a:lnTo>
                    <a:lnTo>
                      <a:pt x="2" y="42"/>
                    </a:lnTo>
                    <a:close/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655" name="矩形 132"/>
              <p:cNvSpPr>
                <a:spLocks noChangeArrowheads="1"/>
              </p:cNvSpPr>
              <p:nvPr/>
            </p:nvSpPr>
            <p:spPr bwMode="auto">
              <a:xfrm rot="10800000">
                <a:off x="5222119" y="4071384"/>
                <a:ext cx="389018" cy="2195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406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48%</a:t>
                </a:r>
                <a:endParaRPr lang="zh-CN" altLang="en-US" sz="1406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34" name="组合 133"/>
          <p:cNvGrpSpPr>
            <a:grpSpLocks/>
          </p:cNvGrpSpPr>
          <p:nvPr/>
        </p:nvGrpSpPr>
        <p:grpSpPr bwMode="auto">
          <a:xfrm rot="10800000">
            <a:off x="3777414" y="1888973"/>
            <a:ext cx="546945" cy="2082735"/>
            <a:chOff x="5224500" y="2816130"/>
            <a:chExt cx="389018" cy="1481914"/>
          </a:xfrm>
        </p:grpSpPr>
        <p:sp>
          <p:nvSpPr>
            <p:cNvPr id="135" name="任意多边形 134"/>
            <p:cNvSpPr/>
            <p:nvPr/>
          </p:nvSpPr>
          <p:spPr>
            <a:xfrm>
              <a:off x="5403939" y="2886016"/>
              <a:ext cx="46044" cy="1108656"/>
            </a:xfrm>
            <a:custGeom>
              <a:avLst/>
              <a:gdLst>
                <a:gd name="connsiteX0" fmla="*/ 0 w 0"/>
                <a:gd name="connsiteY0" fmla="*/ 1457325 h 1457325"/>
                <a:gd name="connsiteX1" fmla="*/ 0 w 0"/>
                <a:gd name="connsiteY1" fmla="*/ 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57325">
                  <a:moveTo>
                    <a:pt x="0" y="1457325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6" name="椭圆 135"/>
            <p:cNvSpPr/>
            <p:nvPr/>
          </p:nvSpPr>
          <p:spPr>
            <a:xfrm>
              <a:off x="5367420" y="2816130"/>
              <a:ext cx="65098" cy="6512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6648" name="组合 136"/>
            <p:cNvGrpSpPr>
              <a:grpSpLocks/>
            </p:cNvGrpSpPr>
            <p:nvPr/>
          </p:nvGrpSpPr>
          <p:grpSpPr bwMode="auto">
            <a:xfrm>
              <a:off x="5224500" y="3995263"/>
              <a:ext cx="389018" cy="302781"/>
              <a:chOff x="5224500" y="3995263"/>
              <a:chExt cx="389018" cy="302781"/>
            </a:xfrm>
          </p:grpSpPr>
          <p:sp>
            <p:nvSpPr>
              <p:cNvPr id="26649" name="Freeform 271"/>
              <p:cNvSpPr>
                <a:spLocks/>
              </p:cNvSpPr>
              <p:nvPr/>
            </p:nvSpPr>
            <p:spPr bwMode="auto">
              <a:xfrm>
                <a:off x="5226358" y="3995263"/>
                <a:ext cx="348932" cy="281938"/>
              </a:xfrm>
              <a:custGeom>
                <a:avLst/>
                <a:gdLst>
                  <a:gd name="T0" fmla="*/ 5583 w 125"/>
                  <a:gd name="T1" fmla="*/ 117242 h 101"/>
                  <a:gd name="T2" fmla="*/ 0 w 125"/>
                  <a:gd name="T3" fmla="*/ 117242 h 101"/>
                  <a:gd name="T4" fmla="*/ 0 w 125"/>
                  <a:gd name="T5" fmla="*/ 281938 h 101"/>
                  <a:gd name="T6" fmla="*/ 348932 w 125"/>
                  <a:gd name="T7" fmla="*/ 281938 h 101"/>
                  <a:gd name="T8" fmla="*/ 348932 w 125"/>
                  <a:gd name="T9" fmla="*/ 117242 h 101"/>
                  <a:gd name="T10" fmla="*/ 348932 w 125"/>
                  <a:gd name="T11" fmla="*/ 117242 h 101"/>
                  <a:gd name="T12" fmla="*/ 175862 w 125"/>
                  <a:gd name="T13" fmla="*/ 0 h 101"/>
                  <a:gd name="T14" fmla="*/ 5583 w 125"/>
                  <a:gd name="T15" fmla="*/ 117242 h 10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5" h="101">
                    <a:moveTo>
                      <a:pt x="2" y="42"/>
                    </a:moveTo>
                    <a:lnTo>
                      <a:pt x="0" y="42"/>
                    </a:lnTo>
                    <a:lnTo>
                      <a:pt x="0" y="101"/>
                    </a:lnTo>
                    <a:lnTo>
                      <a:pt x="125" y="101"/>
                    </a:lnTo>
                    <a:lnTo>
                      <a:pt x="125" y="42"/>
                    </a:lnTo>
                    <a:lnTo>
                      <a:pt x="63" y="0"/>
                    </a:lnTo>
                    <a:lnTo>
                      <a:pt x="2" y="42"/>
                    </a:lnTo>
                    <a:close/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650" name="矩形 138"/>
              <p:cNvSpPr>
                <a:spLocks noChangeArrowheads="1"/>
              </p:cNvSpPr>
              <p:nvPr/>
            </p:nvSpPr>
            <p:spPr bwMode="auto">
              <a:xfrm rot="10800000">
                <a:off x="5224500" y="4078415"/>
                <a:ext cx="389018" cy="219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406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36%</a:t>
                </a:r>
                <a:endParaRPr lang="zh-CN" altLang="en-US" sz="1406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0" name="组合 139"/>
          <p:cNvGrpSpPr>
            <a:grpSpLocks/>
          </p:cNvGrpSpPr>
          <p:nvPr/>
        </p:nvGrpSpPr>
        <p:grpSpPr bwMode="auto">
          <a:xfrm rot="10800000">
            <a:off x="8009851" y="1978267"/>
            <a:ext cx="546945" cy="2076038"/>
            <a:chOff x="5217357" y="2816129"/>
            <a:chExt cx="389018" cy="1477150"/>
          </a:xfrm>
        </p:grpSpPr>
        <p:sp>
          <p:nvSpPr>
            <p:cNvPr id="141" name="任意多边形 140"/>
            <p:cNvSpPr/>
            <p:nvPr/>
          </p:nvSpPr>
          <p:spPr>
            <a:xfrm>
              <a:off x="5401556" y="2886015"/>
              <a:ext cx="46045" cy="1108656"/>
            </a:xfrm>
            <a:custGeom>
              <a:avLst/>
              <a:gdLst>
                <a:gd name="connsiteX0" fmla="*/ 0 w 0"/>
                <a:gd name="connsiteY0" fmla="*/ 1457325 h 1457325"/>
                <a:gd name="connsiteX1" fmla="*/ 0 w 0"/>
                <a:gd name="connsiteY1" fmla="*/ 0 h 145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457325">
                  <a:moveTo>
                    <a:pt x="0" y="1457325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>
              <a:off x="5366626" y="2816129"/>
              <a:ext cx="63509" cy="651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6643" name="组合 142"/>
            <p:cNvGrpSpPr>
              <a:grpSpLocks/>
            </p:cNvGrpSpPr>
            <p:nvPr/>
          </p:nvGrpSpPr>
          <p:grpSpPr bwMode="auto">
            <a:xfrm>
              <a:off x="5217357" y="3994672"/>
              <a:ext cx="389018" cy="298607"/>
              <a:chOff x="5217357" y="3994672"/>
              <a:chExt cx="389018" cy="298607"/>
            </a:xfrm>
          </p:grpSpPr>
          <p:sp>
            <p:nvSpPr>
              <p:cNvPr id="144" name="Freeform 271"/>
              <p:cNvSpPr>
                <a:spLocks/>
              </p:cNvSpPr>
              <p:nvPr/>
            </p:nvSpPr>
            <p:spPr bwMode="auto">
              <a:xfrm>
                <a:off x="5228494" y="3994672"/>
                <a:ext cx="347713" cy="282723"/>
              </a:xfrm>
              <a:custGeom>
                <a:avLst/>
                <a:gdLst>
                  <a:gd name="T0" fmla="*/ 2 w 125"/>
                  <a:gd name="T1" fmla="*/ 42 h 101"/>
                  <a:gd name="T2" fmla="*/ 0 w 125"/>
                  <a:gd name="T3" fmla="*/ 42 h 101"/>
                  <a:gd name="T4" fmla="*/ 0 w 125"/>
                  <a:gd name="T5" fmla="*/ 101 h 101"/>
                  <a:gd name="T6" fmla="*/ 125 w 125"/>
                  <a:gd name="T7" fmla="*/ 101 h 101"/>
                  <a:gd name="T8" fmla="*/ 125 w 125"/>
                  <a:gd name="T9" fmla="*/ 42 h 101"/>
                  <a:gd name="T10" fmla="*/ 125 w 125"/>
                  <a:gd name="T11" fmla="*/ 42 h 101"/>
                  <a:gd name="T12" fmla="*/ 63 w 125"/>
                  <a:gd name="T13" fmla="*/ 0 h 101"/>
                  <a:gd name="T14" fmla="*/ 2 w 125"/>
                  <a:gd name="T15" fmla="*/ 4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5" h="101">
                    <a:moveTo>
                      <a:pt x="2" y="42"/>
                    </a:moveTo>
                    <a:lnTo>
                      <a:pt x="0" y="42"/>
                    </a:lnTo>
                    <a:lnTo>
                      <a:pt x="0" y="101"/>
                    </a:lnTo>
                    <a:lnTo>
                      <a:pt x="125" y="101"/>
                    </a:lnTo>
                    <a:lnTo>
                      <a:pt x="125" y="42"/>
                    </a:lnTo>
                    <a:lnTo>
                      <a:pt x="125" y="42"/>
                    </a:lnTo>
                    <a:lnTo>
                      <a:pt x="63" y="0"/>
                    </a:lnTo>
                    <a:lnTo>
                      <a:pt x="2" y="42"/>
                    </a:lnTo>
                    <a:close/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645" name="矩形 144"/>
              <p:cNvSpPr>
                <a:spLocks noChangeArrowheads="1"/>
              </p:cNvSpPr>
              <p:nvPr/>
            </p:nvSpPr>
            <p:spPr bwMode="auto">
              <a:xfrm rot="10800000">
                <a:off x="5217357" y="4073650"/>
                <a:ext cx="389018" cy="2196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406" dirty="0">
                    <a:solidFill>
                      <a:srgbClr val="FFFFF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27%</a:t>
                </a:r>
                <a:endParaRPr lang="zh-CN" altLang="en-US" sz="1406" dirty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46" name="文本框 145"/>
          <p:cNvSpPr txBox="1"/>
          <p:nvPr/>
        </p:nvSpPr>
        <p:spPr bwMode="auto">
          <a:xfrm>
            <a:off x="2351411" y="2701529"/>
            <a:ext cx="164297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844" dirty="0"/>
              <a:t>This is a sample text. Insert your desired text here. Again. This is a dummy text. Enter your own text here.</a:t>
            </a:r>
            <a:endParaRPr lang="zh-CN" altLang="en-US" sz="844" dirty="0"/>
          </a:p>
        </p:txBody>
      </p:sp>
      <p:sp>
        <p:nvSpPr>
          <p:cNvPr id="147" name="矩形 146"/>
          <p:cNvSpPr>
            <a:spLocks noChangeArrowheads="1"/>
          </p:cNvSpPr>
          <p:nvPr/>
        </p:nvSpPr>
        <p:spPr bwMode="auto">
          <a:xfrm>
            <a:off x="5520830" y="4322179"/>
            <a:ext cx="474810" cy="30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0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zh-CN" altLang="en-US" sz="3375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矩形 147"/>
          <p:cNvSpPr>
            <a:spLocks noChangeArrowheads="1"/>
          </p:cNvSpPr>
          <p:nvPr/>
        </p:nvSpPr>
        <p:spPr bwMode="auto">
          <a:xfrm>
            <a:off x="8349152" y="3848931"/>
            <a:ext cx="474810" cy="30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0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zh-CN" altLang="en-US" sz="3375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矩形 148"/>
          <p:cNvSpPr>
            <a:spLocks noChangeArrowheads="1"/>
          </p:cNvSpPr>
          <p:nvPr/>
        </p:nvSpPr>
        <p:spPr bwMode="auto">
          <a:xfrm>
            <a:off x="9356366" y="3046642"/>
            <a:ext cx="474810" cy="30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0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zh-CN" altLang="en-US" sz="3375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矩形 149"/>
          <p:cNvSpPr>
            <a:spLocks noChangeArrowheads="1"/>
          </p:cNvSpPr>
          <p:nvPr/>
        </p:nvSpPr>
        <p:spPr bwMode="auto">
          <a:xfrm>
            <a:off x="3806424" y="3931526"/>
            <a:ext cx="474810" cy="308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406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endParaRPr lang="zh-CN" altLang="en-US" sz="3375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文本框 150"/>
          <p:cNvSpPr txBox="1"/>
          <p:nvPr/>
        </p:nvSpPr>
        <p:spPr bwMode="auto">
          <a:xfrm>
            <a:off x="4933735" y="4596305"/>
            <a:ext cx="16992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844" dirty="0"/>
              <a:t>This is a sample text. Insert your desired text here. Again. This is a dummy text. Enter your own text here.</a:t>
            </a:r>
            <a:endParaRPr lang="zh-CN" altLang="en-US" sz="844" dirty="0"/>
          </a:p>
        </p:txBody>
      </p:sp>
      <p:sp>
        <p:nvSpPr>
          <p:cNvPr id="152" name="文本框 151"/>
          <p:cNvSpPr txBox="1"/>
          <p:nvPr/>
        </p:nvSpPr>
        <p:spPr bwMode="auto">
          <a:xfrm>
            <a:off x="8791149" y="2356862"/>
            <a:ext cx="169922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sz="844" dirty="0"/>
              <a:t>This is a sample text. Insert your desired text here. Again. This is a dummy text. Enter your own text here.</a:t>
            </a:r>
            <a:endParaRPr lang="zh-CN" altLang="en-US" sz="844" dirty="0"/>
          </a:p>
        </p:txBody>
      </p:sp>
    </p:spTree>
    <p:extLst>
      <p:ext uri="{BB962C8B-B14F-4D97-AF65-F5344CB8AC3E}">
        <p14:creationId xmlns:p14="http://schemas.microsoft.com/office/powerpoint/2010/main" val="407205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56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56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56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56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/>
      <p:bldP spid="121" grpId="0"/>
      <p:bldP spid="146" grpId="0"/>
      <p:bldP spid="147" grpId="0"/>
      <p:bldP spid="148" grpId="0"/>
      <p:bldP spid="149" grpId="0"/>
      <p:bldP spid="150" grpId="0"/>
      <p:bldP spid="151" grpId="0"/>
      <p:bldP spid="1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17"/>
          <p:cNvSpPr>
            <a:spLocks noEditPoints="1"/>
          </p:cNvSpPr>
          <p:nvPr/>
        </p:nvSpPr>
        <p:spPr bwMode="auto">
          <a:xfrm>
            <a:off x="556545" y="710001"/>
            <a:ext cx="5827971" cy="5821581"/>
          </a:xfrm>
          <a:custGeom>
            <a:avLst/>
            <a:gdLst>
              <a:gd name="T0" fmla="*/ 643 w 769"/>
              <a:gd name="T1" fmla="*/ 96 h 768"/>
              <a:gd name="T2" fmla="*/ 486 w 769"/>
              <a:gd name="T3" fmla="*/ 14 h 768"/>
              <a:gd name="T4" fmla="*/ 378 w 769"/>
              <a:gd name="T5" fmla="*/ 6 h 768"/>
              <a:gd name="T6" fmla="*/ 252 w 769"/>
              <a:gd name="T7" fmla="*/ 23 h 768"/>
              <a:gd name="T8" fmla="*/ 39 w 769"/>
              <a:gd name="T9" fmla="*/ 222 h 768"/>
              <a:gd name="T10" fmla="*/ 33 w 769"/>
              <a:gd name="T11" fmla="*/ 539 h 768"/>
              <a:gd name="T12" fmla="*/ 246 w 769"/>
              <a:gd name="T13" fmla="*/ 748 h 768"/>
              <a:gd name="T14" fmla="*/ 335 w 769"/>
              <a:gd name="T15" fmla="*/ 759 h 768"/>
              <a:gd name="T16" fmla="*/ 486 w 769"/>
              <a:gd name="T17" fmla="*/ 753 h 768"/>
              <a:gd name="T18" fmla="*/ 643 w 769"/>
              <a:gd name="T19" fmla="*/ 672 h 768"/>
              <a:gd name="T20" fmla="*/ 769 w 769"/>
              <a:gd name="T21" fmla="*/ 384 h 768"/>
              <a:gd name="T22" fmla="*/ 676 w 769"/>
              <a:gd name="T23" fmla="*/ 220 h 768"/>
              <a:gd name="T24" fmla="*/ 447 w 769"/>
              <a:gd name="T25" fmla="*/ 757 h 768"/>
              <a:gd name="T26" fmla="*/ 496 w 769"/>
              <a:gd name="T27" fmla="*/ 748 h 768"/>
              <a:gd name="T28" fmla="*/ 541 w 769"/>
              <a:gd name="T29" fmla="*/ 566 h 768"/>
              <a:gd name="T30" fmla="*/ 271 w 769"/>
              <a:gd name="T31" fmla="*/ 680 h 768"/>
              <a:gd name="T32" fmla="*/ 384 w 769"/>
              <a:gd name="T33" fmla="*/ 683 h 768"/>
              <a:gd name="T34" fmla="*/ 227 w 769"/>
              <a:gd name="T35" fmla="*/ 567 h 768"/>
              <a:gd name="T36" fmla="*/ 184 w 769"/>
              <a:gd name="T37" fmla="*/ 88 h 768"/>
              <a:gd name="T38" fmla="*/ 106 w 769"/>
              <a:gd name="T39" fmla="*/ 210 h 768"/>
              <a:gd name="T40" fmla="*/ 228 w 769"/>
              <a:gd name="T41" fmla="*/ 201 h 768"/>
              <a:gd name="T42" fmla="*/ 499 w 769"/>
              <a:gd name="T43" fmla="*/ 87 h 768"/>
              <a:gd name="T44" fmla="*/ 394 w 769"/>
              <a:gd name="T45" fmla="*/ 76 h 768"/>
              <a:gd name="T46" fmla="*/ 501 w 769"/>
              <a:gd name="T47" fmla="*/ 86 h 768"/>
              <a:gd name="T48" fmla="*/ 561 w 769"/>
              <a:gd name="T49" fmla="*/ 372 h 768"/>
              <a:gd name="T50" fmla="*/ 546 w 769"/>
              <a:gd name="T51" fmla="*/ 542 h 768"/>
              <a:gd name="T52" fmla="*/ 560 w 769"/>
              <a:gd name="T53" fmla="*/ 396 h 768"/>
              <a:gd name="T54" fmla="*/ 209 w 769"/>
              <a:gd name="T55" fmla="*/ 396 h 768"/>
              <a:gd name="T56" fmla="*/ 333 w 769"/>
              <a:gd name="T57" fmla="*/ 210 h 768"/>
              <a:gd name="T58" fmla="*/ 397 w 769"/>
              <a:gd name="T59" fmla="*/ 208 h 768"/>
              <a:gd name="T60" fmla="*/ 385 w 769"/>
              <a:gd name="T61" fmla="*/ 367 h 768"/>
              <a:gd name="T62" fmla="*/ 208 w 769"/>
              <a:gd name="T63" fmla="*/ 371 h 768"/>
              <a:gd name="T64" fmla="*/ 207 w 769"/>
              <a:gd name="T65" fmla="*/ 396 h 768"/>
              <a:gd name="T66" fmla="*/ 83 w 769"/>
              <a:gd name="T67" fmla="*/ 384 h 768"/>
              <a:gd name="T68" fmla="*/ 559 w 769"/>
              <a:gd name="T69" fmla="*/ 555 h 768"/>
              <a:gd name="T70" fmla="*/ 575 w 769"/>
              <a:gd name="T71" fmla="*/ 553 h 768"/>
              <a:gd name="T72" fmla="*/ 669 w 769"/>
              <a:gd name="T73" fmla="*/ 541 h 768"/>
              <a:gd name="T74" fmla="*/ 633 w 769"/>
              <a:gd name="T75" fmla="*/ 155 h 768"/>
              <a:gd name="T76" fmla="*/ 517 w 769"/>
              <a:gd name="T77" fmla="*/ 25 h 768"/>
              <a:gd name="T78" fmla="*/ 496 w 769"/>
              <a:gd name="T79" fmla="*/ 18 h 768"/>
              <a:gd name="T80" fmla="*/ 576 w 769"/>
              <a:gd name="T81" fmla="*/ 86 h 768"/>
              <a:gd name="T82" fmla="*/ 440 w 769"/>
              <a:gd name="T83" fmla="*/ 15 h 768"/>
              <a:gd name="T84" fmla="*/ 434 w 769"/>
              <a:gd name="T85" fmla="*/ 9 h 768"/>
              <a:gd name="T86" fmla="*/ 378 w 769"/>
              <a:gd name="T87" fmla="*/ 7 h 768"/>
              <a:gd name="T88" fmla="*/ 182 w 769"/>
              <a:gd name="T89" fmla="*/ 84 h 768"/>
              <a:gd name="T90" fmla="*/ 252 w 769"/>
              <a:gd name="T91" fmla="*/ 24 h 768"/>
              <a:gd name="T92" fmla="*/ 242 w 769"/>
              <a:gd name="T93" fmla="*/ 29 h 768"/>
              <a:gd name="T94" fmla="*/ 102 w 769"/>
              <a:gd name="T95" fmla="*/ 209 h 768"/>
              <a:gd name="T96" fmla="*/ 45 w 769"/>
              <a:gd name="T97" fmla="*/ 227 h 768"/>
              <a:gd name="T98" fmla="*/ 39 w 769"/>
              <a:gd name="T99" fmla="*/ 234 h 768"/>
              <a:gd name="T100" fmla="*/ 90 w 769"/>
              <a:gd name="T101" fmla="*/ 547 h 768"/>
              <a:gd name="T102" fmla="*/ 93 w 769"/>
              <a:gd name="T103" fmla="*/ 548 h 768"/>
              <a:gd name="T104" fmla="*/ 126 w 769"/>
              <a:gd name="T105" fmla="*/ 660 h 768"/>
              <a:gd name="T106" fmla="*/ 148 w 769"/>
              <a:gd name="T107" fmla="*/ 672 h 768"/>
              <a:gd name="T108" fmla="*/ 284 w 769"/>
              <a:gd name="T109" fmla="*/ 752 h 768"/>
              <a:gd name="T110" fmla="*/ 271 w 769"/>
              <a:gd name="T111" fmla="*/ 697 h 768"/>
              <a:gd name="T112" fmla="*/ 277 w 769"/>
              <a:gd name="T113" fmla="*/ 695 h 768"/>
              <a:gd name="T114" fmla="*/ 385 w 769"/>
              <a:gd name="T115" fmla="*/ 700 h 768"/>
              <a:gd name="T116" fmla="*/ 527 w 769"/>
              <a:gd name="T117" fmla="*/ 739 h 768"/>
              <a:gd name="T118" fmla="*/ 602 w 769"/>
              <a:gd name="T119" fmla="*/ 677 h 768"/>
              <a:gd name="T120" fmla="*/ 602 w 769"/>
              <a:gd name="T121" fmla="*/ 676 h 768"/>
              <a:gd name="T122" fmla="*/ 645 w 769"/>
              <a:gd name="T123" fmla="*/ 661 h 768"/>
              <a:gd name="T124" fmla="*/ 695 w 769"/>
              <a:gd name="T125" fmla="*/ 393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9" h="768">
                <a:moveTo>
                  <a:pt x="763" y="378"/>
                </a:moveTo>
                <a:cubicBezTo>
                  <a:pt x="762" y="378"/>
                  <a:pt x="762" y="378"/>
                  <a:pt x="762" y="378"/>
                </a:cubicBezTo>
                <a:cubicBezTo>
                  <a:pt x="732" y="234"/>
                  <a:pt x="732" y="234"/>
                  <a:pt x="732" y="234"/>
                </a:cubicBezTo>
                <a:cubicBezTo>
                  <a:pt x="734" y="234"/>
                  <a:pt x="736" y="231"/>
                  <a:pt x="736" y="228"/>
                </a:cubicBezTo>
                <a:cubicBezTo>
                  <a:pt x="736" y="225"/>
                  <a:pt x="734" y="222"/>
                  <a:pt x="730" y="222"/>
                </a:cubicBezTo>
                <a:cubicBezTo>
                  <a:pt x="729" y="222"/>
                  <a:pt x="728" y="223"/>
                  <a:pt x="727" y="223"/>
                </a:cubicBezTo>
                <a:cubicBezTo>
                  <a:pt x="646" y="106"/>
                  <a:pt x="646" y="106"/>
                  <a:pt x="646" y="106"/>
                </a:cubicBezTo>
                <a:cubicBezTo>
                  <a:pt x="648" y="105"/>
                  <a:pt x="649" y="103"/>
                  <a:pt x="649" y="101"/>
                </a:cubicBezTo>
                <a:cubicBezTo>
                  <a:pt x="649" y="98"/>
                  <a:pt x="646" y="96"/>
                  <a:pt x="643" y="96"/>
                </a:cubicBezTo>
                <a:cubicBezTo>
                  <a:pt x="641" y="96"/>
                  <a:pt x="639" y="97"/>
                  <a:pt x="638" y="98"/>
                </a:cubicBezTo>
                <a:cubicBezTo>
                  <a:pt x="528" y="28"/>
                  <a:pt x="528" y="28"/>
                  <a:pt x="528" y="28"/>
                </a:cubicBezTo>
                <a:cubicBezTo>
                  <a:pt x="528" y="27"/>
                  <a:pt x="529" y="26"/>
                  <a:pt x="529" y="25"/>
                </a:cubicBezTo>
                <a:cubicBezTo>
                  <a:pt x="529" y="22"/>
                  <a:pt x="526" y="19"/>
                  <a:pt x="523" y="19"/>
                </a:cubicBezTo>
                <a:cubicBezTo>
                  <a:pt x="520" y="19"/>
                  <a:pt x="518" y="21"/>
                  <a:pt x="517" y="23"/>
                </a:cubicBezTo>
                <a:cubicBezTo>
                  <a:pt x="497" y="17"/>
                  <a:pt x="497" y="17"/>
                  <a:pt x="497" y="17"/>
                </a:cubicBezTo>
                <a:cubicBezTo>
                  <a:pt x="497" y="16"/>
                  <a:pt x="497" y="15"/>
                  <a:pt x="497" y="15"/>
                </a:cubicBezTo>
                <a:cubicBezTo>
                  <a:pt x="497" y="12"/>
                  <a:pt x="495" y="9"/>
                  <a:pt x="492" y="9"/>
                </a:cubicBezTo>
                <a:cubicBezTo>
                  <a:pt x="489" y="9"/>
                  <a:pt x="486" y="11"/>
                  <a:pt x="486" y="14"/>
                </a:cubicBezTo>
                <a:cubicBezTo>
                  <a:pt x="446" y="10"/>
                  <a:pt x="446" y="10"/>
                  <a:pt x="446" y="10"/>
                </a:cubicBezTo>
                <a:cubicBezTo>
                  <a:pt x="446" y="9"/>
                  <a:pt x="446" y="9"/>
                  <a:pt x="446" y="9"/>
                </a:cubicBezTo>
                <a:cubicBezTo>
                  <a:pt x="446" y="6"/>
                  <a:pt x="443" y="3"/>
                  <a:pt x="440" y="3"/>
                </a:cubicBezTo>
                <a:cubicBezTo>
                  <a:pt x="437" y="3"/>
                  <a:pt x="434" y="5"/>
                  <a:pt x="434" y="9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2"/>
                  <a:pt x="387" y="0"/>
                  <a:pt x="384" y="0"/>
                </a:cubicBezTo>
                <a:cubicBezTo>
                  <a:pt x="381" y="0"/>
                  <a:pt x="378" y="2"/>
                  <a:pt x="378" y="6"/>
                </a:cubicBezTo>
                <a:cubicBezTo>
                  <a:pt x="378" y="6"/>
                  <a:pt x="378" y="6"/>
                  <a:pt x="378" y="6"/>
                </a:cubicBezTo>
                <a:cubicBezTo>
                  <a:pt x="335" y="9"/>
                  <a:pt x="335" y="9"/>
                  <a:pt x="335" y="9"/>
                </a:cubicBezTo>
                <a:cubicBezTo>
                  <a:pt x="334" y="6"/>
                  <a:pt x="332" y="3"/>
                  <a:pt x="329" y="3"/>
                </a:cubicBezTo>
                <a:cubicBezTo>
                  <a:pt x="325" y="3"/>
                  <a:pt x="323" y="6"/>
                  <a:pt x="323" y="9"/>
                </a:cubicBezTo>
                <a:cubicBezTo>
                  <a:pt x="323" y="9"/>
                  <a:pt x="323" y="9"/>
                  <a:pt x="323" y="10"/>
                </a:cubicBezTo>
                <a:cubicBezTo>
                  <a:pt x="283" y="14"/>
                  <a:pt x="283" y="14"/>
                  <a:pt x="283" y="14"/>
                </a:cubicBezTo>
                <a:cubicBezTo>
                  <a:pt x="283" y="11"/>
                  <a:pt x="281" y="9"/>
                  <a:pt x="278" y="9"/>
                </a:cubicBezTo>
                <a:cubicBezTo>
                  <a:pt x="274" y="9"/>
                  <a:pt x="272" y="12"/>
                  <a:pt x="272" y="15"/>
                </a:cubicBezTo>
                <a:cubicBezTo>
                  <a:pt x="272" y="15"/>
                  <a:pt x="272" y="16"/>
                  <a:pt x="272" y="17"/>
                </a:cubicBezTo>
                <a:cubicBezTo>
                  <a:pt x="252" y="23"/>
                  <a:pt x="252" y="23"/>
                  <a:pt x="252" y="23"/>
                </a:cubicBezTo>
                <a:cubicBezTo>
                  <a:pt x="251" y="21"/>
                  <a:pt x="249" y="19"/>
                  <a:pt x="246" y="19"/>
                </a:cubicBezTo>
                <a:cubicBezTo>
                  <a:pt x="243" y="19"/>
                  <a:pt x="241" y="22"/>
                  <a:pt x="241" y="25"/>
                </a:cubicBezTo>
                <a:cubicBezTo>
                  <a:pt x="241" y="26"/>
                  <a:pt x="241" y="27"/>
                  <a:pt x="241" y="28"/>
                </a:cubicBezTo>
                <a:cubicBezTo>
                  <a:pt x="131" y="98"/>
                  <a:pt x="131" y="98"/>
                  <a:pt x="131" y="98"/>
                </a:cubicBezTo>
                <a:cubicBezTo>
                  <a:pt x="130" y="97"/>
                  <a:pt x="128" y="96"/>
                  <a:pt x="126" y="96"/>
                </a:cubicBezTo>
                <a:cubicBezTo>
                  <a:pt x="123" y="96"/>
                  <a:pt x="120" y="98"/>
                  <a:pt x="120" y="101"/>
                </a:cubicBezTo>
                <a:cubicBezTo>
                  <a:pt x="120" y="103"/>
                  <a:pt x="121" y="105"/>
                  <a:pt x="123" y="106"/>
                </a:cubicBezTo>
                <a:cubicBezTo>
                  <a:pt x="42" y="223"/>
                  <a:pt x="42" y="223"/>
                  <a:pt x="42" y="223"/>
                </a:cubicBezTo>
                <a:cubicBezTo>
                  <a:pt x="41" y="222"/>
                  <a:pt x="40" y="222"/>
                  <a:pt x="39" y="222"/>
                </a:cubicBezTo>
                <a:cubicBezTo>
                  <a:pt x="36" y="222"/>
                  <a:pt x="33" y="224"/>
                  <a:pt x="33" y="228"/>
                </a:cubicBezTo>
                <a:cubicBezTo>
                  <a:pt x="33" y="231"/>
                  <a:pt x="35" y="233"/>
                  <a:pt x="38" y="233"/>
                </a:cubicBezTo>
                <a:cubicBezTo>
                  <a:pt x="7" y="378"/>
                  <a:pt x="7" y="378"/>
                  <a:pt x="7" y="378"/>
                </a:cubicBezTo>
                <a:cubicBezTo>
                  <a:pt x="7" y="378"/>
                  <a:pt x="7" y="378"/>
                  <a:pt x="6" y="378"/>
                </a:cubicBezTo>
                <a:cubicBezTo>
                  <a:pt x="3" y="378"/>
                  <a:pt x="0" y="381"/>
                  <a:pt x="0" y="384"/>
                </a:cubicBezTo>
                <a:cubicBezTo>
                  <a:pt x="0" y="387"/>
                  <a:pt x="3" y="390"/>
                  <a:pt x="6" y="390"/>
                </a:cubicBezTo>
                <a:cubicBezTo>
                  <a:pt x="7" y="390"/>
                  <a:pt x="7" y="390"/>
                  <a:pt x="8" y="390"/>
                </a:cubicBezTo>
                <a:cubicBezTo>
                  <a:pt x="38" y="534"/>
                  <a:pt x="38" y="534"/>
                  <a:pt x="38" y="534"/>
                </a:cubicBezTo>
                <a:cubicBezTo>
                  <a:pt x="35" y="534"/>
                  <a:pt x="33" y="537"/>
                  <a:pt x="33" y="539"/>
                </a:cubicBezTo>
                <a:cubicBezTo>
                  <a:pt x="33" y="543"/>
                  <a:pt x="36" y="545"/>
                  <a:pt x="39" y="545"/>
                </a:cubicBezTo>
                <a:cubicBezTo>
                  <a:pt x="40" y="545"/>
                  <a:pt x="41" y="545"/>
                  <a:pt x="42" y="544"/>
                </a:cubicBezTo>
                <a:cubicBezTo>
                  <a:pt x="123" y="661"/>
                  <a:pt x="123" y="661"/>
                  <a:pt x="123" y="661"/>
                </a:cubicBezTo>
                <a:cubicBezTo>
                  <a:pt x="122" y="662"/>
                  <a:pt x="121" y="664"/>
                  <a:pt x="121" y="666"/>
                </a:cubicBezTo>
                <a:cubicBezTo>
                  <a:pt x="121" y="669"/>
                  <a:pt x="123" y="672"/>
                  <a:pt x="126" y="672"/>
                </a:cubicBezTo>
                <a:cubicBezTo>
                  <a:pt x="129" y="672"/>
                  <a:pt x="130" y="671"/>
                  <a:pt x="131" y="669"/>
                </a:cubicBezTo>
                <a:cubicBezTo>
                  <a:pt x="241" y="739"/>
                  <a:pt x="241" y="739"/>
                  <a:pt x="241" y="739"/>
                </a:cubicBezTo>
                <a:cubicBezTo>
                  <a:pt x="241" y="740"/>
                  <a:pt x="240" y="741"/>
                  <a:pt x="240" y="742"/>
                </a:cubicBezTo>
                <a:cubicBezTo>
                  <a:pt x="240" y="746"/>
                  <a:pt x="243" y="748"/>
                  <a:pt x="246" y="748"/>
                </a:cubicBezTo>
                <a:cubicBezTo>
                  <a:pt x="249" y="748"/>
                  <a:pt x="251" y="746"/>
                  <a:pt x="252" y="744"/>
                </a:cubicBezTo>
                <a:cubicBezTo>
                  <a:pt x="272" y="751"/>
                  <a:pt x="272" y="751"/>
                  <a:pt x="272" y="751"/>
                </a:cubicBezTo>
                <a:cubicBezTo>
                  <a:pt x="272" y="751"/>
                  <a:pt x="272" y="751"/>
                  <a:pt x="272" y="752"/>
                </a:cubicBezTo>
                <a:cubicBezTo>
                  <a:pt x="272" y="755"/>
                  <a:pt x="275" y="757"/>
                  <a:pt x="278" y="757"/>
                </a:cubicBezTo>
                <a:cubicBezTo>
                  <a:pt x="281" y="757"/>
                  <a:pt x="283" y="756"/>
                  <a:pt x="283" y="753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62"/>
                  <a:pt x="326" y="764"/>
                  <a:pt x="329" y="764"/>
                </a:cubicBezTo>
                <a:cubicBezTo>
                  <a:pt x="332" y="764"/>
                  <a:pt x="335" y="762"/>
                  <a:pt x="335" y="759"/>
                </a:cubicBezTo>
                <a:cubicBezTo>
                  <a:pt x="379" y="761"/>
                  <a:pt x="379" y="761"/>
                  <a:pt x="379" y="761"/>
                </a:cubicBezTo>
                <a:cubicBezTo>
                  <a:pt x="379" y="761"/>
                  <a:pt x="379" y="762"/>
                  <a:pt x="379" y="762"/>
                </a:cubicBezTo>
                <a:cubicBezTo>
                  <a:pt x="379" y="765"/>
                  <a:pt x="381" y="768"/>
                  <a:pt x="385" y="768"/>
                </a:cubicBezTo>
                <a:cubicBezTo>
                  <a:pt x="388" y="768"/>
                  <a:pt x="390" y="765"/>
                  <a:pt x="390" y="762"/>
                </a:cubicBezTo>
                <a:cubicBezTo>
                  <a:pt x="390" y="762"/>
                  <a:pt x="390" y="761"/>
                  <a:pt x="390" y="761"/>
                </a:cubicBezTo>
                <a:cubicBezTo>
                  <a:pt x="435" y="759"/>
                  <a:pt x="435" y="759"/>
                  <a:pt x="435" y="759"/>
                </a:cubicBezTo>
                <a:cubicBezTo>
                  <a:pt x="436" y="761"/>
                  <a:pt x="438" y="763"/>
                  <a:pt x="441" y="763"/>
                </a:cubicBezTo>
                <a:cubicBezTo>
                  <a:pt x="444" y="763"/>
                  <a:pt x="447" y="761"/>
                  <a:pt x="447" y="758"/>
                </a:cubicBezTo>
                <a:cubicBezTo>
                  <a:pt x="486" y="753"/>
                  <a:pt x="486" y="753"/>
                  <a:pt x="486" y="753"/>
                </a:cubicBezTo>
                <a:cubicBezTo>
                  <a:pt x="486" y="756"/>
                  <a:pt x="489" y="758"/>
                  <a:pt x="492" y="758"/>
                </a:cubicBezTo>
                <a:cubicBezTo>
                  <a:pt x="495" y="758"/>
                  <a:pt x="497" y="756"/>
                  <a:pt x="497" y="752"/>
                </a:cubicBezTo>
                <a:cubicBezTo>
                  <a:pt x="497" y="752"/>
                  <a:pt x="497" y="751"/>
                  <a:pt x="497" y="751"/>
                </a:cubicBezTo>
                <a:cubicBezTo>
                  <a:pt x="517" y="744"/>
                  <a:pt x="517" y="744"/>
                  <a:pt x="517" y="744"/>
                </a:cubicBezTo>
                <a:cubicBezTo>
                  <a:pt x="518" y="747"/>
                  <a:pt x="520" y="748"/>
                  <a:pt x="523" y="748"/>
                </a:cubicBezTo>
                <a:cubicBezTo>
                  <a:pt x="526" y="748"/>
                  <a:pt x="529" y="746"/>
                  <a:pt x="529" y="742"/>
                </a:cubicBezTo>
                <a:cubicBezTo>
                  <a:pt x="529" y="741"/>
                  <a:pt x="528" y="740"/>
                  <a:pt x="528" y="739"/>
                </a:cubicBezTo>
                <a:cubicBezTo>
                  <a:pt x="638" y="669"/>
                  <a:pt x="638" y="669"/>
                  <a:pt x="638" y="669"/>
                </a:cubicBezTo>
                <a:cubicBezTo>
                  <a:pt x="639" y="671"/>
                  <a:pt x="641" y="672"/>
                  <a:pt x="643" y="672"/>
                </a:cubicBezTo>
                <a:cubicBezTo>
                  <a:pt x="646" y="672"/>
                  <a:pt x="649" y="669"/>
                  <a:pt x="649" y="666"/>
                </a:cubicBezTo>
                <a:cubicBezTo>
                  <a:pt x="649" y="664"/>
                  <a:pt x="648" y="662"/>
                  <a:pt x="646" y="661"/>
                </a:cubicBezTo>
                <a:cubicBezTo>
                  <a:pt x="726" y="545"/>
                  <a:pt x="726" y="545"/>
                  <a:pt x="726" y="545"/>
                </a:cubicBezTo>
                <a:cubicBezTo>
                  <a:pt x="727" y="546"/>
                  <a:pt x="728" y="546"/>
                  <a:pt x="729" y="546"/>
                </a:cubicBezTo>
                <a:cubicBezTo>
                  <a:pt x="732" y="546"/>
                  <a:pt x="735" y="543"/>
                  <a:pt x="735" y="540"/>
                </a:cubicBezTo>
                <a:cubicBezTo>
                  <a:pt x="735" y="537"/>
                  <a:pt x="733" y="535"/>
                  <a:pt x="731" y="535"/>
                </a:cubicBezTo>
                <a:cubicBezTo>
                  <a:pt x="762" y="390"/>
                  <a:pt x="762" y="390"/>
                  <a:pt x="762" y="390"/>
                </a:cubicBezTo>
                <a:cubicBezTo>
                  <a:pt x="762" y="390"/>
                  <a:pt x="762" y="390"/>
                  <a:pt x="763" y="390"/>
                </a:cubicBezTo>
                <a:cubicBezTo>
                  <a:pt x="766" y="390"/>
                  <a:pt x="769" y="387"/>
                  <a:pt x="769" y="384"/>
                </a:cubicBezTo>
                <a:cubicBezTo>
                  <a:pt x="769" y="381"/>
                  <a:pt x="766" y="378"/>
                  <a:pt x="763" y="378"/>
                </a:cubicBezTo>
                <a:close/>
                <a:moveTo>
                  <a:pt x="761" y="378"/>
                </a:moveTo>
                <a:cubicBezTo>
                  <a:pt x="759" y="379"/>
                  <a:pt x="757" y="381"/>
                  <a:pt x="757" y="383"/>
                </a:cubicBezTo>
                <a:cubicBezTo>
                  <a:pt x="703" y="383"/>
                  <a:pt x="703" y="383"/>
                  <a:pt x="703" y="383"/>
                </a:cubicBezTo>
                <a:cubicBezTo>
                  <a:pt x="703" y="379"/>
                  <a:pt x="699" y="375"/>
                  <a:pt x="695" y="375"/>
                </a:cubicBezTo>
                <a:cubicBezTo>
                  <a:pt x="695" y="375"/>
                  <a:pt x="694" y="376"/>
                  <a:pt x="694" y="376"/>
                </a:cubicBezTo>
                <a:cubicBezTo>
                  <a:pt x="690" y="349"/>
                  <a:pt x="690" y="349"/>
                  <a:pt x="690" y="349"/>
                </a:cubicBezTo>
                <a:cubicBezTo>
                  <a:pt x="670" y="226"/>
                  <a:pt x="670" y="226"/>
                  <a:pt x="670" y="226"/>
                </a:cubicBezTo>
                <a:cubicBezTo>
                  <a:pt x="673" y="226"/>
                  <a:pt x="676" y="223"/>
                  <a:pt x="676" y="220"/>
                </a:cubicBezTo>
                <a:cubicBezTo>
                  <a:pt x="680" y="220"/>
                  <a:pt x="680" y="220"/>
                  <a:pt x="680" y="220"/>
                </a:cubicBezTo>
                <a:cubicBezTo>
                  <a:pt x="725" y="227"/>
                  <a:pt x="725" y="227"/>
                  <a:pt x="725" y="227"/>
                </a:cubicBezTo>
                <a:cubicBezTo>
                  <a:pt x="724" y="228"/>
                  <a:pt x="724" y="228"/>
                  <a:pt x="724" y="228"/>
                </a:cubicBezTo>
                <a:cubicBezTo>
                  <a:pt x="724" y="232"/>
                  <a:pt x="727" y="234"/>
                  <a:pt x="730" y="234"/>
                </a:cubicBezTo>
                <a:cubicBezTo>
                  <a:pt x="730" y="234"/>
                  <a:pt x="731" y="234"/>
                  <a:pt x="731" y="234"/>
                </a:cubicBezTo>
                <a:lnTo>
                  <a:pt x="761" y="378"/>
                </a:lnTo>
                <a:close/>
                <a:moveTo>
                  <a:pt x="492" y="747"/>
                </a:moveTo>
                <a:cubicBezTo>
                  <a:pt x="488" y="747"/>
                  <a:pt x="486" y="749"/>
                  <a:pt x="486" y="752"/>
                </a:cubicBezTo>
                <a:cubicBezTo>
                  <a:pt x="447" y="757"/>
                  <a:pt x="447" y="757"/>
                  <a:pt x="447" y="757"/>
                </a:cubicBezTo>
                <a:cubicBezTo>
                  <a:pt x="446" y="755"/>
                  <a:pt x="446" y="754"/>
                  <a:pt x="445" y="753"/>
                </a:cubicBezTo>
                <a:cubicBezTo>
                  <a:pt x="494" y="695"/>
                  <a:pt x="494" y="695"/>
                  <a:pt x="494" y="695"/>
                </a:cubicBezTo>
                <a:cubicBezTo>
                  <a:pt x="495" y="696"/>
                  <a:pt x="497" y="696"/>
                  <a:pt x="499" y="696"/>
                </a:cubicBezTo>
                <a:cubicBezTo>
                  <a:pt x="504" y="696"/>
                  <a:pt x="507" y="693"/>
                  <a:pt x="507" y="688"/>
                </a:cubicBezTo>
                <a:cubicBezTo>
                  <a:pt x="507" y="688"/>
                  <a:pt x="507" y="688"/>
                  <a:pt x="507" y="688"/>
                </a:cubicBezTo>
                <a:cubicBezTo>
                  <a:pt x="584" y="680"/>
                  <a:pt x="584" y="680"/>
                  <a:pt x="584" y="680"/>
                </a:cubicBezTo>
                <a:cubicBezTo>
                  <a:pt x="586" y="680"/>
                  <a:pt x="586" y="680"/>
                  <a:pt x="586" y="680"/>
                </a:cubicBezTo>
                <a:cubicBezTo>
                  <a:pt x="586" y="681"/>
                  <a:pt x="586" y="682"/>
                  <a:pt x="587" y="683"/>
                </a:cubicBezTo>
                <a:cubicBezTo>
                  <a:pt x="496" y="748"/>
                  <a:pt x="496" y="748"/>
                  <a:pt x="496" y="748"/>
                </a:cubicBezTo>
                <a:cubicBezTo>
                  <a:pt x="495" y="747"/>
                  <a:pt x="493" y="747"/>
                  <a:pt x="492" y="747"/>
                </a:cubicBezTo>
                <a:close/>
                <a:moveTo>
                  <a:pt x="393" y="691"/>
                </a:moveTo>
                <a:cubicBezTo>
                  <a:pt x="393" y="687"/>
                  <a:pt x="389" y="683"/>
                  <a:pt x="385" y="683"/>
                </a:cubicBezTo>
                <a:cubicBezTo>
                  <a:pt x="385" y="572"/>
                  <a:pt x="385" y="572"/>
                  <a:pt x="385" y="572"/>
                </a:cubicBezTo>
                <a:cubicBezTo>
                  <a:pt x="392" y="572"/>
                  <a:pt x="397" y="567"/>
                  <a:pt x="397" y="560"/>
                </a:cubicBezTo>
                <a:cubicBezTo>
                  <a:pt x="397" y="560"/>
                  <a:pt x="397" y="560"/>
                  <a:pt x="397" y="560"/>
                </a:cubicBezTo>
                <a:cubicBezTo>
                  <a:pt x="493" y="557"/>
                  <a:pt x="493" y="557"/>
                  <a:pt x="493" y="557"/>
                </a:cubicBezTo>
                <a:cubicBezTo>
                  <a:pt x="534" y="556"/>
                  <a:pt x="534" y="556"/>
                  <a:pt x="534" y="556"/>
                </a:cubicBezTo>
                <a:cubicBezTo>
                  <a:pt x="534" y="561"/>
                  <a:pt x="537" y="565"/>
                  <a:pt x="541" y="566"/>
                </a:cubicBezTo>
                <a:cubicBezTo>
                  <a:pt x="501" y="680"/>
                  <a:pt x="501" y="680"/>
                  <a:pt x="501" y="680"/>
                </a:cubicBezTo>
                <a:cubicBezTo>
                  <a:pt x="500" y="679"/>
                  <a:pt x="500" y="679"/>
                  <a:pt x="499" y="679"/>
                </a:cubicBezTo>
                <a:cubicBezTo>
                  <a:pt x="494" y="679"/>
                  <a:pt x="490" y="683"/>
                  <a:pt x="490" y="688"/>
                </a:cubicBezTo>
                <a:cubicBezTo>
                  <a:pt x="490" y="688"/>
                  <a:pt x="490" y="688"/>
                  <a:pt x="490" y="688"/>
                </a:cubicBezTo>
                <a:cubicBezTo>
                  <a:pt x="486" y="688"/>
                  <a:pt x="486" y="688"/>
                  <a:pt x="486" y="688"/>
                </a:cubicBezTo>
                <a:lnTo>
                  <a:pt x="393" y="691"/>
                </a:lnTo>
                <a:close/>
                <a:moveTo>
                  <a:pt x="376" y="691"/>
                </a:moveTo>
                <a:cubicBezTo>
                  <a:pt x="279" y="688"/>
                  <a:pt x="279" y="688"/>
                  <a:pt x="279" y="688"/>
                </a:cubicBezTo>
                <a:cubicBezTo>
                  <a:pt x="279" y="684"/>
                  <a:pt x="275" y="680"/>
                  <a:pt x="271" y="680"/>
                </a:cubicBezTo>
                <a:cubicBezTo>
                  <a:pt x="270" y="680"/>
                  <a:pt x="269" y="680"/>
                  <a:pt x="269" y="681"/>
                </a:cubicBezTo>
                <a:cubicBezTo>
                  <a:pt x="255" y="642"/>
                  <a:pt x="255" y="642"/>
                  <a:pt x="255" y="642"/>
                </a:cubicBezTo>
                <a:cubicBezTo>
                  <a:pt x="228" y="567"/>
                  <a:pt x="228" y="567"/>
                  <a:pt x="228" y="567"/>
                </a:cubicBezTo>
                <a:cubicBezTo>
                  <a:pt x="232" y="565"/>
                  <a:pt x="236" y="561"/>
                  <a:pt x="236" y="556"/>
                </a:cubicBezTo>
                <a:cubicBezTo>
                  <a:pt x="296" y="558"/>
                  <a:pt x="296" y="558"/>
                  <a:pt x="296" y="558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7"/>
                  <a:pt x="377" y="572"/>
                  <a:pt x="384" y="572"/>
                </a:cubicBezTo>
                <a:cubicBezTo>
                  <a:pt x="384" y="683"/>
                  <a:pt x="384" y="683"/>
                  <a:pt x="384" y="683"/>
                </a:cubicBezTo>
                <a:cubicBezTo>
                  <a:pt x="380" y="683"/>
                  <a:pt x="376" y="686"/>
                  <a:pt x="376" y="691"/>
                </a:cubicBezTo>
                <a:close/>
                <a:moveTo>
                  <a:pt x="175" y="671"/>
                </a:moveTo>
                <a:cubicBezTo>
                  <a:pt x="174" y="671"/>
                  <a:pt x="173" y="671"/>
                  <a:pt x="172" y="672"/>
                </a:cubicBezTo>
                <a:cubicBezTo>
                  <a:pt x="106" y="556"/>
                  <a:pt x="106" y="556"/>
                  <a:pt x="106" y="556"/>
                </a:cubicBezTo>
                <a:cubicBezTo>
                  <a:pt x="108" y="555"/>
                  <a:pt x="110" y="553"/>
                  <a:pt x="110" y="550"/>
                </a:cubicBezTo>
                <a:cubicBezTo>
                  <a:pt x="160" y="553"/>
                  <a:pt x="160" y="553"/>
                  <a:pt x="160" y="553"/>
                </a:cubicBezTo>
                <a:cubicBezTo>
                  <a:pt x="211" y="555"/>
                  <a:pt x="211" y="555"/>
                  <a:pt x="211" y="555"/>
                </a:cubicBezTo>
                <a:cubicBezTo>
                  <a:pt x="211" y="562"/>
                  <a:pt x="217" y="567"/>
                  <a:pt x="224" y="567"/>
                </a:cubicBezTo>
                <a:cubicBezTo>
                  <a:pt x="225" y="567"/>
                  <a:pt x="226" y="567"/>
                  <a:pt x="227" y="567"/>
                </a:cubicBezTo>
                <a:cubicBezTo>
                  <a:pt x="268" y="681"/>
                  <a:pt x="268" y="681"/>
                  <a:pt x="268" y="681"/>
                </a:cubicBezTo>
                <a:cubicBezTo>
                  <a:pt x="265" y="682"/>
                  <a:pt x="263" y="684"/>
                  <a:pt x="262" y="687"/>
                </a:cubicBezTo>
                <a:cubicBezTo>
                  <a:pt x="193" y="680"/>
                  <a:pt x="193" y="680"/>
                  <a:pt x="193" y="680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5"/>
                  <a:pt x="180" y="671"/>
                  <a:pt x="175" y="671"/>
                </a:cubicBezTo>
                <a:close/>
                <a:moveTo>
                  <a:pt x="176" y="97"/>
                </a:moveTo>
                <a:cubicBezTo>
                  <a:pt x="180" y="97"/>
                  <a:pt x="184" y="93"/>
                  <a:pt x="184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262" y="80"/>
                  <a:pt x="262" y="80"/>
                  <a:pt x="262" y="80"/>
                </a:cubicBezTo>
                <a:cubicBezTo>
                  <a:pt x="262" y="83"/>
                  <a:pt x="264" y="86"/>
                  <a:pt x="267" y="87"/>
                </a:cubicBezTo>
                <a:cubicBezTo>
                  <a:pt x="229" y="194"/>
                  <a:pt x="229" y="194"/>
                  <a:pt x="229" y="194"/>
                </a:cubicBezTo>
                <a:cubicBezTo>
                  <a:pt x="227" y="201"/>
                  <a:pt x="227" y="201"/>
                  <a:pt x="227" y="201"/>
                </a:cubicBezTo>
                <a:cubicBezTo>
                  <a:pt x="226" y="200"/>
                  <a:pt x="224" y="200"/>
                  <a:pt x="223" y="200"/>
                </a:cubicBezTo>
                <a:cubicBezTo>
                  <a:pt x="216" y="200"/>
                  <a:pt x="210" y="205"/>
                  <a:pt x="210" y="212"/>
                </a:cubicBezTo>
                <a:cubicBezTo>
                  <a:pt x="160" y="215"/>
                  <a:pt x="160" y="215"/>
                  <a:pt x="160" y="215"/>
                </a:cubicBezTo>
                <a:cubicBezTo>
                  <a:pt x="110" y="217"/>
                  <a:pt x="110" y="217"/>
                  <a:pt x="110" y="217"/>
                </a:cubicBezTo>
                <a:cubicBezTo>
                  <a:pt x="110" y="214"/>
                  <a:pt x="109" y="211"/>
                  <a:pt x="106" y="210"/>
                </a:cubicBezTo>
                <a:cubicBezTo>
                  <a:pt x="171" y="96"/>
                  <a:pt x="171" y="96"/>
                  <a:pt x="171" y="96"/>
                </a:cubicBezTo>
                <a:cubicBezTo>
                  <a:pt x="173" y="97"/>
                  <a:pt x="174" y="97"/>
                  <a:pt x="176" y="97"/>
                </a:cubicBezTo>
                <a:close/>
                <a:moveTo>
                  <a:pt x="376" y="76"/>
                </a:moveTo>
                <a:cubicBezTo>
                  <a:pt x="377" y="80"/>
                  <a:pt x="380" y="84"/>
                  <a:pt x="384" y="84"/>
                </a:cubicBezTo>
                <a:cubicBezTo>
                  <a:pt x="384" y="196"/>
                  <a:pt x="384" y="196"/>
                  <a:pt x="384" y="196"/>
                </a:cubicBezTo>
                <a:cubicBezTo>
                  <a:pt x="377" y="196"/>
                  <a:pt x="372" y="201"/>
                  <a:pt x="372" y="208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07"/>
                  <a:pt x="232" y="203"/>
                  <a:pt x="228" y="201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8"/>
                  <a:pt x="270" y="88"/>
                  <a:pt x="270" y="88"/>
                </a:cubicBezTo>
                <a:cubicBezTo>
                  <a:pt x="275" y="88"/>
                  <a:pt x="279" y="84"/>
                  <a:pt x="279" y="79"/>
                </a:cubicBezTo>
                <a:cubicBezTo>
                  <a:pt x="279" y="79"/>
                  <a:pt x="279" y="79"/>
                  <a:pt x="279" y="79"/>
                </a:cubicBezTo>
                <a:cubicBezTo>
                  <a:pt x="283" y="79"/>
                  <a:pt x="283" y="79"/>
                  <a:pt x="283" y="79"/>
                </a:cubicBezTo>
                <a:lnTo>
                  <a:pt x="376" y="76"/>
                </a:lnTo>
                <a:close/>
                <a:moveTo>
                  <a:pt x="394" y="76"/>
                </a:moveTo>
                <a:cubicBezTo>
                  <a:pt x="490" y="79"/>
                  <a:pt x="490" y="79"/>
                  <a:pt x="490" y="79"/>
                </a:cubicBezTo>
                <a:cubicBezTo>
                  <a:pt x="490" y="83"/>
                  <a:pt x="494" y="87"/>
                  <a:pt x="499" y="87"/>
                </a:cubicBezTo>
                <a:cubicBezTo>
                  <a:pt x="499" y="87"/>
                  <a:pt x="500" y="87"/>
                  <a:pt x="501" y="87"/>
                </a:cubicBezTo>
                <a:cubicBezTo>
                  <a:pt x="514" y="125"/>
                  <a:pt x="514" y="125"/>
                  <a:pt x="514" y="125"/>
                </a:cubicBezTo>
                <a:cubicBezTo>
                  <a:pt x="541" y="201"/>
                  <a:pt x="541" y="201"/>
                  <a:pt x="541" y="201"/>
                </a:cubicBezTo>
                <a:cubicBezTo>
                  <a:pt x="537" y="202"/>
                  <a:pt x="533" y="206"/>
                  <a:pt x="533" y="211"/>
                </a:cubicBezTo>
                <a:cubicBezTo>
                  <a:pt x="473" y="210"/>
                  <a:pt x="473" y="210"/>
                  <a:pt x="473" y="210"/>
                </a:cubicBezTo>
                <a:cubicBezTo>
                  <a:pt x="397" y="208"/>
                  <a:pt x="397" y="208"/>
                  <a:pt x="397" y="208"/>
                </a:cubicBezTo>
                <a:cubicBezTo>
                  <a:pt x="396" y="201"/>
                  <a:pt x="391" y="196"/>
                  <a:pt x="385" y="196"/>
                </a:cubicBezTo>
                <a:cubicBezTo>
                  <a:pt x="385" y="84"/>
                  <a:pt x="385" y="84"/>
                  <a:pt x="385" y="84"/>
                </a:cubicBezTo>
                <a:cubicBezTo>
                  <a:pt x="390" y="84"/>
                  <a:pt x="393" y="81"/>
                  <a:pt x="394" y="76"/>
                </a:cubicBezTo>
                <a:close/>
                <a:moveTo>
                  <a:pt x="594" y="97"/>
                </a:moveTo>
                <a:cubicBezTo>
                  <a:pt x="595" y="97"/>
                  <a:pt x="597" y="97"/>
                  <a:pt x="598" y="96"/>
                </a:cubicBezTo>
                <a:cubicBezTo>
                  <a:pt x="664" y="211"/>
                  <a:pt x="664" y="211"/>
                  <a:pt x="664" y="211"/>
                </a:cubicBezTo>
                <a:cubicBezTo>
                  <a:pt x="661" y="212"/>
                  <a:pt x="660" y="214"/>
                  <a:pt x="659" y="217"/>
                </a:cubicBezTo>
                <a:cubicBezTo>
                  <a:pt x="609" y="215"/>
                  <a:pt x="609" y="215"/>
                  <a:pt x="609" y="215"/>
                </a:cubicBezTo>
                <a:cubicBezTo>
                  <a:pt x="558" y="212"/>
                  <a:pt x="558" y="212"/>
                  <a:pt x="558" y="212"/>
                </a:cubicBezTo>
                <a:cubicBezTo>
                  <a:pt x="558" y="205"/>
                  <a:pt x="552" y="200"/>
                  <a:pt x="545" y="200"/>
                </a:cubicBezTo>
                <a:cubicBezTo>
                  <a:pt x="544" y="200"/>
                  <a:pt x="543" y="200"/>
                  <a:pt x="542" y="200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4" y="85"/>
                  <a:pt x="506" y="83"/>
                  <a:pt x="507" y="80"/>
                </a:cubicBezTo>
                <a:cubicBezTo>
                  <a:pt x="575" y="87"/>
                  <a:pt x="575" y="87"/>
                  <a:pt x="575" y="87"/>
                </a:cubicBezTo>
                <a:cubicBezTo>
                  <a:pt x="585" y="88"/>
                  <a:pt x="585" y="88"/>
                  <a:pt x="585" y="88"/>
                </a:cubicBezTo>
                <a:cubicBezTo>
                  <a:pt x="585" y="88"/>
                  <a:pt x="585" y="88"/>
                  <a:pt x="585" y="89"/>
                </a:cubicBezTo>
                <a:cubicBezTo>
                  <a:pt x="585" y="93"/>
                  <a:pt x="589" y="97"/>
                  <a:pt x="594" y="97"/>
                </a:cubicBezTo>
                <a:close/>
                <a:moveTo>
                  <a:pt x="686" y="383"/>
                </a:moveTo>
                <a:cubicBezTo>
                  <a:pt x="575" y="383"/>
                  <a:pt x="575" y="383"/>
                  <a:pt x="575" y="383"/>
                </a:cubicBezTo>
                <a:cubicBezTo>
                  <a:pt x="574" y="377"/>
                  <a:pt x="569" y="371"/>
                  <a:pt x="562" y="371"/>
                </a:cubicBezTo>
                <a:cubicBezTo>
                  <a:pt x="562" y="371"/>
                  <a:pt x="562" y="372"/>
                  <a:pt x="561" y="372"/>
                </a:cubicBezTo>
                <a:cubicBezTo>
                  <a:pt x="547" y="225"/>
                  <a:pt x="547" y="225"/>
                  <a:pt x="547" y="225"/>
                </a:cubicBezTo>
                <a:cubicBezTo>
                  <a:pt x="553" y="224"/>
                  <a:pt x="558" y="219"/>
                  <a:pt x="558" y="213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23"/>
                  <a:pt x="663" y="227"/>
                  <a:pt x="668" y="227"/>
                </a:cubicBezTo>
                <a:cubicBezTo>
                  <a:pt x="668" y="227"/>
                  <a:pt x="669" y="227"/>
                  <a:pt x="669" y="227"/>
                </a:cubicBezTo>
                <a:cubicBezTo>
                  <a:pt x="693" y="376"/>
                  <a:pt x="693" y="376"/>
                  <a:pt x="693" y="376"/>
                </a:cubicBezTo>
                <a:cubicBezTo>
                  <a:pt x="690" y="376"/>
                  <a:pt x="687" y="379"/>
                  <a:pt x="686" y="383"/>
                </a:cubicBezTo>
                <a:close/>
                <a:moveTo>
                  <a:pt x="546" y="542"/>
                </a:moveTo>
                <a:cubicBezTo>
                  <a:pt x="539" y="542"/>
                  <a:pt x="534" y="548"/>
                  <a:pt x="534" y="555"/>
                </a:cubicBezTo>
                <a:cubicBezTo>
                  <a:pt x="534" y="555"/>
                  <a:pt x="534" y="555"/>
                  <a:pt x="534" y="555"/>
                </a:cubicBezTo>
                <a:cubicBezTo>
                  <a:pt x="436" y="558"/>
                  <a:pt x="436" y="558"/>
                  <a:pt x="436" y="558"/>
                </a:cubicBezTo>
                <a:cubicBezTo>
                  <a:pt x="397" y="559"/>
                  <a:pt x="397" y="559"/>
                  <a:pt x="397" y="559"/>
                </a:cubicBezTo>
                <a:cubicBezTo>
                  <a:pt x="396" y="553"/>
                  <a:pt x="391" y="548"/>
                  <a:pt x="385" y="547"/>
                </a:cubicBezTo>
                <a:cubicBezTo>
                  <a:pt x="385" y="401"/>
                  <a:pt x="385" y="401"/>
                  <a:pt x="385" y="401"/>
                </a:cubicBezTo>
                <a:cubicBezTo>
                  <a:pt x="395" y="401"/>
                  <a:pt x="402" y="394"/>
                  <a:pt x="402" y="384"/>
                </a:cubicBezTo>
                <a:cubicBezTo>
                  <a:pt x="550" y="384"/>
                  <a:pt x="550" y="384"/>
                  <a:pt x="550" y="384"/>
                </a:cubicBezTo>
                <a:cubicBezTo>
                  <a:pt x="550" y="390"/>
                  <a:pt x="554" y="395"/>
                  <a:pt x="560" y="396"/>
                </a:cubicBezTo>
                <a:cubicBezTo>
                  <a:pt x="547" y="542"/>
                  <a:pt x="547" y="542"/>
                  <a:pt x="547" y="542"/>
                </a:cubicBezTo>
                <a:cubicBezTo>
                  <a:pt x="546" y="542"/>
                  <a:pt x="546" y="542"/>
                  <a:pt x="546" y="542"/>
                </a:cubicBezTo>
                <a:close/>
                <a:moveTo>
                  <a:pt x="372" y="559"/>
                </a:moveTo>
                <a:cubicBezTo>
                  <a:pt x="240" y="555"/>
                  <a:pt x="240" y="555"/>
                  <a:pt x="240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48"/>
                  <a:pt x="231" y="542"/>
                  <a:pt x="224" y="542"/>
                </a:cubicBezTo>
                <a:cubicBezTo>
                  <a:pt x="223" y="542"/>
                  <a:pt x="223" y="542"/>
                  <a:pt x="223" y="542"/>
                </a:cubicBezTo>
                <a:cubicBezTo>
                  <a:pt x="209" y="396"/>
                  <a:pt x="209" y="396"/>
                  <a:pt x="209" y="396"/>
                </a:cubicBezTo>
                <a:cubicBezTo>
                  <a:pt x="215" y="395"/>
                  <a:pt x="219" y="390"/>
                  <a:pt x="219" y="384"/>
                </a:cubicBezTo>
                <a:cubicBezTo>
                  <a:pt x="368" y="384"/>
                  <a:pt x="368" y="384"/>
                  <a:pt x="368" y="384"/>
                </a:cubicBezTo>
                <a:cubicBezTo>
                  <a:pt x="368" y="393"/>
                  <a:pt x="375" y="401"/>
                  <a:pt x="384" y="401"/>
                </a:cubicBezTo>
                <a:cubicBezTo>
                  <a:pt x="384" y="547"/>
                  <a:pt x="384" y="547"/>
                  <a:pt x="384" y="547"/>
                </a:cubicBezTo>
                <a:cubicBezTo>
                  <a:pt x="378" y="547"/>
                  <a:pt x="372" y="552"/>
                  <a:pt x="372" y="559"/>
                </a:cubicBezTo>
                <a:close/>
                <a:moveTo>
                  <a:pt x="223" y="225"/>
                </a:moveTo>
                <a:cubicBezTo>
                  <a:pt x="230" y="225"/>
                  <a:pt x="235" y="219"/>
                  <a:pt x="235" y="212"/>
                </a:cubicBezTo>
                <a:cubicBezTo>
                  <a:pt x="235" y="212"/>
                  <a:pt x="235" y="212"/>
                  <a:pt x="235" y="212"/>
                </a:cubicBezTo>
                <a:cubicBezTo>
                  <a:pt x="333" y="210"/>
                  <a:pt x="333" y="210"/>
                  <a:pt x="333" y="210"/>
                </a:cubicBezTo>
                <a:cubicBezTo>
                  <a:pt x="372" y="209"/>
                  <a:pt x="372" y="209"/>
                  <a:pt x="372" y="209"/>
                </a:cubicBezTo>
                <a:cubicBezTo>
                  <a:pt x="372" y="215"/>
                  <a:pt x="377" y="221"/>
                  <a:pt x="384" y="221"/>
                </a:cubicBezTo>
                <a:cubicBezTo>
                  <a:pt x="384" y="367"/>
                  <a:pt x="384" y="367"/>
                  <a:pt x="384" y="367"/>
                </a:cubicBezTo>
                <a:cubicBezTo>
                  <a:pt x="375" y="367"/>
                  <a:pt x="368" y="374"/>
                  <a:pt x="368" y="383"/>
                </a:cubicBezTo>
                <a:cubicBezTo>
                  <a:pt x="219" y="383"/>
                  <a:pt x="219" y="383"/>
                  <a:pt x="219" y="383"/>
                </a:cubicBezTo>
                <a:cubicBezTo>
                  <a:pt x="219" y="377"/>
                  <a:pt x="215" y="372"/>
                  <a:pt x="209" y="371"/>
                </a:cubicBezTo>
                <a:cubicBezTo>
                  <a:pt x="223" y="225"/>
                  <a:pt x="223" y="225"/>
                  <a:pt x="223" y="225"/>
                </a:cubicBezTo>
                <a:cubicBezTo>
                  <a:pt x="223" y="225"/>
                  <a:pt x="223" y="225"/>
                  <a:pt x="223" y="225"/>
                </a:cubicBezTo>
                <a:close/>
                <a:moveTo>
                  <a:pt x="397" y="208"/>
                </a:moveTo>
                <a:cubicBezTo>
                  <a:pt x="529" y="212"/>
                  <a:pt x="529" y="212"/>
                  <a:pt x="529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9"/>
                  <a:pt x="538" y="225"/>
                  <a:pt x="545" y="225"/>
                </a:cubicBezTo>
                <a:cubicBezTo>
                  <a:pt x="546" y="225"/>
                  <a:pt x="546" y="225"/>
                  <a:pt x="547" y="225"/>
                </a:cubicBezTo>
                <a:cubicBezTo>
                  <a:pt x="560" y="372"/>
                  <a:pt x="560" y="372"/>
                  <a:pt x="560" y="372"/>
                </a:cubicBezTo>
                <a:cubicBezTo>
                  <a:pt x="555" y="373"/>
                  <a:pt x="550" y="377"/>
                  <a:pt x="550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2" y="374"/>
                  <a:pt x="394" y="367"/>
                  <a:pt x="385" y="367"/>
                </a:cubicBezTo>
                <a:cubicBezTo>
                  <a:pt x="385" y="221"/>
                  <a:pt x="385" y="221"/>
                  <a:pt x="385" y="221"/>
                </a:cubicBezTo>
                <a:cubicBezTo>
                  <a:pt x="391" y="220"/>
                  <a:pt x="397" y="215"/>
                  <a:pt x="397" y="208"/>
                </a:cubicBezTo>
                <a:close/>
                <a:moveTo>
                  <a:pt x="102" y="226"/>
                </a:moveTo>
                <a:cubicBezTo>
                  <a:pt x="106" y="226"/>
                  <a:pt x="110" y="222"/>
                  <a:pt x="110" y="218"/>
                </a:cubicBezTo>
                <a:cubicBezTo>
                  <a:pt x="194" y="214"/>
                  <a:pt x="194" y="214"/>
                  <a:pt x="194" y="214"/>
                </a:cubicBezTo>
                <a:cubicBezTo>
                  <a:pt x="210" y="213"/>
                  <a:pt x="210" y="213"/>
                  <a:pt x="210" y="213"/>
                </a:cubicBezTo>
                <a:cubicBezTo>
                  <a:pt x="211" y="219"/>
                  <a:pt x="216" y="224"/>
                  <a:pt x="222" y="225"/>
                </a:cubicBezTo>
                <a:cubicBezTo>
                  <a:pt x="218" y="267"/>
                  <a:pt x="218" y="267"/>
                  <a:pt x="218" y="267"/>
                </a:cubicBezTo>
                <a:cubicBezTo>
                  <a:pt x="208" y="371"/>
                  <a:pt x="208" y="371"/>
                  <a:pt x="208" y="371"/>
                </a:cubicBezTo>
                <a:cubicBezTo>
                  <a:pt x="208" y="371"/>
                  <a:pt x="207" y="371"/>
                  <a:pt x="207" y="371"/>
                </a:cubicBezTo>
                <a:cubicBezTo>
                  <a:pt x="200" y="371"/>
                  <a:pt x="194" y="376"/>
                  <a:pt x="194" y="383"/>
                </a:cubicBezTo>
                <a:cubicBezTo>
                  <a:pt x="83" y="383"/>
                  <a:pt x="83" y="383"/>
                  <a:pt x="83" y="383"/>
                </a:cubicBezTo>
                <a:cubicBezTo>
                  <a:pt x="83" y="379"/>
                  <a:pt x="80" y="375"/>
                  <a:pt x="76" y="375"/>
                </a:cubicBezTo>
                <a:cubicBezTo>
                  <a:pt x="100" y="226"/>
                  <a:pt x="100" y="226"/>
                  <a:pt x="100" y="226"/>
                </a:cubicBezTo>
                <a:cubicBezTo>
                  <a:pt x="101" y="226"/>
                  <a:pt x="101" y="226"/>
                  <a:pt x="102" y="226"/>
                </a:cubicBezTo>
                <a:close/>
                <a:moveTo>
                  <a:pt x="83" y="384"/>
                </a:moveTo>
                <a:cubicBezTo>
                  <a:pt x="194" y="384"/>
                  <a:pt x="194" y="384"/>
                  <a:pt x="194" y="384"/>
                </a:cubicBezTo>
                <a:cubicBezTo>
                  <a:pt x="195" y="391"/>
                  <a:pt x="200" y="396"/>
                  <a:pt x="207" y="396"/>
                </a:cubicBezTo>
                <a:cubicBezTo>
                  <a:pt x="207" y="396"/>
                  <a:pt x="208" y="396"/>
                  <a:pt x="208" y="396"/>
                </a:cubicBezTo>
                <a:cubicBezTo>
                  <a:pt x="222" y="542"/>
                  <a:pt x="222" y="542"/>
                  <a:pt x="222" y="542"/>
                </a:cubicBezTo>
                <a:cubicBezTo>
                  <a:pt x="216" y="543"/>
                  <a:pt x="212" y="548"/>
                  <a:pt x="211" y="554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4"/>
                  <a:pt x="106" y="540"/>
                  <a:pt x="102" y="540"/>
                </a:cubicBezTo>
                <a:cubicBezTo>
                  <a:pt x="101" y="540"/>
                  <a:pt x="101" y="540"/>
                  <a:pt x="100" y="541"/>
                </a:cubicBezTo>
                <a:cubicBezTo>
                  <a:pt x="76" y="392"/>
                  <a:pt x="76" y="392"/>
                  <a:pt x="76" y="392"/>
                </a:cubicBezTo>
                <a:cubicBezTo>
                  <a:pt x="80" y="391"/>
                  <a:pt x="83" y="388"/>
                  <a:pt x="83" y="384"/>
                </a:cubicBezTo>
                <a:close/>
                <a:moveTo>
                  <a:pt x="594" y="671"/>
                </a:moveTo>
                <a:cubicBezTo>
                  <a:pt x="589" y="671"/>
                  <a:pt x="586" y="675"/>
                  <a:pt x="586" y="679"/>
                </a:cubicBezTo>
                <a:cubicBezTo>
                  <a:pt x="586" y="679"/>
                  <a:pt x="586" y="679"/>
                  <a:pt x="586" y="679"/>
                </a:cubicBezTo>
                <a:cubicBezTo>
                  <a:pt x="507" y="687"/>
                  <a:pt x="507" y="687"/>
                  <a:pt x="507" y="687"/>
                </a:cubicBezTo>
                <a:cubicBezTo>
                  <a:pt x="507" y="684"/>
                  <a:pt x="505" y="681"/>
                  <a:pt x="502" y="680"/>
                </a:cubicBezTo>
                <a:cubicBezTo>
                  <a:pt x="540" y="574"/>
                  <a:pt x="540" y="574"/>
                  <a:pt x="540" y="574"/>
                </a:cubicBezTo>
                <a:cubicBezTo>
                  <a:pt x="542" y="567"/>
                  <a:pt x="542" y="567"/>
                  <a:pt x="542" y="567"/>
                </a:cubicBezTo>
                <a:cubicBezTo>
                  <a:pt x="543" y="567"/>
                  <a:pt x="545" y="567"/>
                  <a:pt x="546" y="567"/>
                </a:cubicBezTo>
                <a:cubicBezTo>
                  <a:pt x="553" y="567"/>
                  <a:pt x="559" y="562"/>
                  <a:pt x="559" y="555"/>
                </a:cubicBezTo>
                <a:cubicBezTo>
                  <a:pt x="609" y="553"/>
                  <a:pt x="609" y="553"/>
                  <a:pt x="609" y="553"/>
                </a:cubicBezTo>
                <a:cubicBezTo>
                  <a:pt x="659" y="550"/>
                  <a:pt x="659" y="550"/>
                  <a:pt x="659" y="550"/>
                </a:cubicBezTo>
                <a:cubicBezTo>
                  <a:pt x="660" y="553"/>
                  <a:pt x="661" y="555"/>
                  <a:pt x="664" y="556"/>
                </a:cubicBezTo>
                <a:cubicBezTo>
                  <a:pt x="598" y="671"/>
                  <a:pt x="598" y="671"/>
                  <a:pt x="598" y="671"/>
                </a:cubicBezTo>
                <a:cubicBezTo>
                  <a:pt x="597" y="671"/>
                  <a:pt x="595" y="671"/>
                  <a:pt x="594" y="671"/>
                </a:cubicBezTo>
                <a:close/>
                <a:moveTo>
                  <a:pt x="668" y="540"/>
                </a:moveTo>
                <a:cubicBezTo>
                  <a:pt x="663" y="540"/>
                  <a:pt x="659" y="544"/>
                  <a:pt x="659" y="549"/>
                </a:cubicBezTo>
                <a:cubicBezTo>
                  <a:pt x="659" y="549"/>
                  <a:pt x="659" y="549"/>
                  <a:pt x="659" y="549"/>
                </a:cubicBezTo>
                <a:cubicBezTo>
                  <a:pt x="575" y="553"/>
                  <a:pt x="575" y="553"/>
                  <a:pt x="575" y="553"/>
                </a:cubicBezTo>
                <a:cubicBezTo>
                  <a:pt x="559" y="554"/>
                  <a:pt x="559" y="554"/>
                  <a:pt x="559" y="554"/>
                </a:cubicBezTo>
                <a:cubicBezTo>
                  <a:pt x="558" y="548"/>
                  <a:pt x="554" y="543"/>
                  <a:pt x="547" y="542"/>
                </a:cubicBezTo>
                <a:cubicBezTo>
                  <a:pt x="551" y="500"/>
                  <a:pt x="551" y="500"/>
                  <a:pt x="551" y="500"/>
                </a:cubicBezTo>
                <a:cubicBezTo>
                  <a:pt x="561" y="396"/>
                  <a:pt x="561" y="396"/>
                  <a:pt x="561" y="396"/>
                </a:cubicBezTo>
                <a:cubicBezTo>
                  <a:pt x="562" y="396"/>
                  <a:pt x="562" y="397"/>
                  <a:pt x="562" y="397"/>
                </a:cubicBezTo>
                <a:cubicBezTo>
                  <a:pt x="569" y="397"/>
                  <a:pt x="575" y="391"/>
                  <a:pt x="575" y="384"/>
                </a:cubicBezTo>
                <a:cubicBezTo>
                  <a:pt x="686" y="384"/>
                  <a:pt x="686" y="384"/>
                  <a:pt x="686" y="384"/>
                </a:cubicBezTo>
                <a:cubicBezTo>
                  <a:pt x="686" y="388"/>
                  <a:pt x="689" y="392"/>
                  <a:pt x="693" y="392"/>
                </a:cubicBezTo>
                <a:cubicBezTo>
                  <a:pt x="669" y="541"/>
                  <a:pt x="669" y="541"/>
                  <a:pt x="669" y="541"/>
                </a:cubicBezTo>
                <a:cubicBezTo>
                  <a:pt x="669" y="540"/>
                  <a:pt x="668" y="540"/>
                  <a:pt x="668" y="540"/>
                </a:cubicBezTo>
                <a:close/>
                <a:moveTo>
                  <a:pt x="727" y="224"/>
                </a:moveTo>
                <a:cubicBezTo>
                  <a:pt x="726" y="225"/>
                  <a:pt x="725" y="226"/>
                  <a:pt x="725" y="227"/>
                </a:cubicBezTo>
                <a:cubicBezTo>
                  <a:pt x="690" y="221"/>
                  <a:pt x="690" y="221"/>
                  <a:pt x="690" y="221"/>
                </a:cubicBezTo>
                <a:cubicBezTo>
                  <a:pt x="676" y="219"/>
                  <a:pt x="676" y="219"/>
                  <a:pt x="676" y="219"/>
                </a:cubicBezTo>
                <a:cubicBezTo>
                  <a:pt x="676" y="219"/>
                  <a:pt x="676" y="218"/>
                  <a:pt x="676" y="218"/>
                </a:cubicBezTo>
                <a:cubicBezTo>
                  <a:pt x="676" y="213"/>
                  <a:pt x="672" y="210"/>
                  <a:pt x="668" y="210"/>
                </a:cubicBezTo>
                <a:cubicBezTo>
                  <a:pt x="666" y="210"/>
                  <a:pt x="665" y="210"/>
                  <a:pt x="664" y="210"/>
                </a:cubicBezTo>
                <a:cubicBezTo>
                  <a:pt x="633" y="155"/>
                  <a:pt x="633" y="155"/>
                  <a:pt x="633" y="155"/>
                </a:cubicBezTo>
                <a:cubicBezTo>
                  <a:pt x="599" y="96"/>
                  <a:pt x="599" y="96"/>
                  <a:pt x="599" y="96"/>
                </a:cubicBezTo>
                <a:cubicBezTo>
                  <a:pt x="600" y="95"/>
                  <a:pt x="601" y="93"/>
                  <a:pt x="602" y="9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5"/>
                  <a:pt x="640" y="107"/>
                  <a:pt x="643" y="107"/>
                </a:cubicBezTo>
                <a:cubicBezTo>
                  <a:pt x="644" y="107"/>
                  <a:pt x="645" y="107"/>
                  <a:pt x="645" y="107"/>
                </a:cubicBezTo>
                <a:lnTo>
                  <a:pt x="727" y="224"/>
                </a:lnTo>
                <a:close/>
                <a:moveTo>
                  <a:pt x="517" y="24"/>
                </a:moveTo>
                <a:cubicBezTo>
                  <a:pt x="517" y="24"/>
                  <a:pt x="517" y="25"/>
                  <a:pt x="517" y="25"/>
                </a:cubicBezTo>
                <a:cubicBezTo>
                  <a:pt x="517" y="28"/>
                  <a:pt x="520" y="31"/>
                  <a:pt x="523" y="31"/>
                </a:cubicBezTo>
                <a:cubicBezTo>
                  <a:pt x="525" y="31"/>
                  <a:pt x="526" y="30"/>
                  <a:pt x="527" y="29"/>
                </a:cubicBezTo>
                <a:cubicBezTo>
                  <a:pt x="638" y="99"/>
                  <a:pt x="638" y="99"/>
                  <a:pt x="638" y="99"/>
                </a:cubicBezTo>
                <a:cubicBezTo>
                  <a:pt x="637" y="99"/>
                  <a:pt x="637" y="100"/>
                  <a:pt x="637" y="100"/>
                </a:cubicBezTo>
                <a:cubicBezTo>
                  <a:pt x="602" y="90"/>
                  <a:pt x="602" y="90"/>
                  <a:pt x="602" y="90"/>
                </a:cubicBezTo>
                <a:cubicBezTo>
                  <a:pt x="602" y="90"/>
                  <a:pt x="602" y="89"/>
                  <a:pt x="602" y="89"/>
                </a:cubicBezTo>
                <a:cubicBezTo>
                  <a:pt x="602" y="84"/>
                  <a:pt x="598" y="80"/>
                  <a:pt x="594" y="80"/>
                </a:cubicBezTo>
                <a:cubicBezTo>
                  <a:pt x="591" y="80"/>
                  <a:pt x="589" y="81"/>
                  <a:pt x="587" y="83"/>
                </a:cubicBezTo>
                <a:cubicBezTo>
                  <a:pt x="496" y="18"/>
                  <a:pt x="496" y="18"/>
                  <a:pt x="496" y="18"/>
                </a:cubicBezTo>
                <a:cubicBezTo>
                  <a:pt x="497" y="18"/>
                  <a:pt x="497" y="18"/>
                  <a:pt x="497" y="17"/>
                </a:cubicBezTo>
                <a:lnTo>
                  <a:pt x="517" y="24"/>
                </a:lnTo>
                <a:close/>
                <a:moveTo>
                  <a:pt x="486" y="15"/>
                </a:moveTo>
                <a:cubicBezTo>
                  <a:pt x="486" y="18"/>
                  <a:pt x="488" y="21"/>
                  <a:pt x="492" y="21"/>
                </a:cubicBezTo>
                <a:cubicBezTo>
                  <a:pt x="493" y="21"/>
                  <a:pt x="495" y="20"/>
                  <a:pt x="496" y="19"/>
                </a:cubicBezTo>
                <a:cubicBezTo>
                  <a:pt x="536" y="47"/>
                  <a:pt x="536" y="47"/>
                  <a:pt x="536" y="47"/>
                </a:cubicBezTo>
                <a:cubicBezTo>
                  <a:pt x="587" y="84"/>
                  <a:pt x="587" y="84"/>
                  <a:pt x="587" y="84"/>
                </a:cubicBezTo>
                <a:cubicBezTo>
                  <a:pt x="586" y="85"/>
                  <a:pt x="586" y="86"/>
                  <a:pt x="585" y="87"/>
                </a:cubicBezTo>
                <a:cubicBezTo>
                  <a:pt x="576" y="86"/>
                  <a:pt x="576" y="86"/>
                  <a:pt x="576" y="86"/>
                </a:cubicBezTo>
                <a:cubicBezTo>
                  <a:pt x="507" y="79"/>
                  <a:pt x="507" y="79"/>
                  <a:pt x="507" y="79"/>
                </a:cubicBezTo>
                <a:cubicBezTo>
                  <a:pt x="507" y="79"/>
                  <a:pt x="507" y="79"/>
                  <a:pt x="507" y="78"/>
                </a:cubicBezTo>
                <a:cubicBezTo>
                  <a:pt x="507" y="74"/>
                  <a:pt x="503" y="70"/>
                  <a:pt x="499" y="70"/>
                </a:cubicBezTo>
                <a:cubicBezTo>
                  <a:pt x="496" y="70"/>
                  <a:pt x="495" y="71"/>
                  <a:pt x="493" y="72"/>
                </a:cubicBezTo>
                <a:cubicBezTo>
                  <a:pt x="444" y="13"/>
                  <a:pt x="444" y="13"/>
                  <a:pt x="444" y="13"/>
                </a:cubicBezTo>
                <a:cubicBezTo>
                  <a:pt x="445" y="13"/>
                  <a:pt x="445" y="12"/>
                  <a:pt x="446" y="10"/>
                </a:cubicBezTo>
                <a:lnTo>
                  <a:pt x="486" y="15"/>
                </a:lnTo>
                <a:close/>
                <a:moveTo>
                  <a:pt x="434" y="9"/>
                </a:moveTo>
                <a:cubicBezTo>
                  <a:pt x="434" y="12"/>
                  <a:pt x="437" y="15"/>
                  <a:pt x="440" y="15"/>
                </a:cubicBezTo>
                <a:cubicBezTo>
                  <a:pt x="441" y="15"/>
                  <a:pt x="442" y="14"/>
                  <a:pt x="443" y="14"/>
                </a:cubicBezTo>
                <a:cubicBezTo>
                  <a:pt x="472" y="48"/>
                  <a:pt x="472" y="48"/>
                  <a:pt x="472" y="48"/>
                </a:cubicBezTo>
                <a:cubicBezTo>
                  <a:pt x="492" y="73"/>
                  <a:pt x="492" y="73"/>
                  <a:pt x="492" y="73"/>
                </a:cubicBezTo>
                <a:cubicBezTo>
                  <a:pt x="491" y="74"/>
                  <a:pt x="490" y="76"/>
                  <a:pt x="490" y="78"/>
                </a:cubicBezTo>
                <a:cubicBezTo>
                  <a:pt x="393" y="75"/>
                  <a:pt x="393" y="75"/>
                  <a:pt x="393" y="75"/>
                </a:cubicBezTo>
                <a:cubicBezTo>
                  <a:pt x="393" y="71"/>
                  <a:pt x="390" y="67"/>
                  <a:pt x="385" y="67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7" y="11"/>
                  <a:pt x="389" y="9"/>
                  <a:pt x="390" y="7"/>
                </a:cubicBezTo>
                <a:lnTo>
                  <a:pt x="434" y="9"/>
                </a:lnTo>
                <a:close/>
                <a:moveTo>
                  <a:pt x="384" y="11"/>
                </a:moveTo>
                <a:cubicBezTo>
                  <a:pt x="384" y="67"/>
                  <a:pt x="384" y="67"/>
                  <a:pt x="384" y="67"/>
                </a:cubicBezTo>
                <a:cubicBezTo>
                  <a:pt x="380" y="68"/>
                  <a:pt x="377" y="71"/>
                  <a:pt x="377" y="75"/>
                </a:cubicBezTo>
                <a:cubicBezTo>
                  <a:pt x="279" y="78"/>
                  <a:pt x="279" y="78"/>
                  <a:pt x="279" y="78"/>
                </a:cubicBezTo>
                <a:cubicBezTo>
                  <a:pt x="278" y="76"/>
                  <a:pt x="278" y="74"/>
                  <a:pt x="276" y="73"/>
                </a:cubicBezTo>
                <a:cubicBezTo>
                  <a:pt x="326" y="14"/>
                  <a:pt x="326" y="14"/>
                  <a:pt x="326" y="14"/>
                </a:cubicBezTo>
                <a:cubicBezTo>
                  <a:pt x="327" y="15"/>
                  <a:pt x="328" y="15"/>
                  <a:pt x="329" y="15"/>
                </a:cubicBezTo>
                <a:cubicBezTo>
                  <a:pt x="332" y="15"/>
                  <a:pt x="334" y="12"/>
                  <a:pt x="335" y="9"/>
                </a:cubicBezTo>
                <a:cubicBezTo>
                  <a:pt x="378" y="7"/>
                  <a:pt x="378" y="7"/>
                  <a:pt x="378" y="7"/>
                </a:cubicBezTo>
                <a:cubicBezTo>
                  <a:pt x="379" y="9"/>
                  <a:pt x="381" y="11"/>
                  <a:pt x="384" y="11"/>
                </a:cubicBezTo>
                <a:close/>
                <a:moveTo>
                  <a:pt x="325" y="14"/>
                </a:moveTo>
                <a:cubicBezTo>
                  <a:pt x="276" y="73"/>
                  <a:pt x="276" y="73"/>
                  <a:pt x="276" y="73"/>
                </a:cubicBezTo>
                <a:cubicBezTo>
                  <a:pt x="274" y="71"/>
                  <a:pt x="272" y="71"/>
                  <a:pt x="270" y="71"/>
                </a:cubicBezTo>
                <a:cubicBezTo>
                  <a:pt x="266" y="71"/>
                  <a:pt x="262" y="75"/>
                  <a:pt x="262" y="79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186" y="87"/>
                  <a:pt x="186" y="87"/>
                  <a:pt x="186" y="87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84" y="86"/>
                  <a:pt x="183" y="85"/>
                  <a:pt x="182" y="84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74" y="20"/>
                  <a:pt x="276" y="21"/>
                  <a:pt x="278" y="21"/>
                </a:cubicBezTo>
                <a:cubicBezTo>
                  <a:pt x="281" y="21"/>
                  <a:pt x="283" y="18"/>
                  <a:pt x="283" y="15"/>
                </a:cubicBezTo>
                <a:cubicBezTo>
                  <a:pt x="323" y="10"/>
                  <a:pt x="323" y="10"/>
                  <a:pt x="323" y="10"/>
                </a:cubicBezTo>
                <a:cubicBezTo>
                  <a:pt x="323" y="12"/>
                  <a:pt x="324" y="13"/>
                  <a:pt x="325" y="14"/>
                </a:cubicBezTo>
                <a:close/>
                <a:moveTo>
                  <a:pt x="242" y="29"/>
                </a:moveTo>
                <a:cubicBezTo>
                  <a:pt x="243" y="30"/>
                  <a:pt x="245" y="31"/>
                  <a:pt x="246" y="31"/>
                </a:cubicBezTo>
                <a:cubicBezTo>
                  <a:pt x="250" y="31"/>
                  <a:pt x="252" y="28"/>
                  <a:pt x="252" y="25"/>
                </a:cubicBezTo>
                <a:cubicBezTo>
                  <a:pt x="252" y="24"/>
                  <a:pt x="252" y="24"/>
                  <a:pt x="252" y="24"/>
                </a:cubicBezTo>
                <a:cubicBezTo>
                  <a:pt x="272" y="17"/>
                  <a:pt x="272" y="17"/>
                  <a:pt x="272" y="17"/>
                </a:cubicBezTo>
                <a:cubicBezTo>
                  <a:pt x="272" y="18"/>
                  <a:pt x="273" y="18"/>
                  <a:pt x="273" y="18"/>
                </a:cubicBezTo>
                <a:cubicBezTo>
                  <a:pt x="182" y="83"/>
                  <a:pt x="182" y="83"/>
                  <a:pt x="182" y="83"/>
                </a:cubicBezTo>
                <a:cubicBezTo>
                  <a:pt x="180" y="81"/>
                  <a:pt x="178" y="80"/>
                  <a:pt x="176" y="80"/>
                </a:cubicBezTo>
                <a:cubicBezTo>
                  <a:pt x="171" y="80"/>
                  <a:pt x="167" y="84"/>
                  <a:pt x="167" y="89"/>
                </a:cubicBezTo>
                <a:cubicBezTo>
                  <a:pt x="167" y="89"/>
                  <a:pt x="167" y="90"/>
                  <a:pt x="167" y="90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32" y="100"/>
                  <a:pt x="132" y="99"/>
                  <a:pt x="132" y="99"/>
                </a:cubicBezTo>
                <a:lnTo>
                  <a:pt x="242" y="29"/>
                </a:lnTo>
                <a:close/>
                <a:moveTo>
                  <a:pt x="124" y="107"/>
                </a:moveTo>
                <a:cubicBezTo>
                  <a:pt x="124" y="107"/>
                  <a:pt x="125" y="107"/>
                  <a:pt x="126" y="107"/>
                </a:cubicBezTo>
                <a:cubicBezTo>
                  <a:pt x="130" y="107"/>
                  <a:pt x="132" y="105"/>
                  <a:pt x="132" y="101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67" y="91"/>
                  <a:pt x="167" y="91"/>
                  <a:pt x="167" y="91"/>
                </a:cubicBezTo>
                <a:cubicBezTo>
                  <a:pt x="168" y="93"/>
                  <a:pt x="169" y="95"/>
                  <a:pt x="171" y="96"/>
                </a:cubicBezTo>
                <a:cubicBezTo>
                  <a:pt x="154" y="125"/>
                  <a:pt x="154" y="125"/>
                  <a:pt x="154" y="125"/>
                </a:cubicBezTo>
                <a:cubicBezTo>
                  <a:pt x="105" y="210"/>
                  <a:pt x="105" y="210"/>
                  <a:pt x="105" y="210"/>
                </a:cubicBezTo>
                <a:cubicBezTo>
                  <a:pt x="104" y="209"/>
                  <a:pt x="103" y="209"/>
                  <a:pt x="102" y="209"/>
                </a:cubicBezTo>
                <a:cubicBezTo>
                  <a:pt x="97" y="209"/>
                  <a:pt x="93" y="213"/>
                  <a:pt x="93" y="217"/>
                </a:cubicBezTo>
                <a:cubicBezTo>
                  <a:pt x="93" y="218"/>
                  <a:pt x="93" y="218"/>
                  <a:pt x="93" y="219"/>
                </a:cubicBezTo>
                <a:cubicBezTo>
                  <a:pt x="45" y="227"/>
                  <a:pt x="45" y="227"/>
                  <a:pt x="45" y="227"/>
                </a:cubicBezTo>
                <a:cubicBezTo>
                  <a:pt x="45" y="225"/>
                  <a:pt x="44" y="224"/>
                  <a:pt x="43" y="223"/>
                </a:cubicBezTo>
                <a:lnTo>
                  <a:pt x="124" y="107"/>
                </a:lnTo>
                <a:close/>
                <a:moveTo>
                  <a:pt x="39" y="234"/>
                </a:moveTo>
                <a:cubicBezTo>
                  <a:pt x="39" y="234"/>
                  <a:pt x="39" y="234"/>
                  <a:pt x="39" y="234"/>
                </a:cubicBezTo>
                <a:cubicBezTo>
                  <a:pt x="42" y="234"/>
                  <a:pt x="45" y="231"/>
                  <a:pt x="45" y="228"/>
                </a:cubicBezTo>
                <a:cubicBezTo>
                  <a:pt x="45" y="228"/>
                  <a:pt x="45" y="227"/>
                  <a:pt x="45" y="227"/>
                </a:cubicBezTo>
                <a:cubicBezTo>
                  <a:pt x="94" y="219"/>
                  <a:pt x="94" y="219"/>
                  <a:pt x="94" y="219"/>
                </a:cubicBezTo>
                <a:cubicBezTo>
                  <a:pt x="94" y="222"/>
                  <a:pt x="97" y="225"/>
                  <a:pt x="99" y="226"/>
                </a:cubicBezTo>
                <a:cubicBezTo>
                  <a:pt x="88" y="295"/>
                  <a:pt x="88" y="295"/>
                  <a:pt x="88" y="295"/>
                </a:cubicBezTo>
                <a:cubicBezTo>
                  <a:pt x="75" y="375"/>
                  <a:pt x="75" y="375"/>
                  <a:pt x="75" y="375"/>
                </a:cubicBezTo>
                <a:cubicBezTo>
                  <a:pt x="75" y="375"/>
                  <a:pt x="75" y="375"/>
                  <a:pt x="74" y="375"/>
                </a:cubicBezTo>
                <a:cubicBezTo>
                  <a:pt x="70" y="375"/>
                  <a:pt x="66" y="378"/>
                  <a:pt x="66" y="383"/>
                </a:cubicBezTo>
                <a:cubicBezTo>
                  <a:pt x="12" y="383"/>
                  <a:pt x="12" y="383"/>
                  <a:pt x="12" y="383"/>
                </a:cubicBezTo>
                <a:cubicBezTo>
                  <a:pt x="12" y="381"/>
                  <a:pt x="10" y="379"/>
                  <a:pt x="8" y="378"/>
                </a:cubicBezTo>
                <a:lnTo>
                  <a:pt x="39" y="234"/>
                </a:lnTo>
                <a:close/>
                <a:moveTo>
                  <a:pt x="8" y="390"/>
                </a:moveTo>
                <a:cubicBezTo>
                  <a:pt x="11" y="389"/>
                  <a:pt x="12" y="387"/>
                  <a:pt x="12" y="384"/>
                </a:cubicBezTo>
                <a:cubicBezTo>
                  <a:pt x="66" y="384"/>
                  <a:pt x="66" y="384"/>
                  <a:pt x="66" y="384"/>
                </a:cubicBezTo>
                <a:cubicBezTo>
                  <a:pt x="66" y="388"/>
                  <a:pt x="70" y="392"/>
                  <a:pt x="74" y="392"/>
                </a:cubicBezTo>
                <a:cubicBezTo>
                  <a:pt x="75" y="392"/>
                  <a:pt x="75" y="392"/>
                  <a:pt x="75" y="392"/>
                </a:cubicBezTo>
                <a:cubicBezTo>
                  <a:pt x="79" y="419"/>
                  <a:pt x="79" y="419"/>
                  <a:pt x="79" y="419"/>
                </a:cubicBezTo>
                <a:cubicBezTo>
                  <a:pt x="99" y="541"/>
                  <a:pt x="99" y="541"/>
                  <a:pt x="99" y="541"/>
                </a:cubicBezTo>
                <a:cubicBezTo>
                  <a:pt x="96" y="542"/>
                  <a:pt x="94" y="544"/>
                  <a:pt x="93" y="548"/>
                </a:cubicBezTo>
                <a:cubicBezTo>
                  <a:pt x="90" y="547"/>
                  <a:pt x="90" y="547"/>
                  <a:pt x="90" y="547"/>
                </a:cubicBezTo>
                <a:cubicBezTo>
                  <a:pt x="45" y="540"/>
                  <a:pt x="45" y="540"/>
                  <a:pt x="45" y="540"/>
                </a:cubicBezTo>
                <a:cubicBezTo>
                  <a:pt x="45" y="540"/>
                  <a:pt x="45" y="540"/>
                  <a:pt x="45" y="539"/>
                </a:cubicBezTo>
                <a:cubicBezTo>
                  <a:pt x="45" y="536"/>
                  <a:pt x="42" y="534"/>
                  <a:pt x="39" y="534"/>
                </a:cubicBezTo>
                <a:cubicBezTo>
                  <a:pt x="39" y="534"/>
                  <a:pt x="39" y="534"/>
                  <a:pt x="39" y="534"/>
                </a:cubicBezTo>
                <a:lnTo>
                  <a:pt x="8" y="390"/>
                </a:lnTo>
                <a:close/>
                <a:moveTo>
                  <a:pt x="43" y="544"/>
                </a:moveTo>
                <a:cubicBezTo>
                  <a:pt x="44" y="543"/>
                  <a:pt x="45" y="542"/>
                  <a:pt x="45" y="541"/>
                </a:cubicBezTo>
                <a:cubicBezTo>
                  <a:pt x="79" y="546"/>
                  <a:pt x="79" y="546"/>
                  <a:pt x="79" y="546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549"/>
                  <a:pt x="93" y="549"/>
                  <a:pt x="93" y="549"/>
                </a:cubicBezTo>
                <a:cubicBezTo>
                  <a:pt x="93" y="554"/>
                  <a:pt x="97" y="558"/>
                  <a:pt x="102" y="558"/>
                </a:cubicBezTo>
                <a:cubicBezTo>
                  <a:pt x="103" y="558"/>
                  <a:pt x="104" y="557"/>
                  <a:pt x="105" y="557"/>
                </a:cubicBezTo>
                <a:cubicBezTo>
                  <a:pt x="137" y="612"/>
                  <a:pt x="137" y="612"/>
                  <a:pt x="137" y="612"/>
                </a:cubicBezTo>
                <a:cubicBezTo>
                  <a:pt x="171" y="672"/>
                  <a:pt x="171" y="672"/>
                  <a:pt x="171" y="672"/>
                </a:cubicBezTo>
                <a:cubicBezTo>
                  <a:pt x="169" y="673"/>
                  <a:pt x="168" y="674"/>
                  <a:pt x="167" y="676"/>
                </a:cubicBezTo>
                <a:cubicBezTo>
                  <a:pt x="132" y="667"/>
                  <a:pt x="132" y="667"/>
                  <a:pt x="132" y="667"/>
                </a:cubicBezTo>
                <a:cubicBezTo>
                  <a:pt x="132" y="666"/>
                  <a:pt x="132" y="666"/>
                  <a:pt x="132" y="666"/>
                </a:cubicBezTo>
                <a:cubicBezTo>
                  <a:pt x="132" y="663"/>
                  <a:pt x="130" y="660"/>
                  <a:pt x="126" y="660"/>
                </a:cubicBezTo>
                <a:cubicBezTo>
                  <a:pt x="125" y="660"/>
                  <a:pt x="125" y="660"/>
                  <a:pt x="124" y="661"/>
                </a:cubicBezTo>
                <a:lnTo>
                  <a:pt x="43" y="544"/>
                </a:lnTo>
                <a:close/>
                <a:moveTo>
                  <a:pt x="252" y="743"/>
                </a:moveTo>
                <a:cubicBezTo>
                  <a:pt x="252" y="743"/>
                  <a:pt x="252" y="743"/>
                  <a:pt x="252" y="742"/>
                </a:cubicBezTo>
                <a:cubicBezTo>
                  <a:pt x="252" y="739"/>
                  <a:pt x="250" y="736"/>
                  <a:pt x="246" y="736"/>
                </a:cubicBezTo>
                <a:cubicBezTo>
                  <a:pt x="245" y="736"/>
                  <a:pt x="243" y="737"/>
                  <a:pt x="242" y="738"/>
                </a:cubicBezTo>
                <a:cubicBezTo>
                  <a:pt x="132" y="668"/>
                  <a:pt x="132" y="668"/>
                  <a:pt x="132" y="668"/>
                </a:cubicBezTo>
                <a:cubicBezTo>
                  <a:pt x="132" y="668"/>
                  <a:pt x="132" y="668"/>
                  <a:pt x="132" y="667"/>
                </a:cubicBezTo>
                <a:cubicBezTo>
                  <a:pt x="148" y="672"/>
                  <a:pt x="148" y="672"/>
                  <a:pt x="148" y="672"/>
                </a:cubicBezTo>
                <a:cubicBezTo>
                  <a:pt x="167" y="677"/>
                  <a:pt x="167" y="677"/>
                  <a:pt x="167" y="677"/>
                </a:cubicBezTo>
                <a:cubicBezTo>
                  <a:pt x="167" y="678"/>
                  <a:pt x="167" y="678"/>
                  <a:pt x="167" y="679"/>
                </a:cubicBezTo>
                <a:cubicBezTo>
                  <a:pt x="167" y="684"/>
                  <a:pt x="170" y="688"/>
                  <a:pt x="175" y="688"/>
                </a:cubicBezTo>
                <a:cubicBezTo>
                  <a:pt x="178" y="688"/>
                  <a:pt x="180" y="686"/>
                  <a:pt x="182" y="684"/>
                </a:cubicBezTo>
                <a:cubicBezTo>
                  <a:pt x="273" y="749"/>
                  <a:pt x="273" y="749"/>
                  <a:pt x="273" y="749"/>
                </a:cubicBezTo>
                <a:cubicBezTo>
                  <a:pt x="272" y="749"/>
                  <a:pt x="272" y="750"/>
                  <a:pt x="272" y="750"/>
                </a:cubicBezTo>
                <a:lnTo>
                  <a:pt x="252" y="743"/>
                </a:lnTo>
                <a:close/>
                <a:moveTo>
                  <a:pt x="284" y="752"/>
                </a:moveTo>
                <a:cubicBezTo>
                  <a:pt x="284" y="752"/>
                  <a:pt x="284" y="752"/>
                  <a:pt x="284" y="752"/>
                </a:cubicBezTo>
                <a:cubicBezTo>
                  <a:pt x="284" y="748"/>
                  <a:pt x="281" y="746"/>
                  <a:pt x="278" y="746"/>
                </a:cubicBezTo>
                <a:cubicBezTo>
                  <a:pt x="276" y="746"/>
                  <a:pt x="274" y="747"/>
                  <a:pt x="273" y="748"/>
                </a:cubicBezTo>
                <a:cubicBezTo>
                  <a:pt x="233" y="719"/>
                  <a:pt x="233" y="719"/>
                  <a:pt x="233" y="719"/>
                </a:cubicBezTo>
                <a:cubicBezTo>
                  <a:pt x="182" y="684"/>
                  <a:pt x="182" y="684"/>
                  <a:pt x="182" y="684"/>
                </a:cubicBezTo>
                <a:cubicBezTo>
                  <a:pt x="183" y="683"/>
                  <a:pt x="183" y="681"/>
                  <a:pt x="184" y="680"/>
                </a:cubicBezTo>
                <a:cubicBezTo>
                  <a:pt x="192" y="681"/>
                  <a:pt x="192" y="681"/>
                  <a:pt x="192" y="681"/>
                </a:cubicBezTo>
                <a:cubicBezTo>
                  <a:pt x="262" y="688"/>
                  <a:pt x="262" y="688"/>
                  <a:pt x="262" y="688"/>
                </a:cubicBezTo>
                <a:cubicBezTo>
                  <a:pt x="262" y="688"/>
                  <a:pt x="262" y="688"/>
                  <a:pt x="262" y="689"/>
                </a:cubicBezTo>
                <a:cubicBezTo>
                  <a:pt x="262" y="694"/>
                  <a:pt x="266" y="697"/>
                  <a:pt x="271" y="697"/>
                </a:cubicBezTo>
                <a:cubicBezTo>
                  <a:pt x="273" y="697"/>
                  <a:pt x="275" y="697"/>
                  <a:pt x="276" y="695"/>
                </a:cubicBezTo>
                <a:cubicBezTo>
                  <a:pt x="325" y="754"/>
                  <a:pt x="325" y="754"/>
                  <a:pt x="325" y="754"/>
                </a:cubicBezTo>
                <a:cubicBezTo>
                  <a:pt x="325" y="755"/>
                  <a:pt x="324" y="756"/>
                  <a:pt x="324" y="757"/>
                </a:cubicBezTo>
                <a:lnTo>
                  <a:pt x="284" y="752"/>
                </a:lnTo>
                <a:close/>
                <a:moveTo>
                  <a:pt x="335" y="758"/>
                </a:moveTo>
                <a:cubicBezTo>
                  <a:pt x="335" y="755"/>
                  <a:pt x="332" y="752"/>
                  <a:pt x="329" y="752"/>
                </a:cubicBezTo>
                <a:cubicBezTo>
                  <a:pt x="328" y="752"/>
                  <a:pt x="327" y="753"/>
                  <a:pt x="326" y="753"/>
                </a:cubicBezTo>
                <a:cubicBezTo>
                  <a:pt x="297" y="719"/>
                  <a:pt x="297" y="719"/>
                  <a:pt x="297" y="719"/>
                </a:cubicBezTo>
                <a:cubicBezTo>
                  <a:pt x="277" y="695"/>
                  <a:pt x="277" y="695"/>
                  <a:pt x="277" y="695"/>
                </a:cubicBezTo>
                <a:cubicBezTo>
                  <a:pt x="278" y="693"/>
                  <a:pt x="279" y="691"/>
                  <a:pt x="279" y="689"/>
                </a:cubicBezTo>
                <a:cubicBezTo>
                  <a:pt x="376" y="692"/>
                  <a:pt x="376" y="692"/>
                  <a:pt x="376" y="692"/>
                </a:cubicBezTo>
                <a:cubicBezTo>
                  <a:pt x="376" y="696"/>
                  <a:pt x="380" y="700"/>
                  <a:pt x="384" y="700"/>
                </a:cubicBezTo>
                <a:cubicBezTo>
                  <a:pt x="384" y="756"/>
                  <a:pt x="384" y="756"/>
                  <a:pt x="384" y="756"/>
                </a:cubicBezTo>
                <a:cubicBezTo>
                  <a:pt x="382" y="756"/>
                  <a:pt x="379" y="758"/>
                  <a:pt x="379" y="760"/>
                </a:cubicBezTo>
                <a:lnTo>
                  <a:pt x="335" y="758"/>
                </a:lnTo>
                <a:close/>
                <a:moveTo>
                  <a:pt x="390" y="760"/>
                </a:moveTo>
                <a:cubicBezTo>
                  <a:pt x="390" y="758"/>
                  <a:pt x="388" y="756"/>
                  <a:pt x="385" y="756"/>
                </a:cubicBezTo>
                <a:cubicBezTo>
                  <a:pt x="385" y="700"/>
                  <a:pt x="385" y="700"/>
                  <a:pt x="385" y="700"/>
                </a:cubicBezTo>
                <a:cubicBezTo>
                  <a:pt x="389" y="699"/>
                  <a:pt x="392" y="696"/>
                  <a:pt x="393" y="692"/>
                </a:cubicBezTo>
                <a:cubicBezTo>
                  <a:pt x="490" y="689"/>
                  <a:pt x="490" y="689"/>
                  <a:pt x="490" y="689"/>
                </a:cubicBezTo>
                <a:cubicBezTo>
                  <a:pt x="491" y="691"/>
                  <a:pt x="492" y="693"/>
                  <a:pt x="493" y="694"/>
                </a:cubicBezTo>
                <a:cubicBezTo>
                  <a:pt x="444" y="752"/>
                  <a:pt x="444" y="752"/>
                  <a:pt x="444" y="752"/>
                </a:cubicBezTo>
                <a:cubicBezTo>
                  <a:pt x="443" y="752"/>
                  <a:pt x="442" y="751"/>
                  <a:pt x="441" y="751"/>
                </a:cubicBezTo>
                <a:cubicBezTo>
                  <a:pt x="437" y="751"/>
                  <a:pt x="435" y="754"/>
                  <a:pt x="435" y="757"/>
                </a:cubicBezTo>
                <a:cubicBezTo>
                  <a:pt x="435" y="757"/>
                  <a:pt x="435" y="758"/>
                  <a:pt x="435" y="758"/>
                </a:cubicBezTo>
                <a:lnTo>
                  <a:pt x="390" y="760"/>
                </a:lnTo>
                <a:close/>
                <a:moveTo>
                  <a:pt x="527" y="739"/>
                </a:moveTo>
                <a:cubicBezTo>
                  <a:pt x="526" y="737"/>
                  <a:pt x="525" y="736"/>
                  <a:pt x="523" y="736"/>
                </a:cubicBezTo>
                <a:cubicBezTo>
                  <a:pt x="520" y="736"/>
                  <a:pt x="517" y="739"/>
                  <a:pt x="517" y="742"/>
                </a:cubicBezTo>
                <a:cubicBezTo>
                  <a:pt x="517" y="743"/>
                  <a:pt x="517" y="743"/>
                  <a:pt x="517" y="743"/>
                </a:cubicBezTo>
                <a:cubicBezTo>
                  <a:pt x="497" y="750"/>
                  <a:pt x="497" y="750"/>
                  <a:pt x="497" y="750"/>
                </a:cubicBezTo>
                <a:cubicBezTo>
                  <a:pt x="497" y="750"/>
                  <a:pt x="497" y="749"/>
                  <a:pt x="496" y="749"/>
                </a:cubicBezTo>
                <a:cubicBezTo>
                  <a:pt x="587" y="684"/>
                  <a:pt x="587" y="684"/>
                  <a:pt x="587" y="684"/>
                </a:cubicBezTo>
                <a:cubicBezTo>
                  <a:pt x="589" y="686"/>
                  <a:pt x="591" y="688"/>
                  <a:pt x="594" y="688"/>
                </a:cubicBezTo>
                <a:cubicBezTo>
                  <a:pt x="599" y="688"/>
                  <a:pt x="603" y="684"/>
                  <a:pt x="603" y="679"/>
                </a:cubicBezTo>
                <a:cubicBezTo>
                  <a:pt x="603" y="678"/>
                  <a:pt x="603" y="678"/>
                  <a:pt x="602" y="677"/>
                </a:cubicBezTo>
                <a:cubicBezTo>
                  <a:pt x="637" y="667"/>
                  <a:pt x="637" y="667"/>
                  <a:pt x="637" y="667"/>
                </a:cubicBezTo>
                <a:cubicBezTo>
                  <a:pt x="637" y="668"/>
                  <a:pt x="637" y="668"/>
                  <a:pt x="637" y="668"/>
                </a:cubicBezTo>
                <a:lnTo>
                  <a:pt x="527" y="739"/>
                </a:lnTo>
                <a:close/>
                <a:moveTo>
                  <a:pt x="645" y="661"/>
                </a:moveTo>
                <a:cubicBezTo>
                  <a:pt x="645" y="660"/>
                  <a:pt x="644" y="660"/>
                  <a:pt x="643" y="660"/>
                </a:cubicBezTo>
                <a:cubicBezTo>
                  <a:pt x="639" y="660"/>
                  <a:pt x="637" y="663"/>
                  <a:pt x="637" y="666"/>
                </a:cubicBezTo>
                <a:cubicBezTo>
                  <a:pt x="637" y="666"/>
                  <a:pt x="637" y="666"/>
                  <a:pt x="637" y="667"/>
                </a:cubicBezTo>
                <a:cubicBezTo>
                  <a:pt x="626" y="670"/>
                  <a:pt x="626" y="670"/>
                  <a:pt x="626" y="670"/>
                </a:cubicBezTo>
                <a:cubicBezTo>
                  <a:pt x="602" y="676"/>
                  <a:pt x="602" y="676"/>
                  <a:pt x="602" y="676"/>
                </a:cubicBezTo>
                <a:cubicBezTo>
                  <a:pt x="601" y="674"/>
                  <a:pt x="600" y="673"/>
                  <a:pt x="598" y="672"/>
                </a:cubicBezTo>
                <a:cubicBezTo>
                  <a:pt x="615" y="642"/>
                  <a:pt x="615" y="642"/>
                  <a:pt x="615" y="642"/>
                </a:cubicBezTo>
                <a:cubicBezTo>
                  <a:pt x="664" y="557"/>
                  <a:pt x="664" y="557"/>
                  <a:pt x="664" y="557"/>
                </a:cubicBezTo>
                <a:cubicBezTo>
                  <a:pt x="665" y="557"/>
                  <a:pt x="666" y="558"/>
                  <a:pt x="668" y="558"/>
                </a:cubicBezTo>
                <a:cubicBezTo>
                  <a:pt x="672" y="558"/>
                  <a:pt x="676" y="554"/>
                  <a:pt x="676" y="549"/>
                </a:cubicBezTo>
                <a:cubicBezTo>
                  <a:pt x="676" y="549"/>
                  <a:pt x="676" y="549"/>
                  <a:pt x="676" y="548"/>
                </a:cubicBezTo>
                <a:cubicBezTo>
                  <a:pt x="723" y="541"/>
                  <a:pt x="723" y="541"/>
                  <a:pt x="723" y="541"/>
                </a:cubicBezTo>
                <a:cubicBezTo>
                  <a:pt x="723" y="542"/>
                  <a:pt x="724" y="544"/>
                  <a:pt x="726" y="545"/>
                </a:cubicBezTo>
                <a:lnTo>
                  <a:pt x="645" y="661"/>
                </a:lnTo>
                <a:close/>
                <a:moveTo>
                  <a:pt x="730" y="534"/>
                </a:moveTo>
                <a:cubicBezTo>
                  <a:pt x="730" y="534"/>
                  <a:pt x="729" y="534"/>
                  <a:pt x="729" y="534"/>
                </a:cubicBezTo>
                <a:cubicBezTo>
                  <a:pt x="726" y="534"/>
                  <a:pt x="723" y="537"/>
                  <a:pt x="723" y="540"/>
                </a:cubicBezTo>
                <a:cubicBezTo>
                  <a:pt x="723" y="540"/>
                  <a:pt x="723" y="540"/>
                  <a:pt x="723" y="540"/>
                </a:cubicBezTo>
                <a:cubicBezTo>
                  <a:pt x="676" y="548"/>
                  <a:pt x="676" y="548"/>
                  <a:pt x="676" y="548"/>
                </a:cubicBezTo>
                <a:cubicBezTo>
                  <a:pt x="676" y="544"/>
                  <a:pt x="673" y="542"/>
                  <a:pt x="670" y="541"/>
                </a:cubicBezTo>
                <a:cubicBezTo>
                  <a:pt x="681" y="472"/>
                  <a:pt x="681" y="472"/>
                  <a:pt x="681" y="472"/>
                </a:cubicBezTo>
                <a:cubicBezTo>
                  <a:pt x="694" y="393"/>
                  <a:pt x="694" y="393"/>
                  <a:pt x="694" y="393"/>
                </a:cubicBezTo>
                <a:cubicBezTo>
                  <a:pt x="694" y="393"/>
                  <a:pt x="694" y="393"/>
                  <a:pt x="695" y="393"/>
                </a:cubicBezTo>
                <a:cubicBezTo>
                  <a:pt x="699" y="393"/>
                  <a:pt x="703" y="389"/>
                  <a:pt x="703" y="384"/>
                </a:cubicBezTo>
                <a:cubicBezTo>
                  <a:pt x="757" y="384"/>
                  <a:pt x="757" y="384"/>
                  <a:pt x="757" y="384"/>
                </a:cubicBezTo>
                <a:cubicBezTo>
                  <a:pt x="757" y="387"/>
                  <a:pt x="759" y="389"/>
                  <a:pt x="761" y="390"/>
                </a:cubicBezTo>
                <a:lnTo>
                  <a:pt x="730" y="534"/>
                </a:lnTo>
                <a:close/>
              </a:path>
            </a:pathLst>
          </a:custGeom>
          <a:gradFill>
            <a:gsLst>
              <a:gs pos="100000">
                <a:srgbClr val="153B6A"/>
              </a:gs>
              <a:gs pos="0">
                <a:srgbClr val="17D5F7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文本框 6"/>
          <p:cNvSpPr txBox="1">
            <a:spLocks noChangeArrowheads="1"/>
          </p:cNvSpPr>
          <p:nvPr/>
        </p:nvSpPr>
        <p:spPr bwMode="auto">
          <a:xfrm>
            <a:off x="1562133" y="1439422"/>
            <a:ext cx="4011034" cy="4398576"/>
          </a:xfrm>
          <a:prstGeom prst="rect">
            <a:avLst/>
          </a:prstGeom>
          <a:noFill/>
          <a:extLst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27983" dirty="0"/>
              <a:t>03</a:t>
            </a:r>
            <a:endParaRPr lang="zh-CN" altLang="en-US" sz="27983" dirty="0"/>
          </a:p>
        </p:txBody>
      </p:sp>
      <p:sp>
        <p:nvSpPr>
          <p:cNvPr id="31" name="文本框 66"/>
          <p:cNvSpPr txBox="1">
            <a:spLocks noChangeArrowheads="1"/>
          </p:cNvSpPr>
          <p:nvPr/>
        </p:nvSpPr>
        <p:spPr bwMode="auto">
          <a:xfrm>
            <a:off x="6692787" y="3460064"/>
            <a:ext cx="4900629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sz="844" dirty="0"/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844" dirty="0"/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6614656" y="2900542"/>
            <a:ext cx="3416320" cy="564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816681" y="1587560"/>
            <a:ext cx="1247856" cy="1154098"/>
            <a:chOff x="4427538" y="566738"/>
            <a:chExt cx="887413" cy="820737"/>
          </a:xfrm>
        </p:grpSpPr>
        <p:sp>
          <p:nvSpPr>
            <p:cNvPr id="34" name="Freeform 8"/>
            <p:cNvSpPr>
              <a:spLocks noEditPoints="1"/>
            </p:cNvSpPr>
            <p:nvPr/>
          </p:nvSpPr>
          <p:spPr bwMode="auto">
            <a:xfrm>
              <a:off x="4429126" y="566738"/>
              <a:ext cx="885825" cy="815975"/>
            </a:xfrm>
            <a:custGeom>
              <a:avLst/>
              <a:gdLst>
                <a:gd name="T0" fmla="*/ 132 w 558"/>
                <a:gd name="T1" fmla="*/ 514 h 514"/>
                <a:gd name="T2" fmla="*/ 556 w 558"/>
                <a:gd name="T3" fmla="*/ 317 h 514"/>
                <a:gd name="T4" fmla="*/ 558 w 558"/>
                <a:gd name="T5" fmla="*/ 316 h 514"/>
                <a:gd name="T6" fmla="*/ 0 w 558"/>
                <a:gd name="T7" fmla="*/ 0 h 514"/>
                <a:gd name="T8" fmla="*/ 132 w 558"/>
                <a:gd name="T9" fmla="*/ 514 h 514"/>
                <a:gd name="T10" fmla="*/ 134 w 558"/>
                <a:gd name="T11" fmla="*/ 511 h 514"/>
                <a:gd name="T12" fmla="*/ 3 w 558"/>
                <a:gd name="T13" fmla="*/ 4 h 514"/>
                <a:gd name="T14" fmla="*/ 553 w 558"/>
                <a:gd name="T15" fmla="*/ 316 h 514"/>
                <a:gd name="T16" fmla="*/ 134 w 558"/>
                <a:gd name="T17" fmla="*/ 511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8" h="514">
                  <a:moveTo>
                    <a:pt x="132" y="514"/>
                  </a:moveTo>
                  <a:lnTo>
                    <a:pt x="556" y="317"/>
                  </a:lnTo>
                  <a:lnTo>
                    <a:pt x="558" y="316"/>
                  </a:lnTo>
                  <a:lnTo>
                    <a:pt x="0" y="0"/>
                  </a:lnTo>
                  <a:lnTo>
                    <a:pt x="132" y="514"/>
                  </a:lnTo>
                  <a:close/>
                  <a:moveTo>
                    <a:pt x="134" y="511"/>
                  </a:moveTo>
                  <a:lnTo>
                    <a:pt x="3" y="4"/>
                  </a:lnTo>
                  <a:lnTo>
                    <a:pt x="553" y="316"/>
                  </a:lnTo>
                  <a:lnTo>
                    <a:pt x="134" y="511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4629151" y="1066800"/>
              <a:ext cx="682625" cy="320675"/>
            </a:xfrm>
            <a:custGeom>
              <a:avLst/>
              <a:gdLst>
                <a:gd name="T0" fmla="*/ 111 w 430"/>
                <a:gd name="T1" fmla="*/ 110 h 202"/>
                <a:gd name="T2" fmla="*/ 111 w 430"/>
                <a:gd name="T3" fmla="*/ 110 h 202"/>
                <a:gd name="T4" fmla="*/ 0 w 430"/>
                <a:gd name="T5" fmla="*/ 202 h 202"/>
                <a:gd name="T6" fmla="*/ 430 w 430"/>
                <a:gd name="T7" fmla="*/ 2 h 202"/>
                <a:gd name="T8" fmla="*/ 429 w 430"/>
                <a:gd name="T9" fmla="*/ 0 h 202"/>
                <a:gd name="T10" fmla="*/ 111 w 430"/>
                <a:gd name="T11" fmla="*/ 110 h 202"/>
                <a:gd name="T12" fmla="*/ 14 w 430"/>
                <a:gd name="T13" fmla="*/ 193 h 202"/>
                <a:gd name="T14" fmla="*/ 112 w 430"/>
                <a:gd name="T15" fmla="*/ 112 h 202"/>
                <a:gd name="T16" fmla="*/ 409 w 430"/>
                <a:gd name="T17" fmla="*/ 9 h 202"/>
                <a:gd name="T18" fmla="*/ 14 w 430"/>
                <a:gd name="T19" fmla="*/ 19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202">
                  <a:moveTo>
                    <a:pt x="111" y="110"/>
                  </a:moveTo>
                  <a:lnTo>
                    <a:pt x="111" y="110"/>
                  </a:lnTo>
                  <a:lnTo>
                    <a:pt x="0" y="202"/>
                  </a:lnTo>
                  <a:lnTo>
                    <a:pt x="430" y="2"/>
                  </a:lnTo>
                  <a:lnTo>
                    <a:pt x="429" y="0"/>
                  </a:lnTo>
                  <a:lnTo>
                    <a:pt x="111" y="110"/>
                  </a:lnTo>
                  <a:close/>
                  <a:moveTo>
                    <a:pt x="14" y="193"/>
                  </a:moveTo>
                  <a:lnTo>
                    <a:pt x="112" y="112"/>
                  </a:lnTo>
                  <a:lnTo>
                    <a:pt x="409" y="9"/>
                  </a:lnTo>
                  <a:lnTo>
                    <a:pt x="14" y="19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0"/>
            <p:cNvSpPr>
              <a:spLocks noEditPoints="1"/>
            </p:cNvSpPr>
            <p:nvPr/>
          </p:nvSpPr>
          <p:spPr bwMode="auto">
            <a:xfrm>
              <a:off x="4427538" y="566738"/>
              <a:ext cx="887413" cy="677863"/>
            </a:xfrm>
            <a:custGeom>
              <a:avLst/>
              <a:gdLst>
                <a:gd name="T0" fmla="*/ 237 w 559"/>
                <a:gd name="T1" fmla="*/ 427 h 427"/>
                <a:gd name="T2" fmla="*/ 238 w 559"/>
                <a:gd name="T3" fmla="*/ 427 h 427"/>
                <a:gd name="T4" fmla="*/ 559 w 559"/>
                <a:gd name="T5" fmla="*/ 317 h 427"/>
                <a:gd name="T6" fmla="*/ 0 w 559"/>
                <a:gd name="T7" fmla="*/ 0 h 427"/>
                <a:gd name="T8" fmla="*/ 237 w 559"/>
                <a:gd name="T9" fmla="*/ 427 h 427"/>
                <a:gd name="T10" fmla="*/ 239 w 559"/>
                <a:gd name="T11" fmla="*/ 425 h 427"/>
                <a:gd name="T12" fmla="*/ 5 w 559"/>
                <a:gd name="T13" fmla="*/ 5 h 427"/>
                <a:gd name="T14" fmla="*/ 554 w 559"/>
                <a:gd name="T15" fmla="*/ 316 h 427"/>
                <a:gd name="T16" fmla="*/ 239 w 559"/>
                <a:gd name="T17" fmla="*/ 42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427">
                  <a:moveTo>
                    <a:pt x="237" y="427"/>
                  </a:moveTo>
                  <a:lnTo>
                    <a:pt x="238" y="427"/>
                  </a:lnTo>
                  <a:lnTo>
                    <a:pt x="559" y="317"/>
                  </a:lnTo>
                  <a:lnTo>
                    <a:pt x="0" y="0"/>
                  </a:lnTo>
                  <a:lnTo>
                    <a:pt x="237" y="427"/>
                  </a:lnTo>
                  <a:close/>
                  <a:moveTo>
                    <a:pt x="239" y="425"/>
                  </a:moveTo>
                  <a:lnTo>
                    <a:pt x="5" y="5"/>
                  </a:lnTo>
                  <a:lnTo>
                    <a:pt x="554" y="316"/>
                  </a:lnTo>
                  <a:lnTo>
                    <a:pt x="239" y="42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851280" y="4174400"/>
            <a:ext cx="1062575" cy="741125"/>
            <a:chOff x="4672013" y="2482850"/>
            <a:chExt cx="755650" cy="527051"/>
          </a:xfrm>
        </p:grpSpPr>
        <p:sp>
          <p:nvSpPr>
            <p:cNvPr id="38" name="Freeform 17"/>
            <p:cNvSpPr>
              <a:spLocks noEditPoints="1"/>
            </p:cNvSpPr>
            <p:nvPr/>
          </p:nvSpPr>
          <p:spPr bwMode="auto">
            <a:xfrm>
              <a:off x="4672013" y="2484438"/>
              <a:ext cx="493713" cy="525463"/>
            </a:xfrm>
            <a:custGeom>
              <a:avLst/>
              <a:gdLst>
                <a:gd name="T0" fmla="*/ 0 w 311"/>
                <a:gd name="T1" fmla="*/ 331 h 331"/>
                <a:gd name="T2" fmla="*/ 311 w 311"/>
                <a:gd name="T3" fmla="*/ 95 h 331"/>
                <a:gd name="T4" fmla="*/ 183 w 311"/>
                <a:gd name="T5" fmla="*/ 0 h 331"/>
                <a:gd name="T6" fmla="*/ 0 w 311"/>
                <a:gd name="T7" fmla="*/ 331 h 331"/>
                <a:gd name="T8" fmla="*/ 308 w 311"/>
                <a:gd name="T9" fmla="*/ 95 h 331"/>
                <a:gd name="T10" fmla="*/ 7 w 311"/>
                <a:gd name="T11" fmla="*/ 323 h 331"/>
                <a:gd name="T12" fmla="*/ 183 w 311"/>
                <a:gd name="T13" fmla="*/ 3 h 331"/>
                <a:gd name="T14" fmla="*/ 308 w 311"/>
                <a:gd name="T15" fmla="*/ 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331">
                  <a:moveTo>
                    <a:pt x="0" y="331"/>
                  </a:moveTo>
                  <a:lnTo>
                    <a:pt x="311" y="95"/>
                  </a:lnTo>
                  <a:lnTo>
                    <a:pt x="183" y="0"/>
                  </a:lnTo>
                  <a:lnTo>
                    <a:pt x="0" y="331"/>
                  </a:lnTo>
                  <a:close/>
                  <a:moveTo>
                    <a:pt x="308" y="95"/>
                  </a:moveTo>
                  <a:lnTo>
                    <a:pt x="7" y="323"/>
                  </a:lnTo>
                  <a:lnTo>
                    <a:pt x="183" y="3"/>
                  </a:lnTo>
                  <a:lnTo>
                    <a:pt x="308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8"/>
            <p:cNvSpPr>
              <a:spLocks noEditPoints="1"/>
            </p:cNvSpPr>
            <p:nvPr/>
          </p:nvSpPr>
          <p:spPr bwMode="auto">
            <a:xfrm>
              <a:off x="4954588" y="2482850"/>
              <a:ext cx="473075" cy="153988"/>
            </a:xfrm>
            <a:custGeom>
              <a:avLst/>
              <a:gdLst>
                <a:gd name="T0" fmla="*/ 131 w 298"/>
                <a:gd name="T1" fmla="*/ 97 h 97"/>
                <a:gd name="T2" fmla="*/ 131 w 298"/>
                <a:gd name="T3" fmla="*/ 97 h 97"/>
                <a:gd name="T4" fmla="*/ 298 w 298"/>
                <a:gd name="T5" fmla="*/ 85 h 97"/>
                <a:gd name="T6" fmla="*/ 0 w 298"/>
                <a:gd name="T7" fmla="*/ 0 h 97"/>
                <a:gd name="T8" fmla="*/ 131 w 298"/>
                <a:gd name="T9" fmla="*/ 97 h 97"/>
                <a:gd name="T10" fmla="*/ 132 w 298"/>
                <a:gd name="T11" fmla="*/ 95 h 97"/>
                <a:gd name="T12" fmla="*/ 11 w 298"/>
                <a:gd name="T13" fmla="*/ 5 h 97"/>
                <a:gd name="T14" fmla="*/ 286 w 298"/>
                <a:gd name="T15" fmla="*/ 84 h 97"/>
                <a:gd name="T16" fmla="*/ 132 w 298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97">
                  <a:moveTo>
                    <a:pt x="131" y="97"/>
                  </a:moveTo>
                  <a:lnTo>
                    <a:pt x="131" y="97"/>
                  </a:lnTo>
                  <a:lnTo>
                    <a:pt x="298" y="85"/>
                  </a:lnTo>
                  <a:lnTo>
                    <a:pt x="0" y="0"/>
                  </a:lnTo>
                  <a:lnTo>
                    <a:pt x="131" y="97"/>
                  </a:lnTo>
                  <a:close/>
                  <a:moveTo>
                    <a:pt x="132" y="95"/>
                  </a:moveTo>
                  <a:lnTo>
                    <a:pt x="11" y="5"/>
                  </a:lnTo>
                  <a:lnTo>
                    <a:pt x="286" y="84"/>
                  </a:lnTo>
                  <a:lnTo>
                    <a:pt x="132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4676776" y="2614613"/>
              <a:ext cx="749300" cy="390525"/>
            </a:xfrm>
            <a:custGeom>
              <a:avLst/>
              <a:gdLst>
                <a:gd name="T0" fmla="*/ 306 w 472"/>
                <a:gd name="T1" fmla="*/ 12 h 246"/>
                <a:gd name="T2" fmla="*/ 0 w 472"/>
                <a:gd name="T3" fmla="*/ 244 h 246"/>
                <a:gd name="T4" fmla="*/ 1 w 472"/>
                <a:gd name="T5" fmla="*/ 246 h 246"/>
                <a:gd name="T6" fmla="*/ 472 w 472"/>
                <a:gd name="T7" fmla="*/ 0 h 246"/>
                <a:gd name="T8" fmla="*/ 307 w 472"/>
                <a:gd name="T9" fmla="*/ 12 h 246"/>
                <a:gd name="T10" fmla="*/ 306 w 472"/>
                <a:gd name="T11" fmla="*/ 12 h 246"/>
                <a:gd name="T12" fmla="*/ 462 w 472"/>
                <a:gd name="T13" fmla="*/ 3 h 246"/>
                <a:gd name="T14" fmla="*/ 12 w 472"/>
                <a:gd name="T15" fmla="*/ 238 h 246"/>
                <a:gd name="T16" fmla="*/ 307 w 472"/>
                <a:gd name="T17" fmla="*/ 14 h 246"/>
                <a:gd name="T18" fmla="*/ 462 w 472"/>
                <a:gd name="T19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2" h="246">
                  <a:moveTo>
                    <a:pt x="306" y="12"/>
                  </a:moveTo>
                  <a:lnTo>
                    <a:pt x="0" y="244"/>
                  </a:lnTo>
                  <a:lnTo>
                    <a:pt x="1" y="246"/>
                  </a:lnTo>
                  <a:lnTo>
                    <a:pt x="472" y="0"/>
                  </a:lnTo>
                  <a:lnTo>
                    <a:pt x="307" y="12"/>
                  </a:lnTo>
                  <a:lnTo>
                    <a:pt x="306" y="12"/>
                  </a:lnTo>
                  <a:close/>
                  <a:moveTo>
                    <a:pt x="462" y="3"/>
                  </a:moveTo>
                  <a:lnTo>
                    <a:pt x="12" y="238"/>
                  </a:lnTo>
                  <a:lnTo>
                    <a:pt x="307" y="14"/>
                  </a:lnTo>
                  <a:lnTo>
                    <a:pt x="462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 rot="3681175">
            <a:off x="9302709" y="3318612"/>
            <a:ext cx="1146575" cy="1011881"/>
            <a:chOff x="5651501" y="654050"/>
            <a:chExt cx="1182688" cy="512763"/>
          </a:xfrm>
        </p:grpSpPr>
        <p:sp>
          <p:nvSpPr>
            <p:cNvPr id="42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8369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03"/>
          <p:cNvSpPr>
            <a:spLocks/>
          </p:cNvSpPr>
          <p:nvPr/>
        </p:nvSpPr>
        <p:spPr bwMode="auto">
          <a:xfrm>
            <a:off x="353" y="4515038"/>
            <a:ext cx="12858044" cy="3349799"/>
          </a:xfrm>
          <a:custGeom>
            <a:avLst/>
            <a:gdLst>
              <a:gd name="T0" fmla="*/ 7303347 w 2623"/>
              <a:gd name="T1" fmla="*/ 63500 h 1592"/>
              <a:gd name="T2" fmla="*/ 5497555 w 2623"/>
              <a:gd name="T3" fmla="*/ 827088 h 1592"/>
              <a:gd name="T4" fmla="*/ 3688278 w 2623"/>
              <a:gd name="T5" fmla="*/ 168275 h 1592"/>
              <a:gd name="T6" fmla="*/ 1830194 w 2623"/>
              <a:gd name="T7" fmla="*/ 503238 h 1592"/>
              <a:gd name="T8" fmla="*/ 0 w 2623"/>
              <a:gd name="T9" fmla="*/ 1304925 h 1592"/>
              <a:gd name="T10" fmla="*/ 0 w 2623"/>
              <a:gd name="T11" fmla="*/ 2527300 h 1592"/>
              <a:gd name="T12" fmla="*/ 9144000 w 2623"/>
              <a:gd name="T13" fmla="*/ 2527300 h 1592"/>
              <a:gd name="T14" fmla="*/ 9144000 w 2623"/>
              <a:gd name="T15" fmla="*/ 0 h 1592"/>
              <a:gd name="T16" fmla="*/ 7303347 w 2623"/>
              <a:gd name="T17" fmla="*/ 63500 h 15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623" h="1592">
                <a:moveTo>
                  <a:pt x="2095" y="40"/>
                </a:moveTo>
                <a:lnTo>
                  <a:pt x="1577" y="521"/>
                </a:lnTo>
                <a:lnTo>
                  <a:pt x="1058" y="106"/>
                </a:lnTo>
                <a:lnTo>
                  <a:pt x="525" y="317"/>
                </a:lnTo>
                <a:lnTo>
                  <a:pt x="0" y="822"/>
                </a:lnTo>
                <a:lnTo>
                  <a:pt x="0" y="1592"/>
                </a:lnTo>
                <a:lnTo>
                  <a:pt x="2623" y="1592"/>
                </a:lnTo>
                <a:lnTo>
                  <a:pt x="2623" y="0"/>
                </a:lnTo>
                <a:lnTo>
                  <a:pt x="2095" y="40"/>
                </a:lnTo>
                <a:close/>
              </a:path>
            </a:pathLst>
          </a:custGeom>
          <a:noFill/>
          <a:ln w="3175">
            <a:solidFill>
              <a:srgbClr val="91ECFB">
                <a:alpha val="56000"/>
              </a:srgb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Freeform 204"/>
          <p:cNvSpPr>
            <a:spLocks/>
          </p:cNvSpPr>
          <p:nvPr/>
        </p:nvSpPr>
        <p:spPr bwMode="auto">
          <a:xfrm>
            <a:off x="353" y="2807341"/>
            <a:ext cx="12858044" cy="4553891"/>
          </a:xfrm>
          <a:custGeom>
            <a:avLst/>
            <a:gdLst>
              <a:gd name="T0" fmla="*/ 9144000 w 2623"/>
              <a:gd name="T1" fmla="*/ 0 h 1469"/>
              <a:gd name="T2" fmla="*/ 9144000 w 2623"/>
              <a:gd name="T3" fmla="*/ 2332037 h 1469"/>
              <a:gd name="T4" fmla="*/ 0 w 2623"/>
              <a:gd name="T5" fmla="*/ 2332037 h 1469"/>
              <a:gd name="T6" fmla="*/ 0 w 2623"/>
              <a:gd name="T7" fmla="*/ 1238250 h 1469"/>
              <a:gd name="T8" fmla="*/ 1830194 w 2623"/>
              <a:gd name="T9" fmla="*/ 796925 h 1469"/>
              <a:gd name="T10" fmla="*/ 3688278 w 2623"/>
              <a:gd name="T11" fmla="*/ 1211262 h 1469"/>
              <a:gd name="T12" fmla="*/ 5497555 w 2623"/>
              <a:gd name="T13" fmla="*/ 865187 h 1469"/>
              <a:gd name="T14" fmla="*/ 7303347 w 2623"/>
              <a:gd name="T15" fmla="*/ 827087 h 1469"/>
              <a:gd name="T16" fmla="*/ 9144000 w 2623"/>
              <a:gd name="T17" fmla="*/ 0 h 146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623" h="1469">
                <a:moveTo>
                  <a:pt x="2623" y="0"/>
                </a:moveTo>
                <a:lnTo>
                  <a:pt x="2623" y="1469"/>
                </a:lnTo>
                <a:lnTo>
                  <a:pt x="0" y="1469"/>
                </a:lnTo>
                <a:lnTo>
                  <a:pt x="0" y="780"/>
                </a:lnTo>
                <a:lnTo>
                  <a:pt x="525" y="502"/>
                </a:lnTo>
                <a:lnTo>
                  <a:pt x="1058" y="763"/>
                </a:lnTo>
                <a:lnTo>
                  <a:pt x="1577" y="545"/>
                </a:lnTo>
                <a:lnTo>
                  <a:pt x="2095" y="521"/>
                </a:lnTo>
                <a:lnTo>
                  <a:pt x="2623" y="0"/>
                </a:lnTo>
                <a:close/>
              </a:path>
            </a:pathLst>
          </a:custGeom>
          <a:noFill/>
          <a:ln w="3175">
            <a:solidFill>
              <a:srgbClr val="91ECFB">
                <a:alpha val="56000"/>
              </a:srgbClr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5" name="Freeform 206"/>
          <p:cNvSpPr>
            <a:spLocks/>
          </p:cNvSpPr>
          <p:nvPr/>
        </p:nvSpPr>
        <p:spPr bwMode="auto">
          <a:xfrm>
            <a:off x="353" y="5830766"/>
            <a:ext cx="12858044" cy="1401884"/>
          </a:xfrm>
          <a:custGeom>
            <a:avLst/>
            <a:gdLst>
              <a:gd name="T0" fmla="*/ 1830194 w 2623"/>
              <a:gd name="T1" fmla="*/ 87313 h 628"/>
              <a:gd name="T2" fmla="*/ 3688278 w 2623"/>
              <a:gd name="T3" fmla="*/ 134938 h 628"/>
              <a:gd name="T4" fmla="*/ 5497555 w 2623"/>
              <a:gd name="T5" fmla="*/ 0 h 628"/>
              <a:gd name="T6" fmla="*/ 7303347 w 2623"/>
              <a:gd name="T7" fmla="*/ 642938 h 628"/>
              <a:gd name="T8" fmla="*/ 9144000 w 2623"/>
              <a:gd name="T9" fmla="*/ 293688 h 628"/>
              <a:gd name="T10" fmla="*/ 9144000 w 2623"/>
              <a:gd name="T11" fmla="*/ 996950 h 628"/>
              <a:gd name="T12" fmla="*/ 0 w 2623"/>
              <a:gd name="T13" fmla="*/ 996950 h 628"/>
              <a:gd name="T14" fmla="*/ 0 w 2623"/>
              <a:gd name="T15" fmla="*/ 282575 h 628"/>
              <a:gd name="T16" fmla="*/ 1830194 w 2623"/>
              <a:gd name="T17" fmla="*/ 87313 h 6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connsiteX0" fmla="*/ 2002 w 10000"/>
              <a:gd name="connsiteY0" fmla="*/ 876 h 10000"/>
              <a:gd name="connsiteX1" fmla="*/ 4009 w 10000"/>
              <a:gd name="connsiteY1" fmla="*/ 4411 h 10000"/>
              <a:gd name="connsiteX2" fmla="*/ 6012 w 10000"/>
              <a:gd name="connsiteY2" fmla="*/ 0 h 10000"/>
              <a:gd name="connsiteX3" fmla="*/ 7987 w 10000"/>
              <a:gd name="connsiteY3" fmla="*/ 6449 h 10000"/>
              <a:gd name="connsiteX4" fmla="*/ 10000 w 10000"/>
              <a:gd name="connsiteY4" fmla="*/ 2946 h 10000"/>
              <a:gd name="connsiteX5" fmla="*/ 10000 w 10000"/>
              <a:gd name="connsiteY5" fmla="*/ 10000 h 10000"/>
              <a:gd name="connsiteX6" fmla="*/ 0 w 10000"/>
              <a:gd name="connsiteY6" fmla="*/ 10000 h 10000"/>
              <a:gd name="connsiteX7" fmla="*/ 0 w 10000"/>
              <a:gd name="connsiteY7" fmla="*/ 2834 h 10000"/>
              <a:gd name="connsiteX8" fmla="*/ 2002 w 10000"/>
              <a:gd name="connsiteY8" fmla="*/ 876 h 10000"/>
              <a:gd name="connsiteX0" fmla="*/ 2002 w 10000"/>
              <a:gd name="connsiteY0" fmla="*/ 876 h 10000"/>
              <a:gd name="connsiteX1" fmla="*/ 4033 w 10000"/>
              <a:gd name="connsiteY1" fmla="*/ 4411 h 10000"/>
              <a:gd name="connsiteX2" fmla="*/ 6012 w 10000"/>
              <a:gd name="connsiteY2" fmla="*/ 0 h 10000"/>
              <a:gd name="connsiteX3" fmla="*/ 7987 w 10000"/>
              <a:gd name="connsiteY3" fmla="*/ 6449 h 10000"/>
              <a:gd name="connsiteX4" fmla="*/ 10000 w 10000"/>
              <a:gd name="connsiteY4" fmla="*/ 2946 h 10000"/>
              <a:gd name="connsiteX5" fmla="*/ 10000 w 10000"/>
              <a:gd name="connsiteY5" fmla="*/ 10000 h 10000"/>
              <a:gd name="connsiteX6" fmla="*/ 0 w 10000"/>
              <a:gd name="connsiteY6" fmla="*/ 10000 h 10000"/>
              <a:gd name="connsiteX7" fmla="*/ 0 w 10000"/>
              <a:gd name="connsiteY7" fmla="*/ 2834 h 10000"/>
              <a:gd name="connsiteX8" fmla="*/ 2002 w 10000"/>
              <a:gd name="connsiteY8" fmla="*/ 876 h 10000"/>
              <a:gd name="connsiteX0" fmla="*/ 2002 w 10000"/>
              <a:gd name="connsiteY0" fmla="*/ 876 h 10000"/>
              <a:gd name="connsiteX1" fmla="*/ 4033 w 10000"/>
              <a:gd name="connsiteY1" fmla="*/ 4411 h 10000"/>
              <a:gd name="connsiteX2" fmla="*/ 6012 w 10000"/>
              <a:gd name="connsiteY2" fmla="*/ 0 h 10000"/>
              <a:gd name="connsiteX3" fmla="*/ 7987 w 10000"/>
              <a:gd name="connsiteY3" fmla="*/ 4793 h 10000"/>
              <a:gd name="connsiteX4" fmla="*/ 10000 w 10000"/>
              <a:gd name="connsiteY4" fmla="*/ 2946 h 10000"/>
              <a:gd name="connsiteX5" fmla="*/ 10000 w 10000"/>
              <a:gd name="connsiteY5" fmla="*/ 10000 h 10000"/>
              <a:gd name="connsiteX6" fmla="*/ 0 w 10000"/>
              <a:gd name="connsiteY6" fmla="*/ 10000 h 10000"/>
              <a:gd name="connsiteX7" fmla="*/ 0 w 10000"/>
              <a:gd name="connsiteY7" fmla="*/ 2834 h 10000"/>
              <a:gd name="connsiteX8" fmla="*/ 2002 w 10000"/>
              <a:gd name="connsiteY8" fmla="*/ 876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00" h="10000">
                <a:moveTo>
                  <a:pt x="2002" y="876"/>
                </a:moveTo>
                <a:lnTo>
                  <a:pt x="4033" y="4411"/>
                </a:lnTo>
                <a:lnTo>
                  <a:pt x="6012" y="0"/>
                </a:lnTo>
                <a:lnTo>
                  <a:pt x="7987" y="4793"/>
                </a:lnTo>
                <a:lnTo>
                  <a:pt x="10000" y="2946"/>
                </a:lnTo>
                <a:lnTo>
                  <a:pt x="10000" y="10000"/>
                </a:lnTo>
                <a:lnTo>
                  <a:pt x="0" y="10000"/>
                </a:lnTo>
                <a:lnTo>
                  <a:pt x="0" y="2834"/>
                </a:lnTo>
                <a:lnTo>
                  <a:pt x="2002" y="876"/>
                </a:lnTo>
                <a:close/>
              </a:path>
            </a:pathLst>
          </a:custGeom>
          <a:solidFill>
            <a:srgbClr val="014866"/>
          </a:solidFill>
          <a:ln w="3175"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201845" y="3456048"/>
            <a:ext cx="790234" cy="2882037"/>
            <a:chOff x="1548831" y="2813050"/>
            <a:chExt cx="562165" cy="2048755"/>
          </a:xfrm>
        </p:grpSpPr>
        <p:grpSp>
          <p:nvGrpSpPr>
            <p:cNvPr id="32798" name="组合 14"/>
            <p:cNvGrpSpPr>
              <a:grpSpLocks/>
            </p:cNvGrpSpPr>
            <p:nvPr/>
          </p:nvGrpSpPr>
          <p:grpSpPr bwMode="auto">
            <a:xfrm>
              <a:off x="1548831" y="2813050"/>
              <a:ext cx="562165" cy="561754"/>
              <a:chOff x="1504381" y="2876550"/>
              <a:chExt cx="562165" cy="561754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504381" y="2876550"/>
                <a:ext cx="562165" cy="561754"/>
              </a:xfrm>
              <a:prstGeom prst="ellipse">
                <a:avLst/>
              </a:pr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802" name="矩形 16"/>
              <p:cNvSpPr>
                <a:spLocks noChangeArrowheads="1"/>
              </p:cNvSpPr>
              <p:nvPr/>
            </p:nvSpPr>
            <p:spPr bwMode="auto">
              <a:xfrm>
                <a:off x="1531695" y="3001782"/>
                <a:ext cx="491724" cy="2810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96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68%</a:t>
                </a:r>
                <a:endParaRPr lang="zh-CN" altLang="en-US" sz="1969" dirty="0">
                  <a:solidFill>
                    <a:schemeClr val="bg1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0" name="任意多边形 29"/>
            <p:cNvSpPr/>
            <p:nvPr/>
          </p:nvSpPr>
          <p:spPr>
            <a:xfrm>
              <a:off x="1832295" y="3374804"/>
              <a:ext cx="45734" cy="1202217"/>
            </a:xfrm>
            <a:custGeom>
              <a:avLst/>
              <a:gdLst>
                <a:gd name="connsiteX0" fmla="*/ 0 w 0"/>
                <a:gd name="connsiteY0" fmla="*/ 844550 h 844550"/>
                <a:gd name="connsiteX1" fmla="*/ 0 w 0"/>
                <a:gd name="connsiteY1" fmla="*/ 0 h 84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844550">
                  <a:moveTo>
                    <a:pt x="0" y="84455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800" name="矩形 33"/>
            <p:cNvSpPr>
              <a:spLocks noChangeArrowheads="1"/>
            </p:cNvSpPr>
            <p:nvPr/>
          </p:nvSpPr>
          <p:spPr bwMode="auto">
            <a:xfrm>
              <a:off x="1575236" y="4641193"/>
              <a:ext cx="422162" cy="220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196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</a:t>
              </a:r>
              <a:endParaRPr lang="zh-CN" altLang="en-US" sz="19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>
            <a:grpSpLocks/>
          </p:cNvGrpSpPr>
          <p:nvPr/>
        </p:nvGrpSpPr>
        <p:grpSpPr bwMode="auto">
          <a:xfrm>
            <a:off x="4804258" y="3639501"/>
            <a:ext cx="790234" cy="3205291"/>
            <a:chOff x="3409381" y="2552700"/>
            <a:chExt cx="562165" cy="2278659"/>
          </a:xfrm>
        </p:grpSpPr>
        <p:grpSp>
          <p:nvGrpSpPr>
            <p:cNvPr id="32793" name="组合 17"/>
            <p:cNvGrpSpPr>
              <a:grpSpLocks/>
            </p:cNvGrpSpPr>
            <p:nvPr/>
          </p:nvGrpSpPr>
          <p:grpSpPr bwMode="auto">
            <a:xfrm>
              <a:off x="3409381" y="2552700"/>
              <a:ext cx="562165" cy="561782"/>
              <a:chOff x="3409381" y="2552700"/>
              <a:chExt cx="562165" cy="561782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3409381" y="2552700"/>
                <a:ext cx="562165" cy="561782"/>
              </a:xfrm>
              <a:prstGeom prst="ellipse">
                <a:avLst/>
              </a:pr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797" name="矩形 19"/>
              <p:cNvSpPr>
                <a:spLocks noChangeArrowheads="1"/>
              </p:cNvSpPr>
              <p:nvPr/>
            </p:nvSpPr>
            <p:spPr bwMode="auto">
              <a:xfrm>
                <a:off x="3451940" y="2685551"/>
                <a:ext cx="491724" cy="28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96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71%</a:t>
                </a:r>
                <a:endParaRPr lang="zh-CN" altLang="en-US" sz="196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" name="任意多边形 26"/>
            <p:cNvSpPr/>
            <p:nvPr/>
          </p:nvSpPr>
          <p:spPr>
            <a:xfrm flipH="1">
              <a:off x="3638377" y="3119243"/>
              <a:ext cx="45734" cy="1426065"/>
            </a:xfrm>
            <a:custGeom>
              <a:avLst/>
              <a:gdLst>
                <a:gd name="connsiteX0" fmla="*/ 0 w 0"/>
                <a:gd name="connsiteY0" fmla="*/ 0 h 1162050"/>
                <a:gd name="connsiteX1" fmla="*/ 0 w 0"/>
                <a:gd name="connsiteY1" fmla="*/ 1162050 h 1162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162050">
                  <a:moveTo>
                    <a:pt x="0" y="0"/>
                  </a:moveTo>
                  <a:lnTo>
                    <a:pt x="0" y="116205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795" name="矩形 34"/>
            <p:cNvSpPr>
              <a:spLocks noChangeArrowheads="1"/>
            </p:cNvSpPr>
            <p:nvPr/>
          </p:nvSpPr>
          <p:spPr bwMode="auto">
            <a:xfrm>
              <a:off x="3432611" y="4610736"/>
              <a:ext cx="422162" cy="220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196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</a:t>
              </a:r>
              <a:endParaRPr lang="zh-CN" altLang="en-US" sz="19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7326761" y="3526759"/>
            <a:ext cx="790234" cy="2812344"/>
            <a:chOff x="5210839" y="3143250"/>
            <a:chExt cx="560787" cy="1998943"/>
          </a:xfrm>
        </p:grpSpPr>
        <p:grpSp>
          <p:nvGrpSpPr>
            <p:cNvPr id="32788" name="组合 20"/>
            <p:cNvGrpSpPr>
              <a:grpSpLocks/>
            </p:cNvGrpSpPr>
            <p:nvPr/>
          </p:nvGrpSpPr>
          <p:grpSpPr bwMode="auto">
            <a:xfrm>
              <a:off x="5210839" y="3143250"/>
              <a:ext cx="560787" cy="561678"/>
              <a:chOff x="5210839" y="3181350"/>
              <a:chExt cx="560787" cy="561678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5210839" y="3181350"/>
                <a:ext cx="560787" cy="561678"/>
              </a:xfrm>
              <a:prstGeom prst="ellipse">
                <a:avLst/>
              </a:pr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792" name="矩形 22"/>
              <p:cNvSpPr>
                <a:spLocks noChangeArrowheads="1"/>
              </p:cNvSpPr>
              <p:nvPr/>
            </p:nvSpPr>
            <p:spPr bwMode="auto">
              <a:xfrm>
                <a:off x="5249492" y="3300926"/>
                <a:ext cx="490518" cy="2810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96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32%</a:t>
                </a:r>
                <a:endParaRPr lang="zh-CN" altLang="en-US" sz="196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9" name="任意多边形 28"/>
            <p:cNvSpPr/>
            <p:nvPr/>
          </p:nvSpPr>
          <p:spPr>
            <a:xfrm>
              <a:off x="5492816" y="3706710"/>
              <a:ext cx="45622" cy="1070997"/>
            </a:xfrm>
            <a:custGeom>
              <a:avLst/>
              <a:gdLst>
                <a:gd name="connsiteX0" fmla="*/ 0 w 0"/>
                <a:gd name="connsiteY0" fmla="*/ 406400 h 406400"/>
                <a:gd name="connsiteX1" fmla="*/ 0 w 0"/>
                <a:gd name="connsiteY1" fmla="*/ 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406400">
                  <a:moveTo>
                    <a:pt x="0" y="40640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790" name="矩形 35"/>
            <p:cNvSpPr>
              <a:spLocks noChangeArrowheads="1"/>
            </p:cNvSpPr>
            <p:nvPr/>
          </p:nvSpPr>
          <p:spPr bwMode="auto">
            <a:xfrm>
              <a:off x="5258183" y="4921610"/>
              <a:ext cx="421127" cy="220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196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</a:t>
              </a:r>
              <a:endParaRPr lang="zh-CN" altLang="en-US" sz="19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>
            <a:grpSpLocks/>
          </p:cNvGrpSpPr>
          <p:nvPr/>
        </p:nvGrpSpPr>
        <p:grpSpPr bwMode="auto">
          <a:xfrm>
            <a:off x="9880505" y="3409182"/>
            <a:ext cx="790234" cy="3499983"/>
            <a:chOff x="7026641" y="2438400"/>
            <a:chExt cx="562165" cy="2488344"/>
          </a:xfrm>
        </p:grpSpPr>
        <p:grpSp>
          <p:nvGrpSpPr>
            <p:cNvPr id="32783" name="组合 23"/>
            <p:cNvGrpSpPr>
              <a:grpSpLocks/>
            </p:cNvGrpSpPr>
            <p:nvPr/>
          </p:nvGrpSpPr>
          <p:grpSpPr bwMode="auto">
            <a:xfrm>
              <a:off x="7026641" y="2438400"/>
              <a:ext cx="562165" cy="561824"/>
              <a:chOff x="6982191" y="2438400"/>
              <a:chExt cx="562165" cy="561824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6982191" y="2438400"/>
                <a:ext cx="562165" cy="561824"/>
              </a:xfrm>
              <a:prstGeom prst="ellipse">
                <a:avLst/>
              </a:pr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2787" name="矩形 25"/>
              <p:cNvSpPr>
                <a:spLocks noChangeArrowheads="1"/>
              </p:cNvSpPr>
              <p:nvPr/>
            </p:nvSpPr>
            <p:spPr bwMode="auto">
              <a:xfrm>
                <a:off x="6998707" y="2562214"/>
                <a:ext cx="491724" cy="2810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1969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79%</a:t>
                </a:r>
                <a:endParaRPr lang="zh-CN" altLang="en-US" sz="196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8" name="任意多边形 27"/>
            <p:cNvSpPr/>
            <p:nvPr/>
          </p:nvSpPr>
          <p:spPr>
            <a:xfrm>
              <a:off x="7309310" y="3003398"/>
              <a:ext cx="45734" cy="1632771"/>
            </a:xfrm>
            <a:custGeom>
              <a:avLst/>
              <a:gdLst>
                <a:gd name="connsiteX0" fmla="*/ 0 w 0"/>
                <a:gd name="connsiteY0" fmla="*/ 1778000 h 1778000"/>
                <a:gd name="connsiteX1" fmla="*/ 0 w 0"/>
                <a:gd name="connsiteY1" fmla="*/ 0 h 177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778000">
                  <a:moveTo>
                    <a:pt x="0" y="177800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785" name="矩形 36"/>
            <p:cNvSpPr>
              <a:spLocks noChangeArrowheads="1"/>
            </p:cNvSpPr>
            <p:nvPr/>
          </p:nvSpPr>
          <p:spPr bwMode="auto">
            <a:xfrm>
              <a:off x="7071161" y="4706104"/>
              <a:ext cx="422162" cy="220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196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</a:t>
              </a:r>
              <a:endParaRPr lang="zh-CN" altLang="en-US" sz="19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313996" y="2133639"/>
            <a:ext cx="3127740" cy="874616"/>
            <a:chOff x="1121522" y="3624266"/>
            <a:chExt cx="2224293" cy="621983"/>
          </a:xfrm>
        </p:grpSpPr>
        <p:sp>
          <p:nvSpPr>
            <p:cNvPr id="42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147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47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121522" y="3824914"/>
              <a:ext cx="2224293" cy="421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117834" y="2133639"/>
            <a:ext cx="3127740" cy="874616"/>
            <a:chOff x="1121522" y="3624266"/>
            <a:chExt cx="2224293" cy="621983"/>
          </a:xfrm>
        </p:grpSpPr>
        <p:sp>
          <p:nvSpPr>
            <p:cNvPr id="45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147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47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121522" y="3824914"/>
              <a:ext cx="2224293" cy="421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8873455" y="2133639"/>
            <a:ext cx="3127740" cy="874616"/>
            <a:chOff x="1121522" y="3624266"/>
            <a:chExt cx="2224293" cy="621983"/>
          </a:xfrm>
        </p:grpSpPr>
        <p:sp>
          <p:nvSpPr>
            <p:cNvPr id="48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147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47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121522" y="3824914"/>
              <a:ext cx="2224293" cy="421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469458" y="2015772"/>
            <a:ext cx="844941" cy="6428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284011" y="2015772"/>
            <a:ext cx="844941" cy="6428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996771" y="2015772"/>
            <a:ext cx="844941" cy="6428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86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50" grpId="0" animBg="1"/>
      <p:bldP spid="51" grpId="0" animBg="1"/>
      <p:bldP spid="5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>
            <a:spLocks noChangeArrowheads="1"/>
          </p:cNvSpPr>
          <p:nvPr/>
        </p:nvSpPr>
        <p:spPr bwMode="auto">
          <a:xfrm>
            <a:off x="2862608" y="4912845"/>
            <a:ext cx="1462155" cy="146215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椭圆 5"/>
          <p:cNvSpPr>
            <a:spLocks noChangeArrowheads="1"/>
          </p:cNvSpPr>
          <p:nvPr/>
        </p:nvSpPr>
        <p:spPr bwMode="auto">
          <a:xfrm>
            <a:off x="6351692" y="2151491"/>
            <a:ext cx="1459924" cy="1459924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1076769" y="2151490"/>
            <a:ext cx="1459924" cy="1459924"/>
            <a:chOff x="2067744" y="1369405"/>
            <a:chExt cx="1038974" cy="1038977"/>
          </a:xfrm>
        </p:grpSpPr>
        <p:sp>
          <p:nvSpPr>
            <p:cNvPr id="36912" name="椭圆 2"/>
            <p:cNvSpPr>
              <a:spLocks noChangeArrowheads="1"/>
            </p:cNvSpPr>
            <p:nvPr/>
          </p:nvSpPr>
          <p:spPr bwMode="auto">
            <a:xfrm>
              <a:off x="2067744" y="1369405"/>
              <a:ext cx="1038974" cy="1038977"/>
            </a:xfrm>
            <a:prstGeom prst="ellipse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6913" name="Freeform 9"/>
            <p:cNvSpPr>
              <a:spLocks noEditPoints="1"/>
            </p:cNvSpPr>
            <p:nvPr/>
          </p:nvSpPr>
          <p:spPr bwMode="auto">
            <a:xfrm>
              <a:off x="2346201" y="1599383"/>
              <a:ext cx="530350" cy="581468"/>
            </a:xfrm>
            <a:custGeom>
              <a:avLst/>
              <a:gdLst>
                <a:gd name="T0" fmla="*/ 530350 w 2210"/>
                <a:gd name="T1" fmla="*/ 330864 h 2427"/>
                <a:gd name="T2" fmla="*/ 530350 w 2210"/>
                <a:gd name="T3" fmla="*/ 328708 h 2427"/>
                <a:gd name="T4" fmla="*/ 528910 w 2210"/>
                <a:gd name="T5" fmla="*/ 312656 h 2427"/>
                <a:gd name="T6" fmla="*/ 350127 w 2210"/>
                <a:gd name="T7" fmla="*/ 63729 h 2427"/>
                <a:gd name="T8" fmla="*/ 330689 w 2210"/>
                <a:gd name="T9" fmla="*/ 75229 h 2427"/>
                <a:gd name="T10" fmla="*/ 498193 w 2210"/>
                <a:gd name="T11" fmla="*/ 268333 h 2427"/>
                <a:gd name="T12" fmla="*/ 392123 w 2210"/>
                <a:gd name="T13" fmla="*/ 289656 h 2427"/>
                <a:gd name="T14" fmla="*/ 266615 w 2210"/>
                <a:gd name="T15" fmla="*/ 289656 h 2427"/>
                <a:gd name="T16" fmla="*/ 141107 w 2210"/>
                <a:gd name="T17" fmla="*/ 289656 h 2427"/>
                <a:gd name="T18" fmla="*/ 29997 w 2210"/>
                <a:gd name="T19" fmla="*/ 272406 h 2427"/>
                <a:gd name="T20" fmla="*/ 264455 w 2210"/>
                <a:gd name="T21" fmla="*/ 75708 h 2427"/>
                <a:gd name="T22" fmla="*/ 277654 w 2210"/>
                <a:gd name="T23" fmla="*/ 12698 h 2427"/>
                <a:gd name="T24" fmla="*/ 251256 w 2210"/>
                <a:gd name="T25" fmla="*/ 12698 h 2427"/>
                <a:gd name="T26" fmla="*/ 240 w 2210"/>
                <a:gd name="T27" fmla="*/ 312656 h 2427"/>
                <a:gd name="T28" fmla="*/ 0 w 2210"/>
                <a:gd name="T29" fmla="*/ 330864 h 2427"/>
                <a:gd name="T30" fmla="*/ 27597 w 2210"/>
                <a:gd name="T31" fmla="*/ 332541 h 2427"/>
                <a:gd name="T32" fmla="*/ 78233 w 2210"/>
                <a:gd name="T33" fmla="*/ 278635 h 2427"/>
                <a:gd name="T34" fmla="*/ 128388 w 2210"/>
                <a:gd name="T35" fmla="*/ 331583 h 2427"/>
                <a:gd name="T36" fmla="*/ 128388 w 2210"/>
                <a:gd name="T37" fmla="*/ 332302 h 2427"/>
                <a:gd name="T38" fmla="*/ 128388 w 2210"/>
                <a:gd name="T39" fmla="*/ 332541 h 2427"/>
                <a:gd name="T40" fmla="*/ 153825 w 2210"/>
                <a:gd name="T41" fmla="*/ 332541 h 2427"/>
                <a:gd name="T42" fmla="*/ 153825 w 2210"/>
                <a:gd name="T43" fmla="*/ 332302 h 2427"/>
                <a:gd name="T44" fmla="*/ 153586 w 2210"/>
                <a:gd name="T45" fmla="*/ 331343 h 2427"/>
                <a:gd name="T46" fmla="*/ 203981 w 2210"/>
                <a:gd name="T47" fmla="*/ 278635 h 2427"/>
                <a:gd name="T48" fmla="*/ 252936 w 2210"/>
                <a:gd name="T49" fmla="*/ 486354 h 2427"/>
                <a:gd name="T50" fmla="*/ 198461 w 2210"/>
                <a:gd name="T51" fmla="*/ 555114 h 2427"/>
                <a:gd name="T52" fmla="*/ 125748 w 2210"/>
                <a:gd name="T53" fmla="*/ 482520 h 2427"/>
                <a:gd name="T54" fmla="*/ 198461 w 2210"/>
                <a:gd name="T55" fmla="*/ 581468 h 2427"/>
                <a:gd name="T56" fmla="*/ 279334 w 2210"/>
                <a:gd name="T57" fmla="*/ 489229 h 2427"/>
                <a:gd name="T58" fmla="*/ 329489 w 2210"/>
                <a:gd name="T59" fmla="*/ 278635 h 2427"/>
                <a:gd name="T60" fmla="*/ 379644 w 2210"/>
                <a:gd name="T61" fmla="*/ 331343 h 2427"/>
                <a:gd name="T62" fmla="*/ 379644 w 2210"/>
                <a:gd name="T63" fmla="*/ 332302 h 2427"/>
                <a:gd name="T64" fmla="*/ 379644 w 2210"/>
                <a:gd name="T65" fmla="*/ 332541 h 2427"/>
                <a:gd name="T66" fmla="*/ 404842 w 2210"/>
                <a:gd name="T67" fmla="*/ 332541 h 2427"/>
                <a:gd name="T68" fmla="*/ 404842 w 2210"/>
                <a:gd name="T69" fmla="*/ 332302 h 2427"/>
                <a:gd name="T70" fmla="*/ 404842 w 2210"/>
                <a:gd name="T71" fmla="*/ 331583 h 2427"/>
                <a:gd name="T72" fmla="*/ 454997 w 2210"/>
                <a:gd name="T73" fmla="*/ 278635 h 2427"/>
                <a:gd name="T74" fmla="*/ 503952 w 2210"/>
                <a:gd name="T75" fmla="*/ 330864 h 2427"/>
                <a:gd name="T76" fmla="*/ 503952 w 2210"/>
                <a:gd name="T77" fmla="*/ 330864 h 2427"/>
                <a:gd name="T78" fmla="*/ 530350 w 2210"/>
                <a:gd name="T79" fmla="*/ 332541 h 2427"/>
                <a:gd name="T80" fmla="*/ 530350 w 2210"/>
                <a:gd name="T81" fmla="*/ 331343 h 2427"/>
                <a:gd name="T82" fmla="*/ 530350 w 2210"/>
                <a:gd name="T83" fmla="*/ 330864 h 242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210" h="2427"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81"/>
                    <a:pt x="2210" y="1381"/>
                    <a:pt x="2210" y="1381"/>
                  </a:cubicBezTo>
                  <a:cubicBezTo>
                    <a:pt x="2210" y="1379"/>
                    <a:pt x="2210" y="1376"/>
                    <a:pt x="2210" y="1372"/>
                  </a:cubicBezTo>
                  <a:cubicBezTo>
                    <a:pt x="2209" y="1363"/>
                    <a:pt x="2208" y="1354"/>
                    <a:pt x="2207" y="1345"/>
                  </a:cubicBezTo>
                  <a:cubicBezTo>
                    <a:pt x="2205" y="1328"/>
                    <a:pt x="2204" y="1310"/>
                    <a:pt x="2204" y="1305"/>
                  </a:cubicBezTo>
                  <a:cubicBezTo>
                    <a:pt x="2204" y="823"/>
                    <a:pt x="1894" y="413"/>
                    <a:pt x="1462" y="264"/>
                  </a:cubicBezTo>
                  <a:cubicBezTo>
                    <a:pt x="1461" y="265"/>
                    <a:pt x="1460" y="265"/>
                    <a:pt x="1459" y="266"/>
                  </a:cubicBezTo>
                  <a:cubicBezTo>
                    <a:pt x="1451" y="262"/>
                    <a:pt x="1442" y="259"/>
                    <a:pt x="1433" y="259"/>
                  </a:cubicBezTo>
                  <a:cubicBezTo>
                    <a:pt x="1402" y="259"/>
                    <a:pt x="1378" y="284"/>
                    <a:pt x="1378" y="314"/>
                  </a:cubicBezTo>
                  <a:cubicBezTo>
                    <a:pt x="1378" y="343"/>
                    <a:pt x="1400" y="367"/>
                    <a:pt x="1428" y="369"/>
                  </a:cubicBezTo>
                  <a:cubicBezTo>
                    <a:pt x="1758" y="484"/>
                    <a:pt x="2009" y="769"/>
                    <a:pt x="2076" y="1120"/>
                  </a:cubicBezTo>
                  <a:cubicBezTo>
                    <a:pt x="2025" y="1081"/>
                    <a:pt x="1963" y="1058"/>
                    <a:pt x="1896" y="1058"/>
                  </a:cubicBezTo>
                  <a:cubicBezTo>
                    <a:pt x="1787" y="1058"/>
                    <a:pt x="1691" y="1119"/>
                    <a:pt x="1634" y="1209"/>
                  </a:cubicBezTo>
                  <a:cubicBezTo>
                    <a:pt x="1578" y="1119"/>
                    <a:pt x="1482" y="1058"/>
                    <a:pt x="1373" y="1058"/>
                  </a:cubicBezTo>
                  <a:cubicBezTo>
                    <a:pt x="1264" y="1058"/>
                    <a:pt x="1167" y="1119"/>
                    <a:pt x="1111" y="1209"/>
                  </a:cubicBezTo>
                  <a:cubicBezTo>
                    <a:pt x="1055" y="1119"/>
                    <a:pt x="959" y="1058"/>
                    <a:pt x="850" y="1058"/>
                  </a:cubicBezTo>
                  <a:cubicBezTo>
                    <a:pt x="740" y="1058"/>
                    <a:pt x="644" y="1119"/>
                    <a:pt x="588" y="1209"/>
                  </a:cubicBezTo>
                  <a:cubicBezTo>
                    <a:pt x="532" y="1119"/>
                    <a:pt x="436" y="1058"/>
                    <a:pt x="326" y="1058"/>
                  </a:cubicBezTo>
                  <a:cubicBezTo>
                    <a:pt x="250" y="1058"/>
                    <a:pt x="180" y="1088"/>
                    <a:pt x="125" y="1137"/>
                  </a:cubicBezTo>
                  <a:cubicBezTo>
                    <a:pt x="205" y="675"/>
                    <a:pt x="604" y="322"/>
                    <a:pt x="1087" y="314"/>
                  </a:cubicBezTo>
                  <a:cubicBezTo>
                    <a:pt x="1091" y="316"/>
                    <a:pt x="1096" y="316"/>
                    <a:pt x="1102" y="316"/>
                  </a:cubicBezTo>
                  <a:cubicBezTo>
                    <a:pt x="1141" y="316"/>
                    <a:pt x="1157" y="284"/>
                    <a:pt x="1157" y="245"/>
                  </a:cubicBezTo>
                  <a:cubicBezTo>
                    <a:pt x="1157" y="53"/>
                    <a:pt x="1157" y="53"/>
                    <a:pt x="1157" y="53"/>
                  </a:cubicBezTo>
                  <a:cubicBezTo>
                    <a:pt x="1157" y="22"/>
                    <a:pt x="1134" y="0"/>
                    <a:pt x="1102" y="0"/>
                  </a:cubicBezTo>
                  <a:cubicBezTo>
                    <a:pt x="1078" y="0"/>
                    <a:pt x="1047" y="20"/>
                    <a:pt x="1047" y="53"/>
                  </a:cubicBezTo>
                  <a:cubicBezTo>
                    <a:pt x="1047" y="205"/>
                    <a:pt x="1047" y="205"/>
                    <a:pt x="1047" y="205"/>
                  </a:cubicBezTo>
                  <a:cubicBezTo>
                    <a:pt x="464" y="234"/>
                    <a:pt x="1" y="716"/>
                    <a:pt x="1" y="1305"/>
                  </a:cubicBezTo>
                  <a:cubicBezTo>
                    <a:pt x="1" y="1312"/>
                    <a:pt x="1" y="1345"/>
                    <a:pt x="1" y="1368"/>
                  </a:cubicBezTo>
                  <a:cubicBezTo>
                    <a:pt x="0" y="1372"/>
                    <a:pt x="0" y="1376"/>
                    <a:pt x="0" y="1381"/>
                  </a:cubicBezTo>
                  <a:cubicBezTo>
                    <a:pt x="0" y="1413"/>
                    <a:pt x="26" y="1440"/>
                    <a:pt x="58" y="1440"/>
                  </a:cubicBezTo>
                  <a:cubicBezTo>
                    <a:pt x="87" y="1440"/>
                    <a:pt x="112" y="1417"/>
                    <a:pt x="115" y="1388"/>
                  </a:cubicBezTo>
                  <a:cubicBezTo>
                    <a:pt x="117" y="1388"/>
                    <a:pt x="117" y="1388"/>
                    <a:pt x="117" y="1388"/>
                  </a:cubicBezTo>
                  <a:cubicBezTo>
                    <a:pt x="118" y="1271"/>
                    <a:pt x="211" y="1163"/>
                    <a:pt x="326" y="1163"/>
                  </a:cubicBezTo>
                  <a:cubicBezTo>
                    <a:pt x="438" y="1163"/>
                    <a:pt x="530" y="1265"/>
                    <a:pt x="536" y="1378"/>
                  </a:cubicBezTo>
                  <a:cubicBezTo>
                    <a:pt x="535" y="1380"/>
                    <a:pt x="535" y="1382"/>
                    <a:pt x="535" y="1384"/>
                  </a:cubicBezTo>
                  <a:cubicBezTo>
                    <a:pt x="535" y="1385"/>
                    <a:pt x="535" y="1385"/>
                    <a:pt x="535" y="1386"/>
                  </a:cubicBezTo>
                  <a:cubicBezTo>
                    <a:pt x="535" y="1386"/>
                    <a:pt x="535" y="1386"/>
                    <a:pt x="535" y="1387"/>
                  </a:cubicBezTo>
                  <a:cubicBezTo>
                    <a:pt x="535" y="1387"/>
                    <a:pt x="535" y="1388"/>
                    <a:pt x="535" y="1388"/>
                  </a:cubicBezTo>
                  <a:cubicBezTo>
                    <a:pt x="535" y="1388"/>
                    <a:pt x="535" y="1388"/>
                    <a:pt x="535" y="1388"/>
                  </a:cubicBezTo>
                  <a:cubicBezTo>
                    <a:pt x="536" y="1417"/>
                    <a:pt x="560" y="1440"/>
                    <a:pt x="588" y="1440"/>
                  </a:cubicBezTo>
                  <a:cubicBezTo>
                    <a:pt x="616" y="1440"/>
                    <a:pt x="639" y="1417"/>
                    <a:pt x="641" y="1388"/>
                  </a:cubicBezTo>
                  <a:cubicBezTo>
                    <a:pt x="641" y="1388"/>
                    <a:pt x="641" y="1388"/>
                    <a:pt x="641" y="1388"/>
                  </a:cubicBezTo>
                  <a:cubicBezTo>
                    <a:pt x="641" y="1388"/>
                    <a:pt x="641" y="1387"/>
                    <a:pt x="641" y="1387"/>
                  </a:cubicBezTo>
                  <a:cubicBezTo>
                    <a:pt x="641" y="1387"/>
                    <a:pt x="641" y="1386"/>
                    <a:pt x="641" y="1386"/>
                  </a:cubicBezTo>
                  <a:cubicBezTo>
                    <a:pt x="641" y="1385"/>
                    <a:pt x="641" y="1384"/>
                    <a:pt x="640" y="1383"/>
                  </a:cubicBezTo>
                  <a:cubicBezTo>
                    <a:pt x="640" y="1381"/>
                    <a:pt x="640" y="1379"/>
                    <a:pt x="640" y="1378"/>
                  </a:cubicBezTo>
                  <a:cubicBezTo>
                    <a:pt x="646" y="1265"/>
                    <a:pt x="738" y="1163"/>
                    <a:pt x="850" y="1163"/>
                  </a:cubicBezTo>
                  <a:cubicBezTo>
                    <a:pt x="949" y="1163"/>
                    <a:pt x="1032" y="1244"/>
                    <a:pt x="1054" y="1341"/>
                  </a:cubicBezTo>
                  <a:cubicBezTo>
                    <a:pt x="1054" y="2030"/>
                    <a:pt x="1054" y="2030"/>
                    <a:pt x="1054" y="2030"/>
                  </a:cubicBezTo>
                  <a:cubicBezTo>
                    <a:pt x="1049" y="2041"/>
                    <a:pt x="1047" y="2055"/>
                    <a:pt x="1047" y="2069"/>
                  </a:cubicBezTo>
                  <a:cubicBezTo>
                    <a:pt x="1047" y="2190"/>
                    <a:pt x="1000" y="2317"/>
                    <a:pt x="827" y="2317"/>
                  </a:cubicBezTo>
                  <a:cubicBezTo>
                    <a:pt x="676" y="2317"/>
                    <a:pt x="579" y="2190"/>
                    <a:pt x="579" y="2069"/>
                  </a:cubicBezTo>
                  <a:cubicBezTo>
                    <a:pt x="579" y="2030"/>
                    <a:pt x="552" y="2014"/>
                    <a:pt x="524" y="2014"/>
                  </a:cubicBezTo>
                  <a:cubicBezTo>
                    <a:pt x="496" y="2014"/>
                    <a:pt x="469" y="2030"/>
                    <a:pt x="469" y="2069"/>
                  </a:cubicBezTo>
                  <a:cubicBezTo>
                    <a:pt x="469" y="2268"/>
                    <a:pt x="578" y="2427"/>
                    <a:pt x="827" y="2427"/>
                  </a:cubicBezTo>
                  <a:cubicBezTo>
                    <a:pt x="1112" y="2427"/>
                    <a:pt x="1156" y="2274"/>
                    <a:pt x="1157" y="2080"/>
                  </a:cubicBezTo>
                  <a:cubicBezTo>
                    <a:pt x="1162" y="2069"/>
                    <a:pt x="1164" y="2056"/>
                    <a:pt x="1164" y="2042"/>
                  </a:cubicBezTo>
                  <a:cubicBezTo>
                    <a:pt x="1164" y="1375"/>
                    <a:pt x="1164" y="1375"/>
                    <a:pt x="1164" y="1375"/>
                  </a:cubicBezTo>
                  <a:cubicBezTo>
                    <a:pt x="1171" y="1263"/>
                    <a:pt x="1262" y="1163"/>
                    <a:pt x="1373" y="1163"/>
                  </a:cubicBezTo>
                  <a:cubicBezTo>
                    <a:pt x="1485" y="1163"/>
                    <a:pt x="1576" y="1265"/>
                    <a:pt x="1582" y="1378"/>
                  </a:cubicBezTo>
                  <a:cubicBezTo>
                    <a:pt x="1582" y="1379"/>
                    <a:pt x="1582" y="1381"/>
                    <a:pt x="1582" y="1383"/>
                  </a:cubicBezTo>
                  <a:cubicBezTo>
                    <a:pt x="1582" y="1384"/>
                    <a:pt x="1582" y="1385"/>
                    <a:pt x="1582" y="1386"/>
                  </a:cubicBezTo>
                  <a:cubicBezTo>
                    <a:pt x="1582" y="1386"/>
                    <a:pt x="1582" y="1387"/>
                    <a:pt x="1582" y="1387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2" y="1388"/>
                    <a:pt x="1582" y="1388"/>
                    <a:pt x="1582" y="1388"/>
                  </a:cubicBezTo>
                  <a:cubicBezTo>
                    <a:pt x="1583" y="1417"/>
                    <a:pt x="1606" y="1440"/>
                    <a:pt x="1634" y="1440"/>
                  </a:cubicBezTo>
                  <a:cubicBezTo>
                    <a:pt x="1663" y="1440"/>
                    <a:pt x="1686" y="1417"/>
                    <a:pt x="1687" y="1388"/>
                  </a:cubicBezTo>
                  <a:cubicBezTo>
                    <a:pt x="1687" y="1388"/>
                    <a:pt x="1687" y="1388"/>
                    <a:pt x="1687" y="1388"/>
                  </a:cubicBezTo>
                  <a:cubicBezTo>
                    <a:pt x="1687" y="1388"/>
                    <a:pt x="1687" y="1387"/>
                    <a:pt x="1687" y="1387"/>
                  </a:cubicBezTo>
                  <a:cubicBezTo>
                    <a:pt x="1687" y="1386"/>
                    <a:pt x="1687" y="1386"/>
                    <a:pt x="1687" y="1386"/>
                  </a:cubicBezTo>
                  <a:cubicBezTo>
                    <a:pt x="1687" y="1385"/>
                    <a:pt x="1687" y="1385"/>
                    <a:pt x="1687" y="1384"/>
                  </a:cubicBezTo>
                  <a:cubicBezTo>
                    <a:pt x="1687" y="1382"/>
                    <a:pt x="1687" y="1380"/>
                    <a:pt x="1687" y="1378"/>
                  </a:cubicBezTo>
                  <a:cubicBezTo>
                    <a:pt x="1692" y="1265"/>
                    <a:pt x="1784" y="1163"/>
                    <a:pt x="1896" y="1163"/>
                  </a:cubicBezTo>
                  <a:cubicBezTo>
                    <a:pt x="1988" y="1163"/>
                    <a:pt x="2067" y="1233"/>
                    <a:pt x="2095" y="1321"/>
                  </a:cubicBezTo>
                  <a:cubicBezTo>
                    <a:pt x="2096" y="1341"/>
                    <a:pt x="2100" y="1374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381"/>
                    <a:pt x="2100" y="1381"/>
                    <a:pt x="2100" y="1381"/>
                  </a:cubicBezTo>
                  <a:cubicBezTo>
                    <a:pt x="2100" y="1412"/>
                    <a:pt x="2125" y="1436"/>
                    <a:pt x="2155" y="1436"/>
                  </a:cubicBezTo>
                  <a:cubicBezTo>
                    <a:pt x="2183" y="1436"/>
                    <a:pt x="2206" y="1415"/>
                    <a:pt x="2210" y="1388"/>
                  </a:cubicBezTo>
                  <a:cubicBezTo>
                    <a:pt x="2210" y="1388"/>
                    <a:pt x="2210" y="1388"/>
                    <a:pt x="2210" y="1388"/>
                  </a:cubicBezTo>
                  <a:cubicBezTo>
                    <a:pt x="2210" y="1386"/>
                    <a:pt x="2210" y="1385"/>
                    <a:pt x="2210" y="1383"/>
                  </a:cubicBezTo>
                  <a:cubicBezTo>
                    <a:pt x="2210" y="1382"/>
                    <a:pt x="2210" y="1382"/>
                    <a:pt x="2210" y="1381"/>
                  </a:cubicBezTo>
                  <a:close/>
                  <a:moveTo>
                    <a:pt x="2210" y="1381"/>
                  </a:moveTo>
                  <a:cubicBezTo>
                    <a:pt x="2210" y="1381"/>
                    <a:pt x="2210" y="1381"/>
                    <a:pt x="2210" y="13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1070071" y="4890522"/>
            <a:ext cx="1462157" cy="1459924"/>
            <a:chOff x="3931100" y="2374405"/>
            <a:chExt cx="1038974" cy="1038976"/>
          </a:xfrm>
        </p:grpSpPr>
        <p:sp>
          <p:nvSpPr>
            <p:cNvPr id="36910" name="椭圆 7"/>
            <p:cNvSpPr>
              <a:spLocks noChangeArrowheads="1"/>
            </p:cNvSpPr>
            <p:nvPr/>
          </p:nvSpPr>
          <p:spPr bwMode="auto">
            <a:xfrm>
              <a:off x="3931100" y="2374405"/>
              <a:ext cx="1038974" cy="1038976"/>
            </a:xfrm>
            <a:prstGeom prst="ellipse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6911" name="Freeform 5"/>
            <p:cNvSpPr>
              <a:spLocks noEditPoints="1"/>
            </p:cNvSpPr>
            <p:nvPr/>
          </p:nvSpPr>
          <p:spPr bwMode="auto">
            <a:xfrm>
              <a:off x="4202372" y="2645059"/>
              <a:ext cx="523232" cy="490366"/>
            </a:xfrm>
            <a:custGeom>
              <a:avLst/>
              <a:gdLst>
                <a:gd name="T0" fmla="*/ 518975 w 2950"/>
                <a:gd name="T1" fmla="*/ 146312 h 2765"/>
                <a:gd name="T2" fmla="*/ 425858 w 2950"/>
                <a:gd name="T3" fmla="*/ 7981 h 2765"/>
                <a:gd name="T4" fmla="*/ 410781 w 2950"/>
                <a:gd name="T5" fmla="*/ 0 h 2765"/>
                <a:gd name="T6" fmla="*/ 112628 w 2950"/>
                <a:gd name="T7" fmla="*/ 0 h 2765"/>
                <a:gd name="T8" fmla="*/ 97552 w 2950"/>
                <a:gd name="T9" fmla="*/ 7981 h 2765"/>
                <a:gd name="T10" fmla="*/ 4434 w 2950"/>
                <a:gd name="T11" fmla="*/ 146312 h 2765"/>
                <a:gd name="T12" fmla="*/ 4966 w 2950"/>
                <a:gd name="T13" fmla="*/ 167416 h 2765"/>
                <a:gd name="T14" fmla="*/ 247249 w 2950"/>
                <a:gd name="T15" fmla="*/ 483272 h 2765"/>
                <a:gd name="T16" fmla="*/ 261616 w 2950"/>
                <a:gd name="T17" fmla="*/ 490366 h 2765"/>
                <a:gd name="T18" fmla="*/ 275983 w 2950"/>
                <a:gd name="T19" fmla="*/ 483272 h 2765"/>
                <a:gd name="T20" fmla="*/ 518266 w 2950"/>
                <a:gd name="T21" fmla="*/ 167416 h 2765"/>
                <a:gd name="T22" fmla="*/ 518975 w 2950"/>
                <a:gd name="T23" fmla="*/ 146312 h 2765"/>
                <a:gd name="T24" fmla="*/ 333804 w 2950"/>
                <a:gd name="T25" fmla="*/ 167239 h 2765"/>
                <a:gd name="T26" fmla="*/ 261616 w 2950"/>
                <a:gd name="T27" fmla="*/ 430955 h 2765"/>
                <a:gd name="T28" fmla="*/ 189605 w 2950"/>
                <a:gd name="T29" fmla="*/ 167239 h 2765"/>
                <a:gd name="T30" fmla="*/ 333804 w 2950"/>
                <a:gd name="T31" fmla="*/ 167239 h 2765"/>
                <a:gd name="T32" fmla="*/ 194926 w 2950"/>
                <a:gd name="T33" fmla="*/ 145425 h 2765"/>
                <a:gd name="T34" fmla="*/ 261616 w 2950"/>
                <a:gd name="T35" fmla="*/ 38662 h 2765"/>
                <a:gd name="T36" fmla="*/ 328306 w 2950"/>
                <a:gd name="T37" fmla="*/ 145425 h 2765"/>
                <a:gd name="T38" fmla="*/ 194926 w 2950"/>
                <a:gd name="T39" fmla="*/ 145425 h 2765"/>
                <a:gd name="T40" fmla="*/ 285915 w 2950"/>
                <a:gd name="T41" fmla="*/ 36356 h 2765"/>
                <a:gd name="T42" fmla="*/ 390562 w 2950"/>
                <a:gd name="T43" fmla="*/ 36356 h 2765"/>
                <a:gd name="T44" fmla="*/ 346575 w 2950"/>
                <a:gd name="T45" fmla="*/ 133365 h 2765"/>
                <a:gd name="T46" fmla="*/ 285915 w 2950"/>
                <a:gd name="T47" fmla="*/ 36356 h 2765"/>
                <a:gd name="T48" fmla="*/ 176835 w 2950"/>
                <a:gd name="T49" fmla="*/ 133365 h 2765"/>
                <a:gd name="T50" fmla="*/ 132848 w 2950"/>
                <a:gd name="T51" fmla="*/ 36356 h 2765"/>
                <a:gd name="T52" fmla="*/ 237494 w 2950"/>
                <a:gd name="T53" fmla="*/ 36356 h 2765"/>
                <a:gd name="T54" fmla="*/ 176835 w 2950"/>
                <a:gd name="T55" fmla="*/ 133365 h 2765"/>
                <a:gd name="T56" fmla="*/ 231464 w 2950"/>
                <a:gd name="T57" fmla="*/ 402934 h 2765"/>
                <a:gd name="T58" fmla="*/ 50550 w 2950"/>
                <a:gd name="T59" fmla="*/ 167239 h 2765"/>
                <a:gd name="T60" fmla="*/ 166902 w 2950"/>
                <a:gd name="T61" fmla="*/ 167239 h 2765"/>
                <a:gd name="T62" fmla="*/ 231464 w 2950"/>
                <a:gd name="T63" fmla="*/ 402934 h 2765"/>
                <a:gd name="T64" fmla="*/ 356330 w 2950"/>
                <a:gd name="T65" fmla="*/ 167239 h 2765"/>
                <a:gd name="T66" fmla="*/ 472682 w 2950"/>
                <a:gd name="T67" fmla="*/ 167239 h 2765"/>
                <a:gd name="T68" fmla="*/ 291946 w 2950"/>
                <a:gd name="T69" fmla="*/ 402934 h 2765"/>
                <a:gd name="T70" fmla="*/ 356330 w 2950"/>
                <a:gd name="T71" fmla="*/ 167239 h 2765"/>
                <a:gd name="T72" fmla="*/ 474634 w 2950"/>
                <a:gd name="T73" fmla="*/ 145425 h 2765"/>
                <a:gd name="T74" fmla="*/ 365021 w 2950"/>
                <a:gd name="T75" fmla="*/ 145425 h 2765"/>
                <a:gd name="T76" fmla="*/ 409008 w 2950"/>
                <a:gd name="T77" fmla="*/ 48239 h 2765"/>
                <a:gd name="T78" fmla="*/ 474634 w 2950"/>
                <a:gd name="T79" fmla="*/ 145425 h 2765"/>
                <a:gd name="T80" fmla="*/ 114224 w 2950"/>
                <a:gd name="T81" fmla="*/ 48239 h 2765"/>
                <a:gd name="T82" fmla="*/ 158389 w 2950"/>
                <a:gd name="T83" fmla="*/ 145425 h 2765"/>
                <a:gd name="T84" fmla="*/ 48598 w 2950"/>
                <a:gd name="T85" fmla="*/ 145425 h 2765"/>
                <a:gd name="T86" fmla="*/ 114224 w 2950"/>
                <a:gd name="T87" fmla="*/ 48239 h 2765"/>
                <a:gd name="T88" fmla="*/ 114224 w 2950"/>
                <a:gd name="T89" fmla="*/ 48239 h 2765"/>
                <a:gd name="T90" fmla="*/ 114224 w 2950"/>
                <a:gd name="T91" fmla="*/ 48239 h 276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950" h="2765">
                  <a:moveTo>
                    <a:pt x="2926" y="825"/>
                  </a:moveTo>
                  <a:cubicBezTo>
                    <a:pt x="2401" y="45"/>
                    <a:pt x="2401" y="45"/>
                    <a:pt x="2401" y="45"/>
                  </a:cubicBezTo>
                  <a:cubicBezTo>
                    <a:pt x="2382" y="17"/>
                    <a:pt x="2350" y="0"/>
                    <a:pt x="2316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01" y="0"/>
                    <a:pt x="569" y="17"/>
                    <a:pt x="550" y="45"/>
                  </a:cubicBezTo>
                  <a:cubicBezTo>
                    <a:pt x="25" y="825"/>
                    <a:pt x="25" y="825"/>
                    <a:pt x="25" y="825"/>
                  </a:cubicBezTo>
                  <a:cubicBezTo>
                    <a:pt x="0" y="861"/>
                    <a:pt x="1" y="909"/>
                    <a:pt x="28" y="944"/>
                  </a:cubicBezTo>
                  <a:cubicBezTo>
                    <a:pt x="1394" y="2725"/>
                    <a:pt x="1394" y="2725"/>
                    <a:pt x="1394" y="2725"/>
                  </a:cubicBezTo>
                  <a:cubicBezTo>
                    <a:pt x="1413" y="2750"/>
                    <a:pt x="1443" y="2765"/>
                    <a:pt x="1475" y="2765"/>
                  </a:cubicBezTo>
                  <a:cubicBezTo>
                    <a:pt x="1507" y="2765"/>
                    <a:pt x="1537" y="2750"/>
                    <a:pt x="1556" y="2725"/>
                  </a:cubicBezTo>
                  <a:cubicBezTo>
                    <a:pt x="2922" y="944"/>
                    <a:pt x="2922" y="944"/>
                    <a:pt x="2922" y="944"/>
                  </a:cubicBezTo>
                  <a:cubicBezTo>
                    <a:pt x="2949" y="909"/>
                    <a:pt x="2950" y="861"/>
                    <a:pt x="2926" y="825"/>
                  </a:cubicBezTo>
                  <a:close/>
                  <a:moveTo>
                    <a:pt x="1882" y="943"/>
                  </a:moveTo>
                  <a:cubicBezTo>
                    <a:pt x="1475" y="2430"/>
                    <a:pt x="1475" y="2430"/>
                    <a:pt x="1475" y="2430"/>
                  </a:cubicBezTo>
                  <a:cubicBezTo>
                    <a:pt x="1069" y="943"/>
                    <a:pt x="1069" y="943"/>
                    <a:pt x="1069" y="943"/>
                  </a:cubicBezTo>
                  <a:cubicBezTo>
                    <a:pt x="1882" y="943"/>
                    <a:pt x="1882" y="943"/>
                    <a:pt x="1882" y="943"/>
                  </a:cubicBezTo>
                  <a:close/>
                  <a:moveTo>
                    <a:pt x="1099" y="820"/>
                  </a:moveTo>
                  <a:cubicBezTo>
                    <a:pt x="1475" y="218"/>
                    <a:pt x="1475" y="218"/>
                    <a:pt x="1475" y="218"/>
                  </a:cubicBezTo>
                  <a:cubicBezTo>
                    <a:pt x="1851" y="820"/>
                    <a:pt x="1851" y="820"/>
                    <a:pt x="1851" y="820"/>
                  </a:cubicBezTo>
                  <a:cubicBezTo>
                    <a:pt x="1099" y="820"/>
                    <a:pt x="1099" y="820"/>
                    <a:pt x="1099" y="820"/>
                  </a:cubicBezTo>
                  <a:close/>
                  <a:moveTo>
                    <a:pt x="1612" y="205"/>
                  </a:moveTo>
                  <a:cubicBezTo>
                    <a:pt x="2202" y="205"/>
                    <a:pt x="2202" y="205"/>
                    <a:pt x="2202" y="205"/>
                  </a:cubicBezTo>
                  <a:cubicBezTo>
                    <a:pt x="1954" y="752"/>
                    <a:pt x="1954" y="752"/>
                    <a:pt x="1954" y="752"/>
                  </a:cubicBezTo>
                  <a:cubicBezTo>
                    <a:pt x="1612" y="205"/>
                    <a:pt x="1612" y="205"/>
                    <a:pt x="1612" y="205"/>
                  </a:cubicBezTo>
                  <a:close/>
                  <a:moveTo>
                    <a:pt x="997" y="752"/>
                  </a:moveTo>
                  <a:cubicBezTo>
                    <a:pt x="749" y="205"/>
                    <a:pt x="749" y="205"/>
                    <a:pt x="749" y="205"/>
                  </a:cubicBezTo>
                  <a:cubicBezTo>
                    <a:pt x="1339" y="205"/>
                    <a:pt x="1339" y="205"/>
                    <a:pt x="1339" y="205"/>
                  </a:cubicBezTo>
                  <a:cubicBezTo>
                    <a:pt x="997" y="752"/>
                    <a:pt x="997" y="752"/>
                    <a:pt x="997" y="752"/>
                  </a:cubicBezTo>
                  <a:close/>
                  <a:moveTo>
                    <a:pt x="1305" y="2272"/>
                  </a:moveTo>
                  <a:cubicBezTo>
                    <a:pt x="285" y="943"/>
                    <a:pt x="285" y="943"/>
                    <a:pt x="285" y="943"/>
                  </a:cubicBezTo>
                  <a:cubicBezTo>
                    <a:pt x="941" y="943"/>
                    <a:pt x="941" y="943"/>
                    <a:pt x="941" y="943"/>
                  </a:cubicBezTo>
                  <a:cubicBezTo>
                    <a:pt x="1305" y="2272"/>
                    <a:pt x="1305" y="2272"/>
                    <a:pt x="1305" y="2272"/>
                  </a:cubicBezTo>
                  <a:close/>
                  <a:moveTo>
                    <a:pt x="2009" y="943"/>
                  </a:moveTo>
                  <a:cubicBezTo>
                    <a:pt x="2665" y="943"/>
                    <a:pt x="2665" y="943"/>
                    <a:pt x="2665" y="943"/>
                  </a:cubicBezTo>
                  <a:cubicBezTo>
                    <a:pt x="1646" y="2272"/>
                    <a:pt x="1646" y="2272"/>
                    <a:pt x="1646" y="2272"/>
                  </a:cubicBezTo>
                  <a:cubicBezTo>
                    <a:pt x="2009" y="943"/>
                    <a:pt x="2009" y="943"/>
                    <a:pt x="2009" y="943"/>
                  </a:cubicBezTo>
                  <a:close/>
                  <a:moveTo>
                    <a:pt x="2676" y="820"/>
                  </a:moveTo>
                  <a:cubicBezTo>
                    <a:pt x="2058" y="820"/>
                    <a:pt x="2058" y="820"/>
                    <a:pt x="2058" y="820"/>
                  </a:cubicBezTo>
                  <a:cubicBezTo>
                    <a:pt x="2306" y="272"/>
                    <a:pt x="2306" y="272"/>
                    <a:pt x="2306" y="272"/>
                  </a:cubicBezTo>
                  <a:cubicBezTo>
                    <a:pt x="2676" y="820"/>
                    <a:pt x="2676" y="820"/>
                    <a:pt x="2676" y="820"/>
                  </a:cubicBezTo>
                  <a:close/>
                  <a:moveTo>
                    <a:pt x="644" y="272"/>
                  </a:moveTo>
                  <a:cubicBezTo>
                    <a:pt x="893" y="820"/>
                    <a:pt x="893" y="820"/>
                    <a:pt x="893" y="820"/>
                  </a:cubicBezTo>
                  <a:cubicBezTo>
                    <a:pt x="274" y="820"/>
                    <a:pt x="274" y="820"/>
                    <a:pt x="274" y="820"/>
                  </a:cubicBezTo>
                  <a:cubicBezTo>
                    <a:pt x="644" y="272"/>
                    <a:pt x="644" y="272"/>
                    <a:pt x="644" y="272"/>
                  </a:cubicBezTo>
                  <a:close/>
                  <a:moveTo>
                    <a:pt x="644" y="272"/>
                  </a:moveTo>
                  <a:cubicBezTo>
                    <a:pt x="644" y="272"/>
                    <a:pt x="644" y="272"/>
                    <a:pt x="644" y="2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>
            <a:grpSpLocks/>
          </p:cNvGrpSpPr>
          <p:nvPr/>
        </p:nvGrpSpPr>
        <p:grpSpPr bwMode="auto">
          <a:xfrm>
            <a:off x="4621660" y="4912845"/>
            <a:ext cx="1462155" cy="1462157"/>
            <a:chOff x="4589904" y="3334096"/>
            <a:chExt cx="1038974" cy="1038976"/>
          </a:xfrm>
        </p:grpSpPr>
        <p:sp>
          <p:nvSpPr>
            <p:cNvPr id="36908" name="椭圆 12"/>
            <p:cNvSpPr>
              <a:spLocks noChangeArrowheads="1"/>
            </p:cNvSpPr>
            <p:nvPr/>
          </p:nvSpPr>
          <p:spPr bwMode="auto">
            <a:xfrm>
              <a:off x="4589904" y="3334096"/>
              <a:ext cx="1038974" cy="1038976"/>
            </a:xfrm>
            <a:prstGeom prst="ellipse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6909" name="Freeform 17"/>
            <p:cNvSpPr>
              <a:spLocks noEditPoints="1"/>
            </p:cNvSpPr>
            <p:nvPr/>
          </p:nvSpPr>
          <p:spPr bwMode="auto">
            <a:xfrm>
              <a:off x="4841751" y="3594153"/>
              <a:ext cx="530350" cy="487210"/>
            </a:xfrm>
            <a:custGeom>
              <a:avLst/>
              <a:gdLst>
                <a:gd name="T0" fmla="*/ 287091 w 2069"/>
                <a:gd name="T1" fmla="*/ 0 h 1899"/>
                <a:gd name="T2" fmla="*/ 48447 w 2069"/>
                <a:gd name="T3" fmla="*/ 199348 h 1899"/>
                <a:gd name="T4" fmla="*/ 0 w 2069"/>
                <a:gd name="T5" fmla="*/ 199348 h 1899"/>
                <a:gd name="T6" fmla="*/ 66390 w 2069"/>
                <a:gd name="T7" fmla="*/ 287862 h 1899"/>
                <a:gd name="T8" fmla="*/ 132523 w 2069"/>
                <a:gd name="T9" fmla="*/ 199348 h 1899"/>
                <a:gd name="T10" fmla="*/ 92792 w 2069"/>
                <a:gd name="T11" fmla="*/ 199348 h 1899"/>
                <a:gd name="T12" fmla="*/ 287091 w 2069"/>
                <a:gd name="T13" fmla="*/ 44385 h 1899"/>
                <a:gd name="T14" fmla="*/ 486005 w 2069"/>
                <a:gd name="T15" fmla="*/ 243733 h 1899"/>
                <a:gd name="T16" fmla="*/ 287091 w 2069"/>
                <a:gd name="T17" fmla="*/ 443081 h 1899"/>
                <a:gd name="T18" fmla="*/ 122270 w 2069"/>
                <a:gd name="T19" fmla="*/ 354311 h 1899"/>
                <a:gd name="T20" fmla="*/ 70748 w 2069"/>
                <a:gd name="T21" fmla="*/ 354311 h 1899"/>
                <a:gd name="T22" fmla="*/ 287091 w 2069"/>
                <a:gd name="T23" fmla="*/ 487210 h 1899"/>
                <a:gd name="T24" fmla="*/ 530350 w 2069"/>
                <a:gd name="T25" fmla="*/ 243733 h 1899"/>
                <a:gd name="T26" fmla="*/ 287091 w 2069"/>
                <a:gd name="T27" fmla="*/ 0 h 1899"/>
                <a:gd name="T28" fmla="*/ 276838 w 2069"/>
                <a:gd name="T29" fmla="*/ 88514 h 1899"/>
                <a:gd name="T30" fmla="*/ 276838 w 2069"/>
                <a:gd name="T31" fmla="*/ 250917 h 1899"/>
                <a:gd name="T32" fmla="*/ 391675 w 2069"/>
                <a:gd name="T33" fmla="*/ 318906 h 1899"/>
                <a:gd name="T34" fmla="*/ 402184 w 2069"/>
                <a:gd name="T35" fmla="*/ 299664 h 1899"/>
                <a:gd name="T36" fmla="*/ 298883 w 2069"/>
                <a:gd name="T37" fmla="*/ 237576 h 1899"/>
                <a:gd name="T38" fmla="*/ 298883 w 2069"/>
                <a:gd name="T39" fmla="*/ 88514 h 1899"/>
                <a:gd name="T40" fmla="*/ 276838 w 2069"/>
                <a:gd name="T41" fmla="*/ 88514 h 1899"/>
                <a:gd name="T42" fmla="*/ 276838 w 2069"/>
                <a:gd name="T43" fmla="*/ 88514 h 1899"/>
                <a:gd name="T44" fmla="*/ 276838 w 2069"/>
                <a:gd name="T45" fmla="*/ 88514 h 189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069" h="1899">
                  <a:moveTo>
                    <a:pt x="1120" y="0"/>
                  </a:moveTo>
                  <a:cubicBezTo>
                    <a:pt x="655" y="0"/>
                    <a:pt x="270" y="334"/>
                    <a:pt x="189" y="77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259" y="1122"/>
                    <a:pt x="259" y="1122"/>
                    <a:pt x="259" y="1122"/>
                  </a:cubicBezTo>
                  <a:cubicBezTo>
                    <a:pt x="517" y="777"/>
                    <a:pt x="517" y="777"/>
                    <a:pt x="517" y="777"/>
                  </a:cubicBezTo>
                  <a:cubicBezTo>
                    <a:pt x="362" y="777"/>
                    <a:pt x="362" y="777"/>
                    <a:pt x="362" y="777"/>
                  </a:cubicBezTo>
                  <a:cubicBezTo>
                    <a:pt x="442" y="432"/>
                    <a:pt x="747" y="173"/>
                    <a:pt x="1120" y="173"/>
                  </a:cubicBezTo>
                  <a:cubicBezTo>
                    <a:pt x="1552" y="173"/>
                    <a:pt x="1896" y="518"/>
                    <a:pt x="1896" y="950"/>
                  </a:cubicBezTo>
                  <a:cubicBezTo>
                    <a:pt x="1896" y="1381"/>
                    <a:pt x="1552" y="1727"/>
                    <a:pt x="1120" y="1727"/>
                  </a:cubicBezTo>
                  <a:cubicBezTo>
                    <a:pt x="850" y="1727"/>
                    <a:pt x="615" y="1588"/>
                    <a:pt x="477" y="1381"/>
                  </a:cubicBezTo>
                  <a:cubicBezTo>
                    <a:pt x="276" y="1381"/>
                    <a:pt x="276" y="1381"/>
                    <a:pt x="276" y="1381"/>
                  </a:cubicBezTo>
                  <a:cubicBezTo>
                    <a:pt x="431" y="1686"/>
                    <a:pt x="753" y="1899"/>
                    <a:pt x="1120" y="1899"/>
                  </a:cubicBezTo>
                  <a:cubicBezTo>
                    <a:pt x="1643" y="1899"/>
                    <a:pt x="2069" y="1473"/>
                    <a:pt x="2069" y="950"/>
                  </a:cubicBezTo>
                  <a:cubicBezTo>
                    <a:pt x="2069" y="426"/>
                    <a:pt x="1643" y="0"/>
                    <a:pt x="1120" y="0"/>
                  </a:cubicBezTo>
                  <a:close/>
                  <a:moveTo>
                    <a:pt x="1080" y="345"/>
                  </a:moveTo>
                  <a:cubicBezTo>
                    <a:pt x="1080" y="978"/>
                    <a:pt x="1080" y="978"/>
                    <a:pt x="1080" y="978"/>
                  </a:cubicBezTo>
                  <a:cubicBezTo>
                    <a:pt x="1528" y="1243"/>
                    <a:pt x="1528" y="1243"/>
                    <a:pt x="1528" y="1243"/>
                  </a:cubicBezTo>
                  <a:cubicBezTo>
                    <a:pt x="1569" y="1168"/>
                    <a:pt x="1569" y="1168"/>
                    <a:pt x="1569" y="1168"/>
                  </a:cubicBezTo>
                  <a:cubicBezTo>
                    <a:pt x="1166" y="926"/>
                    <a:pt x="1166" y="926"/>
                    <a:pt x="1166" y="926"/>
                  </a:cubicBezTo>
                  <a:cubicBezTo>
                    <a:pt x="1166" y="345"/>
                    <a:pt x="1166" y="345"/>
                    <a:pt x="1166" y="345"/>
                  </a:cubicBezTo>
                  <a:lnTo>
                    <a:pt x="1080" y="345"/>
                  </a:lnTo>
                  <a:close/>
                  <a:moveTo>
                    <a:pt x="1080" y="345"/>
                  </a:moveTo>
                  <a:cubicBezTo>
                    <a:pt x="1080" y="345"/>
                    <a:pt x="1080" y="345"/>
                    <a:pt x="1080" y="34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4581478" y="2151491"/>
            <a:ext cx="1462155" cy="1459924"/>
            <a:chOff x="4561329" y="1369404"/>
            <a:chExt cx="1038974" cy="1038976"/>
          </a:xfrm>
        </p:grpSpPr>
        <p:sp>
          <p:nvSpPr>
            <p:cNvPr id="36906" name="椭圆 4"/>
            <p:cNvSpPr>
              <a:spLocks noChangeArrowheads="1"/>
            </p:cNvSpPr>
            <p:nvPr/>
          </p:nvSpPr>
          <p:spPr bwMode="auto">
            <a:xfrm>
              <a:off x="4561329" y="1369404"/>
              <a:ext cx="1038974" cy="1038976"/>
            </a:xfrm>
            <a:prstGeom prst="ellipse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6907" name="Freeform 25"/>
            <p:cNvSpPr>
              <a:spLocks noEditPoints="1"/>
            </p:cNvSpPr>
            <p:nvPr/>
          </p:nvSpPr>
          <p:spPr bwMode="auto">
            <a:xfrm>
              <a:off x="4879852" y="1668708"/>
              <a:ext cx="416048" cy="499968"/>
            </a:xfrm>
            <a:custGeom>
              <a:avLst/>
              <a:gdLst>
                <a:gd name="T0" fmla="*/ 208024 w 2214"/>
                <a:gd name="T1" fmla="*/ 499968 h 2664"/>
                <a:gd name="T2" fmla="*/ 202199 w 2214"/>
                <a:gd name="T3" fmla="*/ 497716 h 2664"/>
                <a:gd name="T4" fmla="*/ 102039 w 2214"/>
                <a:gd name="T5" fmla="*/ 437660 h 2664"/>
                <a:gd name="T6" fmla="*/ 32510 w 2214"/>
                <a:gd name="T7" fmla="*/ 361839 h 2664"/>
                <a:gd name="T8" fmla="*/ 0 w 2214"/>
                <a:gd name="T9" fmla="*/ 252611 h 2664"/>
                <a:gd name="T10" fmla="*/ 0 w 2214"/>
                <a:gd name="T11" fmla="*/ 44854 h 2664"/>
                <a:gd name="T12" fmla="*/ 15785 w 2214"/>
                <a:gd name="T13" fmla="*/ 44854 h 2664"/>
                <a:gd name="T14" fmla="*/ 96026 w 2214"/>
                <a:gd name="T15" fmla="*/ 40163 h 2664"/>
                <a:gd name="T16" fmla="*/ 196937 w 2214"/>
                <a:gd name="T17" fmla="*/ 11073 h 2664"/>
                <a:gd name="T18" fmla="*/ 208024 w 2214"/>
                <a:gd name="T19" fmla="*/ 0 h 2664"/>
                <a:gd name="T20" fmla="*/ 219111 w 2214"/>
                <a:gd name="T21" fmla="*/ 11073 h 2664"/>
                <a:gd name="T22" fmla="*/ 320398 w 2214"/>
                <a:gd name="T23" fmla="*/ 40163 h 2664"/>
                <a:gd name="T24" fmla="*/ 400263 w 2214"/>
                <a:gd name="T25" fmla="*/ 44854 h 2664"/>
                <a:gd name="T26" fmla="*/ 416048 w 2214"/>
                <a:gd name="T27" fmla="*/ 44854 h 2664"/>
                <a:gd name="T28" fmla="*/ 416048 w 2214"/>
                <a:gd name="T29" fmla="*/ 252611 h 2664"/>
                <a:gd name="T30" fmla="*/ 383538 w 2214"/>
                <a:gd name="T31" fmla="*/ 361839 h 2664"/>
                <a:gd name="T32" fmla="*/ 314009 w 2214"/>
                <a:gd name="T33" fmla="*/ 437660 h 2664"/>
                <a:gd name="T34" fmla="*/ 213849 w 2214"/>
                <a:gd name="T35" fmla="*/ 497716 h 2664"/>
                <a:gd name="T36" fmla="*/ 208024 w 2214"/>
                <a:gd name="T37" fmla="*/ 499968 h 2664"/>
                <a:gd name="T38" fmla="*/ 31382 w 2214"/>
                <a:gd name="T39" fmla="*/ 76009 h 2664"/>
                <a:gd name="T40" fmla="*/ 31382 w 2214"/>
                <a:gd name="T41" fmla="*/ 252611 h 2664"/>
                <a:gd name="T42" fmla="*/ 121582 w 2214"/>
                <a:gd name="T43" fmla="*/ 413262 h 2664"/>
                <a:gd name="T44" fmla="*/ 208024 w 2214"/>
                <a:gd name="T45" fmla="*/ 465999 h 2664"/>
                <a:gd name="T46" fmla="*/ 295030 w 2214"/>
                <a:gd name="T47" fmla="*/ 412699 h 2664"/>
                <a:gd name="T48" fmla="*/ 384666 w 2214"/>
                <a:gd name="T49" fmla="*/ 252611 h 2664"/>
                <a:gd name="T50" fmla="*/ 384666 w 2214"/>
                <a:gd name="T51" fmla="*/ 76009 h 2664"/>
                <a:gd name="T52" fmla="*/ 316828 w 2214"/>
                <a:gd name="T53" fmla="*/ 71317 h 2664"/>
                <a:gd name="T54" fmla="*/ 208024 w 2214"/>
                <a:gd name="T55" fmla="*/ 42039 h 2664"/>
                <a:gd name="T56" fmla="*/ 99220 w 2214"/>
                <a:gd name="T57" fmla="*/ 71317 h 2664"/>
                <a:gd name="T58" fmla="*/ 31382 w 2214"/>
                <a:gd name="T59" fmla="*/ 76009 h 2664"/>
                <a:gd name="T60" fmla="*/ 236587 w 2214"/>
                <a:gd name="T61" fmla="*/ 81639 h 2664"/>
                <a:gd name="T62" fmla="*/ 118388 w 2214"/>
                <a:gd name="T63" fmla="*/ 282640 h 2664"/>
                <a:gd name="T64" fmla="*/ 223433 w 2214"/>
                <a:gd name="T65" fmla="*/ 234595 h 2664"/>
                <a:gd name="T66" fmla="*/ 197125 w 2214"/>
                <a:gd name="T67" fmla="*/ 405192 h 2664"/>
                <a:gd name="T68" fmla="*/ 328479 w 2214"/>
                <a:gd name="T69" fmla="*/ 160275 h 2664"/>
                <a:gd name="T70" fmla="*/ 232077 w 2214"/>
                <a:gd name="T71" fmla="*/ 182233 h 2664"/>
                <a:gd name="T72" fmla="*/ 236587 w 2214"/>
                <a:gd name="T73" fmla="*/ 81639 h 2664"/>
                <a:gd name="T74" fmla="*/ 236587 w 2214"/>
                <a:gd name="T75" fmla="*/ 81639 h 2664"/>
                <a:gd name="T76" fmla="*/ 236587 w 2214"/>
                <a:gd name="T77" fmla="*/ 81639 h 266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2214" h="2664">
                  <a:moveTo>
                    <a:pt x="1107" y="2664"/>
                  </a:moveTo>
                  <a:cubicBezTo>
                    <a:pt x="1076" y="2652"/>
                    <a:pt x="1076" y="2652"/>
                    <a:pt x="1076" y="2652"/>
                  </a:cubicBezTo>
                  <a:cubicBezTo>
                    <a:pt x="1065" y="2647"/>
                    <a:pt x="806" y="2542"/>
                    <a:pt x="543" y="2332"/>
                  </a:cubicBezTo>
                  <a:cubicBezTo>
                    <a:pt x="387" y="2208"/>
                    <a:pt x="262" y="2072"/>
                    <a:pt x="173" y="1928"/>
                  </a:cubicBezTo>
                  <a:cubicBezTo>
                    <a:pt x="58" y="1744"/>
                    <a:pt x="0" y="1549"/>
                    <a:pt x="0" y="1346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4" y="239"/>
                    <a:pt x="84" y="239"/>
                    <a:pt x="84" y="239"/>
                  </a:cubicBezTo>
                  <a:cubicBezTo>
                    <a:pt x="86" y="239"/>
                    <a:pt x="288" y="239"/>
                    <a:pt x="511" y="214"/>
                  </a:cubicBezTo>
                  <a:cubicBezTo>
                    <a:pt x="885" y="172"/>
                    <a:pt x="1008" y="99"/>
                    <a:pt x="1048" y="59"/>
                  </a:cubicBezTo>
                  <a:cubicBezTo>
                    <a:pt x="1107" y="0"/>
                    <a:pt x="1107" y="0"/>
                    <a:pt x="1107" y="0"/>
                  </a:cubicBezTo>
                  <a:cubicBezTo>
                    <a:pt x="1166" y="59"/>
                    <a:pt x="1166" y="59"/>
                    <a:pt x="1166" y="59"/>
                  </a:cubicBezTo>
                  <a:cubicBezTo>
                    <a:pt x="1206" y="99"/>
                    <a:pt x="1329" y="172"/>
                    <a:pt x="1705" y="214"/>
                  </a:cubicBezTo>
                  <a:cubicBezTo>
                    <a:pt x="1928" y="239"/>
                    <a:pt x="2128" y="239"/>
                    <a:pt x="2130" y="239"/>
                  </a:cubicBezTo>
                  <a:cubicBezTo>
                    <a:pt x="2214" y="239"/>
                    <a:pt x="2214" y="239"/>
                    <a:pt x="2214" y="239"/>
                  </a:cubicBezTo>
                  <a:cubicBezTo>
                    <a:pt x="2214" y="1346"/>
                    <a:pt x="2214" y="1346"/>
                    <a:pt x="2214" y="1346"/>
                  </a:cubicBezTo>
                  <a:cubicBezTo>
                    <a:pt x="2214" y="1549"/>
                    <a:pt x="2156" y="1744"/>
                    <a:pt x="2041" y="1928"/>
                  </a:cubicBezTo>
                  <a:cubicBezTo>
                    <a:pt x="1951" y="2072"/>
                    <a:pt x="1827" y="2208"/>
                    <a:pt x="1671" y="2332"/>
                  </a:cubicBezTo>
                  <a:cubicBezTo>
                    <a:pt x="1408" y="2542"/>
                    <a:pt x="1149" y="2647"/>
                    <a:pt x="1138" y="2652"/>
                  </a:cubicBezTo>
                  <a:cubicBezTo>
                    <a:pt x="1107" y="2664"/>
                    <a:pt x="1107" y="2664"/>
                    <a:pt x="1107" y="2664"/>
                  </a:cubicBezTo>
                  <a:close/>
                  <a:moveTo>
                    <a:pt x="167" y="405"/>
                  </a:moveTo>
                  <a:cubicBezTo>
                    <a:pt x="167" y="1346"/>
                    <a:pt x="167" y="1346"/>
                    <a:pt x="167" y="1346"/>
                  </a:cubicBezTo>
                  <a:cubicBezTo>
                    <a:pt x="167" y="1659"/>
                    <a:pt x="329" y="1947"/>
                    <a:pt x="647" y="2202"/>
                  </a:cubicBezTo>
                  <a:cubicBezTo>
                    <a:pt x="840" y="2356"/>
                    <a:pt x="1033" y="2450"/>
                    <a:pt x="1107" y="2483"/>
                  </a:cubicBezTo>
                  <a:cubicBezTo>
                    <a:pt x="1181" y="2450"/>
                    <a:pt x="1377" y="2354"/>
                    <a:pt x="1570" y="2199"/>
                  </a:cubicBezTo>
                  <a:cubicBezTo>
                    <a:pt x="1886" y="1945"/>
                    <a:pt x="2047" y="1658"/>
                    <a:pt x="2047" y="1346"/>
                  </a:cubicBezTo>
                  <a:cubicBezTo>
                    <a:pt x="2047" y="405"/>
                    <a:pt x="2047" y="405"/>
                    <a:pt x="2047" y="405"/>
                  </a:cubicBezTo>
                  <a:cubicBezTo>
                    <a:pt x="1965" y="403"/>
                    <a:pt x="1831" y="396"/>
                    <a:pt x="1686" y="380"/>
                  </a:cubicBezTo>
                  <a:cubicBezTo>
                    <a:pt x="1412" y="350"/>
                    <a:pt x="1221" y="299"/>
                    <a:pt x="1107" y="224"/>
                  </a:cubicBezTo>
                  <a:cubicBezTo>
                    <a:pt x="993" y="299"/>
                    <a:pt x="802" y="350"/>
                    <a:pt x="528" y="380"/>
                  </a:cubicBezTo>
                  <a:cubicBezTo>
                    <a:pt x="383" y="396"/>
                    <a:pt x="249" y="403"/>
                    <a:pt x="167" y="405"/>
                  </a:cubicBezTo>
                  <a:close/>
                  <a:moveTo>
                    <a:pt x="1259" y="435"/>
                  </a:moveTo>
                  <a:cubicBezTo>
                    <a:pt x="630" y="1506"/>
                    <a:pt x="630" y="1506"/>
                    <a:pt x="630" y="1506"/>
                  </a:cubicBezTo>
                  <a:cubicBezTo>
                    <a:pt x="1189" y="1250"/>
                    <a:pt x="1189" y="1250"/>
                    <a:pt x="1189" y="1250"/>
                  </a:cubicBezTo>
                  <a:cubicBezTo>
                    <a:pt x="1049" y="2159"/>
                    <a:pt x="1049" y="2159"/>
                    <a:pt x="1049" y="2159"/>
                  </a:cubicBezTo>
                  <a:cubicBezTo>
                    <a:pt x="1748" y="854"/>
                    <a:pt x="1748" y="854"/>
                    <a:pt x="1748" y="854"/>
                  </a:cubicBezTo>
                  <a:cubicBezTo>
                    <a:pt x="1235" y="971"/>
                    <a:pt x="1235" y="971"/>
                    <a:pt x="1235" y="971"/>
                  </a:cubicBezTo>
                  <a:cubicBezTo>
                    <a:pt x="1259" y="435"/>
                    <a:pt x="1259" y="435"/>
                    <a:pt x="1259" y="435"/>
                  </a:cubicBezTo>
                  <a:close/>
                  <a:moveTo>
                    <a:pt x="1259" y="435"/>
                  </a:moveTo>
                  <a:cubicBezTo>
                    <a:pt x="1259" y="435"/>
                    <a:pt x="1259" y="435"/>
                    <a:pt x="1259" y="4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>
            <a:grpSpLocks/>
          </p:cNvGrpSpPr>
          <p:nvPr/>
        </p:nvGrpSpPr>
        <p:grpSpPr bwMode="auto">
          <a:xfrm>
            <a:off x="2782246" y="2151491"/>
            <a:ext cx="1466620" cy="1459924"/>
            <a:chOff x="3281822" y="1369404"/>
            <a:chExt cx="1042131" cy="1038976"/>
          </a:xfrm>
        </p:grpSpPr>
        <p:grpSp>
          <p:nvGrpSpPr>
            <p:cNvPr id="36900" name="组合 27"/>
            <p:cNvGrpSpPr>
              <a:grpSpLocks/>
            </p:cNvGrpSpPr>
            <p:nvPr/>
          </p:nvGrpSpPr>
          <p:grpSpPr bwMode="auto">
            <a:xfrm>
              <a:off x="3281822" y="1369404"/>
              <a:ext cx="1042131" cy="1038976"/>
              <a:chOff x="3281822" y="1369404"/>
              <a:chExt cx="1042131" cy="1038976"/>
            </a:xfrm>
          </p:grpSpPr>
          <p:sp>
            <p:nvSpPr>
              <p:cNvPr id="36904" name="椭圆 3"/>
              <p:cNvSpPr>
                <a:spLocks noChangeArrowheads="1"/>
              </p:cNvSpPr>
              <p:nvPr/>
            </p:nvSpPr>
            <p:spPr bwMode="auto">
              <a:xfrm>
                <a:off x="3281822" y="1369404"/>
                <a:ext cx="1038974" cy="1038976"/>
              </a:xfrm>
              <a:prstGeom prst="ellipse">
                <a:avLst/>
              </a:prstGeom>
              <a:blipFill dpi="0" rotWithShape="1">
                <a:blip r:embed="rId5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6905" name="椭圆 17"/>
              <p:cNvSpPr>
                <a:spLocks noChangeArrowheads="1"/>
              </p:cNvSpPr>
              <p:nvPr/>
            </p:nvSpPr>
            <p:spPr bwMode="auto">
              <a:xfrm>
                <a:off x="3284979" y="1369404"/>
                <a:ext cx="1038974" cy="1038976"/>
              </a:xfrm>
              <a:prstGeom prst="ellipse">
                <a:avLst/>
              </a:prstGeom>
              <a:solidFill>
                <a:schemeClr val="tx1">
                  <a:alpha val="7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6901" name="组合 39"/>
            <p:cNvGrpSpPr>
              <a:grpSpLocks/>
            </p:cNvGrpSpPr>
            <p:nvPr/>
          </p:nvGrpSpPr>
          <p:grpSpPr bwMode="auto">
            <a:xfrm>
              <a:off x="3357766" y="1612484"/>
              <a:ext cx="900069" cy="446707"/>
              <a:chOff x="1643266" y="2050634"/>
              <a:chExt cx="900069" cy="446707"/>
            </a:xfrm>
          </p:grpSpPr>
          <p:sp>
            <p:nvSpPr>
              <p:cNvPr id="36902" name="文本框 40"/>
              <p:cNvSpPr txBox="1">
                <a:spLocks noChangeArrowheads="1"/>
              </p:cNvSpPr>
              <p:nvPr/>
            </p:nvSpPr>
            <p:spPr bwMode="auto">
              <a:xfrm>
                <a:off x="1865599" y="2050634"/>
                <a:ext cx="349913" cy="262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01</a:t>
                </a:r>
                <a:endParaRPr lang="zh-CN" altLang="en-US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903" name="矩形 41"/>
              <p:cNvSpPr>
                <a:spLocks noChangeArrowheads="1"/>
              </p:cNvSpPr>
              <p:nvPr/>
            </p:nvSpPr>
            <p:spPr bwMode="auto">
              <a:xfrm>
                <a:off x="1643266" y="2308425"/>
                <a:ext cx="900069" cy="1889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25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125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1" name="组合 50"/>
          <p:cNvGrpSpPr>
            <a:grpSpLocks/>
          </p:cNvGrpSpPr>
          <p:nvPr/>
        </p:nvGrpSpPr>
        <p:grpSpPr bwMode="auto">
          <a:xfrm>
            <a:off x="6351693" y="4912845"/>
            <a:ext cx="1459926" cy="1462158"/>
            <a:chOff x="5819026" y="3334096"/>
            <a:chExt cx="1038975" cy="1038977"/>
          </a:xfrm>
        </p:grpSpPr>
        <p:grpSp>
          <p:nvGrpSpPr>
            <p:cNvPr id="36894" name="组合 25"/>
            <p:cNvGrpSpPr>
              <a:grpSpLocks/>
            </p:cNvGrpSpPr>
            <p:nvPr/>
          </p:nvGrpSpPr>
          <p:grpSpPr bwMode="auto">
            <a:xfrm>
              <a:off x="5819026" y="3334096"/>
              <a:ext cx="1038975" cy="1038977"/>
              <a:chOff x="5819026" y="3334096"/>
              <a:chExt cx="1038975" cy="1038977"/>
            </a:xfrm>
          </p:grpSpPr>
          <p:sp>
            <p:nvSpPr>
              <p:cNvPr id="36898" name="椭圆 13"/>
              <p:cNvSpPr>
                <a:spLocks noChangeArrowheads="1"/>
              </p:cNvSpPr>
              <p:nvPr/>
            </p:nvSpPr>
            <p:spPr bwMode="auto">
              <a:xfrm>
                <a:off x="5819026" y="3334096"/>
                <a:ext cx="1038974" cy="1038976"/>
              </a:xfrm>
              <a:prstGeom prst="ellipse">
                <a:avLst/>
              </a:prstGeom>
              <a:blipFill dpi="0" rotWithShape="1">
                <a:blip r:embed="rId6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6899" name="椭圆 20"/>
              <p:cNvSpPr>
                <a:spLocks noChangeArrowheads="1"/>
              </p:cNvSpPr>
              <p:nvPr/>
            </p:nvSpPr>
            <p:spPr bwMode="auto">
              <a:xfrm>
                <a:off x="5819027" y="3334097"/>
                <a:ext cx="1038974" cy="1038976"/>
              </a:xfrm>
              <a:prstGeom prst="ellipse">
                <a:avLst/>
              </a:prstGeom>
              <a:solidFill>
                <a:schemeClr val="tx1">
                  <a:alpha val="70195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6895" name="组合 42"/>
            <p:cNvGrpSpPr>
              <a:grpSpLocks/>
            </p:cNvGrpSpPr>
            <p:nvPr/>
          </p:nvGrpSpPr>
          <p:grpSpPr bwMode="auto">
            <a:xfrm>
              <a:off x="5872366" y="3584159"/>
              <a:ext cx="901458" cy="446419"/>
              <a:chOff x="1643266" y="2050634"/>
              <a:chExt cx="901458" cy="446419"/>
            </a:xfrm>
          </p:grpSpPr>
          <p:sp>
            <p:nvSpPr>
              <p:cNvPr id="36896" name="文本框 43"/>
              <p:cNvSpPr txBox="1">
                <a:spLocks noChangeArrowheads="1"/>
              </p:cNvSpPr>
              <p:nvPr/>
            </p:nvSpPr>
            <p:spPr bwMode="auto">
              <a:xfrm>
                <a:off x="1865599" y="2050634"/>
                <a:ext cx="350453" cy="2624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03</a:t>
                </a:r>
                <a:endParaRPr lang="zh-CN" altLang="en-US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897" name="矩形 44"/>
              <p:cNvSpPr>
                <a:spLocks noChangeArrowheads="1"/>
              </p:cNvSpPr>
              <p:nvPr/>
            </p:nvSpPr>
            <p:spPr bwMode="auto">
              <a:xfrm>
                <a:off x="1643266" y="2308425"/>
                <a:ext cx="901458" cy="1886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25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125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6" name="组合 55"/>
          <p:cNvGrpSpPr>
            <a:grpSpLocks/>
          </p:cNvGrpSpPr>
          <p:nvPr/>
        </p:nvGrpSpPr>
        <p:grpSpPr bwMode="auto">
          <a:xfrm>
            <a:off x="8771504" y="2800644"/>
            <a:ext cx="3000210" cy="843351"/>
            <a:chOff x="5859319" y="2341434"/>
            <a:chExt cx="2133275" cy="599700"/>
          </a:xfrm>
        </p:grpSpPr>
        <p:sp>
          <p:nvSpPr>
            <p:cNvPr id="36886" name="文本框 66"/>
            <p:cNvSpPr txBox="1">
              <a:spLocks noChangeArrowheads="1"/>
            </p:cNvSpPr>
            <p:nvPr/>
          </p:nvSpPr>
          <p:spPr bwMode="auto">
            <a:xfrm>
              <a:off x="5886288" y="2547190"/>
              <a:ext cx="2106306" cy="393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>
                  <a:solidFill>
                    <a:srgbClr val="91ECFB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44" dirty="0">
                <a:solidFill>
                  <a:srgbClr val="91ECFB"/>
                </a:solidFill>
              </a:endParaRPr>
            </a:p>
          </p:txBody>
        </p:sp>
        <p:sp>
          <p:nvSpPr>
            <p:cNvPr id="58" name="文本框 57"/>
            <p:cNvSpPr txBox="1">
              <a:spLocks noChangeArrowheads="1"/>
            </p:cNvSpPr>
            <p:nvPr/>
          </p:nvSpPr>
          <p:spPr bwMode="auto">
            <a:xfrm>
              <a:off x="5859319" y="2341434"/>
              <a:ext cx="1680707" cy="22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406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477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477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9" name="组合 58"/>
          <p:cNvGrpSpPr>
            <a:grpSpLocks/>
          </p:cNvGrpSpPr>
          <p:nvPr/>
        </p:nvGrpSpPr>
        <p:grpSpPr bwMode="auto">
          <a:xfrm>
            <a:off x="8889817" y="2227388"/>
            <a:ext cx="1292501" cy="445609"/>
            <a:chOff x="6776649" y="1368574"/>
            <a:chExt cx="919551" cy="317351"/>
          </a:xfrm>
        </p:grpSpPr>
        <p:sp>
          <p:nvSpPr>
            <p:cNvPr id="36884" name="圆角矩形 59"/>
            <p:cNvSpPr>
              <a:spLocks noChangeArrowheads="1"/>
            </p:cNvSpPr>
            <p:nvPr/>
          </p:nvSpPr>
          <p:spPr bwMode="auto">
            <a:xfrm>
              <a:off x="6776649" y="1368574"/>
              <a:ext cx="919551" cy="317351"/>
            </a:xfrm>
            <a:prstGeom prst="roundRect">
              <a:avLst>
                <a:gd name="adj" fmla="val 50000"/>
              </a:avLst>
            </a:prstGeom>
            <a:noFill/>
            <a:ln w="3175">
              <a:solidFill>
                <a:srgbClr val="91ECFB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6885" name="文本框 60"/>
            <p:cNvSpPr txBox="1">
              <a:spLocks noChangeArrowheads="1"/>
            </p:cNvSpPr>
            <p:nvPr/>
          </p:nvSpPr>
          <p:spPr bwMode="auto">
            <a:xfrm>
              <a:off x="6812884" y="1368644"/>
              <a:ext cx="747228" cy="312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25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1,647</a:t>
              </a:r>
              <a:endParaRPr lang="zh-CN" altLang="en-US" sz="225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>
            <a:grpSpLocks/>
          </p:cNvGrpSpPr>
          <p:nvPr/>
        </p:nvGrpSpPr>
        <p:grpSpPr bwMode="auto">
          <a:xfrm>
            <a:off x="8771504" y="5243674"/>
            <a:ext cx="3000210" cy="864779"/>
            <a:chOff x="5859319" y="2326196"/>
            <a:chExt cx="2133275" cy="614937"/>
          </a:xfrm>
        </p:grpSpPr>
        <p:sp>
          <p:nvSpPr>
            <p:cNvPr id="36882" name="文本框 66"/>
            <p:cNvSpPr txBox="1">
              <a:spLocks noChangeArrowheads="1"/>
            </p:cNvSpPr>
            <p:nvPr/>
          </p:nvSpPr>
          <p:spPr bwMode="auto">
            <a:xfrm>
              <a:off x="5886288" y="2547190"/>
              <a:ext cx="2106306" cy="39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>
                  <a:solidFill>
                    <a:srgbClr val="91ECFB"/>
                  </a:solidFill>
                </a:rPr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44" dirty="0">
                <a:solidFill>
                  <a:srgbClr val="91ECFB"/>
                </a:solidFill>
              </a:endParaRPr>
            </a:p>
          </p:txBody>
        </p:sp>
        <p:sp>
          <p:nvSpPr>
            <p:cNvPr id="64" name="文本框 63"/>
            <p:cNvSpPr txBox="1">
              <a:spLocks noChangeArrowheads="1"/>
            </p:cNvSpPr>
            <p:nvPr/>
          </p:nvSpPr>
          <p:spPr bwMode="auto">
            <a:xfrm>
              <a:off x="5859319" y="2326196"/>
              <a:ext cx="1680707" cy="22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1406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1477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1477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>
            <a:grpSpLocks/>
          </p:cNvGrpSpPr>
          <p:nvPr/>
        </p:nvGrpSpPr>
        <p:grpSpPr bwMode="auto">
          <a:xfrm>
            <a:off x="8889817" y="4720867"/>
            <a:ext cx="1292501" cy="446460"/>
            <a:chOff x="6776649" y="1368574"/>
            <a:chExt cx="919551" cy="317956"/>
          </a:xfrm>
        </p:grpSpPr>
        <p:sp>
          <p:nvSpPr>
            <p:cNvPr id="66" name="圆角矩形 65"/>
            <p:cNvSpPr/>
            <p:nvPr/>
          </p:nvSpPr>
          <p:spPr>
            <a:xfrm>
              <a:off x="6776649" y="1368574"/>
              <a:ext cx="919551" cy="317956"/>
            </a:xfrm>
            <a:prstGeom prst="roundRect">
              <a:avLst>
                <a:gd name="adj" fmla="val 50000"/>
              </a:avLst>
            </a:pr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36881" name="文本框 66"/>
            <p:cNvSpPr txBox="1">
              <a:spLocks noChangeArrowheads="1"/>
            </p:cNvSpPr>
            <p:nvPr/>
          </p:nvSpPr>
          <p:spPr bwMode="auto">
            <a:xfrm>
              <a:off x="6812884" y="1368644"/>
              <a:ext cx="747228" cy="312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25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rPr>
                <a:t>2,667</a:t>
              </a:r>
              <a:endParaRPr lang="zh-CN" altLang="en-US" sz="2250" dirty="0">
                <a:solidFill>
                  <a:srgbClr val="FFFFFF"/>
                </a:solidFill>
                <a:latin typeface="Arial Black" panose="020B0A040201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任意多边形 1"/>
          <p:cNvSpPr/>
          <p:nvPr/>
        </p:nvSpPr>
        <p:spPr>
          <a:xfrm>
            <a:off x="2186220" y="3562750"/>
            <a:ext cx="1038689" cy="1419742"/>
          </a:xfrm>
          <a:custGeom>
            <a:avLst/>
            <a:gdLst>
              <a:gd name="connsiteX0" fmla="*/ 0 w 784860"/>
              <a:gd name="connsiteY0" fmla="*/ 998220 h 998220"/>
              <a:gd name="connsiteX1" fmla="*/ 784860 w 784860"/>
              <a:gd name="connsiteY1" fmla="*/ 0 h 998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84860" h="998220">
                <a:moveTo>
                  <a:pt x="0" y="998220"/>
                </a:moveTo>
                <a:lnTo>
                  <a:pt x="784860" y="0"/>
                </a:lnTo>
              </a:path>
            </a:pathLst>
          </a:custGeom>
          <a:noFill/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4018492" y="3553822"/>
            <a:ext cx="982212" cy="1488943"/>
          </a:xfrm>
          <a:custGeom>
            <a:avLst/>
            <a:gdLst>
              <a:gd name="connsiteX0" fmla="*/ 0 w 830580"/>
              <a:gd name="connsiteY0" fmla="*/ 1005840 h 1005840"/>
              <a:gd name="connsiteX1" fmla="*/ 830580 w 830580"/>
              <a:gd name="connsiteY1" fmla="*/ 0 h 1005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0580" h="1005840">
                <a:moveTo>
                  <a:pt x="0" y="1005840"/>
                </a:moveTo>
                <a:lnTo>
                  <a:pt x="830580" y="0"/>
                </a:lnTo>
              </a:path>
            </a:pathLst>
          </a:custGeom>
          <a:noFill/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2257209" y="3455599"/>
            <a:ext cx="2631165" cy="1609096"/>
          </a:xfrm>
          <a:custGeom>
            <a:avLst/>
            <a:gdLst>
              <a:gd name="connsiteX0" fmla="*/ 0 w 3085228"/>
              <a:gd name="connsiteY0" fmla="*/ 0 h 1102864"/>
              <a:gd name="connsiteX1" fmla="*/ 3085228 w 3085228"/>
              <a:gd name="connsiteY1" fmla="*/ 1102864 h 110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85228" h="1102864">
                <a:moveTo>
                  <a:pt x="0" y="0"/>
                </a:moveTo>
                <a:lnTo>
                  <a:pt x="3085228" y="1102864"/>
                </a:lnTo>
              </a:path>
            </a:pathLst>
          </a:custGeom>
          <a:noFill/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5793170" y="3556054"/>
            <a:ext cx="1007883" cy="1493409"/>
          </a:xfrm>
          <a:custGeom>
            <a:avLst/>
            <a:gdLst>
              <a:gd name="connsiteX0" fmla="*/ 785812 w 785812"/>
              <a:gd name="connsiteY0" fmla="*/ 0 h 1038225"/>
              <a:gd name="connsiteX1" fmla="*/ 0 w 785812"/>
              <a:gd name="connsiteY1" fmla="*/ 1038225 h 103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85812" h="1038225">
                <a:moveTo>
                  <a:pt x="785812" y="0"/>
                </a:moveTo>
                <a:lnTo>
                  <a:pt x="0" y="1038225"/>
                </a:lnTo>
              </a:path>
            </a:pathLst>
          </a:custGeom>
          <a:noFill/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5674858" y="3522569"/>
            <a:ext cx="1140259" cy="1438494"/>
          </a:xfrm>
          <a:custGeom>
            <a:avLst/>
            <a:gdLst>
              <a:gd name="connsiteX0" fmla="*/ 0 w 792480"/>
              <a:gd name="connsiteY0" fmla="*/ 0 h 1021080"/>
              <a:gd name="connsiteX1" fmla="*/ 792480 w 792480"/>
              <a:gd name="connsiteY1" fmla="*/ 1021080 h 1021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2480" h="1021080">
                <a:moveTo>
                  <a:pt x="0" y="0"/>
                </a:moveTo>
                <a:lnTo>
                  <a:pt x="792480" y="1021080"/>
                </a:lnTo>
              </a:path>
            </a:pathLst>
          </a:custGeom>
          <a:noFill/>
          <a:ln w="3175">
            <a:solidFill>
              <a:srgbClr val="91ECFB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10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6" grpId="0" animBg="1"/>
      <p:bldP spid="2" grpId="0" animBg="1"/>
      <p:bldP spid="3" grpId="0" animBg="1"/>
      <p:bldP spid="4" grpId="0" animBg="1"/>
      <p:bldP spid="5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4095731" y="1910677"/>
            <a:ext cx="2011300" cy="1705648"/>
            <a:chOff x="2249860" y="1184834"/>
            <a:chExt cx="1430600" cy="1215433"/>
          </a:xfrm>
        </p:grpSpPr>
        <p:sp>
          <p:nvSpPr>
            <p:cNvPr id="13" name="矩形 12"/>
            <p:cNvSpPr/>
            <p:nvPr/>
          </p:nvSpPr>
          <p:spPr>
            <a:xfrm>
              <a:off x="2249860" y="1184834"/>
              <a:ext cx="1430600" cy="1215433"/>
            </a:xfrm>
            <a:prstGeom prst="rect">
              <a:avLst/>
            </a:prstGeom>
            <a:solidFill>
              <a:srgbClr val="02B4DA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38928" name="组合 39"/>
            <p:cNvGrpSpPr>
              <a:grpSpLocks/>
            </p:cNvGrpSpPr>
            <p:nvPr/>
          </p:nvGrpSpPr>
          <p:grpSpPr bwMode="auto">
            <a:xfrm>
              <a:off x="2359546" y="1330544"/>
              <a:ext cx="1146115" cy="736514"/>
              <a:chOff x="827926" y="1330544"/>
              <a:chExt cx="1146115" cy="736514"/>
            </a:xfrm>
          </p:grpSpPr>
          <p:sp>
            <p:nvSpPr>
              <p:cNvPr id="38929" name="文本框 40"/>
              <p:cNvSpPr txBox="1">
                <a:spLocks noChangeArrowheads="1"/>
              </p:cNvSpPr>
              <p:nvPr/>
            </p:nvSpPr>
            <p:spPr bwMode="auto">
              <a:xfrm>
                <a:off x="974059" y="1330544"/>
                <a:ext cx="927199" cy="6209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5062" dirty="0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66</a:t>
                </a:r>
                <a:r>
                  <a:rPr lang="en-US" altLang="zh-CN" sz="1969" dirty="0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%</a:t>
                </a:r>
                <a:endParaRPr lang="zh-CN" altLang="en-US" sz="5062" dirty="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930" name="矩形 41"/>
              <p:cNvSpPr>
                <a:spLocks noChangeArrowheads="1"/>
              </p:cNvSpPr>
              <p:nvPr/>
            </p:nvSpPr>
            <p:spPr bwMode="auto">
              <a:xfrm>
                <a:off x="827926" y="1877895"/>
                <a:ext cx="1146115" cy="189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25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Your Title In Here</a:t>
                </a:r>
                <a:endParaRPr lang="zh-CN" altLang="en-US" sz="1125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1758512" y="3616155"/>
            <a:ext cx="2013534" cy="2975656"/>
            <a:chOff x="701040" y="2397814"/>
            <a:chExt cx="1432560" cy="2115666"/>
          </a:xfrm>
        </p:grpSpPr>
        <p:sp>
          <p:nvSpPr>
            <p:cNvPr id="15" name="矩形 14"/>
            <p:cNvSpPr/>
            <p:nvPr/>
          </p:nvSpPr>
          <p:spPr>
            <a:xfrm>
              <a:off x="702629" y="2397814"/>
              <a:ext cx="1430971" cy="2115666"/>
            </a:xfrm>
            <a:prstGeom prst="rect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701040" y="3075526"/>
              <a:ext cx="1424619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701040" y="3802439"/>
              <a:ext cx="1424619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28096" y="2499391"/>
              <a:ext cx="1222917" cy="311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</a:t>
              </a:r>
              <a:endParaRPr lang="zh-CN" altLang="en-US" sz="844" dirty="0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28096" y="3207258"/>
              <a:ext cx="1222917" cy="311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</a:t>
              </a:r>
              <a:endParaRPr lang="zh-CN" altLang="en-US" sz="844" dirty="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28096" y="3924648"/>
              <a:ext cx="1222917" cy="311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</a:t>
              </a:r>
              <a:endParaRPr lang="zh-CN" altLang="en-US" sz="844" dirty="0"/>
            </a:p>
          </p:txBody>
        </p:sp>
      </p:grp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4093498" y="3616155"/>
            <a:ext cx="2013534" cy="2975656"/>
            <a:chOff x="701040" y="2397814"/>
            <a:chExt cx="1432560" cy="2115666"/>
          </a:xfrm>
        </p:grpSpPr>
        <p:sp>
          <p:nvSpPr>
            <p:cNvPr id="23" name="矩形 22"/>
            <p:cNvSpPr/>
            <p:nvPr/>
          </p:nvSpPr>
          <p:spPr>
            <a:xfrm>
              <a:off x="702629" y="2397814"/>
              <a:ext cx="1430971" cy="2115666"/>
            </a:xfrm>
            <a:prstGeom prst="rect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701040" y="3075526"/>
              <a:ext cx="1424619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701040" y="3802439"/>
              <a:ext cx="1424619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28096" y="2499391"/>
              <a:ext cx="1222917" cy="311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</a:t>
              </a:r>
              <a:endParaRPr lang="zh-CN" altLang="en-US" sz="844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28096" y="3207258"/>
              <a:ext cx="1222917" cy="311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</a:t>
              </a:r>
              <a:endParaRPr lang="zh-CN" altLang="en-US" sz="844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28096" y="3924648"/>
              <a:ext cx="1222917" cy="311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</a:t>
              </a:r>
              <a:endParaRPr lang="zh-CN" altLang="en-US" sz="844" dirty="0"/>
            </a:p>
          </p:txBody>
        </p: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6460628" y="3616155"/>
            <a:ext cx="2015767" cy="2975656"/>
            <a:chOff x="701040" y="2397814"/>
            <a:chExt cx="1432560" cy="2115666"/>
          </a:xfrm>
        </p:grpSpPr>
        <p:sp>
          <p:nvSpPr>
            <p:cNvPr id="30" name="矩形 29"/>
            <p:cNvSpPr/>
            <p:nvPr/>
          </p:nvSpPr>
          <p:spPr>
            <a:xfrm>
              <a:off x="702627" y="2397814"/>
              <a:ext cx="1430973" cy="2115666"/>
            </a:xfrm>
            <a:prstGeom prst="rect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701040" y="3075526"/>
              <a:ext cx="1424627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701040" y="3802439"/>
              <a:ext cx="1424627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27956" y="2499391"/>
              <a:ext cx="1223149" cy="311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</a:t>
              </a:r>
              <a:endParaRPr lang="zh-CN" altLang="en-US" sz="844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27956" y="3207258"/>
              <a:ext cx="1223149" cy="311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</a:t>
              </a:r>
              <a:endParaRPr lang="zh-CN" altLang="en-US" sz="844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27956" y="3924648"/>
              <a:ext cx="1223149" cy="311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</a:t>
              </a:r>
              <a:endParaRPr lang="zh-CN" altLang="en-US" sz="844" dirty="0"/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760745" y="1910677"/>
            <a:ext cx="2011300" cy="1705647"/>
            <a:chOff x="703000" y="1184834"/>
            <a:chExt cx="1430600" cy="1213047"/>
          </a:xfrm>
        </p:grpSpPr>
        <p:sp>
          <p:nvSpPr>
            <p:cNvPr id="12" name="矩形 11"/>
            <p:cNvSpPr/>
            <p:nvPr/>
          </p:nvSpPr>
          <p:spPr>
            <a:xfrm>
              <a:off x="703000" y="1184834"/>
              <a:ext cx="1430600" cy="1213047"/>
            </a:xfrm>
            <a:prstGeom prst="rect">
              <a:avLst/>
            </a:prstGeom>
            <a:solidFill>
              <a:srgbClr val="025D79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grpSp>
          <p:nvGrpSpPr>
            <p:cNvPr id="38932" name="组合 38"/>
            <p:cNvGrpSpPr>
              <a:grpSpLocks/>
            </p:cNvGrpSpPr>
            <p:nvPr/>
          </p:nvGrpSpPr>
          <p:grpSpPr bwMode="auto">
            <a:xfrm>
              <a:off x="827926" y="1330544"/>
              <a:ext cx="1146115" cy="736143"/>
              <a:chOff x="827926" y="1330544"/>
              <a:chExt cx="1146115" cy="736143"/>
            </a:xfrm>
          </p:grpSpPr>
          <p:sp>
            <p:nvSpPr>
              <p:cNvPr id="38933" name="文本框 35"/>
              <p:cNvSpPr txBox="1">
                <a:spLocks noChangeArrowheads="1"/>
              </p:cNvSpPr>
              <p:nvPr/>
            </p:nvSpPr>
            <p:spPr bwMode="auto">
              <a:xfrm>
                <a:off x="974059" y="1330544"/>
                <a:ext cx="927199" cy="619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5062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34</a:t>
                </a:r>
                <a:r>
                  <a:rPr lang="en-US" altLang="zh-CN" sz="1969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%</a:t>
                </a:r>
                <a:endParaRPr lang="zh-CN" altLang="en-US" sz="5062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934" name="矩形 37"/>
              <p:cNvSpPr>
                <a:spLocks noChangeArrowheads="1"/>
              </p:cNvSpPr>
              <p:nvPr/>
            </p:nvSpPr>
            <p:spPr bwMode="auto">
              <a:xfrm>
                <a:off x="827926" y="1877895"/>
                <a:ext cx="1146115" cy="1887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25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Your Title In Here</a:t>
                </a:r>
                <a:endParaRPr lang="zh-CN" altLang="en-US" sz="1125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6" name="组合 45"/>
          <p:cNvGrpSpPr>
            <a:grpSpLocks/>
          </p:cNvGrpSpPr>
          <p:nvPr/>
        </p:nvGrpSpPr>
        <p:grpSpPr bwMode="auto">
          <a:xfrm>
            <a:off x="6465092" y="1910678"/>
            <a:ext cx="2011302" cy="1705477"/>
            <a:chOff x="3796720" y="1184835"/>
            <a:chExt cx="1430600" cy="1212926"/>
          </a:xfrm>
        </p:grpSpPr>
        <p:sp>
          <p:nvSpPr>
            <p:cNvPr id="14" name="矩形 13"/>
            <p:cNvSpPr/>
            <p:nvPr/>
          </p:nvSpPr>
          <p:spPr>
            <a:xfrm>
              <a:off x="3796720" y="1184835"/>
              <a:ext cx="1430600" cy="1212926"/>
            </a:xfrm>
            <a:prstGeom prst="rect">
              <a:avLst/>
            </a:prstGeom>
            <a:solidFill>
              <a:srgbClr val="1881B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38924" name="组合 42"/>
            <p:cNvGrpSpPr>
              <a:grpSpLocks/>
            </p:cNvGrpSpPr>
            <p:nvPr/>
          </p:nvGrpSpPr>
          <p:grpSpPr bwMode="auto">
            <a:xfrm>
              <a:off x="3875926" y="1330544"/>
              <a:ext cx="1146114" cy="736143"/>
              <a:chOff x="827926" y="1330544"/>
              <a:chExt cx="1146114" cy="736143"/>
            </a:xfrm>
          </p:grpSpPr>
          <p:sp>
            <p:nvSpPr>
              <p:cNvPr id="38925" name="文本框 43"/>
              <p:cNvSpPr txBox="1">
                <a:spLocks noChangeArrowheads="1"/>
              </p:cNvSpPr>
              <p:nvPr/>
            </p:nvSpPr>
            <p:spPr bwMode="auto">
              <a:xfrm>
                <a:off x="974059" y="1330544"/>
                <a:ext cx="927198" cy="619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5062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75</a:t>
                </a:r>
                <a:r>
                  <a:rPr lang="en-US" altLang="zh-CN" sz="1969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%</a:t>
                </a:r>
                <a:endParaRPr lang="zh-CN" altLang="en-US" sz="5062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926" name="矩形 44"/>
              <p:cNvSpPr>
                <a:spLocks noChangeArrowheads="1"/>
              </p:cNvSpPr>
              <p:nvPr/>
            </p:nvSpPr>
            <p:spPr bwMode="auto">
              <a:xfrm>
                <a:off x="827926" y="1877895"/>
                <a:ext cx="1146114" cy="1887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25" dirty="0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Your Title In Here</a:t>
                </a:r>
                <a:endParaRPr lang="zh-CN" altLang="en-US" sz="1125" dirty="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7" name="组合 46"/>
          <p:cNvGrpSpPr>
            <a:grpSpLocks/>
          </p:cNvGrpSpPr>
          <p:nvPr/>
        </p:nvGrpSpPr>
        <p:grpSpPr bwMode="auto">
          <a:xfrm>
            <a:off x="8817936" y="3616155"/>
            <a:ext cx="2015767" cy="2975656"/>
            <a:chOff x="701040" y="2397814"/>
            <a:chExt cx="1432560" cy="2115666"/>
          </a:xfrm>
        </p:grpSpPr>
        <p:sp>
          <p:nvSpPr>
            <p:cNvPr id="48" name="矩形 47"/>
            <p:cNvSpPr/>
            <p:nvPr/>
          </p:nvSpPr>
          <p:spPr>
            <a:xfrm>
              <a:off x="702627" y="2397814"/>
              <a:ext cx="1430973" cy="2115666"/>
            </a:xfrm>
            <a:prstGeom prst="rect">
              <a:avLst/>
            </a:pr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701040" y="3075526"/>
              <a:ext cx="1424627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701040" y="3802439"/>
              <a:ext cx="1424627" cy="0"/>
            </a:xfrm>
            <a:custGeom>
              <a:avLst/>
              <a:gdLst>
                <a:gd name="connsiteX0" fmla="*/ 0 w 1424940"/>
                <a:gd name="connsiteY0" fmla="*/ 0 h 0"/>
                <a:gd name="connsiteX1" fmla="*/ 1424940 w 142494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4940">
                  <a:moveTo>
                    <a:pt x="0" y="0"/>
                  </a:moveTo>
                  <a:lnTo>
                    <a:pt x="1424940" y="0"/>
                  </a:lnTo>
                </a:path>
              </a:pathLst>
            </a:custGeom>
            <a:noFill/>
            <a:ln w="3175">
              <a:solidFill>
                <a:srgbClr val="91ECFB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27956" y="2499391"/>
              <a:ext cx="1223149" cy="311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</a:t>
              </a:r>
              <a:endParaRPr lang="zh-CN" altLang="en-US" sz="844" dirty="0"/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27956" y="3207258"/>
              <a:ext cx="1223149" cy="311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</a:t>
              </a:r>
              <a:endParaRPr lang="zh-CN" altLang="en-US" sz="844" dirty="0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27956" y="3924648"/>
              <a:ext cx="1223149" cy="311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rgbClr val="91ECFB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</a:t>
              </a:r>
              <a:endParaRPr lang="zh-CN" altLang="en-US" sz="844" dirty="0"/>
            </a:p>
          </p:txBody>
        </p:sp>
      </p:grp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8822400" y="1910678"/>
            <a:ext cx="2011302" cy="1705477"/>
            <a:chOff x="3796720" y="1184835"/>
            <a:chExt cx="1430600" cy="1212926"/>
          </a:xfrm>
        </p:grpSpPr>
        <p:sp>
          <p:nvSpPr>
            <p:cNvPr id="55" name="矩形 54"/>
            <p:cNvSpPr/>
            <p:nvPr/>
          </p:nvSpPr>
          <p:spPr>
            <a:xfrm>
              <a:off x="3796720" y="1184835"/>
              <a:ext cx="1430600" cy="1212926"/>
            </a:xfrm>
            <a:prstGeom prst="rect">
              <a:avLst/>
            </a:prstGeom>
            <a:solidFill>
              <a:srgbClr val="02B4DA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56" name="组合 42"/>
            <p:cNvGrpSpPr>
              <a:grpSpLocks/>
            </p:cNvGrpSpPr>
            <p:nvPr/>
          </p:nvGrpSpPr>
          <p:grpSpPr bwMode="auto">
            <a:xfrm>
              <a:off x="3875926" y="1330544"/>
              <a:ext cx="1146114" cy="736143"/>
              <a:chOff x="827926" y="1330544"/>
              <a:chExt cx="1146114" cy="736143"/>
            </a:xfrm>
          </p:grpSpPr>
          <p:sp>
            <p:nvSpPr>
              <p:cNvPr id="57" name="文本框 43"/>
              <p:cNvSpPr txBox="1">
                <a:spLocks noChangeArrowheads="1"/>
              </p:cNvSpPr>
              <p:nvPr/>
            </p:nvSpPr>
            <p:spPr bwMode="auto">
              <a:xfrm>
                <a:off x="974059" y="1330544"/>
                <a:ext cx="927198" cy="6196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5062" dirty="0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29</a:t>
                </a:r>
                <a:r>
                  <a:rPr lang="en-US" altLang="zh-CN" sz="1969" dirty="0">
                    <a:solidFill>
                      <a:srgbClr val="FFFFFF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rPr>
                  <a:t>%</a:t>
                </a:r>
                <a:endParaRPr lang="zh-CN" altLang="en-US" sz="5062" dirty="0">
                  <a:solidFill>
                    <a:srgbClr val="FFFFFF"/>
                  </a:solidFill>
                  <a:latin typeface="Arial Black" panose="020B0A040201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矩形 44"/>
              <p:cNvSpPr>
                <a:spLocks noChangeArrowheads="1"/>
              </p:cNvSpPr>
              <p:nvPr/>
            </p:nvSpPr>
            <p:spPr bwMode="auto">
              <a:xfrm>
                <a:off x="827926" y="1877895"/>
                <a:ext cx="1146114" cy="1887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1125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Your Title In Here</a:t>
                </a:r>
                <a:endParaRPr lang="zh-CN" altLang="en-US" sz="1125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428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/>
          <p:cNvGrpSpPr/>
          <p:nvPr/>
        </p:nvGrpSpPr>
        <p:grpSpPr>
          <a:xfrm>
            <a:off x="585372" y="793692"/>
            <a:ext cx="5803392" cy="5796056"/>
            <a:chOff x="-5611843" y="36514"/>
            <a:chExt cx="5075300" cy="5068886"/>
          </a:xfrm>
        </p:grpSpPr>
        <p:pic>
          <p:nvPicPr>
            <p:cNvPr id="1100" name="Picture 7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898866" y="36514"/>
              <a:ext cx="1647760" cy="1646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4" name="Picture 8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611843" y="1752570"/>
              <a:ext cx="1644712" cy="1644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6" name="Picture 8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898865" y="1752570"/>
              <a:ext cx="1647758" cy="1644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8" name="Picture 8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81255" y="1752570"/>
              <a:ext cx="1644712" cy="1644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2" name="Picture 8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898866" y="3459164"/>
              <a:ext cx="1647760" cy="16462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7081206" y="1276875"/>
            <a:ext cx="892920" cy="892920"/>
            <a:chOff x="5854700" y="965200"/>
            <a:chExt cx="635000" cy="635000"/>
          </a:xfrm>
        </p:grpSpPr>
        <p:sp>
          <p:nvSpPr>
            <p:cNvPr id="40985" name="椭圆 5"/>
            <p:cNvSpPr>
              <a:spLocks noChangeArrowheads="1"/>
            </p:cNvSpPr>
            <p:nvPr/>
          </p:nvSpPr>
          <p:spPr bwMode="auto">
            <a:xfrm>
              <a:off x="5854700" y="965200"/>
              <a:ext cx="635000" cy="6350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40986" name="组合 34"/>
            <p:cNvGrpSpPr>
              <a:grpSpLocks/>
            </p:cNvGrpSpPr>
            <p:nvPr/>
          </p:nvGrpSpPr>
          <p:grpSpPr bwMode="auto">
            <a:xfrm>
              <a:off x="6061259" y="1107089"/>
              <a:ext cx="236170" cy="293674"/>
              <a:chOff x="6530520" y="1856315"/>
              <a:chExt cx="236040" cy="293726"/>
            </a:xfrm>
          </p:grpSpPr>
          <p:sp>
            <p:nvSpPr>
              <p:cNvPr id="11" name="Freeform 6"/>
              <p:cNvSpPr>
                <a:spLocks noEditPoints="1"/>
              </p:cNvSpPr>
              <p:nvPr/>
            </p:nvSpPr>
            <p:spPr bwMode="auto">
              <a:xfrm>
                <a:off x="6530336" y="1912874"/>
                <a:ext cx="236408" cy="236579"/>
              </a:xfrm>
              <a:custGeom>
                <a:avLst/>
                <a:gdLst>
                  <a:gd name="T0" fmla="*/ 114 w 227"/>
                  <a:gd name="T1" fmla="*/ 0 h 227"/>
                  <a:gd name="T2" fmla="*/ 0 w 227"/>
                  <a:gd name="T3" fmla="*/ 114 h 227"/>
                  <a:gd name="T4" fmla="*/ 114 w 227"/>
                  <a:gd name="T5" fmla="*/ 227 h 227"/>
                  <a:gd name="T6" fmla="*/ 227 w 227"/>
                  <a:gd name="T7" fmla="*/ 114 h 227"/>
                  <a:gd name="T8" fmla="*/ 114 w 227"/>
                  <a:gd name="T9" fmla="*/ 0 h 227"/>
                  <a:gd name="T10" fmla="*/ 114 w 227"/>
                  <a:gd name="T11" fmla="*/ 204 h 227"/>
                  <a:gd name="T12" fmla="*/ 23 w 227"/>
                  <a:gd name="T13" fmla="*/ 114 h 227"/>
                  <a:gd name="T14" fmla="*/ 114 w 227"/>
                  <a:gd name="T15" fmla="*/ 23 h 227"/>
                  <a:gd name="T16" fmla="*/ 204 w 227"/>
                  <a:gd name="T17" fmla="*/ 114 h 227"/>
                  <a:gd name="T18" fmla="*/ 114 w 227"/>
                  <a:gd name="T19" fmla="*/ 204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227">
                    <a:moveTo>
                      <a:pt x="114" y="0"/>
                    </a:moveTo>
                    <a:cubicBezTo>
                      <a:pt x="51" y="0"/>
                      <a:pt x="0" y="51"/>
                      <a:pt x="0" y="114"/>
                    </a:cubicBezTo>
                    <a:cubicBezTo>
                      <a:pt x="0" y="176"/>
                      <a:pt x="51" y="227"/>
                      <a:pt x="114" y="227"/>
                    </a:cubicBezTo>
                    <a:cubicBezTo>
                      <a:pt x="176" y="227"/>
                      <a:pt x="227" y="176"/>
                      <a:pt x="227" y="114"/>
                    </a:cubicBezTo>
                    <a:cubicBezTo>
                      <a:pt x="227" y="51"/>
                      <a:pt x="176" y="0"/>
                      <a:pt x="114" y="0"/>
                    </a:cubicBezTo>
                    <a:close/>
                    <a:moveTo>
                      <a:pt x="114" y="204"/>
                    </a:moveTo>
                    <a:cubicBezTo>
                      <a:pt x="64" y="204"/>
                      <a:pt x="23" y="164"/>
                      <a:pt x="23" y="114"/>
                    </a:cubicBezTo>
                    <a:cubicBezTo>
                      <a:pt x="23" y="63"/>
                      <a:pt x="64" y="23"/>
                      <a:pt x="114" y="23"/>
                    </a:cubicBezTo>
                    <a:cubicBezTo>
                      <a:pt x="164" y="23"/>
                      <a:pt x="204" y="63"/>
                      <a:pt x="204" y="114"/>
                    </a:cubicBezTo>
                    <a:cubicBezTo>
                      <a:pt x="204" y="164"/>
                      <a:pt x="164" y="204"/>
                      <a:pt x="114" y="20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6546202" y="1858889"/>
                <a:ext cx="58706" cy="52396"/>
              </a:xfrm>
              <a:custGeom>
                <a:avLst/>
                <a:gdLst>
                  <a:gd name="T0" fmla="*/ 57 w 57"/>
                  <a:gd name="T1" fmla="*/ 21 h 51"/>
                  <a:gd name="T2" fmla="*/ 16 w 57"/>
                  <a:gd name="T3" fmla="*/ 9 h 51"/>
                  <a:gd name="T4" fmla="*/ 10 w 57"/>
                  <a:gd name="T5" fmla="*/ 51 h 51"/>
                  <a:gd name="T6" fmla="*/ 26 w 57"/>
                  <a:gd name="T7" fmla="*/ 41 h 51"/>
                  <a:gd name="T8" fmla="*/ 31 w 57"/>
                  <a:gd name="T9" fmla="*/ 49 h 51"/>
                  <a:gd name="T10" fmla="*/ 47 w 57"/>
                  <a:gd name="T11" fmla="*/ 39 h 51"/>
                  <a:gd name="T12" fmla="*/ 41 w 57"/>
                  <a:gd name="T13" fmla="*/ 31 h 51"/>
                  <a:gd name="T14" fmla="*/ 57 w 57"/>
                  <a:gd name="T15" fmla="*/ 2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51">
                    <a:moveTo>
                      <a:pt x="57" y="21"/>
                    </a:moveTo>
                    <a:cubicBezTo>
                      <a:pt x="48" y="6"/>
                      <a:pt x="29" y="0"/>
                      <a:pt x="16" y="9"/>
                    </a:cubicBezTo>
                    <a:cubicBezTo>
                      <a:pt x="3" y="17"/>
                      <a:pt x="0" y="36"/>
                      <a:pt x="10" y="5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47" y="39"/>
                      <a:pt x="47" y="39"/>
                      <a:pt x="47" y="39"/>
                    </a:cubicBezTo>
                    <a:cubicBezTo>
                      <a:pt x="41" y="31"/>
                      <a:pt x="41" y="31"/>
                      <a:pt x="41" y="31"/>
                    </a:cubicBezTo>
                    <a:lnTo>
                      <a:pt x="57" y="2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3" name="Freeform 8"/>
              <p:cNvSpPr>
                <a:spLocks/>
              </p:cNvSpPr>
              <p:nvPr/>
            </p:nvSpPr>
            <p:spPr bwMode="auto">
              <a:xfrm>
                <a:off x="6681066" y="1855714"/>
                <a:ext cx="60292" cy="50809"/>
              </a:xfrm>
              <a:custGeom>
                <a:avLst/>
                <a:gdLst>
                  <a:gd name="T0" fmla="*/ 50 w 58"/>
                  <a:gd name="T1" fmla="*/ 49 h 49"/>
                  <a:gd name="T2" fmla="*/ 40 w 58"/>
                  <a:gd name="T3" fmla="*/ 7 h 49"/>
                  <a:gd name="T4" fmla="*/ 0 w 58"/>
                  <a:gd name="T5" fmla="*/ 23 h 49"/>
                  <a:gd name="T6" fmla="*/ 16 w 58"/>
                  <a:gd name="T7" fmla="*/ 31 h 49"/>
                  <a:gd name="T8" fmla="*/ 12 w 58"/>
                  <a:gd name="T9" fmla="*/ 40 h 49"/>
                  <a:gd name="T10" fmla="*/ 29 w 58"/>
                  <a:gd name="T11" fmla="*/ 49 h 49"/>
                  <a:gd name="T12" fmla="*/ 33 w 58"/>
                  <a:gd name="T13" fmla="*/ 40 h 49"/>
                  <a:gd name="T14" fmla="*/ 50 w 58"/>
                  <a:gd name="T1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49">
                    <a:moveTo>
                      <a:pt x="50" y="49"/>
                    </a:moveTo>
                    <a:cubicBezTo>
                      <a:pt x="58" y="33"/>
                      <a:pt x="53" y="14"/>
                      <a:pt x="40" y="7"/>
                    </a:cubicBezTo>
                    <a:cubicBezTo>
                      <a:pt x="26" y="0"/>
                      <a:pt x="8" y="7"/>
                      <a:pt x="0" y="23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33" y="40"/>
                      <a:pt x="33" y="40"/>
                      <a:pt x="33" y="40"/>
                    </a:cubicBezTo>
                    <a:lnTo>
                      <a:pt x="50" y="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4" name="Freeform 9"/>
              <p:cNvSpPr>
                <a:spLocks/>
              </p:cNvSpPr>
              <p:nvPr/>
            </p:nvSpPr>
            <p:spPr bwMode="auto">
              <a:xfrm>
                <a:off x="6655680" y="1965270"/>
                <a:ext cx="15866" cy="82565"/>
              </a:xfrm>
              <a:custGeom>
                <a:avLst/>
                <a:gdLst>
                  <a:gd name="T0" fmla="*/ 36 w 36"/>
                  <a:gd name="T1" fmla="*/ 184 h 184"/>
                  <a:gd name="T2" fmla="*/ 0 w 36"/>
                  <a:gd name="T3" fmla="*/ 184 h 184"/>
                  <a:gd name="T4" fmla="*/ 0 w 36"/>
                  <a:gd name="T5" fmla="*/ 64 h 184"/>
                  <a:gd name="T6" fmla="*/ 0 w 36"/>
                  <a:gd name="T7" fmla="*/ 0 h 184"/>
                  <a:gd name="T8" fmla="*/ 36 w 36"/>
                  <a:gd name="T9" fmla="*/ 184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184">
                    <a:moveTo>
                      <a:pt x="36" y="184"/>
                    </a:moveTo>
                    <a:lnTo>
                      <a:pt x="0" y="184"/>
                    </a:lnTo>
                    <a:lnTo>
                      <a:pt x="0" y="64"/>
                    </a:lnTo>
                    <a:lnTo>
                      <a:pt x="0" y="0"/>
                    </a:lnTo>
                    <a:lnTo>
                      <a:pt x="36" y="1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5" name="Freeform 10"/>
              <p:cNvSpPr>
                <a:spLocks/>
              </p:cNvSpPr>
              <p:nvPr/>
            </p:nvSpPr>
            <p:spPr bwMode="auto">
              <a:xfrm>
                <a:off x="6582695" y="2031957"/>
                <a:ext cx="82505" cy="15878"/>
              </a:xfrm>
              <a:custGeom>
                <a:avLst/>
                <a:gdLst>
                  <a:gd name="T0" fmla="*/ 185 w 185"/>
                  <a:gd name="T1" fmla="*/ 0 h 35"/>
                  <a:gd name="T2" fmla="*/ 185 w 185"/>
                  <a:gd name="T3" fmla="*/ 35 h 35"/>
                  <a:gd name="T4" fmla="*/ 64 w 185"/>
                  <a:gd name="T5" fmla="*/ 35 h 35"/>
                  <a:gd name="T6" fmla="*/ 0 w 185"/>
                  <a:gd name="T7" fmla="*/ 35 h 35"/>
                  <a:gd name="T8" fmla="*/ 185 w 185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5" h="35">
                    <a:moveTo>
                      <a:pt x="185" y="0"/>
                    </a:moveTo>
                    <a:lnTo>
                      <a:pt x="185" y="35"/>
                    </a:lnTo>
                    <a:lnTo>
                      <a:pt x="64" y="35"/>
                    </a:lnTo>
                    <a:lnTo>
                      <a:pt x="0" y="35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7081206" y="3212279"/>
            <a:ext cx="892920" cy="892920"/>
            <a:chOff x="5035550" y="2260600"/>
            <a:chExt cx="635000" cy="635000"/>
          </a:xfrm>
        </p:grpSpPr>
        <p:sp>
          <p:nvSpPr>
            <p:cNvPr id="40979" name="椭圆 29"/>
            <p:cNvSpPr>
              <a:spLocks noChangeArrowheads="1"/>
            </p:cNvSpPr>
            <p:nvPr/>
          </p:nvSpPr>
          <p:spPr bwMode="auto">
            <a:xfrm>
              <a:off x="5035550" y="2260600"/>
              <a:ext cx="635000" cy="6350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40980" name="组合 45"/>
            <p:cNvGrpSpPr>
              <a:grpSpLocks/>
            </p:cNvGrpSpPr>
            <p:nvPr/>
          </p:nvGrpSpPr>
          <p:grpSpPr bwMode="auto">
            <a:xfrm>
              <a:off x="5246235" y="2479999"/>
              <a:ext cx="242207" cy="183501"/>
              <a:chOff x="3595616" y="3834061"/>
              <a:chExt cx="240636" cy="182445"/>
            </a:xfrm>
          </p:grpSpPr>
          <p:sp>
            <p:nvSpPr>
              <p:cNvPr id="24" name="Freeform 12"/>
              <p:cNvSpPr>
                <a:spLocks/>
              </p:cNvSpPr>
              <p:nvPr/>
            </p:nvSpPr>
            <p:spPr bwMode="auto">
              <a:xfrm>
                <a:off x="3603952" y="3833739"/>
                <a:ext cx="231849" cy="115220"/>
              </a:xfrm>
              <a:custGeom>
                <a:avLst/>
                <a:gdLst>
                  <a:gd name="T0" fmla="*/ 103 w 237"/>
                  <a:gd name="T1" fmla="*/ 99 h 116"/>
                  <a:gd name="T2" fmla="*/ 134 w 237"/>
                  <a:gd name="T3" fmla="*/ 95 h 116"/>
                  <a:gd name="T4" fmla="*/ 226 w 237"/>
                  <a:gd name="T5" fmla="*/ 12 h 116"/>
                  <a:gd name="T6" fmla="*/ 219 w 237"/>
                  <a:gd name="T7" fmla="*/ 0 h 116"/>
                  <a:gd name="T8" fmla="*/ 13 w 237"/>
                  <a:gd name="T9" fmla="*/ 0 h 116"/>
                  <a:gd name="T10" fmla="*/ 6 w 237"/>
                  <a:gd name="T11" fmla="*/ 10 h 116"/>
                  <a:gd name="T12" fmla="*/ 103 w 237"/>
                  <a:gd name="T13" fmla="*/ 9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7" h="116">
                    <a:moveTo>
                      <a:pt x="103" y="99"/>
                    </a:moveTo>
                    <a:cubicBezTo>
                      <a:pt x="103" y="99"/>
                      <a:pt x="115" y="116"/>
                      <a:pt x="134" y="95"/>
                    </a:cubicBezTo>
                    <a:cubicBezTo>
                      <a:pt x="226" y="12"/>
                      <a:pt x="226" y="12"/>
                      <a:pt x="226" y="12"/>
                    </a:cubicBezTo>
                    <a:cubicBezTo>
                      <a:pt x="226" y="12"/>
                      <a:pt x="237" y="1"/>
                      <a:pt x="21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0" y="1"/>
                      <a:pt x="6" y="10"/>
                    </a:cubicBezTo>
                    <a:lnTo>
                      <a:pt x="103" y="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5" name="Freeform 13"/>
              <p:cNvSpPr>
                <a:spLocks/>
              </p:cNvSpPr>
              <p:nvPr/>
            </p:nvSpPr>
            <p:spPr bwMode="auto">
              <a:xfrm>
                <a:off x="3753786" y="3854257"/>
                <a:ext cx="82015" cy="148366"/>
              </a:xfrm>
              <a:custGeom>
                <a:avLst/>
                <a:gdLst>
                  <a:gd name="T0" fmla="*/ 82 w 83"/>
                  <a:gd name="T1" fmla="*/ 132 h 152"/>
                  <a:gd name="T2" fmla="*/ 82 w 83"/>
                  <a:gd name="T3" fmla="*/ 17 h 152"/>
                  <a:gd name="T4" fmla="*/ 70 w 83"/>
                  <a:gd name="T5" fmla="*/ 12 h 152"/>
                  <a:gd name="T6" fmla="*/ 6 w 83"/>
                  <a:gd name="T7" fmla="*/ 74 h 152"/>
                  <a:gd name="T8" fmla="*/ 10 w 83"/>
                  <a:gd name="T9" fmla="*/ 84 h 152"/>
                  <a:gd name="T10" fmla="*/ 67 w 83"/>
                  <a:gd name="T11" fmla="*/ 137 h 152"/>
                  <a:gd name="T12" fmla="*/ 82 w 83"/>
                  <a:gd name="T13" fmla="*/ 13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52">
                    <a:moveTo>
                      <a:pt x="82" y="132"/>
                    </a:moveTo>
                    <a:cubicBezTo>
                      <a:pt x="82" y="17"/>
                      <a:pt x="82" y="17"/>
                      <a:pt x="82" y="17"/>
                    </a:cubicBezTo>
                    <a:cubicBezTo>
                      <a:pt x="80" y="0"/>
                      <a:pt x="70" y="12"/>
                      <a:pt x="70" y="12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0" y="80"/>
                      <a:pt x="10" y="84"/>
                      <a:pt x="10" y="84"/>
                    </a:cubicBezTo>
                    <a:cubicBezTo>
                      <a:pt x="67" y="137"/>
                      <a:pt x="67" y="137"/>
                      <a:pt x="67" y="137"/>
                    </a:cubicBezTo>
                    <a:cubicBezTo>
                      <a:pt x="83" y="152"/>
                      <a:pt x="82" y="132"/>
                      <a:pt x="82" y="1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6" name="Freeform 14"/>
              <p:cNvSpPr>
                <a:spLocks/>
              </p:cNvSpPr>
              <p:nvPr/>
            </p:nvSpPr>
            <p:spPr bwMode="auto">
              <a:xfrm>
                <a:off x="3602375" y="3941068"/>
                <a:ext cx="227117" cy="75761"/>
              </a:xfrm>
              <a:custGeom>
                <a:avLst/>
                <a:gdLst>
                  <a:gd name="T0" fmla="*/ 224 w 234"/>
                  <a:gd name="T1" fmla="*/ 66 h 78"/>
                  <a:gd name="T2" fmla="*/ 144 w 234"/>
                  <a:gd name="T3" fmla="*/ 0 h 78"/>
                  <a:gd name="T4" fmla="*/ 117 w 234"/>
                  <a:gd name="T5" fmla="*/ 13 h 78"/>
                  <a:gd name="T6" fmla="*/ 90 w 234"/>
                  <a:gd name="T7" fmla="*/ 0 h 78"/>
                  <a:gd name="T8" fmla="*/ 10 w 234"/>
                  <a:gd name="T9" fmla="*/ 66 h 78"/>
                  <a:gd name="T10" fmla="*/ 13 w 234"/>
                  <a:gd name="T11" fmla="*/ 78 h 78"/>
                  <a:gd name="T12" fmla="*/ 117 w 234"/>
                  <a:gd name="T13" fmla="*/ 78 h 78"/>
                  <a:gd name="T14" fmla="*/ 118 w 234"/>
                  <a:gd name="T15" fmla="*/ 78 h 78"/>
                  <a:gd name="T16" fmla="*/ 221 w 234"/>
                  <a:gd name="T17" fmla="*/ 78 h 78"/>
                  <a:gd name="T18" fmla="*/ 224 w 234"/>
                  <a:gd name="T19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4" h="78">
                    <a:moveTo>
                      <a:pt x="224" y="66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0"/>
                      <a:pt x="132" y="12"/>
                      <a:pt x="117" y="13"/>
                    </a:cubicBezTo>
                    <a:cubicBezTo>
                      <a:pt x="102" y="12"/>
                      <a:pt x="90" y="0"/>
                      <a:pt x="90" y="0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0" y="73"/>
                      <a:pt x="13" y="78"/>
                      <a:pt x="13" y="78"/>
                    </a:cubicBezTo>
                    <a:cubicBezTo>
                      <a:pt x="117" y="78"/>
                      <a:pt x="117" y="78"/>
                      <a:pt x="117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1" y="78"/>
                      <a:pt x="234" y="73"/>
                      <a:pt x="224" y="6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7" name="Freeform 15"/>
              <p:cNvSpPr>
                <a:spLocks/>
              </p:cNvSpPr>
              <p:nvPr/>
            </p:nvSpPr>
            <p:spPr bwMode="auto">
              <a:xfrm>
                <a:off x="3596066" y="3855836"/>
                <a:ext cx="88323" cy="143631"/>
              </a:xfrm>
              <a:custGeom>
                <a:avLst/>
                <a:gdLst>
                  <a:gd name="T0" fmla="*/ 1 w 90"/>
                  <a:gd name="T1" fmla="*/ 127 h 146"/>
                  <a:gd name="T2" fmla="*/ 1 w 90"/>
                  <a:gd name="T3" fmla="*/ 17 h 146"/>
                  <a:gd name="T4" fmla="*/ 14 w 90"/>
                  <a:gd name="T5" fmla="*/ 11 h 146"/>
                  <a:gd name="T6" fmla="*/ 84 w 90"/>
                  <a:gd name="T7" fmla="*/ 71 h 146"/>
                  <a:gd name="T8" fmla="*/ 79 w 90"/>
                  <a:gd name="T9" fmla="*/ 81 h 146"/>
                  <a:gd name="T10" fmla="*/ 17 w 90"/>
                  <a:gd name="T11" fmla="*/ 131 h 146"/>
                  <a:gd name="T12" fmla="*/ 1 w 90"/>
                  <a:gd name="T13" fmla="*/ 12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46">
                    <a:moveTo>
                      <a:pt x="1" y="127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4" y="0"/>
                      <a:pt x="14" y="11"/>
                      <a:pt x="14" y="11"/>
                    </a:cubicBezTo>
                    <a:cubicBezTo>
                      <a:pt x="84" y="71"/>
                      <a:pt x="84" y="71"/>
                      <a:pt x="84" y="71"/>
                    </a:cubicBezTo>
                    <a:cubicBezTo>
                      <a:pt x="90" y="76"/>
                      <a:pt x="79" y="81"/>
                      <a:pt x="79" y="8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0" y="146"/>
                      <a:pt x="1" y="127"/>
                      <a:pt x="1" y="12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46" name="组合 45"/>
          <p:cNvGrpSpPr>
            <a:grpSpLocks/>
          </p:cNvGrpSpPr>
          <p:nvPr/>
        </p:nvGrpSpPr>
        <p:grpSpPr bwMode="auto">
          <a:xfrm>
            <a:off x="7081206" y="5174470"/>
            <a:ext cx="892920" cy="892920"/>
            <a:chOff x="5035550" y="3470275"/>
            <a:chExt cx="635000" cy="635000"/>
          </a:xfrm>
        </p:grpSpPr>
        <p:sp>
          <p:nvSpPr>
            <p:cNvPr id="40975" name="椭圆 37"/>
            <p:cNvSpPr>
              <a:spLocks noChangeArrowheads="1"/>
            </p:cNvSpPr>
            <p:nvPr/>
          </p:nvSpPr>
          <p:spPr bwMode="auto">
            <a:xfrm>
              <a:off x="5035550" y="3470275"/>
              <a:ext cx="635000" cy="6350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grpSp>
          <p:nvGrpSpPr>
            <p:cNvPr id="40976" name="组合 37"/>
            <p:cNvGrpSpPr>
              <a:grpSpLocks/>
            </p:cNvGrpSpPr>
            <p:nvPr/>
          </p:nvGrpSpPr>
          <p:grpSpPr bwMode="auto">
            <a:xfrm>
              <a:off x="5234679" y="3671760"/>
              <a:ext cx="259411" cy="232029"/>
              <a:chOff x="1618649" y="3780727"/>
              <a:chExt cx="305312" cy="273284"/>
            </a:xfrm>
          </p:grpSpPr>
          <p:sp>
            <p:nvSpPr>
              <p:cNvPr id="40977" name="Freeform 6"/>
              <p:cNvSpPr>
                <a:spLocks/>
              </p:cNvSpPr>
              <p:nvPr/>
            </p:nvSpPr>
            <p:spPr bwMode="auto">
              <a:xfrm>
                <a:off x="1656039" y="3814267"/>
                <a:ext cx="226075" cy="239329"/>
              </a:xfrm>
              <a:custGeom>
                <a:avLst/>
                <a:gdLst>
                  <a:gd name="T0" fmla="*/ 0 w 548"/>
                  <a:gd name="T1" fmla="*/ 78394 h 577"/>
                  <a:gd name="T2" fmla="*/ 0 w 548"/>
                  <a:gd name="T3" fmla="*/ 233107 h 577"/>
                  <a:gd name="T4" fmla="*/ 73433 w 548"/>
                  <a:gd name="T5" fmla="*/ 239329 h 577"/>
                  <a:gd name="T6" fmla="*/ 74258 w 548"/>
                  <a:gd name="T7" fmla="*/ 141026 h 577"/>
                  <a:gd name="T8" fmla="*/ 146454 w 548"/>
                  <a:gd name="T9" fmla="*/ 142270 h 577"/>
                  <a:gd name="T10" fmla="*/ 147279 w 548"/>
                  <a:gd name="T11" fmla="*/ 239329 h 577"/>
                  <a:gd name="T12" fmla="*/ 226075 w 548"/>
                  <a:gd name="T13" fmla="*/ 233107 h 577"/>
                  <a:gd name="T14" fmla="*/ 226075 w 548"/>
                  <a:gd name="T15" fmla="*/ 71757 h 577"/>
                  <a:gd name="T16" fmla="*/ 112212 w 548"/>
                  <a:gd name="T17" fmla="*/ 0 h 577"/>
                  <a:gd name="T18" fmla="*/ 0 w 548"/>
                  <a:gd name="T19" fmla="*/ 78394 h 57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548" h="577">
                    <a:moveTo>
                      <a:pt x="0" y="189"/>
                    </a:moveTo>
                    <a:lnTo>
                      <a:pt x="0" y="562"/>
                    </a:lnTo>
                    <a:lnTo>
                      <a:pt x="178" y="577"/>
                    </a:lnTo>
                    <a:lnTo>
                      <a:pt x="180" y="340"/>
                    </a:lnTo>
                    <a:lnTo>
                      <a:pt x="355" y="343"/>
                    </a:lnTo>
                    <a:lnTo>
                      <a:pt x="357" y="577"/>
                    </a:lnTo>
                    <a:lnTo>
                      <a:pt x="548" y="562"/>
                    </a:lnTo>
                    <a:lnTo>
                      <a:pt x="548" y="173"/>
                    </a:lnTo>
                    <a:lnTo>
                      <a:pt x="272" y="0"/>
                    </a:lnTo>
                    <a:lnTo>
                      <a:pt x="0" y="1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78" name="Freeform 7"/>
              <p:cNvSpPr>
                <a:spLocks/>
              </p:cNvSpPr>
              <p:nvPr/>
            </p:nvSpPr>
            <p:spPr bwMode="auto">
              <a:xfrm>
                <a:off x="1618671" y="3780612"/>
                <a:ext cx="304548" cy="117794"/>
              </a:xfrm>
              <a:custGeom>
                <a:avLst/>
                <a:gdLst>
                  <a:gd name="T0" fmla="*/ 297693 w 311"/>
                  <a:gd name="T1" fmla="*/ 85401 h 120"/>
                  <a:gd name="T2" fmla="*/ 153743 w 311"/>
                  <a:gd name="T3" fmla="*/ 1963 h 120"/>
                  <a:gd name="T4" fmla="*/ 149826 w 311"/>
                  <a:gd name="T5" fmla="*/ 0 h 120"/>
                  <a:gd name="T6" fmla="*/ 142971 w 311"/>
                  <a:gd name="T7" fmla="*/ 1963 h 120"/>
                  <a:gd name="T8" fmla="*/ 5876 w 311"/>
                  <a:gd name="T9" fmla="*/ 98162 h 120"/>
                  <a:gd name="T10" fmla="*/ 3917 w 311"/>
                  <a:gd name="T11" fmla="*/ 111904 h 120"/>
                  <a:gd name="T12" fmla="*/ 17627 w 311"/>
                  <a:gd name="T13" fmla="*/ 114849 h 120"/>
                  <a:gd name="T14" fmla="*/ 148847 w 311"/>
                  <a:gd name="T15" fmla="*/ 21596 h 120"/>
                  <a:gd name="T16" fmla="*/ 287901 w 311"/>
                  <a:gd name="T17" fmla="*/ 103070 h 120"/>
                  <a:gd name="T18" fmla="*/ 301610 w 311"/>
                  <a:gd name="T19" fmla="*/ 99143 h 120"/>
                  <a:gd name="T20" fmla="*/ 297693 w 311"/>
                  <a:gd name="T21" fmla="*/ 85401 h 12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11" h="120">
                    <a:moveTo>
                      <a:pt x="304" y="87"/>
                    </a:moveTo>
                    <a:cubicBezTo>
                      <a:pt x="157" y="2"/>
                      <a:pt x="157" y="2"/>
                      <a:pt x="157" y="2"/>
                    </a:cubicBezTo>
                    <a:cubicBezTo>
                      <a:pt x="156" y="1"/>
                      <a:pt x="154" y="0"/>
                      <a:pt x="153" y="0"/>
                    </a:cubicBezTo>
                    <a:cubicBezTo>
                      <a:pt x="150" y="0"/>
                      <a:pt x="148" y="1"/>
                      <a:pt x="146" y="2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2" y="103"/>
                      <a:pt x="0" y="109"/>
                      <a:pt x="4" y="114"/>
                    </a:cubicBezTo>
                    <a:cubicBezTo>
                      <a:pt x="7" y="119"/>
                      <a:pt x="13" y="120"/>
                      <a:pt x="18" y="117"/>
                    </a:cubicBezTo>
                    <a:cubicBezTo>
                      <a:pt x="152" y="22"/>
                      <a:pt x="152" y="22"/>
                      <a:pt x="152" y="22"/>
                    </a:cubicBezTo>
                    <a:cubicBezTo>
                      <a:pt x="294" y="105"/>
                      <a:pt x="294" y="105"/>
                      <a:pt x="294" y="105"/>
                    </a:cubicBezTo>
                    <a:cubicBezTo>
                      <a:pt x="299" y="108"/>
                      <a:pt x="305" y="106"/>
                      <a:pt x="308" y="101"/>
                    </a:cubicBezTo>
                    <a:cubicBezTo>
                      <a:pt x="311" y="97"/>
                      <a:pt x="309" y="90"/>
                      <a:pt x="304" y="8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55" name="组合 54"/>
          <p:cNvGrpSpPr>
            <a:grpSpLocks/>
          </p:cNvGrpSpPr>
          <p:nvPr/>
        </p:nvGrpSpPr>
        <p:grpSpPr bwMode="auto">
          <a:xfrm>
            <a:off x="8239771" y="1299197"/>
            <a:ext cx="4250298" cy="872666"/>
            <a:chOff x="5859319" y="981268"/>
            <a:chExt cx="3022495" cy="620441"/>
          </a:xfrm>
        </p:grpSpPr>
        <p:sp>
          <p:nvSpPr>
            <p:cNvPr id="40973" name="文本框 66"/>
            <p:cNvSpPr txBox="1">
              <a:spLocks noChangeArrowheads="1"/>
            </p:cNvSpPr>
            <p:nvPr/>
          </p:nvSpPr>
          <p:spPr bwMode="auto">
            <a:xfrm>
              <a:off x="5886288" y="1289890"/>
              <a:ext cx="2995526" cy="311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44" dirty="0"/>
            </a:p>
          </p:txBody>
        </p:sp>
        <p:sp>
          <p:nvSpPr>
            <p:cNvPr id="40974" name="文本框 50"/>
            <p:cNvSpPr txBox="1">
              <a:spLocks noChangeArrowheads="1"/>
            </p:cNvSpPr>
            <p:nvPr/>
          </p:nvSpPr>
          <p:spPr bwMode="auto">
            <a:xfrm>
              <a:off x="5859319" y="981268"/>
              <a:ext cx="2434539" cy="311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969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2250" b="1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2250" b="1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4" name="组合 53"/>
          <p:cNvGrpSpPr>
            <a:grpSpLocks/>
          </p:cNvGrpSpPr>
          <p:nvPr/>
        </p:nvGrpSpPr>
        <p:grpSpPr bwMode="auto">
          <a:xfrm>
            <a:off x="8239771" y="3254692"/>
            <a:ext cx="4250298" cy="872666"/>
            <a:chOff x="5859319" y="2238568"/>
            <a:chExt cx="3022495" cy="620441"/>
          </a:xfrm>
        </p:grpSpPr>
        <p:sp>
          <p:nvSpPr>
            <p:cNvPr id="40971" name="文本框 66"/>
            <p:cNvSpPr txBox="1">
              <a:spLocks noChangeArrowheads="1"/>
            </p:cNvSpPr>
            <p:nvPr/>
          </p:nvSpPr>
          <p:spPr bwMode="auto">
            <a:xfrm>
              <a:off x="5886288" y="2547190"/>
              <a:ext cx="2995526" cy="311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44" dirty="0"/>
            </a:p>
          </p:txBody>
        </p:sp>
        <p:sp>
          <p:nvSpPr>
            <p:cNvPr id="40972" name="文本框 52"/>
            <p:cNvSpPr txBox="1">
              <a:spLocks noChangeArrowheads="1"/>
            </p:cNvSpPr>
            <p:nvPr/>
          </p:nvSpPr>
          <p:spPr bwMode="auto">
            <a:xfrm>
              <a:off x="5859319" y="2238568"/>
              <a:ext cx="2434539" cy="311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969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2250" b="1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2250" b="1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>
            <a:grpSpLocks/>
          </p:cNvGrpSpPr>
          <p:nvPr/>
        </p:nvGrpSpPr>
        <p:grpSpPr bwMode="auto">
          <a:xfrm>
            <a:off x="8239771" y="5170005"/>
            <a:ext cx="4250298" cy="872666"/>
            <a:chOff x="5859319" y="2238568"/>
            <a:chExt cx="3022495" cy="620441"/>
          </a:xfrm>
        </p:grpSpPr>
        <p:sp>
          <p:nvSpPr>
            <p:cNvPr id="40969" name="文本框 66"/>
            <p:cNvSpPr txBox="1">
              <a:spLocks noChangeArrowheads="1"/>
            </p:cNvSpPr>
            <p:nvPr/>
          </p:nvSpPr>
          <p:spPr bwMode="auto">
            <a:xfrm>
              <a:off x="5886288" y="2547190"/>
              <a:ext cx="2995526" cy="311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/>
                <a:t>this is a sample text. insert your desired text here. Again. this is a dummy text. enter your own text here. this is a sample text. insert your desired text here. Again. this is a dummy text. enter your own text here</a:t>
              </a:r>
              <a:endParaRPr lang="zh-CN" altLang="en-US" sz="844" dirty="0"/>
            </a:p>
          </p:txBody>
        </p:sp>
        <p:sp>
          <p:nvSpPr>
            <p:cNvPr id="40970" name="文本框 57"/>
            <p:cNvSpPr txBox="1">
              <a:spLocks noChangeArrowheads="1"/>
            </p:cNvSpPr>
            <p:nvPr/>
          </p:nvSpPr>
          <p:spPr bwMode="auto">
            <a:xfrm>
              <a:off x="5859319" y="2238568"/>
              <a:ext cx="2434539" cy="311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969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Click To </a:t>
              </a:r>
              <a:r>
                <a:rPr lang="en-US" altLang="zh-CN" sz="2250" b="1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Title In Here</a:t>
              </a:r>
              <a:endParaRPr lang="zh-CN" altLang="en-US" sz="2250" b="1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3" name="Freeform 17"/>
          <p:cNvSpPr>
            <a:spLocks noEditPoints="1"/>
          </p:cNvSpPr>
          <p:nvPr/>
        </p:nvSpPr>
        <p:spPr bwMode="auto">
          <a:xfrm>
            <a:off x="556545" y="710001"/>
            <a:ext cx="5827971" cy="5821581"/>
          </a:xfrm>
          <a:custGeom>
            <a:avLst/>
            <a:gdLst>
              <a:gd name="T0" fmla="*/ 643 w 769"/>
              <a:gd name="T1" fmla="*/ 96 h 768"/>
              <a:gd name="T2" fmla="*/ 486 w 769"/>
              <a:gd name="T3" fmla="*/ 14 h 768"/>
              <a:gd name="T4" fmla="*/ 378 w 769"/>
              <a:gd name="T5" fmla="*/ 6 h 768"/>
              <a:gd name="T6" fmla="*/ 252 w 769"/>
              <a:gd name="T7" fmla="*/ 23 h 768"/>
              <a:gd name="T8" fmla="*/ 39 w 769"/>
              <a:gd name="T9" fmla="*/ 222 h 768"/>
              <a:gd name="T10" fmla="*/ 33 w 769"/>
              <a:gd name="T11" fmla="*/ 539 h 768"/>
              <a:gd name="T12" fmla="*/ 246 w 769"/>
              <a:gd name="T13" fmla="*/ 748 h 768"/>
              <a:gd name="T14" fmla="*/ 335 w 769"/>
              <a:gd name="T15" fmla="*/ 759 h 768"/>
              <a:gd name="T16" fmla="*/ 486 w 769"/>
              <a:gd name="T17" fmla="*/ 753 h 768"/>
              <a:gd name="T18" fmla="*/ 643 w 769"/>
              <a:gd name="T19" fmla="*/ 672 h 768"/>
              <a:gd name="T20" fmla="*/ 769 w 769"/>
              <a:gd name="T21" fmla="*/ 384 h 768"/>
              <a:gd name="T22" fmla="*/ 676 w 769"/>
              <a:gd name="T23" fmla="*/ 220 h 768"/>
              <a:gd name="T24" fmla="*/ 447 w 769"/>
              <a:gd name="T25" fmla="*/ 757 h 768"/>
              <a:gd name="T26" fmla="*/ 496 w 769"/>
              <a:gd name="T27" fmla="*/ 748 h 768"/>
              <a:gd name="T28" fmla="*/ 541 w 769"/>
              <a:gd name="T29" fmla="*/ 566 h 768"/>
              <a:gd name="T30" fmla="*/ 271 w 769"/>
              <a:gd name="T31" fmla="*/ 680 h 768"/>
              <a:gd name="T32" fmla="*/ 384 w 769"/>
              <a:gd name="T33" fmla="*/ 683 h 768"/>
              <a:gd name="T34" fmla="*/ 227 w 769"/>
              <a:gd name="T35" fmla="*/ 567 h 768"/>
              <a:gd name="T36" fmla="*/ 184 w 769"/>
              <a:gd name="T37" fmla="*/ 88 h 768"/>
              <a:gd name="T38" fmla="*/ 106 w 769"/>
              <a:gd name="T39" fmla="*/ 210 h 768"/>
              <a:gd name="T40" fmla="*/ 228 w 769"/>
              <a:gd name="T41" fmla="*/ 201 h 768"/>
              <a:gd name="T42" fmla="*/ 499 w 769"/>
              <a:gd name="T43" fmla="*/ 87 h 768"/>
              <a:gd name="T44" fmla="*/ 394 w 769"/>
              <a:gd name="T45" fmla="*/ 76 h 768"/>
              <a:gd name="T46" fmla="*/ 501 w 769"/>
              <a:gd name="T47" fmla="*/ 86 h 768"/>
              <a:gd name="T48" fmla="*/ 561 w 769"/>
              <a:gd name="T49" fmla="*/ 372 h 768"/>
              <a:gd name="T50" fmla="*/ 546 w 769"/>
              <a:gd name="T51" fmla="*/ 542 h 768"/>
              <a:gd name="T52" fmla="*/ 560 w 769"/>
              <a:gd name="T53" fmla="*/ 396 h 768"/>
              <a:gd name="T54" fmla="*/ 209 w 769"/>
              <a:gd name="T55" fmla="*/ 396 h 768"/>
              <a:gd name="T56" fmla="*/ 333 w 769"/>
              <a:gd name="T57" fmla="*/ 210 h 768"/>
              <a:gd name="T58" fmla="*/ 397 w 769"/>
              <a:gd name="T59" fmla="*/ 208 h 768"/>
              <a:gd name="T60" fmla="*/ 385 w 769"/>
              <a:gd name="T61" fmla="*/ 367 h 768"/>
              <a:gd name="T62" fmla="*/ 208 w 769"/>
              <a:gd name="T63" fmla="*/ 371 h 768"/>
              <a:gd name="T64" fmla="*/ 207 w 769"/>
              <a:gd name="T65" fmla="*/ 396 h 768"/>
              <a:gd name="T66" fmla="*/ 83 w 769"/>
              <a:gd name="T67" fmla="*/ 384 h 768"/>
              <a:gd name="T68" fmla="*/ 559 w 769"/>
              <a:gd name="T69" fmla="*/ 555 h 768"/>
              <a:gd name="T70" fmla="*/ 575 w 769"/>
              <a:gd name="T71" fmla="*/ 553 h 768"/>
              <a:gd name="T72" fmla="*/ 669 w 769"/>
              <a:gd name="T73" fmla="*/ 541 h 768"/>
              <a:gd name="T74" fmla="*/ 633 w 769"/>
              <a:gd name="T75" fmla="*/ 155 h 768"/>
              <a:gd name="T76" fmla="*/ 517 w 769"/>
              <a:gd name="T77" fmla="*/ 25 h 768"/>
              <a:gd name="T78" fmla="*/ 496 w 769"/>
              <a:gd name="T79" fmla="*/ 18 h 768"/>
              <a:gd name="T80" fmla="*/ 576 w 769"/>
              <a:gd name="T81" fmla="*/ 86 h 768"/>
              <a:gd name="T82" fmla="*/ 440 w 769"/>
              <a:gd name="T83" fmla="*/ 15 h 768"/>
              <a:gd name="T84" fmla="*/ 434 w 769"/>
              <a:gd name="T85" fmla="*/ 9 h 768"/>
              <a:gd name="T86" fmla="*/ 378 w 769"/>
              <a:gd name="T87" fmla="*/ 7 h 768"/>
              <a:gd name="T88" fmla="*/ 182 w 769"/>
              <a:gd name="T89" fmla="*/ 84 h 768"/>
              <a:gd name="T90" fmla="*/ 252 w 769"/>
              <a:gd name="T91" fmla="*/ 24 h 768"/>
              <a:gd name="T92" fmla="*/ 242 w 769"/>
              <a:gd name="T93" fmla="*/ 29 h 768"/>
              <a:gd name="T94" fmla="*/ 102 w 769"/>
              <a:gd name="T95" fmla="*/ 209 h 768"/>
              <a:gd name="T96" fmla="*/ 45 w 769"/>
              <a:gd name="T97" fmla="*/ 227 h 768"/>
              <a:gd name="T98" fmla="*/ 39 w 769"/>
              <a:gd name="T99" fmla="*/ 234 h 768"/>
              <a:gd name="T100" fmla="*/ 90 w 769"/>
              <a:gd name="T101" fmla="*/ 547 h 768"/>
              <a:gd name="T102" fmla="*/ 93 w 769"/>
              <a:gd name="T103" fmla="*/ 548 h 768"/>
              <a:gd name="T104" fmla="*/ 126 w 769"/>
              <a:gd name="T105" fmla="*/ 660 h 768"/>
              <a:gd name="T106" fmla="*/ 148 w 769"/>
              <a:gd name="T107" fmla="*/ 672 h 768"/>
              <a:gd name="T108" fmla="*/ 284 w 769"/>
              <a:gd name="T109" fmla="*/ 752 h 768"/>
              <a:gd name="T110" fmla="*/ 271 w 769"/>
              <a:gd name="T111" fmla="*/ 697 h 768"/>
              <a:gd name="T112" fmla="*/ 277 w 769"/>
              <a:gd name="T113" fmla="*/ 695 h 768"/>
              <a:gd name="T114" fmla="*/ 385 w 769"/>
              <a:gd name="T115" fmla="*/ 700 h 768"/>
              <a:gd name="T116" fmla="*/ 527 w 769"/>
              <a:gd name="T117" fmla="*/ 739 h 768"/>
              <a:gd name="T118" fmla="*/ 602 w 769"/>
              <a:gd name="T119" fmla="*/ 677 h 768"/>
              <a:gd name="T120" fmla="*/ 602 w 769"/>
              <a:gd name="T121" fmla="*/ 676 h 768"/>
              <a:gd name="T122" fmla="*/ 645 w 769"/>
              <a:gd name="T123" fmla="*/ 661 h 768"/>
              <a:gd name="T124" fmla="*/ 695 w 769"/>
              <a:gd name="T125" fmla="*/ 393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9" h="768">
                <a:moveTo>
                  <a:pt x="763" y="378"/>
                </a:moveTo>
                <a:cubicBezTo>
                  <a:pt x="762" y="378"/>
                  <a:pt x="762" y="378"/>
                  <a:pt x="762" y="378"/>
                </a:cubicBezTo>
                <a:cubicBezTo>
                  <a:pt x="732" y="234"/>
                  <a:pt x="732" y="234"/>
                  <a:pt x="732" y="234"/>
                </a:cubicBezTo>
                <a:cubicBezTo>
                  <a:pt x="734" y="234"/>
                  <a:pt x="736" y="231"/>
                  <a:pt x="736" y="228"/>
                </a:cubicBezTo>
                <a:cubicBezTo>
                  <a:pt x="736" y="225"/>
                  <a:pt x="734" y="222"/>
                  <a:pt x="730" y="222"/>
                </a:cubicBezTo>
                <a:cubicBezTo>
                  <a:pt x="729" y="222"/>
                  <a:pt x="728" y="223"/>
                  <a:pt x="727" y="223"/>
                </a:cubicBezTo>
                <a:cubicBezTo>
                  <a:pt x="646" y="106"/>
                  <a:pt x="646" y="106"/>
                  <a:pt x="646" y="106"/>
                </a:cubicBezTo>
                <a:cubicBezTo>
                  <a:pt x="648" y="105"/>
                  <a:pt x="649" y="103"/>
                  <a:pt x="649" y="101"/>
                </a:cubicBezTo>
                <a:cubicBezTo>
                  <a:pt x="649" y="98"/>
                  <a:pt x="646" y="96"/>
                  <a:pt x="643" y="96"/>
                </a:cubicBezTo>
                <a:cubicBezTo>
                  <a:pt x="641" y="96"/>
                  <a:pt x="639" y="97"/>
                  <a:pt x="638" y="98"/>
                </a:cubicBezTo>
                <a:cubicBezTo>
                  <a:pt x="528" y="28"/>
                  <a:pt x="528" y="28"/>
                  <a:pt x="528" y="28"/>
                </a:cubicBezTo>
                <a:cubicBezTo>
                  <a:pt x="528" y="27"/>
                  <a:pt x="529" y="26"/>
                  <a:pt x="529" y="25"/>
                </a:cubicBezTo>
                <a:cubicBezTo>
                  <a:pt x="529" y="22"/>
                  <a:pt x="526" y="19"/>
                  <a:pt x="523" y="19"/>
                </a:cubicBezTo>
                <a:cubicBezTo>
                  <a:pt x="520" y="19"/>
                  <a:pt x="518" y="21"/>
                  <a:pt x="517" y="23"/>
                </a:cubicBezTo>
                <a:cubicBezTo>
                  <a:pt x="497" y="17"/>
                  <a:pt x="497" y="17"/>
                  <a:pt x="497" y="17"/>
                </a:cubicBezTo>
                <a:cubicBezTo>
                  <a:pt x="497" y="16"/>
                  <a:pt x="497" y="15"/>
                  <a:pt x="497" y="15"/>
                </a:cubicBezTo>
                <a:cubicBezTo>
                  <a:pt x="497" y="12"/>
                  <a:pt x="495" y="9"/>
                  <a:pt x="492" y="9"/>
                </a:cubicBezTo>
                <a:cubicBezTo>
                  <a:pt x="489" y="9"/>
                  <a:pt x="486" y="11"/>
                  <a:pt x="486" y="14"/>
                </a:cubicBezTo>
                <a:cubicBezTo>
                  <a:pt x="446" y="10"/>
                  <a:pt x="446" y="10"/>
                  <a:pt x="446" y="10"/>
                </a:cubicBezTo>
                <a:cubicBezTo>
                  <a:pt x="446" y="9"/>
                  <a:pt x="446" y="9"/>
                  <a:pt x="446" y="9"/>
                </a:cubicBezTo>
                <a:cubicBezTo>
                  <a:pt x="446" y="6"/>
                  <a:pt x="443" y="3"/>
                  <a:pt x="440" y="3"/>
                </a:cubicBezTo>
                <a:cubicBezTo>
                  <a:pt x="437" y="3"/>
                  <a:pt x="434" y="5"/>
                  <a:pt x="434" y="9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2"/>
                  <a:pt x="387" y="0"/>
                  <a:pt x="384" y="0"/>
                </a:cubicBezTo>
                <a:cubicBezTo>
                  <a:pt x="381" y="0"/>
                  <a:pt x="378" y="2"/>
                  <a:pt x="378" y="6"/>
                </a:cubicBezTo>
                <a:cubicBezTo>
                  <a:pt x="378" y="6"/>
                  <a:pt x="378" y="6"/>
                  <a:pt x="378" y="6"/>
                </a:cubicBezTo>
                <a:cubicBezTo>
                  <a:pt x="335" y="9"/>
                  <a:pt x="335" y="9"/>
                  <a:pt x="335" y="9"/>
                </a:cubicBezTo>
                <a:cubicBezTo>
                  <a:pt x="334" y="6"/>
                  <a:pt x="332" y="3"/>
                  <a:pt x="329" y="3"/>
                </a:cubicBezTo>
                <a:cubicBezTo>
                  <a:pt x="325" y="3"/>
                  <a:pt x="323" y="6"/>
                  <a:pt x="323" y="9"/>
                </a:cubicBezTo>
                <a:cubicBezTo>
                  <a:pt x="323" y="9"/>
                  <a:pt x="323" y="9"/>
                  <a:pt x="323" y="10"/>
                </a:cubicBezTo>
                <a:cubicBezTo>
                  <a:pt x="283" y="14"/>
                  <a:pt x="283" y="14"/>
                  <a:pt x="283" y="14"/>
                </a:cubicBezTo>
                <a:cubicBezTo>
                  <a:pt x="283" y="11"/>
                  <a:pt x="281" y="9"/>
                  <a:pt x="278" y="9"/>
                </a:cubicBezTo>
                <a:cubicBezTo>
                  <a:pt x="274" y="9"/>
                  <a:pt x="272" y="12"/>
                  <a:pt x="272" y="15"/>
                </a:cubicBezTo>
                <a:cubicBezTo>
                  <a:pt x="272" y="15"/>
                  <a:pt x="272" y="16"/>
                  <a:pt x="272" y="17"/>
                </a:cubicBezTo>
                <a:cubicBezTo>
                  <a:pt x="252" y="23"/>
                  <a:pt x="252" y="23"/>
                  <a:pt x="252" y="23"/>
                </a:cubicBezTo>
                <a:cubicBezTo>
                  <a:pt x="251" y="21"/>
                  <a:pt x="249" y="19"/>
                  <a:pt x="246" y="19"/>
                </a:cubicBezTo>
                <a:cubicBezTo>
                  <a:pt x="243" y="19"/>
                  <a:pt x="241" y="22"/>
                  <a:pt x="241" y="25"/>
                </a:cubicBezTo>
                <a:cubicBezTo>
                  <a:pt x="241" y="26"/>
                  <a:pt x="241" y="27"/>
                  <a:pt x="241" y="28"/>
                </a:cubicBezTo>
                <a:cubicBezTo>
                  <a:pt x="131" y="98"/>
                  <a:pt x="131" y="98"/>
                  <a:pt x="131" y="98"/>
                </a:cubicBezTo>
                <a:cubicBezTo>
                  <a:pt x="130" y="97"/>
                  <a:pt x="128" y="96"/>
                  <a:pt x="126" y="96"/>
                </a:cubicBezTo>
                <a:cubicBezTo>
                  <a:pt x="123" y="96"/>
                  <a:pt x="120" y="98"/>
                  <a:pt x="120" y="101"/>
                </a:cubicBezTo>
                <a:cubicBezTo>
                  <a:pt x="120" y="103"/>
                  <a:pt x="121" y="105"/>
                  <a:pt x="123" y="106"/>
                </a:cubicBezTo>
                <a:cubicBezTo>
                  <a:pt x="42" y="223"/>
                  <a:pt x="42" y="223"/>
                  <a:pt x="42" y="223"/>
                </a:cubicBezTo>
                <a:cubicBezTo>
                  <a:pt x="41" y="222"/>
                  <a:pt x="40" y="222"/>
                  <a:pt x="39" y="222"/>
                </a:cubicBezTo>
                <a:cubicBezTo>
                  <a:pt x="36" y="222"/>
                  <a:pt x="33" y="224"/>
                  <a:pt x="33" y="228"/>
                </a:cubicBezTo>
                <a:cubicBezTo>
                  <a:pt x="33" y="231"/>
                  <a:pt x="35" y="233"/>
                  <a:pt x="38" y="233"/>
                </a:cubicBezTo>
                <a:cubicBezTo>
                  <a:pt x="7" y="378"/>
                  <a:pt x="7" y="378"/>
                  <a:pt x="7" y="378"/>
                </a:cubicBezTo>
                <a:cubicBezTo>
                  <a:pt x="7" y="378"/>
                  <a:pt x="7" y="378"/>
                  <a:pt x="6" y="378"/>
                </a:cubicBezTo>
                <a:cubicBezTo>
                  <a:pt x="3" y="378"/>
                  <a:pt x="0" y="381"/>
                  <a:pt x="0" y="384"/>
                </a:cubicBezTo>
                <a:cubicBezTo>
                  <a:pt x="0" y="387"/>
                  <a:pt x="3" y="390"/>
                  <a:pt x="6" y="390"/>
                </a:cubicBezTo>
                <a:cubicBezTo>
                  <a:pt x="7" y="390"/>
                  <a:pt x="7" y="390"/>
                  <a:pt x="8" y="390"/>
                </a:cubicBezTo>
                <a:cubicBezTo>
                  <a:pt x="38" y="534"/>
                  <a:pt x="38" y="534"/>
                  <a:pt x="38" y="534"/>
                </a:cubicBezTo>
                <a:cubicBezTo>
                  <a:pt x="35" y="534"/>
                  <a:pt x="33" y="537"/>
                  <a:pt x="33" y="539"/>
                </a:cubicBezTo>
                <a:cubicBezTo>
                  <a:pt x="33" y="543"/>
                  <a:pt x="36" y="545"/>
                  <a:pt x="39" y="545"/>
                </a:cubicBezTo>
                <a:cubicBezTo>
                  <a:pt x="40" y="545"/>
                  <a:pt x="41" y="545"/>
                  <a:pt x="42" y="544"/>
                </a:cubicBezTo>
                <a:cubicBezTo>
                  <a:pt x="123" y="661"/>
                  <a:pt x="123" y="661"/>
                  <a:pt x="123" y="661"/>
                </a:cubicBezTo>
                <a:cubicBezTo>
                  <a:pt x="122" y="662"/>
                  <a:pt x="121" y="664"/>
                  <a:pt x="121" y="666"/>
                </a:cubicBezTo>
                <a:cubicBezTo>
                  <a:pt x="121" y="669"/>
                  <a:pt x="123" y="672"/>
                  <a:pt x="126" y="672"/>
                </a:cubicBezTo>
                <a:cubicBezTo>
                  <a:pt x="129" y="672"/>
                  <a:pt x="130" y="671"/>
                  <a:pt x="131" y="669"/>
                </a:cubicBezTo>
                <a:cubicBezTo>
                  <a:pt x="241" y="739"/>
                  <a:pt x="241" y="739"/>
                  <a:pt x="241" y="739"/>
                </a:cubicBezTo>
                <a:cubicBezTo>
                  <a:pt x="241" y="740"/>
                  <a:pt x="240" y="741"/>
                  <a:pt x="240" y="742"/>
                </a:cubicBezTo>
                <a:cubicBezTo>
                  <a:pt x="240" y="746"/>
                  <a:pt x="243" y="748"/>
                  <a:pt x="246" y="748"/>
                </a:cubicBezTo>
                <a:cubicBezTo>
                  <a:pt x="249" y="748"/>
                  <a:pt x="251" y="746"/>
                  <a:pt x="252" y="744"/>
                </a:cubicBezTo>
                <a:cubicBezTo>
                  <a:pt x="272" y="751"/>
                  <a:pt x="272" y="751"/>
                  <a:pt x="272" y="751"/>
                </a:cubicBezTo>
                <a:cubicBezTo>
                  <a:pt x="272" y="751"/>
                  <a:pt x="272" y="751"/>
                  <a:pt x="272" y="752"/>
                </a:cubicBezTo>
                <a:cubicBezTo>
                  <a:pt x="272" y="755"/>
                  <a:pt x="275" y="757"/>
                  <a:pt x="278" y="757"/>
                </a:cubicBezTo>
                <a:cubicBezTo>
                  <a:pt x="281" y="757"/>
                  <a:pt x="283" y="756"/>
                  <a:pt x="283" y="753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62"/>
                  <a:pt x="326" y="764"/>
                  <a:pt x="329" y="764"/>
                </a:cubicBezTo>
                <a:cubicBezTo>
                  <a:pt x="332" y="764"/>
                  <a:pt x="335" y="762"/>
                  <a:pt x="335" y="759"/>
                </a:cubicBezTo>
                <a:cubicBezTo>
                  <a:pt x="379" y="761"/>
                  <a:pt x="379" y="761"/>
                  <a:pt x="379" y="761"/>
                </a:cubicBezTo>
                <a:cubicBezTo>
                  <a:pt x="379" y="761"/>
                  <a:pt x="379" y="762"/>
                  <a:pt x="379" y="762"/>
                </a:cubicBezTo>
                <a:cubicBezTo>
                  <a:pt x="379" y="765"/>
                  <a:pt x="381" y="768"/>
                  <a:pt x="385" y="768"/>
                </a:cubicBezTo>
                <a:cubicBezTo>
                  <a:pt x="388" y="768"/>
                  <a:pt x="390" y="765"/>
                  <a:pt x="390" y="762"/>
                </a:cubicBezTo>
                <a:cubicBezTo>
                  <a:pt x="390" y="762"/>
                  <a:pt x="390" y="761"/>
                  <a:pt x="390" y="761"/>
                </a:cubicBezTo>
                <a:cubicBezTo>
                  <a:pt x="435" y="759"/>
                  <a:pt x="435" y="759"/>
                  <a:pt x="435" y="759"/>
                </a:cubicBezTo>
                <a:cubicBezTo>
                  <a:pt x="436" y="761"/>
                  <a:pt x="438" y="763"/>
                  <a:pt x="441" y="763"/>
                </a:cubicBezTo>
                <a:cubicBezTo>
                  <a:pt x="444" y="763"/>
                  <a:pt x="447" y="761"/>
                  <a:pt x="447" y="758"/>
                </a:cubicBezTo>
                <a:cubicBezTo>
                  <a:pt x="486" y="753"/>
                  <a:pt x="486" y="753"/>
                  <a:pt x="486" y="753"/>
                </a:cubicBezTo>
                <a:cubicBezTo>
                  <a:pt x="486" y="756"/>
                  <a:pt x="489" y="758"/>
                  <a:pt x="492" y="758"/>
                </a:cubicBezTo>
                <a:cubicBezTo>
                  <a:pt x="495" y="758"/>
                  <a:pt x="497" y="756"/>
                  <a:pt x="497" y="752"/>
                </a:cubicBezTo>
                <a:cubicBezTo>
                  <a:pt x="497" y="752"/>
                  <a:pt x="497" y="751"/>
                  <a:pt x="497" y="751"/>
                </a:cubicBezTo>
                <a:cubicBezTo>
                  <a:pt x="517" y="744"/>
                  <a:pt x="517" y="744"/>
                  <a:pt x="517" y="744"/>
                </a:cubicBezTo>
                <a:cubicBezTo>
                  <a:pt x="518" y="747"/>
                  <a:pt x="520" y="748"/>
                  <a:pt x="523" y="748"/>
                </a:cubicBezTo>
                <a:cubicBezTo>
                  <a:pt x="526" y="748"/>
                  <a:pt x="529" y="746"/>
                  <a:pt x="529" y="742"/>
                </a:cubicBezTo>
                <a:cubicBezTo>
                  <a:pt x="529" y="741"/>
                  <a:pt x="528" y="740"/>
                  <a:pt x="528" y="739"/>
                </a:cubicBezTo>
                <a:cubicBezTo>
                  <a:pt x="638" y="669"/>
                  <a:pt x="638" y="669"/>
                  <a:pt x="638" y="669"/>
                </a:cubicBezTo>
                <a:cubicBezTo>
                  <a:pt x="639" y="671"/>
                  <a:pt x="641" y="672"/>
                  <a:pt x="643" y="672"/>
                </a:cubicBezTo>
                <a:cubicBezTo>
                  <a:pt x="646" y="672"/>
                  <a:pt x="649" y="669"/>
                  <a:pt x="649" y="666"/>
                </a:cubicBezTo>
                <a:cubicBezTo>
                  <a:pt x="649" y="664"/>
                  <a:pt x="648" y="662"/>
                  <a:pt x="646" y="661"/>
                </a:cubicBezTo>
                <a:cubicBezTo>
                  <a:pt x="726" y="545"/>
                  <a:pt x="726" y="545"/>
                  <a:pt x="726" y="545"/>
                </a:cubicBezTo>
                <a:cubicBezTo>
                  <a:pt x="727" y="546"/>
                  <a:pt x="728" y="546"/>
                  <a:pt x="729" y="546"/>
                </a:cubicBezTo>
                <a:cubicBezTo>
                  <a:pt x="732" y="546"/>
                  <a:pt x="735" y="543"/>
                  <a:pt x="735" y="540"/>
                </a:cubicBezTo>
                <a:cubicBezTo>
                  <a:pt x="735" y="537"/>
                  <a:pt x="733" y="535"/>
                  <a:pt x="731" y="535"/>
                </a:cubicBezTo>
                <a:cubicBezTo>
                  <a:pt x="762" y="390"/>
                  <a:pt x="762" y="390"/>
                  <a:pt x="762" y="390"/>
                </a:cubicBezTo>
                <a:cubicBezTo>
                  <a:pt x="762" y="390"/>
                  <a:pt x="762" y="390"/>
                  <a:pt x="763" y="390"/>
                </a:cubicBezTo>
                <a:cubicBezTo>
                  <a:pt x="766" y="390"/>
                  <a:pt x="769" y="387"/>
                  <a:pt x="769" y="384"/>
                </a:cubicBezTo>
                <a:cubicBezTo>
                  <a:pt x="769" y="381"/>
                  <a:pt x="766" y="378"/>
                  <a:pt x="763" y="378"/>
                </a:cubicBezTo>
                <a:close/>
                <a:moveTo>
                  <a:pt x="761" y="378"/>
                </a:moveTo>
                <a:cubicBezTo>
                  <a:pt x="759" y="379"/>
                  <a:pt x="757" y="381"/>
                  <a:pt x="757" y="383"/>
                </a:cubicBezTo>
                <a:cubicBezTo>
                  <a:pt x="703" y="383"/>
                  <a:pt x="703" y="383"/>
                  <a:pt x="703" y="383"/>
                </a:cubicBezTo>
                <a:cubicBezTo>
                  <a:pt x="703" y="379"/>
                  <a:pt x="699" y="375"/>
                  <a:pt x="695" y="375"/>
                </a:cubicBezTo>
                <a:cubicBezTo>
                  <a:pt x="695" y="375"/>
                  <a:pt x="694" y="376"/>
                  <a:pt x="694" y="376"/>
                </a:cubicBezTo>
                <a:cubicBezTo>
                  <a:pt x="690" y="349"/>
                  <a:pt x="690" y="349"/>
                  <a:pt x="690" y="349"/>
                </a:cubicBezTo>
                <a:cubicBezTo>
                  <a:pt x="670" y="226"/>
                  <a:pt x="670" y="226"/>
                  <a:pt x="670" y="226"/>
                </a:cubicBezTo>
                <a:cubicBezTo>
                  <a:pt x="673" y="226"/>
                  <a:pt x="676" y="223"/>
                  <a:pt x="676" y="220"/>
                </a:cubicBezTo>
                <a:cubicBezTo>
                  <a:pt x="680" y="220"/>
                  <a:pt x="680" y="220"/>
                  <a:pt x="680" y="220"/>
                </a:cubicBezTo>
                <a:cubicBezTo>
                  <a:pt x="725" y="227"/>
                  <a:pt x="725" y="227"/>
                  <a:pt x="725" y="227"/>
                </a:cubicBezTo>
                <a:cubicBezTo>
                  <a:pt x="724" y="228"/>
                  <a:pt x="724" y="228"/>
                  <a:pt x="724" y="228"/>
                </a:cubicBezTo>
                <a:cubicBezTo>
                  <a:pt x="724" y="232"/>
                  <a:pt x="727" y="234"/>
                  <a:pt x="730" y="234"/>
                </a:cubicBezTo>
                <a:cubicBezTo>
                  <a:pt x="730" y="234"/>
                  <a:pt x="731" y="234"/>
                  <a:pt x="731" y="234"/>
                </a:cubicBezTo>
                <a:lnTo>
                  <a:pt x="761" y="378"/>
                </a:lnTo>
                <a:close/>
                <a:moveTo>
                  <a:pt x="492" y="747"/>
                </a:moveTo>
                <a:cubicBezTo>
                  <a:pt x="488" y="747"/>
                  <a:pt x="486" y="749"/>
                  <a:pt x="486" y="752"/>
                </a:cubicBezTo>
                <a:cubicBezTo>
                  <a:pt x="447" y="757"/>
                  <a:pt x="447" y="757"/>
                  <a:pt x="447" y="757"/>
                </a:cubicBezTo>
                <a:cubicBezTo>
                  <a:pt x="446" y="755"/>
                  <a:pt x="446" y="754"/>
                  <a:pt x="445" y="753"/>
                </a:cubicBezTo>
                <a:cubicBezTo>
                  <a:pt x="494" y="695"/>
                  <a:pt x="494" y="695"/>
                  <a:pt x="494" y="695"/>
                </a:cubicBezTo>
                <a:cubicBezTo>
                  <a:pt x="495" y="696"/>
                  <a:pt x="497" y="696"/>
                  <a:pt x="499" y="696"/>
                </a:cubicBezTo>
                <a:cubicBezTo>
                  <a:pt x="504" y="696"/>
                  <a:pt x="507" y="693"/>
                  <a:pt x="507" y="688"/>
                </a:cubicBezTo>
                <a:cubicBezTo>
                  <a:pt x="507" y="688"/>
                  <a:pt x="507" y="688"/>
                  <a:pt x="507" y="688"/>
                </a:cubicBezTo>
                <a:cubicBezTo>
                  <a:pt x="584" y="680"/>
                  <a:pt x="584" y="680"/>
                  <a:pt x="584" y="680"/>
                </a:cubicBezTo>
                <a:cubicBezTo>
                  <a:pt x="586" y="680"/>
                  <a:pt x="586" y="680"/>
                  <a:pt x="586" y="680"/>
                </a:cubicBezTo>
                <a:cubicBezTo>
                  <a:pt x="586" y="681"/>
                  <a:pt x="586" y="682"/>
                  <a:pt x="587" y="683"/>
                </a:cubicBezTo>
                <a:cubicBezTo>
                  <a:pt x="496" y="748"/>
                  <a:pt x="496" y="748"/>
                  <a:pt x="496" y="748"/>
                </a:cubicBezTo>
                <a:cubicBezTo>
                  <a:pt x="495" y="747"/>
                  <a:pt x="493" y="747"/>
                  <a:pt x="492" y="747"/>
                </a:cubicBezTo>
                <a:close/>
                <a:moveTo>
                  <a:pt x="393" y="691"/>
                </a:moveTo>
                <a:cubicBezTo>
                  <a:pt x="393" y="687"/>
                  <a:pt x="389" y="683"/>
                  <a:pt x="385" y="683"/>
                </a:cubicBezTo>
                <a:cubicBezTo>
                  <a:pt x="385" y="572"/>
                  <a:pt x="385" y="572"/>
                  <a:pt x="385" y="572"/>
                </a:cubicBezTo>
                <a:cubicBezTo>
                  <a:pt x="392" y="572"/>
                  <a:pt x="397" y="567"/>
                  <a:pt x="397" y="560"/>
                </a:cubicBezTo>
                <a:cubicBezTo>
                  <a:pt x="397" y="560"/>
                  <a:pt x="397" y="560"/>
                  <a:pt x="397" y="560"/>
                </a:cubicBezTo>
                <a:cubicBezTo>
                  <a:pt x="493" y="557"/>
                  <a:pt x="493" y="557"/>
                  <a:pt x="493" y="557"/>
                </a:cubicBezTo>
                <a:cubicBezTo>
                  <a:pt x="534" y="556"/>
                  <a:pt x="534" y="556"/>
                  <a:pt x="534" y="556"/>
                </a:cubicBezTo>
                <a:cubicBezTo>
                  <a:pt x="534" y="561"/>
                  <a:pt x="537" y="565"/>
                  <a:pt x="541" y="566"/>
                </a:cubicBezTo>
                <a:cubicBezTo>
                  <a:pt x="501" y="680"/>
                  <a:pt x="501" y="680"/>
                  <a:pt x="501" y="680"/>
                </a:cubicBezTo>
                <a:cubicBezTo>
                  <a:pt x="500" y="679"/>
                  <a:pt x="500" y="679"/>
                  <a:pt x="499" y="679"/>
                </a:cubicBezTo>
                <a:cubicBezTo>
                  <a:pt x="494" y="679"/>
                  <a:pt x="490" y="683"/>
                  <a:pt x="490" y="688"/>
                </a:cubicBezTo>
                <a:cubicBezTo>
                  <a:pt x="490" y="688"/>
                  <a:pt x="490" y="688"/>
                  <a:pt x="490" y="688"/>
                </a:cubicBezTo>
                <a:cubicBezTo>
                  <a:pt x="486" y="688"/>
                  <a:pt x="486" y="688"/>
                  <a:pt x="486" y="688"/>
                </a:cubicBezTo>
                <a:lnTo>
                  <a:pt x="393" y="691"/>
                </a:lnTo>
                <a:close/>
                <a:moveTo>
                  <a:pt x="376" y="691"/>
                </a:moveTo>
                <a:cubicBezTo>
                  <a:pt x="279" y="688"/>
                  <a:pt x="279" y="688"/>
                  <a:pt x="279" y="688"/>
                </a:cubicBezTo>
                <a:cubicBezTo>
                  <a:pt x="279" y="684"/>
                  <a:pt x="275" y="680"/>
                  <a:pt x="271" y="680"/>
                </a:cubicBezTo>
                <a:cubicBezTo>
                  <a:pt x="270" y="680"/>
                  <a:pt x="269" y="680"/>
                  <a:pt x="269" y="681"/>
                </a:cubicBezTo>
                <a:cubicBezTo>
                  <a:pt x="255" y="642"/>
                  <a:pt x="255" y="642"/>
                  <a:pt x="255" y="642"/>
                </a:cubicBezTo>
                <a:cubicBezTo>
                  <a:pt x="228" y="567"/>
                  <a:pt x="228" y="567"/>
                  <a:pt x="228" y="567"/>
                </a:cubicBezTo>
                <a:cubicBezTo>
                  <a:pt x="232" y="565"/>
                  <a:pt x="236" y="561"/>
                  <a:pt x="236" y="556"/>
                </a:cubicBezTo>
                <a:cubicBezTo>
                  <a:pt x="296" y="558"/>
                  <a:pt x="296" y="558"/>
                  <a:pt x="296" y="558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7"/>
                  <a:pt x="377" y="572"/>
                  <a:pt x="384" y="572"/>
                </a:cubicBezTo>
                <a:cubicBezTo>
                  <a:pt x="384" y="683"/>
                  <a:pt x="384" y="683"/>
                  <a:pt x="384" y="683"/>
                </a:cubicBezTo>
                <a:cubicBezTo>
                  <a:pt x="380" y="683"/>
                  <a:pt x="376" y="686"/>
                  <a:pt x="376" y="691"/>
                </a:cubicBezTo>
                <a:close/>
                <a:moveTo>
                  <a:pt x="175" y="671"/>
                </a:moveTo>
                <a:cubicBezTo>
                  <a:pt x="174" y="671"/>
                  <a:pt x="173" y="671"/>
                  <a:pt x="172" y="672"/>
                </a:cubicBezTo>
                <a:cubicBezTo>
                  <a:pt x="106" y="556"/>
                  <a:pt x="106" y="556"/>
                  <a:pt x="106" y="556"/>
                </a:cubicBezTo>
                <a:cubicBezTo>
                  <a:pt x="108" y="555"/>
                  <a:pt x="110" y="553"/>
                  <a:pt x="110" y="550"/>
                </a:cubicBezTo>
                <a:cubicBezTo>
                  <a:pt x="160" y="553"/>
                  <a:pt x="160" y="553"/>
                  <a:pt x="160" y="553"/>
                </a:cubicBezTo>
                <a:cubicBezTo>
                  <a:pt x="211" y="555"/>
                  <a:pt x="211" y="555"/>
                  <a:pt x="211" y="555"/>
                </a:cubicBezTo>
                <a:cubicBezTo>
                  <a:pt x="211" y="562"/>
                  <a:pt x="217" y="567"/>
                  <a:pt x="224" y="567"/>
                </a:cubicBezTo>
                <a:cubicBezTo>
                  <a:pt x="225" y="567"/>
                  <a:pt x="226" y="567"/>
                  <a:pt x="227" y="567"/>
                </a:cubicBezTo>
                <a:cubicBezTo>
                  <a:pt x="268" y="681"/>
                  <a:pt x="268" y="681"/>
                  <a:pt x="268" y="681"/>
                </a:cubicBezTo>
                <a:cubicBezTo>
                  <a:pt x="265" y="682"/>
                  <a:pt x="263" y="684"/>
                  <a:pt x="262" y="687"/>
                </a:cubicBezTo>
                <a:cubicBezTo>
                  <a:pt x="193" y="680"/>
                  <a:pt x="193" y="680"/>
                  <a:pt x="193" y="680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5"/>
                  <a:pt x="180" y="671"/>
                  <a:pt x="175" y="671"/>
                </a:cubicBezTo>
                <a:close/>
                <a:moveTo>
                  <a:pt x="176" y="97"/>
                </a:moveTo>
                <a:cubicBezTo>
                  <a:pt x="180" y="97"/>
                  <a:pt x="184" y="93"/>
                  <a:pt x="184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262" y="80"/>
                  <a:pt x="262" y="80"/>
                  <a:pt x="262" y="80"/>
                </a:cubicBezTo>
                <a:cubicBezTo>
                  <a:pt x="262" y="83"/>
                  <a:pt x="264" y="86"/>
                  <a:pt x="267" y="87"/>
                </a:cubicBezTo>
                <a:cubicBezTo>
                  <a:pt x="229" y="194"/>
                  <a:pt x="229" y="194"/>
                  <a:pt x="229" y="194"/>
                </a:cubicBezTo>
                <a:cubicBezTo>
                  <a:pt x="227" y="201"/>
                  <a:pt x="227" y="201"/>
                  <a:pt x="227" y="201"/>
                </a:cubicBezTo>
                <a:cubicBezTo>
                  <a:pt x="226" y="200"/>
                  <a:pt x="224" y="200"/>
                  <a:pt x="223" y="200"/>
                </a:cubicBezTo>
                <a:cubicBezTo>
                  <a:pt x="216" y="200"/>
                  <a:pt x="210" y="205"/>
                  <a:pt x="210" y="212"/>
                </a:cubicBezTo>
                <a:cubicBezTo>
                  <a:pt x="160" y="215"/>
                  <a:pt x="160" y="215"/>
                  <a:pt x="160" y="215"/>
                </a:cubicBezTo>
                <a:cubicBezTo>
                  <a:pt x="110" y="217"/>
                  <a:pt x="110" y="217"/>
                  <a:pt x="110" y="217"/>
                </a:cubicBezTo>
                <a:cubicBezTo>
                  <a:pt x="110" y="214"/>
                  <a:pt x="109" y="211"/>
                  <a:pt x="106" y="210"/>
                </a:cubicBezTo>
                <a:cubicBezTo>
                  <a:pt x="171" y="96"/>
                  <a:pt x="171" y="96"/>
                  <a:pt x="171" y="96"/>
                </a:cubicBezTo>
                <a:cubicBezTo>
                  <a:pt x="173" y="97"/>
                  <a:pt x="174" y="97"/>
                  <a:pt x="176" y="97"/>
                </a:cubicBezTo>
                <a:close/>
                <a:moveTo>
                  <a:pt x="376" y="76"/>
                </a:moveTo>
                <a:cubicBezTo>
                  <a:pt x="377" y="80"/>
                  <a:pt x="380" y="84"/>
                  <a:pt x="384" y="84"/>
                </a:cubicBezTo>
                <a:cubicBezTo>
                  <a:pt x="384" y="196"/>
                  <a:pt x="384" y="196"/>
                  <a:pt x="384" y="196"/>
                </a:cubicBezTo>
                <a:cubicBezTo>
                  <a:pt x="377" y="196"/>
                  <a:pt x="372" y="201"/>
                  <a:pt x="372" y="208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07"/>
                  <a:pt x="232" y="203"/>
                  <a:pt x="228" y="201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8"/>
                  <a:pt x="270" y="88"/>
                  <a:pt x="270" y="88"/>
                </a:cubicBezTo>
                <a:cubicBezTo>
                  <a:pt x="275" y="88"/>
                  <a:pt x="279" y="84"/>
                  <a:pt x="279" y="79"/>
                </a:cubicBezTo>
                <a:cubicBezTo>
                  <a:pt x="279" y="79"/>
                  <a:pt x="279" y="79"/>
                  <a:pt x="279" y="79"/>
                </a:cubicBezTo>
                <a:cubicBezTo>
                  <a:pt x="283" y="79"/>
                  <a:pt x="283" y="79"/>
                  <a:pt x="283" y="79"/>
                </a:cubicBezTo>
                <a:lnTo>
                  <a:pt x="376" y="76"/>
                </a:lnTo>
                <a:close/>
                <a:moveTo>
                  <a:pt x="394" y="76"/>
                </a:moveTo>
                <a:cubicBezTo>
                  <a:pt x="490" y="79"/>
                  <a:pt x="490" y="79"/>
                  <a:pt x="490" y="79"/>
                </a:cubicBezTo>
                <a:cubicBezTo>
                  <a:pt x="490" y="83"/>
                  <a:pt x="494" y="87"/>
                  <a:pt x="499" y="87"/>
                </a:cubicBezTo>
                <a:cubicBezTo>
                  <a:pt x="499" y="87"/>
                  <a:pt x="500" y="87"/>
                  <a:pt x="501" y="87"/>
                </a:cubicBezTo>
                <a:cubicBezTo>
                  <a:pt x="514" y="125"/>
                  <a:pt x="514" y="125"/>
                  <a:pt x="514" y="125"/>
                </a:cubicBezTo>
                <a:cubicBezTo>
                  <a:pt x="541" y="201"/>
                  <a:pt x="541" y="201"/>
                  <a:pt x="541" y="201"/>
                </a:cubicBezTo>
                <a:cubicBezTo>
                  <a:pt x="537" y="202"/>
                  <a:pt x="533" y="206"/>
                  <a:pt x="533" y="211"/>
                </a:cubicBezTo>
                <a:cubicBezTo>
                  <a:pt x="473" y="210"/>
                  <a:pt x="473" y="210"/>
                  <a:pt x="473" y="210"/>
                </a:cubicBezTo>
                <a:cubicBezTo>
                  <a:pt x="397" y="208"/>
                  <a:pt x="397" y="208"/>
                  <a:pt x="397" y="208"/>
                </a:cubicBezTo>
                <a:cubicBezTo>
                  <a:pt x="396" y="201"/>
                  <a:pt x="391" y="196"/>
                  <a:pt x="385" y="196"/>
                </a:cubicBezTo>
                <a:cubicBezTo>
                  <a:pt x="385" y="84"/>
                  <a:pt x="385" y="84"/>
                  <a:pt x="385" y="84"/>
                </a:cubicBezTo>
                <a:cubicBezTo>
                  <a:pt x="390" y="84"/>
                  <a:pt x="393" y="81"/>
                  <a:pt x="394" y="76"/>
                </a:cubicBezTo>
                <a:close/>
                <a:moveTo>
                  <a:pt x="594" y="97"/>
                </a:moveTo>
                <a:cubicBezTo>
                  <a:pt x="595" y="97"/>
                  <a:pt x="597" y="97"/>
                  <a:pt x="598" y="96"/>
                </a:cubicBezTo>
                <a:cubicBezTo>
                  <a:pt x="664" y="211"/>
                  <a:pt x="664" y="211"/>
                  <a:pt x="664" y="211"/>
                </a:cubicBezTo>
                <a:cubicBezTo>
                  <a:pt x="661" y="212"/>
                  <a:pt x="660" y="214"/>
                  <a:pt x="659" y="217"/>
                </a:cubicBezTo>
                <a:cubicBezTo>
                  <a:pt x="609" y="215"/>
                  <a:pt x="609" y="215"/>
                  <a:pt x="609" y="215"/>
                </a:cubicBezTo>
                <a:cubicBezTo>
                  <a:pt x="558" y="212"/>
                  <a:pt x="558" y="212"/>
                  <a:pt x="558" y="212"/>
                </a:cubicBezTo>
                <a:cubicBezTo>
                  <a:pt x="558" y="205"/>
                  <a:pt x="552" y="200"/>
                  <a:pt x="545" y="200"/>
                </a:cubicBezTo>
                <a:cubicBezTo>
                  <a:pt x="544" y="200"/>
                  <a:pt x="543" y="200"/>
                  <a:pt x="542" y="200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4" y="85"/>
                  <a:pt x="506" y="83"/>
                  <a:pt x="507" y="80"/>
                </a:cubicBezTo>
                <a:cubicBezTo>
                  <a:pt x="575" y="87"/>
                  <a:pt x="575" y="87"/>
                  <a:pt x="575" y="87"/>
                </a:cubicBezTo>
                <a:cubicBezTo>
                  <a:pt x="585" y="88"/>
                  <a:pt x="585" y="88"/>
                  <a:pt x="585" y="88"/>
                </a:cubicBezTo>
                <a:cubicBezTo>
                  <a:pt x="585" y="88"/>
                  <a:pt x="585" y="88"/>
                  <a:pt x="585" y="89"/>
                </a:cubicBezTo>
                <a:cubicBezTo>
                  <a:pt x="585" y="93"/>
                  <a:pt x="589" y="97"/>
                  <a:pt x="594" y="97"/>
                </a:cubicBezTo>
                <a:close/>
                <a:moveTo>
                  <a:pt x="686" y="383"/>
                </a:moveTo>
                <a:cubicBezTo>
                  <a:pt x="575" y="383"/>
                  <a:pt x="575" y="383"/>
                  <a:pt x="575" y="383"/>
                </a:cubicBezTo>
                <a:cubicBezTo>
                  <a:pt x="574" y="377"/>
                  <a:pt x="569" y="371"/>
                  <a:pt x="562" y="371"/>
                </a:cubicBezTo>
                <a:cubicBezTo>
                  <a:pt x="562" y="371"/>
                  <a:pt x="562" y="372"/>
                  <a:pt x="561" y="372"/>
                </a:cubicBezTo>
                <a:cubicBezTo>
                  <a:pt x="547" y="225"/>
                  <a:pt x="547" y="225"/>
                  <a:pt x="547" y="225"/>
                </a:cubicBezTo>
                <a:cubicBezTo>
                  <a:pt x="553" y="224"/>
                  <a:pt x="558" y="219"/>
                  <a:pt x="558" y="213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23"/>
                  <a:pt x="663" y="227"/>
                  <a:pt x="668" y="227"/>
                </a:cubicBezTo>
                <a:cubicBezTo>
                  <a:pt x="668" y="227"/>
                  <a:pt x="669" y="227"/>
                  <a:pt x="669" y="227"/>
                </a:cubicBezTo>
                <a:cubicBezTo>
                  <a:pt x="693" y="376"/>
                  <a:pt x="693" y="376"/>
                  <a:pt x="693" y="376"/>
                </a:cubicBezTo>
                <a:cubicBezTo>
                  <a:pt x="690" y="376"/>
                  <a:pt x="687" y="379"/>
                  <a:pt x="686" y="383"/>
                </a:cubicBezTo>
                <a:close/>
                <a:moveTo>
                  <a:pt x="546" y="542"/>
                </a:moveTo>
                <a:cubicBezTo>
                  <a:pt x="539" y="542"/>
                  <a:pt x="534" y="548"/>
                  <a:pt x="534" y="555"/>
                </a:cubicBezTo>
                <a:cubicBezTo>
                  <a:pt x="534" y="555"/>
                  <a:pt x="534" y="555"/>
                  <a:pt x="534" y="555"/>
                </a:cubicBezTo>
                <a:cubicBezTo>
                  <a:pt x="436" y="558"/>
                  <a:pt x="436" y="558"/>
                  <a:pt x="436" y="558"/>
                </a:cubicBezTo>
                <a:cubicBezTo>
                  <a:pt x="397" y="559"/>
                  <a:pt x="397" y="559"/>
                  <a:pt x="397" y="559"/>
                </a:cubicBezTo>
                <a:cubicBezTo>
                  <a:pt x="396" y="553"/>
                  <a:pt x="391" y="548"/>
                  <a:pt x="385" y="547"/>
                </a:cubicBezTo>
                <a:cubicBezTo>
                  <a:pt x="385" y="401"/>
                  <a:pt x="385" y="401"/>
                  <a:pt x="385" y="401"/>
                </a:cubicBezTo>
                <a:cubicBezTo>
                  <a:pt x="395" y="401"/>
                  <a:pt x="402" y="394"/>
                  <a:pt x="402" y="384"/>
                </a:cubicBezTo>
                <a:cubicBezTo>
                  <a:pt x="550" y="384"/>
                  <a:pt x="550" y="384"/>
                  <a:pt x="550" y="384"/>
                </a:cubicBezTo>
                <a:cubicBezTo>
                  <a:pt x="550" y="390"/>
                  <a:pt x="554" y="395"/>
                  <a:pt x="560" y="396"/>
                </a:cubicBezTo>
                <a:cubicBezTo>
                  <a:pt x="547" y="542"/>
                  <a:pt x="547" y="542"/>
                  <a:pt x="547" y="542"/>
                </a:cubicBezTo>
                <a:cubicBezTo>
                  <a:pt x="546" y="542"/>
                  <a:pt x="546" y="542"/>
                  <a:pt x="546" y="542"/>
                </a:cubicBezTo>
                <a:close/>
                <a:moveTo>
                  <a:pt x="372" y="559"/>
                </a:moveTo>
                <a:cubicBezTo>
                  <a:pt x="240" y="555"/>
                  <a:pt x="240" y="555"/>
                  <a:pt x="240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48"/>
                  <a:pt x="231" y="542"/>
                  <a:pt x="224" y="542"/>
                </a:cubicBezTo>
                <a:cubicBezTo>
                  <a:pt x="223" y="542"/>
                  <a:pt x="223" y="542"/>
                  <a:pt x="223" y="542"/>
                </a:cubicBezTo>
                <a:cubicBezTo>
                  <a:pt x="209" y="396"/>
                  <a:pt x="209" y="396"/>
                  <a:pt x="209" y="396"/>
                </a:cubicBezTo>
                <a:cubicBezTo>
                  <a:pt x="215" y="395"/>
                  <a:pt x="219" y="390"/>
                  <a:pt x="219" y="384"/>
                </a:cubicBezTo>
                <a:cubicBezTo>
                  <a:pt x="368" y="384"/>
                  <a:pt x="368" y="384"/>
                  <a:pt x="368" y="384"/>
                </a:cubicBezTo>
                <a:cubicBezTo>
                  <a:pt x="368" y="393"/>
                  <a:pt x="375" y="401"/>
                  <a:pt x="384" y="401"/>
                </a:cubicBezTo>
                <a:cubicBezTo>
                  <a:pt x="384" y="547"/>
                  <a:pt x="384" y="547"/>
                  <a:pt x="384" y="547"/>
                </a:cubicBezTo>
                <a:cubicBezTo>
                  <a:pt x="378" y="547"/>
                  <a:pt x="372" y="552"/>
                  <a:pt x="372" y="559"/>
                </a:cubicBezTo>
                <a:close/>
                <a:moveTo>
                  <a:pt x="223" y="225"/>
                </a:moveTo>
                <a:cubicBezTo>
                  <a:pt x="230" y="225"/>
                  <a:pt x="235" y="219"/>
                  <a:pt x="235" y="212"/>
                </a:cubicBezTo>
                <a:cubicBezTo>
                  <a:pt x="235" y="212"/>
                  <a:pt x="235" y="212"/>
                  <a:pt x="235" y="212"/>
                </a:cubicBezTo>
                <a:cubicBezTo>
                  <a:pt x="333" y="210"/>
                  <a:pt x="333" y="210"/>
                  <a:pt x="333" y="210"/>
                </a:cubicBezTo>
                <a:cubicBezTo>
                  <a:pt x="372" y="209"/>
                  <a:pt x="372" y="209"/>
                  <a:pt x="372" y="209"/>
                </a:cubicBezTo>
                <a:cubicBezTo>
                  <a:pt x="372" y="215"/>
                  <a:pt x="377" y="221"/>
                  <a:pt x="384" y="221"/>
                </a:cubicBezTo>
                <a:cubicBezTo>
                  <a:pt x="384" y="367"/>
                  <a:pt x="384" y="367"/>
                  <a:pt x="384" y="367"/>
                </a:cubicBezTo>
                <a:cubicBezTo>
                  <a:pt x="375" y="367"/>
                  <a:pt x="368" y="374"/>
                  <a:pt x="368" y="383"/>
                </a:cubicBezTo>
                <a:cubicBezTo>
                  <a:pt x="219" y="383"/>
                  <a:pt x="219" y="383"/>
                  <a:pt x="219" y="383"/>
                </a:cubicBezTo>
                <a:cubicBezTo>
                  <a:pt x="219" y="377"/>
                  <a:pt x="215" y="372"/>
                  <a:pt x="209" y="371"/>
                </a:cubicBezTo>
                <a:cubicBezTo>
                  <a:pt x="223" y="225"/>
                  <a:pt x="223" y="225"/>
                  <a:pt x="223" y="225"/>
                </a:cubicBezTo>
                <a:cubicBezTo>
                  <a:pt x="223" y="225"/>
                  <a:pt x="223" y="225"/>
                  <a:pt x="223" y="225"/>
                </a:cubicBezTo>
                <a:close/>
                <a:moveTo>
                  <a:pt x="397" y="208"/>
                </a:moveTo>
                <a:cubicBezTo>
                  <a:pt x="529" y="212"/>
                  <a:pt x="529" y="212"/>
                  <a:pt x="529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9"/>
                  <a:pt x="538" y="225"/>
                  <a:pt x="545" y="225"/>
                </a:cubicBezTo>
                <a:cubicBezTo>
                  <a:pt x="546" y="225"/>
                  <a:pt x="546" y="225"/>
                  <a:pt x="547" y="225"/>
                </a:cubicBezTo>
                <a:cubicBezTo>
                  <a:pt x="560" y="372"/>
                  <a:pt x="560" y="372"/>
                  <a:pt x="560" y="372"/>
                </a:cubicBezTo>
                <a:cubicBezTo>
                  <a:pt x="555" y="373"/>
                  <a:pt x="550" y="377"/>
                  <a:pt x="550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2" y="374"/>
                  <a:pt x="394" y="367"/>
                  <a:pt x="385" y="367"/>
                </a:cubicBezTo>
                <a:cubicBezTo>
                  <a:pt x="385" y="221"/>
                  <a:pt x="385" y="221"/>
                  <a:pt x="385" y="221"/>
                </a:cubicBezTo>
                <a:cubicBezTo>
                  <a:pt x="391" y="220"/>
                  <a:pt x="397" y="215"/>
                  <a:pt x="397" y="208"/>
                </a:cubicBezTo>
                <a:close/>
                <a:moveTo>
                  <a:pt x="102" y="226"/>
                </a:moveTo>
                <a:cubicBezTo>
                  <a:pt x="106" y="226"/>
                  <a:pt x="110" y="222"/>
                  <a:pt x="110" y="218"/>
                </a:cubicBezTo>
                <a:cubicBezTo>
                  <a:pt x="194" y="214"/>
                  <a:pt x="194" y="214"/>
                  <a:pt x="194" y="214"/>
                </a:cubicBezTo>
                <a:cubicBezTo>
                  <a:pt x="210" y="213"/>
                  <a:pt x="210" y="213"/>
                  <a:pt x="210" y="213"/>
                </a:cubicBezTo>
                <a:cubicBezTo>
                  <a:pt x="211" y="219"/>
                  <a:pt x="216" y="224"/>
                  <a:pt x="222" y="225"/>
                </a:cubicBezTo>
                <a:cubicBezTo>
                  <a:pt x="218" y="267"/>
                  <a:pt x="218" y="267"/>
                  <a:pt x="218" y="267"/>
                </a:cubicBezTo>
                <a:cubicBezTo>
                  <a:pt x="208" y="371"/>
                  <a:pt x="208" y="371"/>
                  <a:pt x="208" y="371"/>
                </a:cubicBezTo>
                <a:cubicBezTo>
                  <a:pt x="208" y="371"/>
                  <a:pt x="207" y="371"/>
                  <a:pt x="207" y="371"/>
                </a:cubicBezTo>
                <a:cubicBezTo>
                  <a:pt x="200" y="371"/>
                  <a:pt x="194" y="376"/>
                  <a:pt x="194" y="383"/>
                </a:cubicBezTo>
                <a:cubicBezTo>
                  <a:pt x="83" y="383"/>
                  <a:pt x="83" y="383"/>
                  <a:pt x="83" y="383"/>
                </a:cubicBezTo>
                <a:cubicBezTo>
                  <a:pt x="83" y="379"/>
                  <a:pt x="80" y="375"/>
                  <a:pt x="76" y="375"/>
                </a:cubicBezTo>
                <a:cubicBezTo>
                  <a:pt x="100" y="226"/>
                  <a:pt x="100" y="226"/>
                  <a:pt x="100" y="226"/>
                </a:cubicBezTo>
                <a:cubicBezTo>
                  <a:pt x="101" y="226"/>
                  <a:pt x="101" y="226"/>
                  <a:pt x="102" y="226"/>
                </a:cubicBezTo>
                <a:close/>
                <a:moveTo>
                  <a:pt x="83" y="384"/>
                </a:moveTo>
                <a:cubicBezTo>
                  <a:pt x="194" y="384"/>
                  <a:pt x="194" y="384"/>
                  <a:pt x="194" y="384"/>
                </a:cubicBezTo>
                <a:cubicBezTo>
                  <a:pt x="195" y="391"/>
                  <a:pt x="200" y="396"/>
                  <a:pt x="207" y="396"/>
                </a:cubicBezTo>
                <a:cubicBezTo>
                  <a:pt x="207" y="396"/>
                  <a:pt x="208" y="396"/>
                  <a:pt x="208" y="396"/>
                </a:cubicBezTo>
                <a:cubicBezTo>
                  <a:pt x="222" y="542"/>
                  <a:pt x="222" y="542"/>
                  <a:pt x="222" y="542"/>
                </a:cubicBezTo>
                <a:cubicBezTo>
                  <a:pt x="216" y="543"/>
                  <a:pt x="212" y="548"/>
                  <a:pt x="211" y="554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4"/>
                  <a:pt x="106" y="540"/>
                  <a:pt x="102" y="540"/>
                </a:cubicBezTo>
                <a:cubicBezTo>
                  <a:pt x="101" y="540"/>
                  <a:pt x="101" y="540"/>
                  <a:pt x="100" y="541"/>
                </a:cubicBezTo>
                <a:cubicBezTo>
                  <a:pt x="76" y="392"/>
                  <a:pt x="76" y="392"/>
                  <a:pt x="76" y="392"/>
                </a:cubicBezTo>
                <a:cubicBezTo>
                  <a:pt x="80" y="391"/>
                  <a:pt x="83" y="388"/>
                  <a:pt x="83" y="384"/>
                </a:cubicBezTo>
                <a:close/>
                <a:moveTo>
                  <a:pt x="594" y="671"/>
                </a:moveTo>
                <a:cubicBezTo>
                  <a:pt x="589" y="671"/>
                  <a:pt x="586" y="675"/>
                  <a:pt x="586" y="679"/>
                </a:cubicBezTo>
                <a:cubicBezTo>
                  <a:pt x="586" y="679"/>
                  <a:pt x="586" y="679"/>
                  <a:pt x="586" y="679"/>
                </a:cubicBezTo>
                <a:cubicBezTo>
                  <a:pt x="507" y="687"/>
                  <a:pt x="507" y="687"/>
                  <a:pt x="507" y="687"/>
                </a:cubicBezTo>
                <a:cubicBezTo>
                  <a:pt x="507" y="684"/>
                  <a:pt x="505" y="681"/>
                  <a:pt x="502" y="680"/>
                </a:cubicBezTo>
                <a:cubicBezTo>
                  <a:pt x="540" y="574"/>
                  <a:pt x="540" y="574"/>
                  <a:pt x="540" y="574"/>
                </a:cubicBezTo>
                <a:cubicBezTo>
                  <a:pt x="542" y="567"/>
                  <a:pt x="542" y="567"/>
                  <a:pt x="542" y="567"/>
                </a:cubicBezTo>
                <a:cubicBezTo>
                  <a:pt x="543" y="567"/>
                  <a:pt x="545" y="567"/>
                  <a:pt x="546" y="567"/>
                </a:cubicBezTo>
                <a:cubicBezTo>
                  <a:pt x="553" y="567"/>
                  <a:pt x="559" y="562"/>
                  <a:pt x="559" y="555"/>
                </a:cubicBezTo>
                <a:cubicBezTo>
                  <a:pt x="609" y="553"/>
                  <a:pt x="609" y="553"/>
                  <a:pt x="609" y="553"/>
                </a:cubicBezTo>
                <a:cubicBezTo>
                  <a:pt x="659" y="550"/>
                  <a:pt x="659" y="550"/>
                  <a:pt x="659" y="550"/>
                </a:cubicBezTo>
                <a:cubicBezTo>
                  <a:pt x="660" y="553"/>
                  <a:pt x="661" y="555"/>
                  <a:pt x="664" y="556"/>
                </a:cubicBezTo>
                <a:cubicBezTo>
                  <a:pt x="598" y="671"/>
                  <a:pt x="598" y="671"/>
                  <a:pt x="598" y="671"/>
                </a:cubicBezTo>
                <a:cubicBezTo>
                  <a:pt x="597" y="671"/>
                  <a:pt x="595" y="671"/>
                  <a:pt x="594" y="671"/>
                </a:cubicBezTo>
                <a:close/>
                <a:moveTo>
                  <a:pt x="668" y="540"/>
                </a:moveTo>
                <a:cubicBezTo>
                  <a:pt x="663" y="540"/>
                  <a:pt x="659" y="544"/>
                  <a:pt x="659" y="549"/>
                </a:cubicBezTo>
                <a:cubicBezTo>
                  <a:pt x="659" y="549"/>
                  <a:pt x="659" y="549"/>
                  <a:pt x="659" y="549"/>
                </a:cubicBezTo>
                <a:cubicBezTo>
                  <a:pt x="575" y="553"/>
                  <a:pt x="575" y="553"/>
                  <a:pt x="575" y="553"/>
                </a:cubicBezTo>
                <a:cubicBezTo>
                  <a:pt x="559" y="554"/>
                  <a:pt x="559" y="554"/>
                  <a:pt x="559" y="554"/>
                </a:cubicBezTo>
                <a:cubicBezTo>
                  <a:pt x="558" y="548"/>
                  <a:pt x="554" y="543"/>
                  <a:pt x="547" y="542"/>
                </a:cubicBezTo>
                <a:cubicBezTo>
                  <a:pt x="551" y="500"/>
                  <a:pt x="551" y="500"/>
                  <a:pt x="551" y="500"/>
                </a:cubicBezTo>
                <a:cubicBezTo>
                  <a:pt x="561" y="396"/>
                  <a:pt x="561" y="396"/>
                  <a:pt x="561" y="396"/>
                </a:cubicBezTo>
                <a:cubicBezTo>
                  <a:pt x="562" y="396"/>
                  <a:pt x="562" y="397"/>
                  <a:pt x="562" y="397"/>
                </a:cubicBezTo>
                <a:cubicBezTo>
                  <a:pt x="569" y="397"/>
                  <a:pt x="575" y="391"/>
                  <a:pt x="575" y="384"/>
                </a:cubicBezTo>
                <a:cubicBezTo>
                  <a:pt x="686" y="384"/>
                  <a:pt x="686" y="384"/>
                  <a:pt x="686" y="384"/>
                </a:cubicBezTo>
                <a:cubicBezTo>
                  <a:pt x="686" y="388"/>
                  <a:pt x="689" y="392"/>
                  <a:pt x="693" y="392"/>
                </a:cubicBezTo>
                <a:cubicBezTo>
                  <a:pt x="669" y="541"/>
                  <a:pt x="669" y="541"/>
                  <a:pt x="669" y="541"/>
                </a:cubicBezTo>
                <a:cubicBezTo>
                  <a:pt x="669" y="540"/>
                  <a:pt x="668" y="540"/>
                  <a:pt x="668" y="540"/>
                </a:cubicBezTo>
                <a:close/>
                <a:moveTo>
                  <a:pt x="727" y="224"/>
                </a:moveTo>
                <a:cubicBezTo>
                  <a:pt x="726" y="225"/>
                  <a:pt x="725" y="226"/>
                  <a:pt x="725" y="227"/>
                </a:cubicBezTo>
                <a:cubicBezTo>
                  <a:pt x="690" y="221"/>
                  <a:pt x="690" y="221"/>
                  <a:pt x="690" y="221"/>
                </a:cubicBezTo>
                <a:cubicBezTo>
                  <a:pt x="676" y="219"/>
                  <a:pt x="676" y="219"/>
                  <a:pt x="676" y="219"/>
                </a:cubicBezTo>
                <a:cubicBezTo>
                  <a:pt x="676" y="219"/>
                  <a:pt x="676" y="218"/>
                  <a:pt x="676" y="218"/>
                </a:cubicBezTo>
                <a:cubicBezTo>
                  <a:pt x="676" y="213"/>
                  <a:pt x="672" y="210"/>
                  <a:pt x="668" y="210"/>
                </a:cubicBezTo>
                <a:cubicBezTo>
                  <a:pt x="666" y="210"/>
                  <a:pt x="665" y="210"/>
                  <a:pt x="664" y="210"/>
                </a:cubicBezTo>
                <a:cubicBezTo>
                  <a:pt x="633" y="155"/>
                  <a:pt x="633" y="155"/>
                  <a:pt x="633" y="155"/>
                </a:cubicBezTo>
                <a:cubicBezTo>
                  <a:pt x="599" y="96"/>
                  <a:pt x="599" y="96"/>
                  <a:pt x="599" y="96"/>
                </a:cubicBezTo>
                <a:cubicBezTo>
                  <a:pt x="600" y="95"/>
                  <a:pt x="601" y="93"/>
                  <a:pt x="602" y="9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5"/>
                  <a:pt x="640" y="107"/>
                  <a:pt x="643" y="107"/>
                </a:cubicBezTo>
                <a:cubicBezTo>
                  <a:pt x="644" y="107"/>
                  <a:pt x="645" y="107"/>
                  <a:pt x="645" y="107"/>
                </a:cubicBezTo>
                <a:lnTo>
                  <a:pt x="727" y="224"/>
                </a:lnTo>
                <a:close/>
                <a:moveTo>
                  <a:pt x="517" y="24"/>
                </a:moveTo>
                <a:cubicBezTo>
                  <a:pt x="517" y="24"/>
                  <a:pt x="517" y="25"/>
                  <a:pt x="517" y="25"/>
                </a:cubicBezTo>
                <a:cubicBezTo>
                  <a:pt x="517" y="28"/>
                  <a:pt x="520" y="31"/>
                  <a:pt x="523" y="31"/>
                </a:cubicBezTo>
                <a:cubicBezTo>
                  <a:pt x="525" y="31"/>
                  <a:pt x="526" y="30"/>
                  <a:pt x="527" y="29"/>
                </a:cubicBezTo>
                <a:cubicBezTo>
                  <a:pt x="638" y="99"/>
                  <a:pt x="638" y="99"/>
                  <a:pt x="638" y="99"/>
                </a:cubicBezTo>
                <a:cubicBezTo>
                  <a:pt x="637" y="99"/>
                  <a:pt x="637" y="100"/>
                  <a:pt x="637" y="100"/>
                </a:cubicBezTo>
                <a:cubicBezTo>
                  <a:pt x="602" y="90"/>
                  <a:pt x="602" y="90"/>
                  <a:pt x="602" y="90"/>
                </a:cubicBezTo>
                <a:cubicBezTo>
                  <a:pt x="602" y="90"/>
                  <a:pt x="602" y="89"/>
                  <a:pt x="602" y="89"/>
                </a:cubicBezTo>
                <a:cubicBezTo>
                  <a:pt x="602" y="84"/>
                  <a:pt x="598" y="80"/>
                  <a:pt x="594" y="80"/>
                </a:cubicBezTo>
                <a:cubicBezTo>
                  <a:pt x="591" y="80"/>
                  <a:pt x="589" y="81"/>
                  <a:pt x="587" y="83"/>
                </a:cubicBezTo>
                <a:cubicBezTo>
                  <a:pt x="496" y="18"/>
                  <a:pt x="496" y="18"/>
                  <a:pt x="496" y="18"/>
                </a:cubicBezTo>
                <a:cubicBezTo>
                  <a:pt x="497" y="18"/>
                  <a:pt x="497" y="18"/>
                  <a:pt x="497" y="17"/>
                </a:cubicBezTo>
                <a:lnTo>
                  <a:pt x="517" y="24"/>
                </a:lnTo>
                <a:close/>
                <a:moveTo>
                  <a:pt x="486" y="15"/>
                </a:moveTo>
                <a:cubicBezTo>
                  <a:pt x="486" y="18"/>
                  <a:pt x="488" y="21"/>
                  <a:pt x="492" y="21"/>
                </a:cubicBezTo>
                <a:cubicBezTo>
                  <a:pt x="493" y="21"/>
                  <a:pt x="495" y="20"/>
                  <a:pt x="496" y="19"/>
                </a:cubicBezTo>
                <a:cubicBezTo>
                  <a:pt x="536" y="47"/>
                  <a:pt x="536" y="47"/>
                  <a:pt x="536" y="47"/>
                </a:cubicBezTo>
                <a:cubicBezTo>
                  <a:pt x="587" y="84"/>
                  <a:pt x="587" y="84"/>
                  <a:pt x="587" y="84"/>
                </a:cubicBezTo>
                <a:cubicBezTo>
                  <a:pt x="586" y="85"/>
                  <a:pt x="586" y="86"/>
                  <a:pt x="585" y="87"/>
                </a:cubicBezTo>
                <a:cubicBezTo>
                  <a:pt x="576" y="86"/>
                  <a:pt x="576" y="86"/>
                  <a:pt x="576" y="86"/>
                </a:cubicBezTo>
                <a:cubicBezTo>
                  <a:pt x="507" y="79"/>
                  <a:pt x="507" y="79"/>
                  <a:pt x="507" y="79"/>
                </a:cubicBezTo>
                <a:cubicBezTo>
                  <a:pt x="507" y="79"/>
                  <a:pt x="507" y="79"/>
                  <a:pt x="507" y="78"/>
                </a:cubicBezTo>
                <a:cubicBezTo>
                  <a:pt x="507" y="74"/>
                  <a:pt x="503" y="70"/>
                  <a:pt x="499" y="70"/>
                </a:cubicBezTo>
                <a:cubicBezTo>
                  <a:pt x="496" y="70"/>
                  <a:pt x="495" y="71"/>
                  <a:pt x="493" y="72"/>
                </a:cubicBezTo>
                <a:cubicBezTo>
                  <a:pt x="444" y="13"/>
                  <a:pt x="444" y="13"/>
                  <a:pt x="444" y="13"/>
                </a:cubicBezTo>
                <a:cubicBezTo>
                  <a:pt x="445" y="13"/>
                  <a:pt x="445" y="12"/>
                  <a:pt x="446" y="10"/>
                </a:cubicBezTo>
                <a:lnTo>
                  <a:pt x="486" y="15"/>
                </a:lnTo>
                <a:close/>
                <a:moveTo>
                  <a:pt x="434" y="9"/>
                </a:moveTo>
                <a:cubicBezTo>
                  <a:pt x="434" y="12"/>
                  <a:pt x="437" y="15"/>
                  <a:pt x="440" y="15"/>
                </a:cubicBezTo>
                <a:cubicBezTo>
                  <a:pt x="441" y="15"/>
                  <a:pt x="442" y="14"/>
                  <a:pt x="443" y="14"/>
                </a:cubicBezTo>
                <a:cubicBezTo>
                  <a:pt x="472" y="48"/>
                  <a:pt x="472" y="48"/>
                  <a:pt x="472" y="48"/>
                </a:cubicBezTo>
                <a:cubicBezTo>
                  <a:pt x="492" y="73"/>
                  <a:pt x="492" y="73"/>
                  <a:pt x="492" y="73"/>
                </a:cubicBezTo>
                <a:cubicBezTo>
                  <a:pt x="491" y="74"/>
                  <a:pt x="490" y="76"/>
                  <a:pt x="490" y="78"/>
                </a:cubicBezTo>
                <a:cubicBezTo>
                  <a:pt x="393" y="75"/>
                  <a:pt x="393" y="75"/>
                  <a:pt x="393" y="75"/>
                </a:cubicBezTo>
                <a:cubicBezTo>
                  <a:pt x="393" y="71"/>
                  <a:pt x="390" y="67"/>
                  <a:pt x="385" y="67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7" y="11"/>
                  <a:pt x="389" y="9"/>
                  <a:pt x="390" y="7"/>
                </a:cubicBezTo>
                <a:lnTo>
                  <a:pt x="434" y="9"/>
                </a:lnTo>
                <a:close/>
                <a:moveTo>
                  <a:pt x="384" y="11"/>
                </a:moveTo>
                <a:cubicBezTo>
                  <a:pt x="384" y="67"/>
                  <a:pt x="384" y="67"/>
                  <a:pt x="384" y="67"/>
                </a:cubicBezTo>
                <a:cubicBezTo>
                  <a:pt x="380" y="68"/>
                  <a:pt x="377" y="71"/>
                  <a:pt x="377" y="75"/>
                </a:cubicBezTo>
                <a:cubicBezTo>
                  <a:pt x="279" y="78"/>
                  <a:pt x="279" y="78"/>
                  <a:pt x="279" y="78"/>
                </a:cubicBezTo>
                <a:cubicBezTo>
                  <a:pt x="278" y="76"/>
                  <a:pt x="278" y="74"/>
                  <a:pt x="276" y="73"/>
                </a:cubicBezTo>
                <a:cubicBezTo>
                  <a:pt x="326" y="14"/>
                  <a:pt x="326" y="14"/>
                  <a:pt x="326" y="14"/>
                </a:cubicBezTo>
                <a:cubicBezTo>
                  <a:pt x="327" y="15"/>
                  <a:pt x="328" y="15"/>
                  <a:pt x="329" y="15"/>
                </a:cubicBezTo>
                <a:cubicBezTo>
                  <a:pt x="332" y="15"/>
                  <a:pt x="334" y="12"/>
                  <a:pt x="335" y="9"/>
                </a:cubicBezTo>
                <a:cubicBezTo>
                  <a:pt x="378" y="7"/>
                  <a:pt x="378" y="7"/>
                  <a:pt x="378" y="7"/>
                </a:cubicBezTo>
                <a:cubicBezTo>
                  <a:pt x="379" y="9"/>
                  <a:pt x="381" y="11"/>
                  <a:pt x="384" y="11"/>
                </a:cubicBezTo>
                <a:close/>
                <a:moveTo>
                  <a:pt x="325" y="14"/>
                </a:moveTo>
                <a:cubicBezTo>
                  <a:pt x="276" y="73"/>
                  <a:pt x="276" y="73"/>
                  <a:pt x="276" y="73"/>
                </a:cubicBezTo>
                <a:cubicBezTo>
                  <a:pt x="274" y="71"/>
                  <a:pt x="272" y="71"/>
                  <a:pt x="270" y="71"/>
                </a:cubicBezTo>
                <a:cubicBezTo>
                  <a:pt x="266" y="71"/>
                  <a:pt x="262" y="75"/>
                  <a:pt x="262" y="79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186" y="87"/>
                  <a:pt x="186" y="87"/>
                  <a:pt x="186" y="87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84" y="86"/>
                  <a:pt x="183" y="85"/>
                  <a:pt x="182" y="84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74" y="20"/>
                  <a:pt x="276" y="21"/>
                  <a:pt x="278" y="21"/>
                </a:cubicBezTo>
                <a:cubicBezTo>
                  <a:pt x="281" y="21"/>
                  <a:pt x="283" y="18"/>
                  <a:pt x="283" y="15"/>
                </a:cubicBezTo>
                <a:cubicBezTo>
                  <a:pt x="323" y="10"/>
                  <a:pt x="323" y="10"/>
                  <a:pt x="323" y="10"/>
                </a:cubicBezTo>
                <a:cubicBezTo>
                  <a:pt x="323" y="12"/>
                  <a:pt x="324" y="13"/>
                  <a:pt x="325" y="14"/>
                </a:cubicBezTo>
                <a:close/>
                <a:moveTo>
                  <a:pt x="242" y="29"/>
                </a:moveTo>
                <a:cubicBezTo>
                  <a:pt x="243" y="30"/>
                  <a:pt x="245" y="31"/>
                  <a:pt x="246" y="31"/>
                </a:cubicBezTo>
                <a:cubicBezTo>
                  <a:pt x="250" y="31"/>
                  <a:pt x="252" y="28"/>
                  <a:pt x="252" y="25"/>
                </a:cubicBezTo>
                <a:cubicBezTo>
                  <a:pt x="252" y="24"/>
                  <a:pt x="252" y="24"/>
                  <a:pt x="252" y="24"/>
                </a:cubicBezTo>
                <a:cubicBezTo>
                  <a:pt x="272" y="17"/>
                  <a:pt x="272" y="17"/>
                  <a:pt x="272" y="17"/>
                </a:cubicBezTo>
                <a:cubicBezTo>
                  <a:pt x="272" y="18"/>
                  <a:pt x="273" y="18"/>
                  <a:pt x="273" y="18"/>
                </a:cubicBezTo>
                <a:cubicBezTo>
                  <a:pt x="182" y="83"/>
                  <a:pt x="182" y="83"/>
                  <a:pt x="182" y="83"/>
                </a:cubicBezTo>
                <a:cubicBezTo>
                  <a:pt x="180" y="81"/>
                  <a:pt x="178" y="80"/>
                  <a:pt x="176" y="80"/>
                </a:cubicBezTo>
                <a:cubicBezTo>
                  <a:pt x="171" y="80"/>
                  <a:pt x="167" y="84"/>
                  <a:pt x="167" y="89"/>
                </a:cubicBezTo>
                <a:cubicBezTo>
                  <a:pt x="167" y="89"/>
                  <a:pt x="167" y="90"/>
                  <a:pt x="167" y="90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32" y="100"/>
                  <a:pt x="132" y="99"/>
                  <a:pt x="132" y="99"/>
                </a:cubicBezTo>
                <a:lnTo>
                  <a:pt x="242" y="29"/>
                </a:lnTo>
                <a:close/>
                <a:moveTo>
                  <a:pt x="124" y="107"/>
                </a:moveTo>
                <a:cubicBezTo>
                  <a:pt x="124" y="107"/>
                  <a:pt x="125" y="107"/>
                  <a:pt x="126" y="107"/>
                </a:cubicBezTo>
                <a:cubicBezTo>
                  <a:pt x="130" y="107"/>
                  <a:pt x="132" y="105"/>
                  <a:pt x="132" y="101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67" y="91"/>
                  <a:pt x="167" y="91"/>
                  <a:pt x="167" y="91"/>
                </a:cubicBezTo>
                <a:cubicBezTo>
                  <a:pt x="168" y="93"/>
                  <a:pt x="169" y="95"/>
                  <a:pt x="171" y="96"/>
                </a:cubicBezTo>
                <a:cubicBezTo>
                  <a:pt x="154" y="125"/>
                  <a:pt x="154" y="125"/>
                  <a:pt x="154" y="125"/>
                </a:cubicBezTo>
                <a:cubicBezTo>
                  <a:pt x="105" y="210"/>
                  <a:pt x="105" y="210"/>
                  <a:pt x="105" y="210"/>
                </a:cubicBezTo>
                <a:cubicBezTo>
                  <a:pt x="104" y="209"/>
                  <a:pt x="103" y="209"/>
                  <a:pt x="102" y="209"/>
                </a:cubicBezTo>
                <a:cubicBezTo>
                  <a:pt x="97" y="209"/>
                  <a:pt x="93" y="213"/>
                  <a:pt x="93" y="217"/>
                </a:cubicBezTo>
                <a:cubicBezTo>
                  <a:pt x="93" y="218"/>
                  <a:pt x="93" y="218"/>
                  <a:pt x="93" y="219"/>
                </a:cubicBezTo>
                <a:cubicBezTo>
                  <a:pt x="45" y="227"/>
                  <a:pt x="45" y="227"/>
                  <a:pt x="45" y="227"/>
                </a:cubicBezTo>
                <a:cubicBezTo>
                  <a:pt x="45" y="225"/>
                  <a:pt x="44" y="224"/>
                  <a:pt x="43" y="223"/>
                </a:cubicBezTo>
                <a:lnTo>
                  <a:pt x="124" y="107"/>
                </a:lnTo>
                <a:close/>
                <a:moveTo>
                  <a:pt x="39" y="234"/>
                </a:moveTo>
                <a:cubicBezTo>
                  <a:pt x="39" y="234"/>
                  <a:pt x="39" y="234"/>
                  <a:pt x="39" y="234"/>
                </a:cubicBezTo>
                <a:cubicBezTo>
                  <a:pt x="42" y="234"/>
                  <a:pt x="45" y="231"/>
                  <a:pt x="45" y="228"/>
                </a:cubicBezTo>
                <a:cubicBezTo>
                  <a:pt x="45" y="228"/>
                  <a:pt x="45" y="227"/>
                  <a:pt x="45" y="227"/>
                </a:cubicBezTo>
                <a:cubicBezTo>
                  <a:pt x="94" y="219"/>
                  <a:pt x="94" y="219"/>
                  <a:pt x="94" y="219"/>
                </a:cubicBezTo>
                <a:cubicBezTo>
                  <a:pt x="94" y="222"/>
                  <a:pt x="97" y="225"/>
                  <a:pt x="99" y="226"/>
                </a:cubicBezTo>
                <a:cubicBezTo>
                  <a:pt x="88" y="295"/>
                  <a:pt x="88" y="295"/>
                  <a:pt x="88" y="295"/>
                </a:cubicBezTo>
                <a:cubicBezTo>
                  <a:pt x="75" y="375"/>
                  <a:pt x="75" y="375"/>
                  <a:pt x="75" y="375"/>
                </a:cubicBezTo>
                <a:cubicBezTo>
                  <a:pt x="75" y="375"/>
                  <a:pt x="75" y="375"/>
                  <a:pt x="74" y="375"/>
                </a:cubicBezTo>
                <a:cubicBezTo>
                  <a:pt x="70" y="375"/>
                  <a:pt x="66" y="378"/>
                  <a:pt x="66" y="383"/>
                </a:cubicBezTo>
                <a:cubicBezTo>
                  <a:pt x="12" y="383"/>
                  <a:pt x="12" y="383"/>
                  <a:pt x="12" y="383"/>
                </a:cubicBezTo>
                <a:cubicBezTo>
                  <a:pt x="12" y="381"/>
                  <a:pt x="10" y="379"/>
                  <a:pt x="8" y="378"/>
                </a:cubicBezTo>
                <a:lnTo>
                  <a:pt x="39" y="234"/>
                </a:lnTo>
                <a:close/>
                <a:moveTo>
                  <a:pt x="8" y="390"/>
                </a:moveTo>
                <a:cubicBezTo>
                  <a:pt x="11" y="389"/>
                  <a:pt x="12" y="387"/>
                  <a:pt x="12" y="384"/>
                </a:cubicBezTo>
                <a:cubicBezTo>
                  <a:pt x="66" y="384"/>
                  <a:pt x="66" y="384"/>
                  <a:pt x="66" y="384"/>
                </a:cubicBezTo>
                <a:cubicBezTo>
                  <a:pt x="66" y="388"/>
                  <a:pt x="70" y="392"/>
                  <a:pt x="74" y="392"/>
                </a:cubicBezTo>
                <a:cubicBezTo>
                  <a:pt x="75" y="392"/>
                  <a:pt x="75" y="392"/>
                  <a:pt x="75" y="392"/>
                </a:cubicBezTo>
                <a:cubicBezTo>
                  <a:pt x="79" y="419"/>
                  <a:pt x="79" y="419"/>
                  <a:pt x="79" y="419"/>
                </a:cubicBezTo>
                <a:cubicBezTo>
                  <a:pt x="99" y="541"/>
                  <a:pt x="99" y="541"/>
                  <a:pt x="99" y="541"/>
                </a:cubicBezTo>
                <a:cubicBezTo>
                  <a:pt x="96" y="542"/>
                  <a:pt x="94" y="544"/>
                  <a:pt x="93" y="548"/>
                </a:cubicBezTo>
                <a:cubicBezTo>
                  <a:pt x="90" y="547"/>
                  <a:pt x="90" y="547"/>
                  <a:pt x="90" y="547"/>
                </a:cubicBezTo>
                <a:cubicBezTo>
                  <a:pt x="45" y="540"/>
                  <a:pt x="45" y="540"/>
                  <a:pt x="45" y="540"/>
                </a:cubicBezTo>
                <a:cubicBezTo>
                  <a:pt x="45" y="540"/>
                  <a:pt x="45" y="540"/>
                  <a:pt x="45" y="539"/>
                </a:cubicBezTo>
                <a:cubicBezTo>
                  <a:pt x="45" y="536"/>
                  <a:pt x="42" y="534"/>
                  <a:pt x="39" y="534"/>
                </a:cubicBezTo>
                <a:cubicBezTo>
                  <a:pt x="39" y="534"/>
                  <a:pt x="39" y="534"/>
                  <a:pt x="39" y="534"/>
                </a:cubicBezTo>
                <a:lnTo>
                  <a:pt x="8" y="390"/>
                </a:lnTo>
                <a:close/>
                <a:moveTo>
                  <a:pt x="43" y="544"/>
                </a:moveTo>
                <a:cubicBezTo>
                  <a:pt x="44" y="543"/>
                  <a:pt x="45" y="542"/>
                  <a:pt x="45" y="541"/>
                </a:cubicBezTo>
                <a:cubicBezTo>
                  <a:pt x="79" y="546"/>
                  <a:pt x="79" y="546"/>
                  <a:pt x="79" y="546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549"/>
                  <a:pt x="93" y="549"/>
                  <a:pt x="93" y="549"/>
                </a:cubicBezTo>
                <a:cubicBezTo>
                  <a:pt x="93" y="554"/>
                  <a:pt x="97" y="558"/>
                  <a:pt x="102" y="558"/>
                </a:cubicBezTo>
                <a:cubicBezTo>
                  <a:pt x="103" y="558"/>
                  <a:pt x="104" y="557"/>
                  <a:pt x="105" y="557"/>
                </a:cubicBezTo>
                <a:cubicBezTo>
                  <a:pt x="137" y="612"/>
                  <a:pt x="137" y="612"/>
                  <a:pt x="137" y="612"/>
                </a:cubicBezTo>
                <a:cubicBezTo>
                  <a:pt x="171" y="672"/>
                  <a:pt x="171" y="672"/>
                  <a:pt x="171" y="672"/>
                </a:cubicBezTo>
                <a:cubicBezTo>
                  <a:pt x="169" y="673"/>
                  <a:pt x="168" y="674"/>
                  <a:pt x="167" y="676"/>
                </a:cubicBezTo>
                <a:cubicBezTo>
                  <a:pt x="132" y="667"/>
                  <a:pt x="132" y="667"/>
                  <a:pt x="132" y="667"/>
                </a:cubicBezTo>
                <a:cubicBezTo>
                  <a:pt x="132" y="666"/>
                  <a:pt x="132" y="666"/>
                  <a:pt x="132" y="666"/>
                </a:cubicBezTo>
                <a:cubicBezTo>
                  <a:pt x="132" y="663"/>
                  <a:pt x="130" y="660"/>
                  <a:pt x="126" y="660"/>
                </a:cubicBezTo>
                <a:cubicBezTo>
                  <a:pt x="125" y="660"/>
                  <a:pt x="125" y="660"/>
                  <a:pt x="124" y="661"/>
                </a:cubicBezTo>
                <a:lnTo>
                  <a:pt x="43" y="544"/>
                </a:lnTo>
                <a:close/>
                <a:moveTo>
                  <a:pt x="252" y="743"/>
                </a:moveTo>
                <a:cubicBezTo>
                  <a:pt x="252" y="743"/>
                  <a:pt x="252" y="743"/>
                  <a:pt x="252" y="742"/>
                </a:cubicBezTo>
                <a:cubicBezTo>
                  <a:pt x="252" y="739"/>
                  <a:pt x="250" y="736"/>
                  <a:pt x="246" y="736"/>
                </a:cubicBezTo>
                <a:cubicBezTo>
                  <a:pt x="245" y="736"/>
                  <a:pt x="243" y="737"/>
                  <a:pt x="242" y="738"/>
                </a:cubicBezTo>
                <a:cubicBezTo>
                  <a:pt x="132" y="668"/>
                  <a:pt x="132" y="668"/>
                  <a:pt x="132" y="668"/>
                </a:cubicBezTo>
                <a:cubicBezTo>
                  <a:pt x="132" y="668"/>
                  <a:pt x="132" y="668"/>
                  <a:pt x="132" y="667"/>
                </a:cubicBezTo>
                <a:cubicBezTo>
                  <a:pt x="148" y="672"/>
                  <a:pt x="148" y="672"/>
                  <a:pt x="148" y="672"/>
                </a:cubicBezTo>
                <a:cubicBezTo>
                  <a:pt x="167" y="677"/>
                  <a:pt x="167" y="677"/>
                  <a:pt x="167" y="677"/>
                </a:cubicBezTo>
                <a:cubicBezTo>
                  <a:pt x="167" y="678"/>
                  <a:pt x="167" y="678"/>
                  <a:pt x="167" y="679"/>
                </a:cubicBezTo>
                <a:cubicBezTo>
                  <a:pt x="167" y="684"/>
                  <a:pt x="170" y="688"/>
                  <a:pt x="175" y="688"/>
                </a:cubicBezTo>
                <a:cubicBezTo>
                  <a:pt x="178" y="688"/>
                  <a:pt x="180" y="686"/>
                  <a:pt x="182" y="684"/>
                </a:cubicBezTo>
                <a:cubicBezTo>
                  <a:pt x="273" y="749"/>
                  <a:pt x="273" y="749"/>
                  <a:pt x="273" y="749"/>
                </a:cubicBezTo>
                <a:cubicBezTo>
                  <a:pt x="272" y="749"/>
                  <a:pt x="272" y="750"/>
                  <a:pt x="272" y="750"/>
                </a:cubicBezTo>
                <a:lnTo>
                  <a:pt x="252" y="743"/>
                </a:lnTo>
                <a:close/>
                <a:moveTo>
                  <a:pt x="284" y="752"/>
                </a:moveTo>
                <a:cubicBezTo>
                  <a:pt x="284" y="752"/>
                  <a:pt x="284" y="752"/>
                  <a:pt x="284" y="752"/>
                </a:cubicBezTo>
                <a:cubicBezTo>
                  <a:pt x="284" y="748"/>
                  <a:pt x="281" y="746"/>
                  <a:pt x="278" y="746"/>
                </a:cubicBezTo>
                <a:cubicBezTo>
                  <a:pt x="276" y="746"/>
                  <a:pt x="274" y="747"/>
                  <a:pt x="273" y="748"/>
                </a:cubicBezTo>
                <a:cubicBezTo>
                  <a:pt x="233" y="719"/>
                  <a:pt x="233" y="719"/>
                  <a:pt x="233" y="719"/>
                </a:cubicBezTo>
                <a:cubicBezTo>
                  <a:pt x="182" y="684"/>
                  <a:pt x="182" y="684"/>
                  <a:pt x="182" y="684"/>
                </a:cubicBezTo>
                <a:cubicBezTo>
                  <a:pt x="183" y="683"/>
                  <a:pt x="183" y="681"/>
                  <a:pt x="184" y="680"/>
                </a:cubicBezTo>
                <a:cubicBezTo>
                  <a:pt x="192" y="681"/>
                  <a:pt x="192" y="681"/>
                  <a:pt x="192" y="681"/>
                </a:cubicBezTo>
                <a:cubicBezTo>
                  <a:pt x="262" y="688"/>
                  <a:pt x="262" y="688"/>
                  <a:pt x="262" y="688"/>
                </a:cubicBezTo>
                <a:cubicBezTo>
                  <a:pt x="262" y="688"/>
                  <a:pt x="262" y="688"/>
                  <a:pt x="262" y="689"/>
                </a:cubicBezTo>
                <a:cubicBezTo>
                  <a:pt x="262" y="694"/>
                  <a:pt x="266" y="697"/>
                  <a:pt x="271" y="697"/>
                </a:cubicBezTo>
                <a:cubicBezTo>
                  <a:pt x="273" y="697"/>
                  <a:pt x="275" y="697"/>
                  <a:pt x="276" y="695"/>
                </a:cubicBezTo>
                <a:cubicBezTo>
                  <a:pt x="325" y="754"/>
                  <a:pt x="325" y="754"/>
                  <a:pt x="325" y="754"/>
                </a:cubicBezTo>
                <a:cubicBezTo>
                  <a:pt x="325" y="755"/>
                  <a:pt x="324" y="756"/>
                  <a:pt x="324" y="757"/>
                </a:cubicBezTo>
                <a:lnTo>
                  <a:pt x="284" y="752"/>
                </a:lnTo>
                <a:close/>
                <a:moveTo>
                  <a:pt x="335" y="758"/>
                </a:moveTo>
                <a:cubicBezTo>
                  <a:pt x="335" y="755"/>
                  <a:pt x="332" y="752"/>
                  <a:pt x="329" y="752"/>
                </a:cubicBezTo>
                <a:cubicBezTo>
                  <a:pt x="328" y="752"/>
                  <a:pt x="327" y="753"/>
                  <a:pt x="326" y="753"/>
                </a:cubicBezTo>
                <a:cubicBezTo>
                  <a:pt x="297" y="719"/>
                  <a:pt x="297" y="719"/>
                  <a:pt x="297" y="719"/>
                </a:cubicBezTo>
                <a:cubicBezTo>
                  <a:pt x="277" y="695"/>
                  <a:pt x="277" y="695"/>
                  <a:pt x="277" y="695"/>
                </a:cubicBezTo>
                <a:cubicBezTo>
                  <a:pt x="278" y="693"/>
                  <a:pt x="279" y="691"/>
                  <a:pt x="279" y="689"/>
                </a:cubicBezTo>
                <a:cubicBezTo>
                  <a:pt x="376" y="692"/>
                  <a:pt x="376" y="692"/>
                  <a:pt x="376" y="692"/>
                </a:cubicBezTo>
                <a:cubicBezTo>
                  <a:pt x="376" y="696"/>
                  <a:pt x="380" y="700"/>
                  <a:pt x="384" y="700"/>
                </a:cubicBezTo>
                <a:cubicBezTo>
                  <a:pt x="384" y="756"/>
                  <a:pt x="384" y="756"/>
                  <a:pt x="384" y="756"/>
                </a:cubicBezTo>
                <a:cubicBezTo>
                  <a:pt x="382" y="756"/>
                  <a:pt x="379" y="758"/>
                  <a:pt x="379" y="760"/>
                </a:cubicBezTo>
                <a:lnTo>
                  <a:pt x="335" y="758"/>
                </a:lnTo>
                <a:close/>
                <a:moveTo>
                  <a:pt x="390" y="760"/>
                </a:moveTo>
                <a:cubicBezTo>
                  <a:pt x="390" y="758"/>
                  <a:pt x="388" y="756"/>
                  <a:pt x="385" y="756"/>
                </a:cubicBezTo>
                <a:cubicBezTo>
                  <a:pt x="385" y="700"/>
                  <a:pt x="385" y="700"/>
                  <a:pt x="385" y="700"/>
                </a:cubicBezTo>
                <a:cubicBezTo>
                  <a:pt x="389" y="699"/>
                  <a:pt x="392" y="696"/>
                  <a:pt x="393" y="692"/>
                </a:cubicBezTo>
                <a:cubicBezTo>
                  <a:pt x="490" y="689"/>
                  <a:pt x="490" y="689"/>
                  <a:pt x="490" y="689"/>
                </a:cubicBezTo>
                <a:cubicBezTo>
                  <a:pt x="491" y="691"/>
                  <a:pt x="492" y="693"/>
                  <a:pt x="493" y="694"/>
                </a:cubicBezTo>
                <a:cubicBezTo>
                  <a:pt x="444" y="752"/>
                  <a:pt x="444" y="752"/>
                  <a:pt x="444" y="752"/>
                </a:cubicBezTo>
                <a:cubicBezTo>
                  <a:pt x="443" y="752"/>
                  <a:pt x="442" y="751"/>
                  <a:pt x="441" y="751"/>
                </a:cubicBezTo>
                <a:cubicBezTo>
                  <a:pt x="437" y="751"/>
                  <a:pt x="435" y="754"/>
                  <a:pt x="435" y="757"/>
                </a:cubicBezTo>
                <a:cubicBezTo>
                  <a:pt x="435" y="757"/>
                  <a:pt x="435" y="758"/>
                  <a:pt x="435" y="758"/>
                </a:cubicBezTo>
                <a:lnTo>
                  <a:pt x="390" y="760"/>
                </a:lnTo>
                <a:close/>
                <a:moveTo>
                  <a:pt x="527" y="739"/>
                </a:moveTo>
                <a:cubicBezTo>
                  <a:pt x="526" y="737"/>
                  <a:pt x="525" y="736"/>
                  <a:pt x="523" y="736"/>
                </a:cubicBezTo>
                <a:cubicBezTo>
                  <a:pt x="520" y="736"/>
                  <a:pt x="517" y="739"/>
                  <a:pt x="517" y="742"/>
                </a:cubicBezTo>
                <a:cubicBezTo>
                  <a:pt x="517" y="743"/>
                  <a:pt x="517" y="743"/>
                  <a:pt x="517" y="743"/>
                </a:cubicBezTo>
                <a:cubicBezTo>
                  <a:pt x="497" y="750"/>
                  <a:pt x="497" y="750"/>
                  <a:pt x="497" y="750"/>
                </a:cubicBezTo>
                <a:cubicBezTo>
                  <a:pt x="497" y="750"/>
                  <a:pt x="497" y="749"/>
                  <a:pt x="496" y="749"/>
                </a:cubicBezTo>
                <a:cubicBezTo>
                  <a:pt x="587" y="684"/>
                  <a:pt x="587" y="684"/>
                  <a:pt x="587" y="684"/>
                </a:cubicBezTo>
                <a:cubicBezTo>
                  <a:pt x="589" y="686"/>
                  <a:pt x="591" y="688"/>
                  <a:pt x="594" y="688"/>
                </a:cubicBezTo>
                <a:cubicBezTo>
                  <a:pt x="599" y="688"/>
                  <a:pt x="603" y="684"/>
                  <a:pt x="603" y="679"/>
                </a:cubicBezTo>
                <a:cubicBezTo>
                  <a:pt x="603" y="678"/>
                  <a:pt x="603" y="678"/>
                  <a:pt x="602" y="677"/>
                </a:cubicBezTo>
                <a:cubicBezTo>
                  <a:pt x="637" y="667"/>
                  <a:pt x="637" y="667"/>
                  <a:pt x="637" y="667"/>
                </a:cubicBezTo>
                <a:cubicBezTo>
                  <a:pt x="637" y="668"/>
                  <a:pt x="637" y="668"/>
                  <a:pt x="637" y="668"/>
                </a:cubicBezTo>
                <a:lnTo>
                  <a:pt x="527" y="739"/>
                </a:lnTo>
                <a:close/>
                <a:moveTo>
                  <a:pt x="645" y="661"/>
                </a:moveTo>
                <a:cubicBezTo>
                  <a:pt x="645" y="660"/>
                  <a:pt x="644" y="660"/>
                  <a:pt x="643" y="660"/>
                </a:cubicBezTo>
                <a:cubicBezTo>
                  <a:pt x="639" y="660"/>
                  <a:pt x="637" y="663"/>
                  <a:pt x="637" y="666"/>
                </a:cubicBezTo>
                <a:cubicBezTo>
                  <a:pt x="637" y="666"/>
                  <a:pt x="637" y="666"/>
                  <a:pt x="637" y="667"/>
                </a:cubicBezTo>
                <a:cubicBezTo>
                  <a:pt x="626" y="670"/>
                  <a:pt x="626" y="670"/>
                  <a:pt x="626" y="670"/>
                </a:cubicBezTo>
                <a:cubicBezTo>
                  <a:pt x="602" y="676"/>
                  <a:pt x="602" y="676"/>
                  <a:pt x="602" y="676"/>
                </a:cubicBezTo>
                <a:cubicBezTo>
                  <a:pt x="601" y="674"/>
                  <a:pt x="600" y="673"/>
                  <a:pt x="598" y="672"/>
                </a:cubicBezTo>
                <a:cubicBezTo>
                  <a:pt x="615" y="642"/>
                  <a:pt x="615" y="642"/>
                  <a:pt x="615" y="642"/>
                </a:cubicBezTo>
                <a:cubicBezTo>
                  <a:pt x="664" y="557"/>
                  <a:pt x="664" y="557"/>
                  <a:pt x="664" y="557"/>
                </a:cubicBezTo>
                <a:cubicBezTo>
                  <a:pt x="665" y="557"/>
                  <a:pt x="666" y="558"/>
                  <a:pt x="668" y="558"/>
                </a:cubicBezTo>
                <a:cubicBezTo>
                  <a:pt x="672" y="558"/>
                  <a:pt x="676" y="554"/>
                  <a:pt x="676" y="549"/>
                </a:cubicBezTo>
                <a:cubicBezTo>
                  <a:pt x="676" y="549"/>
                  <a:pt x="676" y="549"/>
                  <a:pt x="676" y="548"/>
                </a:cubicBezTo>
                <a:cubicBezTo>
                  <a:pt x="723" y="541"/>
                  <a:pt x="723" y="541"/>
                  <a:pt x="723" y="541"/>
                </a:cubicBezTo>
                <a:cubicBezTo>
                  <a:pt x="723" y="542"/>
                  <a:pt x="724" y="544"/>
                  <a:pt x="726" y="545"/>
                </a:cubicBezTo>
                <a:lnTo>
                  <a:pt x="645" y="661"/>
                </a:lnTo>
                <a:close/>
                <a:moveTo>
                  <a:pt x="730" y="534"/>
                </a:moveTo>
                <a:cubicBezTo>
                  <a:pt x="730" y="534"/>
                  <a:pt x="729" y="534"/>
                  <a:pt x="729" y="534"/>
                </a:cubicBezTo>
                <a:cubicBezTo>
                  <a:pt x="726" y="534"/>
                  <a:pt x="723" y="537"/>
                  <a:pt x="723" y="540"/>
                </a:cubicBezTo>
                <a:cubicBezTo>
                  <a:pt x="723" y="540"/>
                  <a:pt x="723" y="540"/>
                  <a:pt x="723" y="540"/>
                </a:cubicBezTo>
                <a:cubicBezTo>
                  <a:pt x="676" y="548"/>
                  <a:pt x="676" y="548"/>
                  <a:pt x="676" y="548"/>
                </a:cubicBezTo>
                <a:cubicBezTo>
                  <a:pt x="676" y="544"/>
                  <a:pt x="673" y="542"/>
                  <a:pt x="670" y="541"/>
                </a:cubicBezTo>
                <a:cubicBezTo>
                  <a:pt x="681" y="472"/>
                  <a:pt x="681" y="472"/>
                  <a:pt x="681" y="472"/>
                </a:cubicBezTo>
                <a:cubicBezTo>
                  <a:pt x="694" y="393"/>
                  <a:pt x="694" y="393"/>
                  <a:pt x="694" y="393"/>
                </a:cubicBezTo>
                <a:cubicBezTo>
                  <a:pt x="694" y="393"/>
                  <a:pt x="694" y="393"/>
                  <a:pt x="695" y="393"/>
                </a:cubicBezTo>
                <a:cubicBezTo>
                  <a:pt x="699" y="393"/>
                  <a:pt x="703" y="389"/>
                  <a:pt x="703" y="384"/>
                </a:cubicBezTo>
                <a:cubicBezTo>
                  <a:pt x="757" y="384"/>
                  <a:pt x="757" y="384"/>
                  <a:pt x="757" y="384"/>
                </a:cubicBezTo>
                <a:cubicBezTo>
                  <a:pt x="757" y="387"/>
                  <a:pt x="759" y="389"/>
                  <a:pt x="761" y="390"/>
                </a:cubicBezTo>
                <a:lnTo>
                  <a:pt x="730" y="534"/>
                </a:lnTo>
                <a:close/>
              </a:path>
            </a:pathLst>
          </a:custGeom>
          <a:gradFill>
            <a:gsLst>
              <a:gs pos="100000">
                <a:srgbClr val="153B6A"/>
              </a:gs>
              <a:gs pos="0">
                <a:srgbClr val="FFFFFF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61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3" dur="3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2542257" y="1948105"/>
            <a:ext cx="3457811" cy="3167043"/>
            <a:chOff x="2314575" y="2067552"/>
            <a:chExt cx="2095501" cy="1466851"/>
          </a:xfrm>
        </p:grpSpPr>
        <p:sp>
          <p:nvSpPr>
            <p:cNvPr id="76" name="任意多边形 75"/>
            <p:cNvSpPr/>
            <p:nvPr/>
          </p:nvSpPr>
          <p:spPr>
            <a:xfrm>
              <a:off x="2314575" y="2067552"/>
              <a:ext cx="1804988" cy="1466850"/>
            </a:xfrm>
            <a:custGeom>
              <a:avLst/>
              <a:gdLst>
                <a:gd name="connsiteX0" fmla="*/ 0 w 1804988"/>
                <a:gd name="connsiteY0" fmla="*/ 1466850 h 1466850"/>
                <a:gd name="connsiteX1" fmla="*/ 409575 w 1804988"/>
                <a:gd name="connsiteY1" fmla="*/ 747712 h 1466850"/>
                <a:gd name="connsiteX2" fmla="*/ 690563 w 1804988"/>
                <a:gd name="connsiteY2" fmla="*/ 1166812 h 1466850"/>
                <a:gd name="connsiteX3" fmla="*/ 1233488 w 1804988"/>
                <a:gd name="connsiteY3" fmla="*/ 0 h 1466850"/>
                <a:gd name="connsiteX4" fmla="*/ 1804988 w 1804988"/>
                <a:gd name="connsiteY4" fmla="*/ 1466850 h 1466850"/>
                <a:gd name="connsiteX5" fmla="*/ 0 w 1804988"/>
                <a:gd name="connsiteY5" fmla="*/ 1466850 h 146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04988" h="1466850">
                  <a:moveTo>
                    <a:pt x="0" y="1466850"/>
                  </a:moveTo>
                  <a:lnTo>
                    <a:pt x="409575" y="747712"/>
                  </a:lnTo>
                  <a:lnTo>
                    <a:pt x="690563" y="1166812"/>
                  </a:lnTo>
                  <a:lnTo>
                    <a:pt x="1233488" y="0"/>
                  </a:lnTo>
                  <a:lnTo>
                    <a:pt x="1804988" y="1466850"/>
                  </a:lnTo>
                  <a:lnTo>
                    <a:pt x="0" y="1466850"/>
                  </a:lnTo>
                  <a:close/>
                </a:path>
              </a:pathLst>
            </a:custGeom>
            <a:solidFill>
              <a:srgbClr val="025D79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/>
          </p:nvSpPr>
          <p:spPr>
            <a:xfrm>
              <a:off x="3548063" y="2067553"/>
              <a:ext cx="862013" cy="1466850"/>
            </a:xfrm>
            <a:custGeom>
              <a:avLst/>
              <a:gdLst>
                <a:gd name="connsiteX0" fmla="*/ 0 w 862013"/>
                <a:gd name="connsiteY0" fmla="*/ 0 h 1466850"/>
                <a:gd name="connsiteX1" fmla="*/ 862013 w 862013"/>
                <a:gd name="connsiteY1" fmla="*/ 1466850 h 1466850"/>
                <a:gd name="connsiteX2" fmla="*/ 571500 w 862013"/>
                <a:gd name="connsiteY2" fmla="*/ 1466850 h 1466850"/>
                <a:gd name="connsiteX3" fmla="*/ 0 w 862013"/>
                <a:gd name="connsiteY3" fmla="*/ 0 h 146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013" h="1466850">
                  <a:moveTo>
                    <a:pt x="0" y="0"/>
                  </a:moveTo>
                  <a:lnTo>
                    <a:pt x="862013" y="1466850"/>
                  </a:lnTo>
                  <a:lnTo>
                    <a:pt x="571500" y="14668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ECFB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373324" y="3756666"/>
            <a:ext cx="3499722" cy="1367406"/>
            <a:chOff x="3424238" y="2709863"/>
            <a:chExt cx="2120900" cy="828675"/>
          </a:xfrm>
        </p:grpSpPr>
        <p:sp>
          <p:nvSpPr>
            <p:cNvPr id="74" name="任意多边形 73"/>
            <p:cNvSpPr/>
            <p:nvPr/>
          </p:nvSpPr>
          <p:spPr>
            <a:xfrm>
              <a:off x="3424238" y="2714625"/>
              <a:ext cx="1790700" cy="823913"/>
            </a:xfrm>
            <a:custGeom>
              <a:avLst/>
              <a:gdLst>
                <a:gd name="connsiteX0" fmla="*/ 0 w 1790700"/>
                <a:gd name="connsiteY0" fmla="*/ 819150 h 823913"/>
                <a:gd name="connsiteX1" fmla="*/ 385762 w 1790700"/>
                <a:gd name="connsiteY1" fmla="*/ 438150 h 823913"/>
                <a:gd name="connsiteX2" fmla="*/ 685800 w 1790700"/>
                <a:gd name="connsiteY2" fmla="*/ 647700 h 823913"/>
                <a:gd name="connsiteX3" fmla="*/ 1219200 w 1790700"/>
                <a:gd name="connsiteY3" fmla="*/ 0 h 823913"/>
                <a:gd name="connsiteX4" fmla="*/ 1790700 w 1790700"/>
                <a:gd name="connsiteY4" fmla="*/ 823913 h 823913"/>
                <a:gd name="connsiteX5" fmla="*/ 0 w 1790700"/>
                <a:gd name="connsiteY5" fmla="*/ 819150 h 82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0700" h="823913">
                  <a:moveTo>
                    <a:pt x="0" y="819150"/>
                  </a:moveTo>
                  <a:lnTo>
                    <a:pt x="385762" y="438150"/>
                  </a:lnTo>
                  <a:lnTo>
                    <a:pt x="685800" y="647700"/>
                  </a:lnTo>
                  <a:lnTo>
                    <a:pt x="1219200" y="0"/>
                  </a:lnTo>
                  <a:lnTo>
                    <a:pt x="1790700" y="823913"/>
                  </a:lnTo>
                  <a:lnTo>
                    <a:pt x="0" y="819150"/>
                  </a:lnTo>
                  <a:close/>
                </a:path>
              </a:pathLst>
            </a:custGeom>
            <a:solidFill>
              <a:srgbClr val="6AA3BC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4635500" y="2709863"/>
              <a:ext cx="909638" cy="828675"/>
            </a:xfrm>
            <a:custGeom>
              <a:avLst/>
              <a:gdLst>
                <a:gd name="connsiteX0" fmla="*/ 0 w 909638"/>
                <a:gd name="connsiteY0" fmla="*/ 0 h 828675"/>
                <a:gd name="connsiteX1" fmla="*/ 581025 w 909638"/>
                <a:gd name="connsiteY1" fmla="*/ 828675 h 828675"/>
                <a:gd name="connsiteX2" fmla="*/ 909638 w 909638"/>
                <a:gd name="connsiteY2" fmla="*/ 828675 h 828675"/>
                <a:gd name="connsiteX3" fmla="*/ 0 w 909638"/>
                <a:gd name="connsiteY3" fmla="*/ 0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638" h="828675">
                  <a:moveTo>
                    <a:pt x="0" y="0"/>
                  </a:moveTo>
                  <a:lnTo>
                    <a:pt x="581025" y="828675"/>
                  </a:lnTo>
                  <a:lnTo>
                    <a:pt x="909638" y="828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074459" y="3421844"/>
            <a:ext cx="3509767" cy="1711156"/>
            <a:chOff x="5140553" y="2718924"/>
            <a:chExt cx="2126987" cy="823913"/>
          </a:xfrm>
        </p:grpSpPr>
        <p:sp>
          <p:nvSpPr>
            <p:cNvPr id="72" name="任意多边形 71"/>
            <p:cNvSpPr/>
            <p:nvPr/>
          </p:nvSpPr>
          <p:spPr>
            <a:xfrm>
              <a:off x="5140553" y="2718924"/>
              <a:ext cx="1790700" cy="823913"/>
            </a:xfrm>
            <a:custGeom>
              <a:avLst/>
              <a:gdLst>
                <a:gd name="connsiteX0" fmla="*/ 0 w 1790700"/>
                <a:gd name="connsiteY0" fmla="*/ 819150 h 823913"/>
                <a:gd name="connsiteX1" fmla="*/ 385762 w 1790700"/>
                <a:gd name="connsiteY1" fmla="*/ 438150 h 823913"/>
                <a:gd name="connsiteX2" fmla="*/ 685800 w 1790700"/>
                <a:gd name="connsiteY2" fmla="*/ 647700 h 823913"/>
                <a:gd name="connsiteX3" fmla="*/ 1219200 w 1790700"/>
                <a:gd name="connsiteY3" fmla="*/ 0 h 823913"/>
                <a:gd name="connsiteX4" fmla="*/ 1790700 w 1790700"/>
                <a:gd name="connsiteY4" fmla="*/ 823913 h 823913"/>
                <a:gd name="connsiteX5" fmla="*/ 0 w 1790700"/>
                <a:gd name="connsiteY5" fmla="*/ 819150 h 82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0700" h="823913">
                  <a:moveTo>
                    <a:pt x="0" y="819150"/>
                  </a:moveTo>
                  <a:lnTo>
                    <a:pt x="385762" y="438150"/>
                  </a:lnTo>
                  <a:lnTo>
                    <a:pt x="685800" y="647700"/>
                  </a:lnTo>
                  <a:lnTo>
                    <a:pt x="1219200" y="0"/>
                  </a:lnTo>
                  <a:lnTo>
                    <a:pt x="1790700" y="823913"/>
                  </a:lnTo>
                  <a:lnTo>
                    <a:pt x="0" y="819150"/>
                  </a:lnTo>
                  <a:close/>
                </a:path>
              </a:pathLst>
            </a:custGeom>
            <a:solidFill>
              <a:srgbClr val="02C7EA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6357902" y="2719536"/>
              <a:ext cx="909638" cy="823301"/>
            </a:xfrm>
            <a:custGeom>
              <a:avLst/>
              <a:gdLst>
                <a:gd name="connsiteX0" fmla="*/ 0 w 909638"/>
                <a:gd name="connsiteY0" fmla="*/ 0 h 828675"/>
                <a:gd name="connsiteX1" fmla="*/ 581025 w 909638"/>
                <a:gd name="connsiteY1" fmla="*/ 828675 h 828675"/>
                <a:gd name="connsiteX2" fmla="*/ 909638 w 909638"/>
                <a:gd name="connsiteY2" fmla="*/ 828675 h 828675"/>
                <a:gd name="connsiteX3" fmla="*/ 0 w 909638"/>
                <a:gd name="connsiteY3" fmla="*/ 0 h 828675"/>
                <a:gd name="connsiteX0" fmla="*/ 0 w 909638"/>
                <a:gd name="connsiteY0" fmla="*/ 0 h 828675"/>
                <a:gd name="connsiteX1" fmla="*/ 570879 w 909638"/>
                <a:gd name="connsiteY1" fmla="*/ 827052 h 828675"/>
                <a:gd name="connsiteX2" fmla="*/ 909638 w 909638"/>
                <a:gd name="connsiteY2" fmla="*/ 828675 h 828675"/>
                <a:gd name="connsiteX3" fmla="*/ 0 w 909638"/>
                <a:gd name="connsiteY3" fmla="*/ 0 h 828675"/>
                <a:gd name="connsiteX0" fmla="*/ 0 w 909638"/>
                <a:gd name="connsiteY0" fmla="*/ 0 h 828675"/>
                <a:gd name="connsiteX1" fmla="*/ 568849 w 909638"/>
                <a:gd name="connsiteY1" fmla="*/ 827052 h 828675"/>
                <a:gd name="connsiteX2" fmla="*/ 909638 w 909638"/>
                <a:gd name="connsiteY2" fmla="*/ 828675 h 828675"/>
                <a:gd name="connsiteX3" fmla="*/ 0 w 909638"/>
                <a:gd name="connsiteY3" fmla="*/ 0 h 828675"/>
                <a:gd name="connsiteX0" fmla="*/ 0 w 909638"/>
                <a:gd name="connsiteY0" fmla="*/ 0 h 828675"/>
                <a:gd name="connsiteX1" fmla="*/ 568849 w 909638"/>
                <a:gd name="connsiteY1" fmla="*/ 828675 h 828675"/>
                <a:gd name="connsiteX2" fmla="*/ 909638 w 909638"/>
                <a:gd name="connsiteY2" fmla="*/ 828675 h 828675"/>
                <a:gd name="connsiteX3" fmla="*/ 0 w 909638"/>
                <a:gd name="connsiteY3" fmla="*/ 0 h 828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9638" h="828675">
                  <a:moveTo>
                    <a:pt x="0" y="0"/>
                  </a:moveTo>
                  <a:lnTo>
                    <a:pt x="568849" y="828675"/>
                  </a:lnTo>
                  <a:lnTo>
                    <a:pt x="909638" y="8286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1ECFB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79807" y="1790625"/>
            <a:ext cx="552426" cy="3436153"/>
            <a:chOff x="1336574" y="1273403"/>
            <a:chExt cx="392858" cy="2443621"/>
          </a:xfrm>
        </p:grpSpPr>
        <p:grpSp>
          <p:nvGrpSpPr>
            <p:cNvPr id="45" name="组合 44"/>
            <p:cNvGrpSpPr/>
            <p:nvPr/>
          </p:nvGrpSpPr>
          <p:grpSpPr>
            <a:xfrm>
              <a:off x="1673545" y="1391743"/>
              <a:ext cx="55887" cy="2246653"/>
              <a:chOff x="2147888" y="2152650"/>
              <a:chExt cx="100012" cy="1914526"/>
            </a:xfrm>
          </p:grpSpPr>
          <p:sp>
            <p:nvSpPr>
              <p:cNvPr id="65" name="任意多边形 64"/>
              <p:cNvSpPr/>
              <p:nvPr/>
            </p:nvSpPr>
            <p:spPr>
              <a:xfrm>
                <a:off x="2247900" y="2152650"/>
                <a:ext cx="0" cy="1914526"/>
              </a:xfrm>
              <a:custGeom>
                <a:avLst/>
                <a:gdLst>
                  <a:gd name="connsiteX0" fmla="*/ 0 w 0"/>
                  <a:gd name="connsiteY0" fmla="*/ 0 h 1914525"/>
                  <a:gd name="connsiteX1" fmla="*/ 0 w 0"/>
                  <a:gd name="connsiteY1" fmla="*/ 1914525 h 1914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1914525">
                    <a:moveTo>
                      <a:pt x="0" y="0"/>
                    </a:moveTo>
                    <a:lnTo>
                      <a:pt x="0" y="1914525"/>
                    </a:lnTo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任意多边形 65"/>
              <p:cNvSpPr/>
              <p:nvPr/>
            </p:nvSpPr>
            <p:spPr>
              <a:xfrm>
                <a:off x="2147888" y="2159794"/>
                <a:ext cx="100012" cy="0"/>
              </a:xfrm>
              <a:custGeom>
                <a:avLst/>
                <a:gdLst>
                  <a:gd name="connsiteX0" fmla="*/ 100012 w 100012"/>
                  <a:gd name="connsiteY0" fmla="*/ 0 h 0"/>
                  <a:gd name="connsiteX1" fmla="*/ 0 w 100012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12">
                    <a:moveTo>
                      <a:pt x="100012" y="0"/>
                    </a:move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任意多边形 66"/>
              <p:cNvSpPr/>
              <p:nvPr/>
            </p:nvSpPr>
            <p:spPr>
              <a:xfrm>
                <a:off x="2147888" y="2540432"/>
                <a:ext cx="100012" cy="0"/>
              </a:xfrm>
              <a:custGeom>
                <a:avLst/>
                <a:gdLst>
                  <a:gd name="connsiteX0" fmla="*/ 100012 w 100012"/>
                  <a:gd name="connsiteY0" fmla="*/ 0 h 0"/>
                  <a:gd name="connsiteX1" fmla="*/ 0 w 100012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12">
                    <a:moveTo>
                      <a:pt x="100012" y="0"/>
                    </a:move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任意多边形 67"/>
              <p:cNvSpPr/>
              <p:nvPr/>
            </p:nvSpPr>
            <p:spPr>
              <a:xfrm>
                <a:off x="2147888" y="2921070"/>
                <a:ext cx="100012" cy="0"/>
              </a:xfrm>
              <a:custGeom>
                <a:avLst/>
                <a:gdLst>
                  <a:gd name="connsiteX0" fmla="*/ 100012 w 100012"/>
                  <a:gd name="connsiteY0" fmla="*/ 0 h 0"/>
                  <a:gd name="connsiteX1" fmla="*/ 0 w 100012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12">
                    <a:moveTo>
                      <a:pt x="100012" y="0"/>
                    </a:move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9" name="任意多边形 68"/>
              <p:cNvSpPr/>
              <p:nvPr/>
            </p:nvSpPr>
            <p:spPr>
              <a:xfrm>
                <a:off x="2147888" y="3301708"/>
                <a:ext cx="100012" cy="0"/>
              </a:xfrm>
              <a:custGeom>
                <a:avLst/>
                <a:gdLst>
                  <a:gd name="connsiteX0" fmla="*/ 100012 w 100012"/>
                  <a:gd name="connsiteY0" fmla="*/ 0 h 0"/>
                  <a:gd name="connsiteX1" fmla="*/ 0 w 100012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12">
                    <a:moveTo>
                      <a:pt x="100012" y="0"/>
                    </a:move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任意多边形 69"/>
              <p:cNvSpPr/>
              <p:nvPr/>
            </p:nvSpPr>
            <p:spPr>
              <a:xfrm>
                <a:off x="2147888" y="3682346"/>
                <a:ext cx="100012" cy="0"/>
              </a:xfrm>
              <a:custGeom>
                <a:avLst/>
                <a:gdLst>
                  <a:gd name="connsiteX0" fmla="*/ 100012 w 100012"/>
                  <a:gd name="connsiteY0" fmla="*/ 0 h 0"/>
                  <a:gd name="connsiteX1" fmla="*/ 0 w 100012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12">
                    <a:moveTo>
                      <a:pt x="100012" y="0"/>
                    </a:move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任意多边形 70"/>
              <p:cNvSpPr/>
              <p:nvPr/>
            </p:nvSpPr>
            <p:spPr>
              <a:xfrm>
                <a:off x="2147888" y="4062983"/>
                <a:ext cx="100012" cy="0"/>
              </a:xfrm>
              <a:custGeom>
                <a:avLst/>
                <a:gdLst>
                  <a:gd name="connsiteX0" fmla="*/ 100012 w 100012"/>
                  <a:gd name="connsiteY0" fmla="*/ 0 h 0"/>
                  <a:gd name="connsiteX1" fmla="*/ 0 w 100012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0012">
                    <a:moveTo>
                      <a:pt x="100012" y="0"/>
                    </a:moveTo>
                    <a:lnTo>
                      <a:pt x="0" y="0"/>
                    </a:lnTo>
                  </a:path>
                </a:pathLst>
              </a:custGeom>
              <a:noFill/>
              <a:ln w="3175">
                <a:solidFill>
                  <a:srgbClr val="A4E2FE">
                    <a:alpha val="30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1336574" y="3482052"/>
              <a:ext cx="209984" cy="2349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54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</a:t>
              </a:r>
              <a:endParaRPr lang="zh-CN" altLang="en-US" sz="1547" dirty="0">
                <a:solidFill>
                  <a:schemeClr val="bg1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1336574" y="3052841"/>
              <a:ext cx="209984" cy="2349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54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1</a:t>
              </a:r>
              <a:endParaRPr lang="zh-CN" altLang="en-US" sz="1547" dirty="0">
                <a:solidFill>
                  <a:schemeClr val="bg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336574" y="2587862"/>
              <a:ext cx="209984" cy="2349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54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2</a:t>
              </a:r>
              <a:endParaRPr lang="zh-CN" altLang="en-US" sz="1547" dirty="0">
                <a:solidFill>
                  <a:schemeClr val="bg1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336574" y="2149709"/>
              <a:ext cx="209984" cy="2349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54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</a:t>
              </a:r>
              <a:endParaRPr lang="zh-CN" altLang="en-US" sz="1547" dirty="0">
                <a:solidFill>
                  <a:schemeClr val="bg1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336574" y="1693672"/>
              <a:ext cx="209984" cy="2349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54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</a:t>
              </a:r>
              <a:endParaRPr lang="zh-CN" altLang="en-US" sz="1547" dirty="0">
                <a:solidFill>
                  <a:schemeClr val="bg1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1336574" y="1273403"/>
              <a:ext cx="209984" cy="2349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54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</a:t>
              </a:r>
              <a:endParaRPr lang="zh-CN" altLang="en-US" sz="1547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9061734" y="2365683"/>
            <a:ext cx="1768830" cy="800891"/>
            <a:chOff x="6233755" y="2514601"/>
            <a:chExt cx="1071946" cy="485356"/>
          </a:xfrm>
        </p:grpSpPr>
        <p:sp>
          <p:nvSpPr>
            <p:cNvPr id="63" name="Freeform 5"/>
            <p:cNvSpPr>
              <a:spLocks/>
            </p:cNvSpPr>
            <p:nvPr/>
          </p:nvSpPr>
          <p:spPr bwMode="auto">
            <a:xfrm flipH="1">
              <a:off x="6233755" y="2514601"/>
              <a:ext cx="1071946" cy="485356"/>
            </a:xfrm>
            <a:custGeom>
              <a:avLst/>
              <a:gdLst>
                <a:gd name="T0" fmla="*/ 42 w 324"/>
                <a:gd name="T1" fmla="*/ 0 h 145"/>
                <a:gd name="T2" fmla="*/ 275 w 324"/>
                <a:gd name="T3" fmla="*/ 0 h 145"/>
                <a:gd name="T4" fmla="*/ 324 w 324"/>
                <a:gd name="T5" fmla="*/ 49 h 145"/>
                <a:gd name="T6" fmla="*/ 324 w 324"/>
                <a:gd name="T7" fmla="*/ 145 h 145"/>
                <a:gd name="T8" fmla="*/ 284 w 324"/>
                <a:gd name="T9" fmla="*/ 92 h 145"/>
                <a:gd name="T10" fmla="*/ 40 w 324"/>
                <a:gd name="T11" fmla="*/ 92 h 145"/>
                <a:gd name="T12" fmla="*/ 0 w 324"/>
                <a:gd name="T13" fmla="*/ 45 h 145"/>
                <a:gd name="T14" fmla="*/ 42 w 324"/>
                <a:gd name="T15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145">
                  <a:moveTo>
                    <a:pt x="42" y="0"/>
                  </a:moveTo>
                  <a:cubicBezTo>
                    <a:pt x="275" y="0"/>
                    <a:pt x="275" y="0"/>
                    <a:pt x="275" y="0"/>
                  </a:cubicBezTo>
                  <a:cubicBezTo>
                    <a:pt x="275" y="0"/>
                    <a:pt x="324" y="1"/>
                    <a:pt x="324" y="49"/>
                  </a:cubicBezTo>
                  <a:cubicBezTo>
                    <a:pt x="324" y="97"/>
                    <a:pt x="324" y="145"/>
                    <a:pt x="324" y="145"/>
                  </a:cubicBezTo>
                  <a:cubicBezTo>
                    <a:pt x="324" y="145"/>
                    <a:pt x="314" y="92"/>
                    <a:pt x="284" y="92"/>
                  </a:cubicBezTo>
                  <a:cubicBezTo>
                    <a:pt x="255" y="92"/>
                    <a:pt x="40" y="92"/>
                    <a:pt x="40" y="92"/>
                  </a:cubicBezTo>
                  <a:cubicBezTo>
                    <a:pt x="40" y="92"/>
                    <a:pt x="0" y="91"/>
                    <a:pt x="0" y="45"/>
                  </a:cubicBezTo>
                  <a:cubicBezTo>
                    <a:pt x="0" y="7"/>
                    <a:pt x="42" y="0"/>
                    <a:pt x="42" y="0"/>
                  </a:cubicBez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4" name="文本框 69"/>
            <p:cNvSpPr txBox="1">
              <a:spLocks noChangeArrowheads="1"/>
            </p:cNvSpPr>
            <p:nvPr/>
          </p:nvSpPr>
          <p:spPr bwMode="auto">
            <a:xfrm>
              <a:off x="6332578" y="2578261"/>
              <a:ext cx="954047" cy="149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105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1477" dirty="0"/>
                <a:t>ADD A TITLE </a:t>
              </a:r>
              <a:endParaRPr lang="zh-CN" altLang="en-US" sz="1477" dirty="0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389789" y="2868638"/>
            <a:ext cx="1768830" cy="800891"/>
            <a:chOff x="6233755" y="2514601"/>
            <a:chExt cx="1071946" cy="485356"/>
          </a:xfrm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 flipH="1">
              <a:off x="6233755" y="2514601"/>
              <a:ext cx="1071946" cy="485356"/>
            </a:xfrm>
            <a:custGeom>
              <a:avLst/>
              <a:gdLst>
                <a:gd name="T0" fmla="*/ 42 w 324"/>
                <a:gd name="T1" fmla="*/ 0 h 145"/>
                <a:gd name="T2" fmla="*/ 275 w 324"/>
                <a:gd name="T3" fmla="*/ 0 h 145"/>
                <a:gd name="T4" fmla="*/ 324 w 324"/>
                <a:gd name="T5" fmla="*/ 49 h 145"/>
                <a:gd name="T6" fmla="*/ 324 w 324"/>
                <a:gd name="T7" fmla="*/ 145 h 145"/>
                <a:gd name="T8" fmla="*/ 284 w 324"/>
                <a:gd name="T9" fmla="*/ 92 h 145"/>
                <a:gd name="T10" fmla="*/ 40 w 324"/>
                <a:gd name="T11" fmla="*/ 92 h 145"/>
                <a:gd name="T12" fmla="*/ 0 w 324"/>
                <a:gd name="T13" fmla="*/ 45 h 145"/>
                <a:gd name="T14" fmla="*/ 42 w 324"/>
                <a:gd name="T15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145">
                  <a:moveTo>
                    <a:pt x="42" y="0"/>
                  </a:moveTo>
                  <a:cubicBezTo>
                    <a:pt x="275" y="0"/>
                    <a:pt x="275" y="0"/>
                    <a:pt x="275" y="0"/>
                  </a:cubicBezTo>
                  <a:cubicBezTo>
                    <a:pt x="275" y="0"/>
                    <a:pt x="324" y="1"/>
                    <a:pt x="324" y="49"/>
                  </a:cubicBezTo>
                  <a:cubicBezTo>
                    <a:pt x="324" y="97"/>
                    <a:pt x="324" y="145"/>
                    <a:pt x="324" y="145"/>
                  </a:cubicBezTo>
                  <a:cubicBezTo>
                    <a:pt x="324" y="145"/>
                    <a:pt x="314" y="92"/>
                    <a:pt x="284" y="92"/>
                  </a:cubicBezTo>
                  <a:cubicBezTo>
                    <a:pt x="255" y="92"/>
                    <a:pt x="40" y="92"/>
                    <a:pt x="40" y="92"/>
                  </a:cubicBezTo>
                  <a:cubicBezTo>
                    <a:pt x="40" y="92"/>
                    <a:pt x="0" y="91"/>
                    <a:pt x="0" y="45"/>
                  </a:cubicBezTo>
                  <a:cubicBezTo>
                    <a:pt x="0" y="7"/>
                    <a:pt x="42" y="0"/>
                    <a:pt x="42" y="0"/>
                  </a:cubicBez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2" name="文本框 69"/>
            <p:cNvSpPr txBox="1">
              <a:spLocks noChangeArrowheads="1"/>
            </p:cNvSpPr>
            <p:nvPr/>
          </p:nvSpPr>
          <p:spPr bwMode="auto">
            <a:xfrm>
              <a:off x="6332578" y="2578260"/>
              <a:ext cx="954047" cy="149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1200"/>
                </a:lnSpc>
                <a:defRPr sz="105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 sz="1477" dirty="0"/>
                <a:t>ADD A TITLE </a:t>
              </a:r>
              <a:endParaRPr lang="zh-CN" altLang="en-US" sz="1477" dirty="0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1313996" y="5605311"/>
            <a:ext cx="3127740" cy="874616"/>
            <a:chOff x="1121522" y="3624266"/>
            <a:chExt cx="2224293" cy="621983"/>
          </a:xfrm>
        </p:grpSpPr>
        <p:sp>
          <p:nvSpPr>
            <p:cNvPr id="91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147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47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1121522" y="3824914"/>
              <a:ext cx="2224293" cy="421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5117834" y="5605311"/>
            <a:ext cx="3127740" cy="874616"/>
            <a:chOff x="1121522" y="3624266"/>
            <a:chExt cx="2224293" cy="621983"/>
          </a:xfrm>
        </p:grpSpPr>
        <p:sp>
          <p:nvSpPr>
            <p:cNvPr id="94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147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47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1121522" y="3824914"/>
              <a:ext cx="2224293" cy="421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8873455" y="5605311"/>
            <a:ext cx="3127740" cy="874616"/>
            <a:chOff x="1121522" y="3624266"/>
            <a:chExt cx="2224293" cy="621983"/>
          </a:xfrm>
        </p:grpSpPr>
        <p:sp>
          <p:nvSpPr>
            <p:cNvPr id="97" name="文本框 69"/>
            <p:cNvSpPr txBox="1">
              <a:spLocks noChangeArrowheads="1"/>
            </p:cNvSpPr>
            <p:nvPr/>
          </p:nvSpPr>
          <p:spPr bwMode="auto">
            <a:xfrm>
              <a:off x="1124698" y="3624266"/>
              <a:ext cx="1709461" cy="22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ts val="1687"/>
                </a:lnSpc>
              </a:pPr>
              <a:r>
                <a:rPr lang="en-US" altLang="zh-CN" sz="147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47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1121522" y="3824914"/>
              <a:ext cx="2224293" cy="421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ts val="1266"/>
                </a:lnSpc>
              </a:pPr>
              <a:r>
                <a:rPr lang="en-US" altLang="zh-CN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this is a sample text. insert your desired text here. Again. this is a dummy text. enter your own text here. this is a sample text.</a:t>
              </a:r>
              <a:endParaRPr lang="zh-CN" altLang="en-US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99" name="矩形 98"/>
          <p:cNvSpPr/>
          <p:nvPr/>
        </p:nvSpPr>
        <p:spPr>
          <a:xfrm>
            <a:off x="1469458" y="5487444"/>
            <a:ext cx="844941" cy="6428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5284011" y="5487444"/>
            <a:ext cx="844941" cy="6428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8996771" y="5487444"/>
            <a:ext cx="844941" cy="64289"/>
          </a:xfrm>
          <a:prstGeom prst="rect">
            <a:avLst/>
          </a:prstGeom>
          <a:solidFill>
            <a:srgbClr val="025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30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1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1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1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7" presetClass="entr" presetSubtype="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7" presetClass="entr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 p14:presetBounceEnd="49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29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0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 p14:presetBounceEnd="49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3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4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 p14:presetBounceEnd="49000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9000">
                                          <p:cBhvr additive="base">
                                            <p:cTn id="3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9000">
                                          <p:cBhvr additive="base">
                                            <p:cTn id="38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2" presetClass="entr" presetSubtype="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9" grpId="0" animBg="1"/>
          <p:bldP spid="100" grpId="0" animBg="1"/>
          <p:bldP spid="10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1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" dur="1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1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47" presetClass="entr" presetSubtype="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47" presetClass="entr" presetSubtype="0" fill="hold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8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8" fill="hold" grpId="0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42" presetClass="entr" presetSubtype="0" fill="hold" nodeType="withEffect">
                                      <p:stCondLst>
                                        <p:cond delay="4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42" presetClass="entr" presetSubtype="0" fill="hold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42" presetClass="entr" presetSubtype="0" fill="hold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9" grpId="0" animBg="1"/>
          <p:bldP spid="100" grpId="0" animBg="1"/>
          <p:bldP spid="101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17"/>
          <p:cNvSpPr>
            <a:spLocks noEditPoints="1"/>
          </p:cNvSpPr>
          <p:nvPr/>
        </p:nvSpPr>
        <p:spPr bwMode="auto">
          <a:xfrm>
            <a:off x="556545" y="710001"/>
            <a:ext cx="5827971" cy="5821581"/>
          </a:xfrm>
          <a:custGeom>
            <a:avLst/>
            <a:gdLst>
              <a:gd name="T0" fmla="*/ 643 w 769"/>
              <a:gd name="T1" fmla="*/ 96 h 768"/>
              <a:gd name="T2" fmla="*/ 486 w 769"/>
              <a:gd name="T3" fmla="*/ 14 h 768"/>
              <a:gd name="T4" fmla="*/ 378 w 769"/>
              <a:gd name="T5" fmla="*/ 6 h 768"/>
              <a:gd name="T6" fmla="*/ 252 w 769"/>
              <a:gd name="T7" fmla="*/ 23 h 768"/>
              <a:gd name="T8" fmla="*/ 39 w 769"/>
              <a:gd name="T9" fmla="*/ 222 h 768"/>
              <a:gd name="T10" fmla="*/ 33 w 769"/>
              <a:gd name="T11" fmla="*/ 539 h 768"/>
              <a:gd name="T12" fmla="*/ 246 w 769"/>
              <a:gd name="T13" fmla="*/ 748 h 768"/>
              <a:gd name="T14" fmla="*/ 335 w 769"/>
              <a:gd name="T15" fmla="*/ 759 h 768"/>
              <a:gd name="T16" fmla="*/ 486 w 769"/>
              <a:gd name="T17" fmla="*/ 753 h 768"/>
              <a:gd name="T18" fmla="*/ 643 w 769"/>
              <a:gd name="T19" fmla="*/ 672 h 768"/>
              <a:gd name="T20" fmla="*/ 769 w 769"/>
              <a:gd name="T21" fmla="*/ 384 h 768"/>
              <a:gd name="T22" fmla="*/ 676 w 769"/>
              <a:gd name="T23" fmla="*/ 220 h 768"/>
              <a:gd name="T24" fmla="*/ 447 w 769"/>
              <a:gd name="T25" fmla="*/ 757 h 768"/>
              <a:gd name="T26" fmla="*/ 496 w 769"/>
              <a:gd name="T27" fmla="*/ 748 h 768"/>
              <a:gd name="T28" fmla="*/ 541 w 769"/>
              <a:gd name="T29" fmla="*/ 566 h 768"/>
              <a:gd name="T30" fmla="*/ 271 w 769"/>
              <a:gd name="T31" fmla="*/ 680 h 768"/>
              <a:gd name="T32" fmla="*/ 384 w 769"/>
              <a:gd name="T33" fmla="*/ 683 h 768"/>
              <a:gd name="T34" fmla="*/ 227 w 769"/>
              <a:gd name="T35" fmla="*/ 567 h 768"/>
              <a:gd name="T36" fmla="*/ 184 w 769"/>
              <a:gd name="T37" fmla="*/ 88 h 768"/>
              <a:gd name="T38" fmla="*/ 106 w 769"/>
              <a:gd name="T39" fmla="*/ 210 h 768"/>
              <a:gd name="T40" fmla="*/ 228 w 769"/>
              <a:gd name="T41" fmla="*/ 201 h 768"/>
              <a:gd name="T42" fmla="*/ 499 w 769"/>
              <a:gd name="T43" fmla="*/ 87 h 768"/>
              <a:gd name="T44" fmla="*/ 394 w 769"/>
              <a:gd name="T45" fmla="*/ 76 h 768"/>
              <a:gd name="T46" fmla="*/ 501 w 769"/>
              <a:gd name="T47" fmla="*/ 86 h 768"/>
              <a:gd name="T48" fmla="*/ 561 w 769"/>
              <a:gd name="T49" fmla="*/ 372 h 768"/>
              <a:gd name="T50" fmla="*/ 546 w 769"/>
              <a:gd name="T51" fmla="*/ 542 h 768"/>
              <a:gd name="T52" fmla="*/ 560 w 769"/>
              <a:gd name="T53" fmla="*/ 396 h 768"/>
              <a:gd name="T54" fmla="*/ 209 w 769"/>
              <a:gd name="T55" fmla="*/ 396 h 768"/>
              <a:gd name="T56" fmla="*/ 333 w 769"/>
              <a:gd name="T57" fmla="*/ 210 h 768"/>
              <a:gd name="T58" fmla="*/ 397 w 769"/>
              <a:gd name="T59" fmla="*/ 208 h 768"/>
              <a:gd name="T60" fmla="*/ 385 w 769"/>
              <a:gd name="T61" fmla="*/ 367 h 768"/>
              <a:gd name="T62" fmla="*/ 208 w 769"/>
              <a:gd name="T63" fmla="*/ 371 h 768"/>
              <a:gd name="T64" fmla="*/ 207 w 769"/>
              <a:gd name="T65" fmla="*/ 396 h 768"/>
              <a:gd name="T66" fmla="*/ 83 w 769"/>
              <a:gd name="T67" fmla="*/ 384 h 768"/>
              <a:gd name="T68" fmla="*/ 559 w 769"/>
              <a:gd name="T69" fmla="*/ 555 h 768"/>
              <a:gd name="T70" fmla="*/ 575 w 769"/>
              <a:gd name="T71" fmla="*/ 553 h 768"/>
              <a:gd name="T72" fmla="*/ 669 w 769"/>
              <a:gd name="T73" fmla="*/ 541 h 768"/>
              <a:gd name="T74" fmla="*/ 633 w 769"/>
              <a:gd name="T75" fmla="*/ 155 h 768"/>
              <a:gd name="T76" fmla="*/ 517 w 769"/>
              <a:gd name="T77" fmla="*/ 25 h 768"/>
              <a:gd name="T78" fmla="*/ 496 w 769"/>
              <a:gd name="T79" fmla="*/ 18 h 768"/>
              <a:gd name="T80" fmla="*/ 576 w 769"/>
              <a:gd name="T81" fmla="*/ 86 h 768"/>
              <a:gd name="T82" fmla="*/ 440 w 769"/>
              <a:gd name="T83" fmla="*/ 15 h 768"/>
              <a:gd name="T84" fmla="*/ 434 w 769"/>
              <a:gd name="T85" fmla="*/ 9 h 768"/>
              <a:gd name="T86" fmla="*/ 378 w 769"/>
              <a:gd name="T87" fmla="*/ 7 h 768"/>
              <a:gd name="T88" fmla="*/ 182 w 769"/>
              <a:gd name="T89" fmla="*/ 84 h 768"/>
              <a:gd name="T90" fmla="*/ 252 w 769"/>
              <a:gd name="T91" fmla="*/ 24 h 768"/>
              <a:gd name="T92" fmla="*/ 242 w 769"/>
              <a:gd name="T93" fmla="*/ 29 h 768"/>
              <a:gd name="T94" fmla="*/ 102 w 769"/>
              <a:gd name="T95" fmla="*/ 209 h 768"/>
              <a:gd name="T96" fmla="*/ 45 w 769"/>
              <a:gd name="T97" fmla="*/ 227 h 768"/>
              <a:gd name="T98" fmla="*/ 39 w 769"/>
              <a:gd name="T99" fmla="*/ 234 h 768"/>
              <a:gd name="T100" fmla="*/ 90 w 769"/>
              <a:gd name="T101" fmla="*/ 547 h 768"/>
              <a:gd name="T102" fmla="*/ 93 w 769"/>
              <a:gd name="T103" fmla="*/ 548 h 768"/>
              <a:gd name="T104" fmla="*/ 126 w 769"/>
              <a:gd name="T105" fmla="*/ 660 h 768"/>
              <a:gd name="T106" fmla="*/ 148 w 769"/>
              <a:gd name="T107" fmla="*/ 672 h 768"/>
              <a:gd name="T108" fmla="*/ 284 w 769"/>
              <a:gd name="T109" fmla="*/ 752 h 768"/>
              <a:gd name="T110" fmla="*/ 271 w 769"/>
              <a:gd name="T111" fmla="*/ 697 h 768"/>
              <a:gd name="T112" fmla="*/ 277 w 769"/>
              <a:gd name="T113" fmla="*/ 695 h 768"/>
              <a:gd name="T114" fmla="*/ 385 w 769"/>
              <a:gd name="T115" fmla="*/ 700 h 768"/>
              <a:gd name="T116" fmla="*/ 527 w 769"/>
              <a:gd name="T117" fmla="*/ 739 h 768"/>
              <a:gd name="T118" fmla="*/ 602 w 769"/>
              <a:gd name="T119" fmla="*/ 677 h 768"/>
              <a:gd name="T120" fmla="*/ 602 w 769"/>
              <a:gd name="T121" fmla="*/ 676 h 768"/>
              <a:gd name="T122" fmla="*/ 645 w 769"/>
              <a:gd name="T123" fmla="*/ 661 h 768"/>
              <a:gd name="T124" fmla="*/ 695 w 769"/>
              <a:gd name="T125" fmla="*/ 393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9" h="768">
                <a:moveTo>
                  <a:pt x="763" y="378"/>
                </a:moveTo>
                <a:cubicBezTo>
                  <a:pt x="762" y="378"/>
                  <a:pt x="762" y="378"/>
                  <a:pt x="762" y="378"/>
                </a:cubicBezTo>
                <a:cubicBezTo>
                  <a:pt x="732" y="234"/>
                  <a:pt x="732" y="234"/>
                  <a:pt x="732" y="234"/>
                </a:cubicBezTo>
                <a:cubicBezTo>
                  <a:pt x="734" y="234"/>
                  <a:pt x="736" y="231"/>
                  <a:pt x="736" y="228"/>
                </a:cubicBezTo>
                <a:cubicBezTo>
                  <a:pt x="736" y="225"/>
                  <a:pt x="734" y="222"/>
                  <a:pt x="730" y="222"/>
                </a:cubicBezTo>
                <a:cubicBezTo>
                  <a:pt x="729" y="222"/>
                  <a:pt x="728" y="223"/>
                  <a:pt x="727" y="223"/>
                </a:cubicBezTo>
                <a:cubicBezTo>
                  <a:pt x="646" y="106"/>
                  <a:pt x="646" y="106"/>
                  <a:pt x="646" y="106"/>
                </a:cubicBezTo>
                <a:cubicBezTo>
                  <a:pt x="648" y="105"/>
                  <a:pt x="649" y="103"/>
                  <a:pt x="649" y="101"/>
                </a:cubicBezTo>
                <a:cubicBezTo>
                  <a:pt x="649" y="98"/>
                  <a:pt x="646" y="96"/>
                  <a:pt x="643" y="96"/>
                </a:cubicBezTo>
                <a:cubicBezTo>
                  <a:pt x="641" y="96"/>
                  <a:pt x="639" y="97"/>
                  <a:pt x="638" y="98"/>
                </a:cubicBezTo>
                <a:cubicBezTo>
                  <a:pt x="528" y="28"/>
                  <a:pt x="528" y="28"/>
                  <a:pt x="528" y="28"/>
                </a:cubicBezTo>
                <a:cubicBezTo>
                  <a:pt x="528" y="27"/>
                  <a:pt x="529" y="26"/>
                  <a:pt x="529" y="25"/>
                </a:cubicBezTo>
                <a:cubicBezTo>
                  <a:pt x="529" y="22"/>
                  <a:pt x="526" y="19"/>
                  <a:pt x="523" y="19"/>
                </a:cubicBezTo>
                <a:cubicBezTo>
                  <a:pt x="520" y="19"/>
                  <a:pt x="518" y="21"/>
                  <a:pt x="517" y="23"/>
                </a:cubicBezTo>
                <a:cubicBezTo>
                  <a:pt x="497" y="17"/>
                  <a:pt x="497" y="17"/>
                  <a:pt x="497" y="17"/>
                </a:cubicBezTo>
                <a:cubicBezTo>
                  <a:pt x="497" y="16"/>
                  <a:pt x="497" y="15"/>
                  <a:pt x="497" y="15"/>
                </a:cubicBezTo>
                <a:cubicBezTo>
                  <a:pt x="497" y="12"/>
                  <a:pt x="495" y="9"/>
                  <a:pt x="492" y="9"/>
                </a:cubicBezTo>
                <a:cubicBezTo>
                  <a:pt x="489" y="9"/>
                  <a:pt x="486" y="11"/>
                  <a:pt x="486" y="14"/>
                </a:cubicBezTo>
                <a:cubicBezTo>
                  <a:pt x="446" y="10"/>
                  <a:pt x="446" y="10"/>
                  <a:pt x="446" y="10"/>
                </a:cubicBezTo>
                <a:cubicBezTo>
                  <a:pt x="446" y="9"/>
                  <a:pt x="446" y="9"/>
                  <a:pt x="446" y="9"/>
                </a:cubicBezTo>
                <a:cubicBezTo>
                  <a:pt x="446" y="6"/>
                  <a:pt x="443" y="3"/>
                  <a:pt x="440" y="3"/>
                </a:cubicBezTo>
                <a:cubicBezTo>
                  <a:pt x="437" y="3"/>
                  <a:pt x="434" y="5"/>
                  <a:pt x="434" y="9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2"/>
                  <a:pt x="387" y="0"/>
                  <a:pt x="384" y="0"/>
                </a:cubicBezTo>
                <a:cubicBezTo>
                  <a:pt x="381" y="0"/>
                  <a:pt x="378" y="2"/>
                  <a:pt x="378" y="6"/>
                </a:cubicBezTo>
                <a:cubicBezTo>
                  <a:pt x="378" y="6"/>
                  <a:pt x="378" y="6"/>
                  <a:pt x="378" y="6"/>
                </a:cubicBezTo>
                <a:cubicBezTo>
                  <a:pt x="335" y="9"/>
                  <a:pt x="335" y="9"/>
                  <a:pt x="335" y="9"/>
                </a:cubicBezTo>
                <a:cubicBezTo>
                  <a:pt x="334" y="6"/>
                  <a:pt x="332" y="3"/>
                  <a:pt x="329" y="3"/>
                </a:cubicBezTo>
                <a:cubicBezTo>
                  <a:pt x="325" y="3"/>
                  <a:pt x="323" y="6"/>
                  <a:pt x="323" y="9"/>
                </a:cubicBezTo>
                <a:cubicBezTo>
                  <a:pt x="323" y="9"/>
                  <a:pt x="323" y="9"/>
                  <a:pt x="323" y="10"/>
                </a:cubicBezTo>
                <a:cubicBezTo>
                  <a:pt x="283" y="14"/>
                  <a:pt x="283" y="14"/>
                  <a:pt x="283" y="14"/>
                </a:cubicBezTo>
                <a:cubicBezTo>
                  <a:pt x="283" y="11"/>
                  <a:pt x="281" y="9"/>
                  <a:pt x="278" y="9"/>
                </a:cubicBezTo>
                <a:cubicBezTo>
                  <a:pt x="274" y="9"/>
                  <a:pt x="272" y="12"/>
                  <a:pt x="272" y="15"/>
                </a:cubicBezTo>
                <a:cubicBezTo>
                  <a:pt x="272" y="15"/>
                  <a:pt x="272" y="16"/>
                  <a:pt x="272" y="17"/>
                </a:cubicBezTo>
                <a:cubicBezTo>
                  <a:pt x="252" y="23"/>
                  <a:pt x="252" y="23"/>
                  <a:pt x="252" y="23"/>
                </a:cubicBezTo>
                <a:cubicBezTo>
                  <a:pt x="251" y="21"/>
                  <a:pt x="249" y="19"/>
                  <a:pt x="246" y="19"/>
                </a:cubicBezTo>
                <a:cubicBezTo>
                  <a:pt x="243" y="19"/>
                  <a:pt x="241" y="22"/>
                  <a:pt x="241" y="25"/>
                </a:cubicBezTo>
                <a:cubicBezTo>
                  <a:pt x="241" y="26"/>
                  <a:pt x="241" y="27"/>
                  <a:pt x="241" y="28"/>
                </a:cubicBezTo>
                <a:cubicBezTo>
                  <a:pt x="131" y="98"/>
                  <a:pt x="131" y="98"/>
                  <a:pt x="131" y="98"/>
                </a:cubicBezTo>
                <a:cubicBezTo>
                  <a:pt x="130" y="97"/>
                  <a:pt x="128" y="96"/>
                  <a:pt x="126" y="96"/>
                </a:cubicBezTo>
                <a:cubicBezTo>
                  <a:pt x="123" y="96"/>
                  <a:pt x="120" y="98"/>
                  <a:pt x="120" y="101"/>
                </a:cubicBezTo>
                <a:cubicBezTo>
                  <a:pt x="120" y="103"/>
                  <a:pt x="121" y="105"/>
                  <a:pt x="123" y="106"/>
                </a:cubicBezTo>
                <a:cubicBezTo>
                  <a:pt x="42" y="223"/>
                  <a:pt x="42" y="223"/>
                  <a:pt x="42" y="223"/>
                </a:cubicBezTo>
                <a:cubicBezTo>
                  <a:pt x="41" y="222"/>
                  <a:pt x="40" y="222"/>
                  <a:pt x="39" y="222"/>
                </a:cubicBezTo>
                <a:cubicBezTo>
                  <a:pt x="36" y="222"/>
                  <a:pt x="33" y="224"/>
                  <a:pt x="33" y="228"/>
                </a:cubicBezTo>
                <a:cubicBezTo>
                  <a:pt x="33" y="231"/>
                  <a:pt x="35" y="233"/>
                  <a:pt x="38" y="233"/>
                </a:cubicBezTo>
                <a:cubicBezTo>
                  <a:pt x="7" y="378"/>
                  <a:pt x="7" y="378"/>
                  <a:pt x="7" y="378"/>
                </a:cubicBezTo>
                <a:cubicBezTo>
                  <a:pt x="7" y="378"/>
                  <a:pt x="7" y="378"/>
                  <a:pt x="6" y="378"/>
                </a:cubicBezTo>
                <a:cubicBezTo>
                  <a:pt x="3" y="378"/>
                  <a:pt x="0" y="381"/>
                  <a:pt x="0" y="384"/>
                </a:cubicBezTo>
                <a:cubicBezTo>
                  <a:pt x="0" y="387"/>
                  <a:pt x="3" y="390"/>
                  <a:pt x="6" y="390"/>
                </a:cubicBezTo>
                <a:cubicBezTo>
                  <a:pt x="7" y="390"/>
                  <a:pt x="7" y="390"/>
                  <a:pt x="8" y="390"/>
                </a:cubicBezTo>
                <a:cubicBezTo>
                  <a:pt x="38" y="534"/>
                  <a:pt x="38" y="534"/>
                  <a:pt x="38" y="534"/>
                </a:cubicBezTo>
                <a:cubicBezTo>
                  <a:pt x="35" y="534"/>
                  <a:pt x="33" y="537"/>
                  <a:pt x="33" y="539"/>
                </a:cubicBezTo>
                <a:cubicBezTo>
                  <a:pt x="33" y="543"/>
                  <a:pt x="36" y="545"/>
                  <a:pt x="39" y="545"/>
                </a:cubicBezTo>
                <a:cubicBezTo>
                  <a:pt x="40" y="545"/>
                  <a:pt x="41" y="545"/>
                  <a:pt x="42" y="544"/>
                </a:cubicBezTo>
                <a:cubicBezTo>
                  <a:pt x="123" y="661"/>
                  <a:pt x="123" y="661"/>
                  <a:pt x="123" y="661"/>
                </a:cubicBezTo>
                <a:cubicBezTo>
                  <a:pt x="122" y="662"/>
                  <a:pt x="121" y="664"/>
                  <a:pt x="121" y="666"/>
                </a:cubicBezTo>
                <a:cubicBezTo>
                  <a:pt x="121" y="669"/>
                  <a:pt x="123" y="672"/>
                  <a:pt x="126" y="672"/>
                </a:cubicBezTo>
                <a:cubicBezTo>
                  <a:pt x="129" y="672"/>
                  <a:pt x="130" y="671"/>
                  <a:pt x="131" y="669"/>
                </a:cubicBezTo>
                <a:cubicBezTo>
                  <a:pt x="241" y="739"/>
                  <a:pt x="241" y="739"/>
                  <a:pt x="241" y="739"/>
                </a:cubicBezTo>
                <a:cubicBezTo>
                  <a:pt x="241" y="740"/>
                  <a:pt x="240" y="741"/>
                  <a:pt x="240" y="742"/>
                </a:cubicBezTo>
                <a:cubicBezTo>
                  <a:pt x="240" y="746"/>
                  <a:pt x="243" y="748"/>
                  <a:pt x="246" y="748"/>
                </a:cubicBezTo>
                <a:cubicBezTo>
                  <a:pt x="249" y="748"/>
                  <a:pt x="251" y="746"/>
                  <a:pt x="252" y="744"/>
                </a:cubicBezTo>
                <a:cubicBezTo>
                  <a:pt x="272" y="751"/>
                  <a:pt x="272" y="751"/>
                  <a:pt x="272" y="751"/>
                </a:cubicBezTo>
                <a:cubicBezTo>
                  <a:pt x="272" y="751"/>
                  <a:pt x="272" y="751"/>
                  <a:pt x="272" y="752"/>
                </a:cubicBezTo>
                <a:cubicBezTo>
                  <a:pt x="272" y="755"/>
                  <a:pt x="275" y="757"/>
                  <a:pt x="278" y="757"/>
                </a:cubicBezTo>
                <a:cubicBezTo>
                  <a:pt x="281" y="757"/>
                  <a:pt x="283" y="756"/>
                  <a:pt x="283" y="753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62"/>
                  <a:pt x="326" y="764"/>
                  <a:pt x="329" y="764"/>
                </a:cubicBezTo>
                <a:cubicBezTo>
                  <a:pt x="332" y="764"/>
                  <a:pt x="335" y="762"/>
                  <a:pt x="335" y="759"/>
                </a:cubicBezTo>
                <a:cubicBezTo>
                  <a:pt x="379" y="761"/>
                  <a:pt x="379" y="761"/>
                  <a:pt x="379" y="761"/>
                </a:cubicBezTo>
                <a:cubicBezTo>
                  <a:pt x="379" y="761"/>
                  <a:pt x="379" y="762"/>
                  <a:pt x="379" y="762"/>
                </a:cubicBezTo>
                <a:cubicBezTo>
                  <a:pt x="379" y="765"/>
                  <a:pt x="381" y="768"/>
                  <a:pt x="385" y="768"/>
                </a:cubicBezTo>
                <a:cubicBezTo>
                  <a:pt x="388" y="768"/>
                  <a:pt x="390" y="765"/>
                  <a:pt x="390" y="762"/>
                </a:cubicBezTo>
                <a:cubicBezTo>
                  <a:pt x="390" y="762"/>
                  <a:pt x="390" y="761"/>
                  <a:pt x="390" y="761"/>
                </a:cubicBezTo>
                <a:cubicBezTo>
                  <a:pt x="435" y="759"/>
                  <a:pt x="435" y="759"/>
                  <a:pt x="435" y="759"/>
                </a:cubicBezTo>
                <a:cubicBezTo>
                  <a:pt x="436" y="761"/>
                  <a:pt x="438" y="763"/>
                  <a:pt x="441" y="763"/>
                </a:cubicBezTo>
                <a:cubicBezTo>
                  <a:pt x="444" y="763"/>
                  <a:pt x="447" y="761"/>
                  <a:pt x="447" y="758"/>
                </a:cubicBezTo>
                <a:cubicBezTo>
                  <a:pt x="486" y="753"/>
                  <a:pt x="486" y="753"/>
                  <a:pt x="486" y="753"/>
                </a:cubicBezTo>
                <a:cubicBezTo>
                  <a:pt x="486" y="756"/>
                  <a:pt x="489" y="758"/>
                  <a:pt x="492" y="758"/>
                </a:cubicBezTo>
                <a:cubicBezTo>
                  <a:pt x="495" y="758"/>
                  <a:pt x="497" y="756"/>
                  <a:pt x="497" y="752"/>
                </a:cubicBezTo>
                <a:cubicBezTo>
                  <a:pt x="497" y="752"/>
                  <a:pt x="497" y="751"/>
                  <a:pt x="497" y="751"/>
                </a:cubicBezTo>
                <a:cubicBezTo>
                  <a:pt x="517" y="744"/>
                  <a:pt x="517" y="744"/>
                  <a:pt x="517" y="744"/>
                </a:cubicBezTo>
                <a:cubicBezTo>
                  <a:pt x="518" y="747"/>
                  <a:pt x="520" y="748"/>
                  <a:pt x="523" y="748"/>
                </a:cubicBezTo>
                <a:cubicBezTo>
                  <a:pt x="526" y="748"/>
                  <a:pt x="529" y="746"/>
                  <a:pt x="529" y="742"/>
                </a:cubicBezTo>
                <a:cubicBezTo>
                  <a:pt x="529" y="741"/>
                  <a:pt x="528" y="740"/>
                  <a:pt x="528" y="739"/>
                </a:cubicBezTo>
                <a:cubicBezTo>
                  <a:pt x="638" y="669"/>
                  <a:pt x="638" y="669"/>
                  <a:pt x="638" y="669"/>
                </a:cubicBezTo>
                <a:cubicBezTo>
                  <a:pt x="639" y="671"/>
                  <a:pt x="641" y="672"/>
                  <a:pt x="643" y="672"/>
                </a:cubicBezTo>
                <a:cubicBezTo>
                  <a:pt x="646" y="672"/>
                  <a:pt x="649" y="669"/>
                  <a:pt x="649" y="666"/>
                </a:cubicBezTo>
                <a:cubicBezTo>
                  <a:pt x="649" y="664"/>
                  <a:pt x="648" y="662"/>
                  <a:pt x="646" y="661"/>
                </a:cubicBezTo>
                <a:cubicBezTo>
                  <a:pt x="726" y="545"/>
                  <a:pt x="726" y="545"/>
                  <a:pt x="726" y="545"/>
                </a:cubicBezTo>
                <a:cubicBezTo>
                  <a:pt x="727" y="546"/>
                  <a:pt x="728" y="546"/>
                  <a:pt x="729" y="546"/>
                </a:cubicBezTo>
                <a:cubicBezTo>
                  <a:pt x="732" y="546"/>
                  <a:pt x="735" y="543"/>
                  <a:pt x="735" y="540"/>
                </a:cubicBezTo>
                <a:cubicBezTo>
                  <a:pt x="735" y="537"/>
                  <a:pt x="733" y="535"/>
                  <a:pt x="731" y="535"/>
                </a:cubicBezTo>
                <a:cubicBezTo>
                  <a:pt x="762" y="390"/>
                  <a:pt x="762" y="390"/>
                  <a:pt x="762" y="390"/>
                </a:cubicBezTo>
                <a:cubicBezTo>
                  <a:pt x="762" y="390"/>
                  <a:pt x="762" y="390"/>
                  <a:pt x="763" y="390"/>
                </a:cubicBezTo>
                <a:cubicBezTo>
                  <a:pt x="766" y="390"/>
                  <a:pt x="769" y="387"/>
                  <a:pt x="769" y="384"/>
                </a:cubicBezTo>
                <a:cubicBezTo>
                  <a:pt x="769" y="381"/>
                  <a:pt x="766" y="378"/>
                  <a:pt x="763" y="378"/>
                </a:cubicBezTo>
                <a:close/>
                <a:moveTo>
                  <a:pt x="761" y="378"/>
                </a:moveTo>
                <a:cubicBezTo>
                  <a:pt x="759" y="379"/>
                  <a:pt x="757" y="381"/>
                  <a:pt x="757" y="383"/>
                </a:cubicBezTo>
                <a:cubicBezTo>
                  <a:pt x="703" y="383"/>
                  <a:pt x="703" y="383"/>
                  <a:pt x="703" y="383"/>
                </a:cubicBezTo>
                <a:cubicBezTo>
                  <a:pt x="703" y="379"/>
                  <a:pt x="699" y="375"/>
                  <a:pt x="695" y="375"/>
                </a:cubicBezTo>
                <a:cubicBezTo>
                  <a:pt x="695" y="375"/>
                  <a:pt x="694" y="376"/>
                  <a:pt x="694" y="376"/>
                </a:cubicBezTo>
                <a:cubicBezTo>
                  <a:pt x="690" y="349"/>
                  <a:pt x="690" y="349"/>
                  <a:pt x="690" y="349"/>
                </a:cubicBezTo>
                <a:cubicBezTo>
                  <a:pt x="670" y="226"/>
                  <a:pt x="670" y="226"/>
                  <a:pt x="670" y="226"/>
                </a:cubicBezTo>
                <a:cubicBezTo>
                  <a:pt x="673" y="226"/>
                  <a:pt x="676" y="223"/>
                  <a:pt x="676" y="220"/>
                </a:cubicBezTo>
                <a:cubicBezTo>
                  <a:pt x="680" y="220"/>
                  <a:pt x="680" y="220"/>
                  <a:pt x="680" y="220"/>
                </a:cubicBezTo>
                <a:cubicBezTo>
                  <a:pt x="725" y="227"/>
                  <a:pt x="725" y="227"/>
                  <a:pt x="725" y="227"/>
                </a:cubicBezTo>
                <a:cubicBezTo>
                  <a:pt x="724" y="228"/>
                  <a:pt x="724" y="228"/>
                  <a:pt x="724" y="228"/>
                </a:cubicBezTo>
                <a:cubicBezTo>
                  <a:pt x="724" y="232"/>
                  <a:pt x="727" y="234"/>
                  <a:pt x="730" y="234"/>
                </a:cubicBezTo>
                <a:cubicBezTo>
                  <a:pt x="730" y="234"/>
                  <a:pt x="731" y="234"/>
                  <a:pt x="731" y="234"/>
                </a:cubicBezTo>
                <a:lnTo>
                  <a:pt x="761" y="378"/>
                </a:lnTo>
                <a:close/>
                <a:moveTo>
                  <a:pt x="492" y="747"/>
                </a:moveTo>
                <a:cubicBezTo>
                  <a:pt x="488" y="747"/>
                  <a:pt x="486" y="749"/>
                  <a:pt x="486" y="752"/>
                </a:cubicBezTo>
                <a:cubicBezTo>
                  <a:pt x="447" y="757"/>
                  <a:pt x="447" y="757"/>
                  <a:pt x="447" y="757"/>
                </a:cubicBezTo>
                <a:cubicBezTo>
                  <a:pt x="446" y="755"/>
                  <a:pt x="446" y="754"/>
                  <a:pt x="445" y="753"/>
                </a:cubicBezTo>
                <a:cubicBezTo>
                  <a:pt x="494" y="695"/>
                  <a:pt x="494" y="695"/>
                  <a:pt x="494" y="695"/>
                </a:cubicBezTo>
                <a:cubicBezTo>
                  <a:pt x="495" y="696"/>
                  <a:pt x="497" y="696"/>
                  <a:pt x="499" y="696"/>
                </a:cubicBezTo>
                <a:cubicBezTo>
                  <a:pt x="504" y="696"/>
                  <a:pt x="507" y="693"/>
                  <a:pt x="507" y="688"/>
                </a:cubicBezTo>
                <a:cubicBezTo>
                  <a:pt x="507" y="688"/>
                  <a:pt x="507" y="688"/>
                  <a:pt x="507" y="688"/>
                </a:cubicBezTo>
                <a:cubicBezTo>
                  <a:pt x="584" y="680"/>
                  <a:pt x="584" y="680"/>
                  <a:pt x="584" y="680"/>
                </a:cubicBezTo>
                <a:cubicBezTo>
                  <a:pt x="586" y="680"/>
                  <a:pt x="586" y="680"/>
                  <a:pt x="586" y="680"/>
                </a:cubicBezTo>
                <a:cubicBezTo>
                  <a:pt x="586" y="681"/>
                  <a:pt x="586" y="682"/>
                  <a:pt x="587" y="683"/>
                </a:cubicBezTo>
                <a:cubicBezTo>
                  <a:pt x="496" y="748"/>
                  <a:pt x="496" y="748"/>
                  <a:pt x="496" y="748"/>
                </a:cubicBezTo>
                <a:cubicBezTo>
                  <a:pt x="495" y="747"/>
                  <a:pt x="493" y="747"/>
                  <a:pt x="492" y="747"/>
                </a:cubicBezTo>
                <a:close/>
                <a:moveTo>
                  <a:pt x="393" y="691"/>
                </a:moveTo>
                <a:cubicBezTo>
                  <a:pt x="393" y="687"/>
                  <a:pt x="389" y="683"/>
                  <a:pt x="385" y="683"/>
                </a:cubicBezTo>
                <a:cubicBezTo>
                  <a:pt x="385" y="572"/>
                  <a:pt x="385" y="572"/>
                  <a:pt x="385" y="572"/>
                </a:cubicBezTo>
                <a:cubicBezTo>
                  <a:pt x="392" y="572"/>
                  <a:pt x="397" y="567"/>
                  <a:pt x="397" y="560"/>
                </a:cubicBezTo>
                <a:cubicBezTo>
                  <a:pt x="397" y="560"/>
                  <a:pt x="397" y="560"/>
                  <a:pt x="397" y="560"/>
                </a:cubicBezTo>
                <a:cubicBezTo>
                  <a:pt x="493" y="557"/>
                  <a:pt x="493" y="557"/>
                  <a:pt x="493" y="557"/>
                </a:cubicBezTo>
                <a:cubicBezTo>
                  <a:pt x="534" y="556"/>
                  <a:pt x="534" y="556"/>
                  <a:pt x="534" y="556"/>
                </a:cubicBezTo>
                <a:cubicBezTo>
                  <a:pt x="534" y="561"/>
                  <a:pt x="537" y="565"/>
                  <a:pt x="541" y="566"/>
                </a:cubicBezTo>
                <a:cubicBezTo>
                  <a:pt x="501" y="680"/>
                  <a:pt x="501" y="680"/>
                  <a:pt x="501" y="680"/>
                </a:cubicBezTo>
                <a:cubicBezTo>
                  <a:pt x="500" y="679"/>
                  <a:pt x="500" y="679"/>
                  <a:pt x="499" y="679"/>
                </a:cubicBezTo>
                <a:cubicBezTo>
                  <a:pt x="494" y="679"/>
                  <a:pt x="490" y="683"/>
                  <a:pt x="490" y="688"/>
                </a:cubicBezTo>
                <a:cubicBezTo>
                  <a:pt x="490" y="688"/>
                  <a:pt x="490" y="688"/>
                  <a:pt x="490" y="688"/>
                </a:cubicBezTo>
                <a:cubicBezTo>
                  <a:pt x="486" y="688"/>
                  <a:pt x="486" y="688"/>
                  <a:pt x="486" y="688"/>
                </a:cubicBezTo>
                <a:lnTo>
                  <a:pt x="393" y="691"/>
                </a:lnTo>
                <a:close/>
                <a:moveTo>
                  <a:pt x="376" y="691"/>
                </a:moveTo>
                <a:cubicBezTo>
                  <a:pt x="279" y="688"/>
                  <a:pt x="279" y="688"/>
                  <a:pt x="279" y="688"/>
                </a:cubicBezTo>
                <a:cubicBezTo>
                  <a:pt x="279" y="684"/>
                  <a:pt x="275" y="680"/>
                  <a:pt x="271" y="680"/>
                </a:cubicBezTo>
                <a:cubicBezTo>
                  <a:pt x="270" y="680"/>
                  <a:pt x="269" y="680"/>
                  <a:pt x="269" y="681"/>
                </a:cubicBezTo>
                <a:cubicBezTo>
                  <a:pt x="255" y="642"/>
                  <a:pt x="255" y="642"/>
                  <a:pt x="255" y="642"/>
                </a:cubicBezTo>
                <a:cubicBezTo>
                  <a:pt x="228" y="567"/>
                  <a:pt x="228" y="567"/>
                  <a:pt x="228" y="567"/>
                </a:cubicBezTo>
                <a:cubicBezTo>
                  <a:pt x="232" y="565"/>
                  <a:pt x="236" y="561"/>
                  <a:pt x="236" y="556"/>
                </a:cubicBezTo>
                <a:cubicBezTo>
                  <a:pt x="296" y="558"/>
                  <a:pt x="296" y="558"/>
                  <a:pt x="296" y="558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7"/>
                  <a:pt x="377" y="572"/>
                  <a:pt x="384" y="572"/>
                </a:cubicBezTo>
                <a:cubicBezTo>
                  <a:pt x="384" y="683"/>
                  <a:pt x="384" y="683"/>
                  <a:pt x="384" y="683"/>
                </a:cubicBezTo>
                <a:cubicBezTo>
                  <a:pt x="380" y="683"/>
                  <a:pt x="376" y="686"/>
                  <a:pt x="376" y="691"/>
                </a:cubicBezTo>
                <a:close/>
                <a:moveTo>
                  <a:pt x="175" y="671"/>
                </a:moveTo>
                <a:cubicBezTo>
                  <a:pt x="174" y="671"/>
                  <a:pt x="173" y="671"/>
                  <a:pt x="172" y="672"/>
                </a:cubicBezTo>
                <a:cubicBezTo>
                  <a:pt x="106" y="556"/>
                  <a:pt x="106" y="556"/>
                  <a:pt x="106" y="556"/>
                </a:cubicBezTo>
                <a:cubicBezTo>
                  <a:pt x="108" y="555"/>
                  <a:pt x="110" y="553"/>
                  <a:pt x="110" y="550"/>
                </a:cubicBezTo>
                <a:cubicBezTo>
                  <a:pt x="160" y="553"/>
                  <a:pt x="160" y="553"/>
                  <a:pt x="160" y="553"/>
                </a:cubicBezTo>
                <a:cubicBezTo>
                  <a:pt x="211" y="555"/>
                  <a:pt x="211" y="555"/>
                  <a:pt x="211" y="555"/>
                </a:cubicBezTo>
                <a:cubicBezTo>
                  <a:pt x="211" y="562"/>
                  <a:pt x="217" y="567"/>
                  <a:pt x="224" y="567"/>
                </a:cubicBezTo>
                <a:cubicBezTo>
                  <a:pt x="225" y="567"/>
                  <a:pt x="226" y="567"/>
                  <a:pt x="227" y="567"/>
                </a:cubicBezTo>
                <a:cubicBezTo>
                  <a:pt x="268" y="681"/>
                  <a:pt x="268" y="681"/>
                  <a:pt x="268" y="681"/>
                </a:cubicBezTo>
                <a:cubicBezTo>
                  <a:pt x="265" y="682"/>
                  <a:pt x="263" y="684"/>
                  <a:pt x="262" y="687"/>
                </a:cubicBezTo>
                <a:cubicBezTo>
                  <a:pt x="193" y="680"/>
                  <a:pt x="193" y="680"/>
                  <a:pt x="193" y="680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5"/>
                  <a:pt x="180" y="671"/>
                  <a:pt x="175" y="671"/>
                </a:cubicBezTo>
                <a:close/>
                <a:moveTo>
                  <a:pt x="176" y="97"/>
                </a:moveTo>
                <a:cubicBezTo>
                  <a:pt x="180" y="97"/>
                  <a:pt x="184" y="93"/>
                  <a:pt x="184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262" y="80"/>
                  <a:pt x="262" y="80"/>
                  <a:pt x="262" y="80"/>
                </a:cubicBezTo>
                <a:cubicBezTo>
                  <a:pt x="262" y="83"/>
                  <a:pt x="264" y="86"/>
                  <a:pt x="267" y="87"/>
                </a:cubicBezTo>
                <a:cubicBezTo>
                  <a:pt x="229" y="194"/>
                  <a:pt x="229" y="194"/>
                  <a:pt x="229" y="194"/>
                </a:cubicBezTo>
                <a:cubicBezTo>
                  <a:pt x="227" y="201"/>
                  <a:pt x="227" y="201"/>
                  <a:pt x="227" y="201"/>
                </a:cubicBezTo>
                <a:cubicBezTo>
                  <a:pt x="226" y="200"/>
                  <a:pt x="224" y="200"/>
                  <a:pt x="223" y="200"/>
                </a:cubicBezTo>
                <a:cubicBezTo>
                  <a:pt x="216" y="200"/>
                  <a:pt x="210" y="205"/>
                  <a:pt x="210" y="212"/>
                </a:cubicBezTo>
                <a:cubicBezTo>
                  <a:pt x="160" y="215"/>
                  <a:pt x="160" y="215"/>
                  <a:pt x="160" y="215"/>
                </a:cubicBezTo>
                <a:cubicBezTo>
                  <a:pt x="110" y="217"/>
                  <a:pt x="110" y="217"/>
                  <a:pt x="110" y="217"/>
                </a:cubicBezTo>
                <a:cubicBezTo>
                  <a:pt x="110" y="214"/>
                  <a:pt x="109" y="211"/>
                  <a:pt x="106" y="210"/>
                </a:cubicBezTo>
                <a:cubicBezTo>
                  <a:pt x="171" y="96"/>
                  <a:pt x="171" y="96"/>
                  <a:pt x="171" y="96"/>
                </a:cubicBezTo>
                <a:cubicBezTo>
                  <a:pt x="173" y="97"/>
                  <a:pt x="174" y="97"/>
                  <a:pt x="176" y="97"/>
                </a:cubicBezTo>
                <a:close/>
                <a:moveTo>
                  <a:pt x="376" y="76"/>
                </a:moveTo>
                <a:cubicBezTo>
                  <a:pt x="377" y="80"/>
                  <a:pt x="380" y="84"/>
                  <a:pt x="384" y="84"/>
                </a:cubicBezTo>
                <a:cubicBezTo>
                  <a:pt x="384" y="196"/>
                  <a:pt x="384" y="196"/>
                  <a:pt x="384" y="196"/>
                </a:cubicBezTo>
                <a:cubicBezTo>
                  <a:pt x="377" y="196"/>
                  <a:pt x="372" y="201"/>
                  <a:pt x="372" y="208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07"/>
                  <a:pt x="232" y="203"/>
                  <a:pt x="228" y="201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8"/>
                  <a:pt x="270" y="88"/>
                  <a:pt x="270" y="88"/>
                </a:cubicBezTo>
                <a:cubicBezTo>
                  <a:pt x="275" y="88"/>
                  <a:pt x="279" y="84"/>
                  <a:pt x="279" y="79"/>
                </a:cubicBezTo>
                <a:cubicBezTo>
                  <a:pt x="279" y="79"/>
                  <a:pt x="279" y="79"/>
                  <a:pt x="279" y="79"/>
                </a:cubicBezTo>
                <a:cubicBezTo>
                  <a:pt x="283" y="79"/>
                  <a:pt x="283" y="79"/>
                  <a:pt x="283" y="79"/>
                </a:cubicBezTo>
                <a:lnTo>
                  <a:pt x="376" y="76"/>
                </a:lnTo>
                <a:close/>
                <a:moveTo>
                  <a:pt x="394" y="76"/>
                </a:moveTo>
                <a:cubicBezTo>
                  <a:pt x="490" y="79"/>
                  <a:pt x="490" y="79"/>
                  <a:pt x="490" y="79"/>
                </a:cubicBezTo>
                <a:cubicBezTo>
                  <a:pt x="490" y="83"/>
                  <a:pt x="494" y="87"/>
                  <a:pt x="499" y="87"/>
                </a:cubicBezTo>
                <a:cubicBezTo>
                  <a:pt x="499" y="87"/>
                  <a:pt x="500" y="87"/>
                  <a:pt x="501" y="87"/>
                </a:cubicBezTo>
                <a:cubicBezTo>
                  <a:pt x="514" y="125"/>
                  <a:pt x="514" y="125"/>
                  <a:pt x="514" y="125"/>
                </a:cubicBezTo>
                <a:cubicBezTo>
                  <a:pt x="541" y="201"/>
                  <a:pt x="541" y="201"/>
                  <a:pt x="541" y="201"/>
                </a:cubicBezTo>
                <a:cubicBezTo>
                  <a:pt x="537" y="202"/>
                  <a:pt x="533" y="206"/>
                  <a:pt x="533" y="211"/>
                </a:cubicBezTo>
                <a:cubicBezTo>
                  <a:pt x="473" y="210"/>
                  <a:pt x="473" y="210"/>
                  <a:pt x="473" y="210"/>
                </a:cubicBezTo>
                <a:cubicBezTo>
                  <a:pt x="397" y="208"/>
                  <a:pt x="397" y="208"/>
                  <a:pt x="397" y="208"/>
                </a:cubicBezTo>
                <a:cubicBezTo>
                  <a:pt x="396" y="201"/>
                  <a:pt x="391" y="196"/>
                  <a:pt x="385" y="196"/>
                </a:cubicBezTo>
                <a:cubicBezTo>
                  <a:pt x="385" y="84"/>
                  <a:pt x="385" y="84"/>
                  <a:pt x="385" y="84"/>
                </a:cubicBezTo>
                <a:cubicBezTo>
                  <a:pt x="390" y="84"/>
                  <a:pt x="393" y="81"/>
                  <a:pt x="394" y="76"/>
                </a:cubicBezTo>
                <a:close/>
                <a:moveTo>
                  <a:pt x="594" y="97"/>
                </a:moveTo>
                <a:cubicBezTo>
                  <a:pt x="595" y="97"/>
                  <a:pt x="597" y="97"/>
                  <a:pt x="598" y="96"/>
                </a:cubicBezTo>
                <a:cubicBezTo>
                  <a:pt x="664" y="211"/>
                  <a:pt x="664" y="211"/>
                  <a:pt x="664" y="211"/>
                </a:cubicBezTo>
                <a:cubicBezTo>
                  <a:pt x="661" y="212"/>
                  <a:pt x="660" y="214"/>
                  <a:pt x="659" y="217"/>
                </a:cubicBezTo>
                <a:cubicBezTo>
                  <a:pt x="609" y="215"/>
                  <a:pt x="609" y="215"/>
                  <a:pt x="609" y="215"/>
                </a:cubicBezTo>
                <a:cubicBezTo>
                  <a:pt x="558" y="212"/>
                  <a:pt x="558" y="212"/>
                  <a:pt x="558" y="212"/>
                </a:cubicBezTo>
                <a:cubicBezTo>
                  <a:pt x="558" y="205"/>
                  <a:pt x="552" y="200"/>
                  <a:pt x="545" y="200"/>
                </a:cubicBezTo>
                <a:cubicBezTo>
                  <a:pt x="544" y="200"/>
                  <a:pt x="543" y="200"/>
                  <a:pt x="542" y="200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4" y="85"/>
                  <a:pt x="506" y="83"/>
                  <a:pt x="507" y="80"/>
                </a:cubicBezTo>
                <a:cubicBezTo>
                  <a:pt x="575" y="87"/>
                  <a:pt x="575" y="87"/>
                  <a:pt x="575" y="87"/>
                </a:cubicBezTo>
                <a:cubicBezTo>
                  <a:pt x="585" y="88"/>
                  <a:pt x="585" y="88"/>
                  <a:pt x="585" y="88"/>
                </a:cubicBezTo>
                <a:cubicBezTo>
                  <a:pt x="585" y="88"/>
                  <a:pt x="585" y="88"/>
                  <a:pt x="585" y="89"/>
                </a:cubicBezTo>
                <a:cubicBezTo>
                  <a:pt x="585" y="93"/>
                  <a:pt x="589" y="97"/>
                  <a:pt x="594" y="97"/>
                </a:cubicBezTo>
                <a:close/>
                <a:moveTo>
                  <a:pt x="686" y="383"/>
                </a:moveTo>
                <a:cubicBezTo>
                  <a:pt x="575" y="383"/>
                  <a:pt x="575" y="383"/>
                  <a:pt x="575" y="383"/>
                </a:cubicBezTo>
                <a:cubicBezTo>
                  <a:pt x="574" y="377"/>
                  <a:pt x="569" y="371"/>
                  <a:pt x="562" y="371"/>
                </a:cubicBezTo>
                <a:cubicBezTo>
                  <a:pt x="562" y="371"/>
                  <a:pt x="562" y="372"/>
                  <a:pt x="561" y="372"/>
                </a:cubicBezTo>
                <a:cubicBezTo>
                  <a:pt x="547" y="225"/>
                  <a:pt x="547" y="225"/>
                  <a:pt x="547" y="225"/>
                </a:cubicBezTo>
                <a:cubicBezTo>
                  <a:pt x="553" y="224"/>
                  <a:pt x="558" y="219"/>
                  <a:pt x="558" y="213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23"/>
                  <a:pt x="663" y="227"/>
                  <a:pt x="668" y="227"/>
                </a:cubicBezTo>
                <a:cubicBezTo>
                  <a:pt x="668" y="227"/>
                  <a:pt x="669" y="227"/>
                  <a:pt x="669" y="227"/>
                </a:cubicBezTo>
                <a:cubicBezTo>
                  <a:pt x="693" y="376"/>
                  <a:pt x="693" y="376"/>
                  <a:pt x="693" y="376"/>
                </a:cubicBezTo>
                <a:cubicBezTo>
                  <a:pt x="690" y="376"/>
                  <a:pt x="687" y="379"/>
                  <a:pt x="686" y="383"/>
                </a:cubicBezTo>
                <a:close/>
                <a:moveTo>
                  <a:pt x="546" y="542"/>
                </a:moveTo>
                <a:cubicBezTo>
                  <a:pt x="539" y="542"/>
                  <a:pt x="534" y="548"/>
                  <a:pt x="534" y="555"/>
                </a:cubicBezTo>
                <a:cubicBezTo>
                  <a:pt x="534" y="555"/>
                  <a:pt x="534" y="555"/>
                  <a:pt x="534" y="555"/>
                </a:cubicBezTo>
                <a:cubicBezTo>
                  <a:pt x="436" y="558"/>
                  <a:pt x="436" y="558"/>
                  <a:pt x="436" y="558"/>
                </a:cubicBezTo>
                <a:cubicBezTo>
                  <a:pt x="397" y="559"/>
                  <a:pt x="397" y="559"/>
                  <a:pt x="397" y="559"/>
                </a:cubicBezTo>
                <a:cubicBezTo>
                  <a:pt x="396" y="553"/>
                  <a:pt x="391" y="548"/>
                  <a:pt x="385" y="547"/>
                </a:cubicBezTo>
                <a:cubicBezTo>
                  <a:pt x="385" y="401"/>
                  <a:pt x="385" y="401"/>
                  <a:pt x="385" y="401"/>
                </a:cubicBezTo>
                <a:cubicBezTo>
                  <a:pt x="395" y="401"/>
                  <a:pt x="402" y="394"/>
                  <a:pt x="402" y="384"/>
                </a:cubicBezTo>
                <a:cubicBezTo>
                  <a:pt x="550" y="384"/>
                  <a:pt x="550" y="384"/>
                  <a:pt x="550" y="384"/>
                </a:cubicBezTo>
                <a:cubicBezTo>
                  <a:pt x="550" y="390"/>
                  <a:pt x="554" y="395"/>
                  <a:pt x="560" y="396"/>
                </a:cubicBezTo>
                <a:cubicBezTo>
                  <a:pt x="547" y="542"/>
                  <a:pt x="547" y="542"/>
                  <a:pt x="547" y="542"/>
                </a:cubicBezTo>
                <a:cubicBezTo>
                  <a:pt x="546" y="542"/>
                  <a:pt x="546" y="542"/>
                  <a:pt x="546" y="542"/>
                </a:cubicBezTo>
                <a:close/>
                <a:moveTo>
                  <a:pt x="372" y="559"/>
                </a:moveTo>
                <a:cubicBezTo>
                  <a:pt x="240" y="555"/>
                  <a:pt x="240" y="555"/>
                  <a:pt x="240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48"/>
                  <a:pt x="231" y="542"/>
                  <a:pt x="224" y="542"/>
                </a:cubicBezTo>
                <a:cubicBezTo>
                  <a:pt x="223" y="542"/>
                  <a:pt x="223" y="542"/>
                  <a:pt x="223" y="542"/>
                </a:cubicBezTo>
                <a:cubicBezTo>
                  <a:pt x="209" y="396"/>
                  <a:pt x="209" y="396"/>
                  <a:pt x="209" y="396"/>
                </a:cubicBezTo>
                <a:cubicBezTo>
                  <a:pt x="215" y="395"/>
                  <a:pt x="219" y="390"/>
                  <a:pt x="219" y="384"/>
                </a:cubicBezTo>
                <a:cubicBezTo>
                  <a:pt x="368" y="384"/>
                  <a:pt x="368" y="384"/>
                  <a:pt x="368" y="384"/>
                </a:cubicBezTo>
                <a:cubicBezTo>
                  <a:pt x="368" y="393"/>
                  <a:pt x="375" y="401"/>
                  <a:pt x="384" y="401"/>
                </a:cubicBezTo>
                <a:cubicBezTo>
                  <a:pt x="384" y="547"/>
                  <a:pt x="384" y="547"/>
                  <a:pt x="384" y="547"/>
                </a:cubicBezTo>
                <a:cubicBezTo>
                  <a:pt x="378" y="547"/>
                  <a:pt x="372" y="552"/>
                  <a:pt x="372" y="559"/>
                </a:cubicBezTo>
                <a:close/>
                <a:moveTo>
                  <a:pt x="223" y="225"/>
                </a:moveTo>
                <a:cubicBezTo>
                  <a:pt x="230" y="225"/>
                  <a:pt x="235" y="219"/>
                  <a:pt x="235" y="212"/>
                </a:cubicBezTo>
                <a:cubicBezTo>
                  <a:pt x="235" y="212"/>
                  <a:pt x="235" y="212"/>
                  <a:pt x="235" y="212"/>
                </a:cubicBezTo>
                <a:cubicBezTo>
                  <a:pt x="333" y="210"/>
                  <a:pt x="333" y="210"/>
                  <a:pt x="333" y="210"/>
                </a:cubicBezTo>
                <a:cubicBezTo>
                  <a:pt x="372" y="209"/>
                  <a:pt x="372" y="209"/>
                  <a:pt x="372" y="209"/>
                </a:cubicBezTo>
                <a:cubicBezTo>
                  <a:pt x="372" y="215"/>
                  <a:pt x="377" y="221"/>
                  <a:pt x="384" y="221"/>
                </a:cubicBezTo>
                <a:cubicBezTo>
                  <a:pt x="384" y="367"/>
                  <a:pt x="384" y="367"/>
                  <a:pt x="384" y="367"/>
                </a:cubicBezTo>
                <a:cubicBezTo>
                  <a:pt x="375" y="367"/>
                  <a:pt x="368" y="374"/>
                  <a:pt x="368" y="383"/>
                </a:cubicBezTo>
                <a:cubicBezTo>
                  <a:pt x="219" y="383"/>
                  <a:pt x="219" y="383"/>
                  <a:pt x="219" y="383"/>
                </a:cubicBezTo>
                <a:cubicBezTo>
                  <a:pt x="219" y="377"/>
                  <a:pt x="215" y="372"/>
                  <a:pt x="209" y="371"/>
                </a:cubicBezTo>
                <a:cubicBezTo>
                  <a:pt x="223" y="225"/>
                  <a:pt x="223" y="225"/>
                  <a:pt x="223" y="225"/>
                </a:cubicBezTo>
                <a:cubicBezTo>
                  <a:pt x="223" y="225"/>
                  <a:pt x="223" y="225"/>
                  <a:pt x="223" y="225"/>
                </a:cubicBezTo>
                <a:close/>
                <a:moveTo>
                  <a:pt x="397" y="208"/>
                </a:moveTo>
                <a:cubicBezTo>
                  <a:pt x="529" y="212"/>
                  <a:pt x="529" y="212"/>
                  <a:pt x="529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9"/>
                  <a:pt x="538" y="225"/>
                  <a:pt x="545" y="225"/>
                </a:cubicBezTo>
                <a:cubicBezTo>
                  <a:pt x="546" y="225"/>
                  <a:pt x="546" y="225"/>
                  <a:pt x="547" y="225"/>
                </a:cubicBezTo>
                <a:cubicBezTo>
                  <a:pt x="560" y="372"/>
                  <a:pt x="560" y="372"/>
                  <a:pt x="560" y="372"/>
                </a:cubicBezTo>
                <a:cubicBezTo>
                  <a:pt x="555" y="373"/>
                  <a:pt x="550" y="377"/>
                  <a:pt x="550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2" y="374"/>
                  <a:pt x="394" y="367"/>
                  <a:pt x="385" y="367"/>
                </a:cubicBezTo>
                <a:cubicBezTo>
                  <a:pt x="385" y="221"/>
                  <a:pt x="385" y="221"/>
                  <a:pt x="385" y="221"/>
                </a:cubicBezTo>
                <a:cubicBezTo>
                  <a:pt x="391" y="220"/>
                  <a:pt x="397" y="215"/>
                  <a:pt x="397" y="208"/>
                </a:cubicBezTo>
                <a:close/>
                <a:moveTo>
                  <a:pt x="102" y="226"/>
                </a:moveTo>
                <a:cubicBezTo>
                  <a:pt x="106" y="226"/>
                  <a:pt x="110" y="222"/>
                  <a:pt x="110" y="218"/>
                </a:cubicBezTo>
                <a:cubicBezTo>
                  <a:pt x="194" y="214"/>
                  <a:pt x="194" y="214"/>
                  <a:pt x="194" y="214"/>
                </a:cubicBezTo>
                <a:cubicBezTo>
                  <a:pt x="210" y="213"/>
                  <a:pt x="210" y="213"/>
                  <a:pt x="210" y="213"/>
                </a:cubicBezTo>
                <a:cubicBezTo>
                  <a:pt x="211" y="219"/>
                  <a:pt x="216" y="224"/>
                  <a:pt x="222" y="225"/>
                </a:cubicBezTo>
                <a:cubicBezTo>
                  <a:pt x="218" y="267"/>
                  <a:pt x="218" y="267"/>
                  <a:pt x="218" y="267"/>
                </a:cubicBezTo>
                <a:cubicBezTo>
                  <a:pt x="208" y="371"/>
                  <a:pt x="208" y="371"/>
                  <a:pt x="208" y="371"/>
                </a:cubicBezTo>
                <a:cubicBezTo>
                  <a:pt x="208" y="371"/>
                  <a:pt x="207" y="371"/>
                  <a:pt x="207" y="371"/>
                </a:cubicBezTo>
                <a:cubicBezTo>
                  <a:pt x="200" y="371"/>
                  <a:pt x="194" y="376"/>
                  <a:pt x="194" y="383"/>
                </a:cubicBezTo>
                <a:cubicBezTo>
                  <a:pt x="83" y="383"/>
                  <a:pt x="83" y="383"/>
                  <a:pt x="83" y="383"/>
                </a:cubicBezTo>
                <a:cubicBezTo>
                  <a:pt x="83" y="379"/>
                  <a:pt x="80" y="375"/>
                  <a:pt x="76" y="375"/>
                </a:cubicBezTo>
                <a:cubicBezTo>
                  <a:pt x="100" y="226"/>
                  <a:pt x="100" y="226"/>
                  <a:pt x="100" y="226"/>
                </a:cubicBezTo>
                <a:cubicBezTo>
                  <a:pt x="101" y="226"/>
                  <a:pt x="101" y="226"/>
                  <a:pt x="102" y="226"/>
                </a:cubicBezTo>
                <a:close/>
                <a:moveTo>
                  <a:pt x="83" y="384"/>
                </a:moveTo>
                <a:cubicBezTo>
                  <a:pt x="194" y="384"/>
                  <a:pt x="194" y="384"/>
                  <a:pt x="194" y="384"/>
                </a:cubicBezTo>
                <a:cubicBezTo>
                  <a:pt x="195" y="391"/>
                  <a:pt x="200" y="396"/>
                  <a:pt x="207" y="396"/>
                </a:cubicBezTo>
                <a:cubicBezTo>
                  <a:pt x="207" y="396"/>
                  <a:pt x="208" y="396"/>
                  <a:pt x="208" y="396"/>
                </a:cubicBezTo>
                <a:cubicBezTo>
                  <a:pt x="222" y="542"/>
                  <a:pt x="222" y="542"/>
                  <a:pt x="222" y="542"/>
                </a:cubicBezTo>
                <a:cubicBezTo>
                  <a:pt x="216" y="543"/>
                  <a:pt x="212" y="548"/>
                  <a:pt x="211" y="554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4"/>
                  <a:pt x="106" y="540"/>
                  <a:pt x="102" y="540"/>
                </a:cubicBezTo>
                <a:cubicBezTo>
                  <a:pt x="101" y="540"/>
                  <a:pt x="101" y="540"/>
                  <a:pt x="100" y="541"/>
                </a:cubicBezTo>
                <a:cubicBezTo>
                  <a:pt x="76" y="392"/>
                  <a:pt x="76" y="392"/>
                  <a:pt x="76" y="392"/>
                </a:cubicBezTo>
                <a:cubicBezTo>
                  <a:pt x="80" y="391"/>
                  <a:pt x="83" y="388"/>
                  <a:pt x="83" y="384"/>
                </a:cubicBezTo>
                <a:close/>
                <a:moveTo>
                  <a:pt x="594" y="671"/>
                </a:moveTo>
                <a:cubicBezTo>
                  <a:pt x="589" y="671"/>
                  <a:pt x="586" y="675"/>
                  <a:pt x="586" y="679"/>
                </a:cubicBezTo>
                <a:cubicBezTo>
                  <a:pt x="586" y="679"/>
                  <a:pt x="586" y="679"/>
                  <a:pt x="586" y="679"/>
                </a:cubicBezTo>
                <a:cubicBezTo>
                  <a:pt x="507" y="687"/>
                  <a:pt x="507" y="687"/>
                  <a:pt x="507" y="687"/>
                </a:cubicBezTo>
                <a:cubicBezTo>
                  <a:pt x="507" y="684"/>
                  <a:pt x="505" y="681"/>
                  <a:pt x="502" y="680"/>
                </a:cubicBezTo>
                <a:cubicBezTo>
                  <a:pt x="540" y="574"/>
                  <a:pt x="540" y="574"/>
                  <a:pt x="540" y="574"/>
                </a:cubicBezTo>
                <a:cubicBezTo>
                  <a:pt x="542" y="567"/>
                  <a:pt x="542" y="567"/>
                  <a:pt x="542" y="567"/>
                </a:cubicBezTo>
                <a:cubicBezTo>
                  <a:pt x="543" y="567"/>
                  <a:pt x="545" y="567"/>
                  <a:pt x="546" y="567"/>
                </a:cubicBezTo>
                <a:cubicBezTo>
                  <a:pt x="553" y="567"/>
                  <a:pt x="559" y="562"/>
                  <a:pt x="559" y="555"/>
                </a:cubicBezTo>
                <a:cubicBezTo>
                  <a:pt x="609" y="553"/>
                  <a:pt x="609" y="553"/>
                  <a:pt x="609" y="553"/>
                </a:cubicBezTo>
                <a:cubicBezTo>
                  <a:pt x="659" y="550"/>
                  <a:pt x="659" y="550"/>
                  <a:pt x="659" y="550"/>
                </a:cubicBezTo>
                <a:cubicBezTo>
                  <a:pt x="660" y="553"/>
                  <a:pt x="661" y="555"/>
                  <a:pt x="664" y="556"/>
                </a:cubicBezTo>
                <a:cubicBezTo>
                  <a:pt x="598" y="671"/>
                  <a:pt x="598" y="671"/>
                  <a:pt x="598" y="671"/>
                </a:cubicBezTo>
                <a:cubicBezTo>
                  <a:pt x="597" y="671"/>
                  <a:pt x="595" y="671"/>
                  <a:pt x="594" y="671"/>
                </a:cubicBezTo>
                <a:close/>
                <a:moveTo>
                  <a:pt x="668" y="540"/>
                </a:moveTo>
                <a:cubicBezTo>
                  <a:pt x="663" y="540"/>
                  <a:pt x="659" y="544"/>
                  <a:pt x="659" y="549"/>
                </a:cubicBezTo>
                <a:cubicBezTo>
                  <a:pt x="659" y="549"/>
                  <a:pt x="659" y="549"/>
                  <a:pt x="659" y="549"/>
                </a:cubicBezTo>
                <a:cubicBezTo>
                  <a:pt x="575" y="553"/>
                  <a:pt x="575" y="553"/>
                  <a:pt x="575" y="553"/>
                </a:cubicBezTo>
                <a:cubicBezTo>
                  <a:pt x="559" y="554"/>
                  <a:pt x="559" y="554"/>
                  <a:pt x="559" y="554"/>
                </a:cubicBezTo>
                <a:cubicBezTo>
                  <a:pt x="558" y="548"/>
                  <a:pt x="554" y="543"/>
                  <a:pt x="547" y="542"/>
                </a:cubicBezTo>
                <a:cubicBezTo>
                  <a:pt x="551" y="500"/>
                  <a:pt x="551" y="500"/>
                  <a:pt x="551" y="500"/>
                </a:cubicBezTo>
                <a:cubicBezTo>
                  <a:pt x="561" y="396"/>
                  <a:pt x="561" y="396"/>
                  <a:pt x="561" y="396"/>
                </a:cubicBezTo>
                <a:cubicBezTo>
                  <a:pt x="562" y="396"/>
                  <a:pt x="562" y="397"/>
                  <a:pt x="562" y="397"/>
                </a:cubicBezTo>
                <a:cubicBezTo>
                  <a:pt x="569" y="397"/>
                  <a:pt x="575" y="391"/>
                  <a:pt x="575" y="384"/>
                </a:cubicBezTo>
                <a:cubicBezTo>
                  <a:pt x="686" y="384"/>
                  <a:pt x="686" y="384"/>
                  <a:pt x="686" y="384"/>
                </a:cubicBezTo>
                <a:cubicBezTo>
                  <a:pt x="686" y="388"/>
                  <a:pt x="689" y="392"/>
                  <a:pt x="693" y="392"/>
                </a:cubicBezTo>
                <a:cubicBezTo>
                  <a:pt x="669" y="541"/>
                  <a:pt x="669" y="541"/>
                  <a:pt x="669" y="541"/>
                </a:cubicBezTo>
                <a:cubicBezTo>
                  <a:pt x="669" y="540"/>
                  <a:pt x="668" y="540"/>
                  <a:pt x="668" y="540"/>
                </a:cubicBezTo>
                <a:close/>
                <a:moveTo>
                  <a:pt x="727" y="224"/>
                </a:moveTo>
                <a:cubicBezTo>
                  <a:pt x="726" y="225"/>
                  <a:pt x="725" y="226"/>
                  <a:pt x="725" y="227"/>
                </a:cubicBezTo>
                <a:cubicBezTo>
                  <a:pt x="690" y="221"/>
                  <a:pt x="690" y="221"/>
                  <a:pt x="690" y="221"/>
                </a:cubicBezTo>
                <a:cubicBezTo>
                  <a:pt x="676" y="219"/>
                  <a:pt x="676" y="219"/>
                  <a:pt x="676" y="219"/>
                </a:cubicBezTo>
                <a:cubicBezTo>
                  <a:pt x="676" y="219"/>
                  <a:pt x="676" y="218"/>
                  <a:pt x="676" y="218"/>
                </a:cubicBezTo>
                <a:cubicBezTo>
                  <a:pt x="676" y="213"/>
                  <a:pt x="672" y="210"/>
                  <a:pt x="668" y="210"/>
                </a:cubicBezTo>
                <a:cubicBezTo>
                  <a:pt x="666" y="210"/>
                  <a:pt x="665" y="210"/>
                  <a:pt x="664" y="210"/>
                </a:cubicBezTo>
                <a:cubicBezTo>
                  <a:pt x="633" y="155"/>
                  <a:pt x="633" y="155"/>
                  <a:pt x="633" y="155"/>
                </a:cubicBezTo>
                <a:cubicBezTo>
                  <a:pt x="599" y="96"/>
                  <a:pt x="599" y="96"/>
                  <a:pt x="599" y="96"/>
                </a:cubicBezTo>
                <a:cubicBezTo>
                  <a:pt x="600" y="95"/>
                  <a:pt x="601" y="93"/>
                  <a:pt x="602" y="9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5"/>
                  <a:pt x="640" y="107"/>
                  <a:pt x="643" y="107"/>
                </a:cubicBezTo>
                <a:cubicBezTo>
                  <a:pt x="644" y="107"/>
                  <a:pt x="645" y="107"/>
                  <a:pt x="645" y="107"/>
                </a:cubicBezTo>
                <a:lnTo>
                  <a:pt x="727" y="224"/>
                </a:lnTo>
                <a:close/>
                <a:moveTo>
                  <a:pt x="517" y="24"/>
                </a:moveTo>
                <a:cubicBezTo>
                  <a:pt x="517" y="24"/>
                  <a:pt x="517" y="25"/>
                  <a:pt x="517" y="25"/>
                </a:cubicBezTo>
                <a:cubicBezTo>
                  <a:pt x="517" y="28"/>
                  <a:pt x="520" y="31"/>
                  <a:pt x="523" y="31"/>
                </a:cubicBezTo>
                <a:cubicBezTo>
                  <a:pt x="525" y="31"/>
                  <a:pt x="526" y="30"/>
                  <a:pt x="527" y="29"/>
                </a:cubicBezTo>
                <a:cubicBezTo>
                  <a:pt x="638" y="99"/>
                  <a:pt x="638" y="99"/>
                  <a:pt x="638" y="99"/>
                </a:cubicBezTo>
                <a:cubicBezTo>
                  <a:pt x="637" y="99"/>
                  <a:pt x="637" y="100"/>
                  <a:pt x="637" y="100"/>
                </a:cubicBezTo>
                <a:cubicBezTo>
                  <a:pt x="602" y="90"/>
                  <a:pt x="602" y="90"/>
                  <a:pt x="602" y="90"/>
                </a:cubicBezTo>
                <a:cubicBezTo>
                  <a:pt x="602" y="90"/>
                  <a:pt x="602" y="89"/>
                  <a:pt x="602" y="89"/>
                </a:cubicBezTo>
                <a:cubicBezTo>
                  <a:pt x="602" y="84"/>
                  <a:pt x="598" y="80"/>
                  <a:pt x="594" y="80"/>
                </a:cubicBezTo>
                <a:cubicBezTo>
                  <a:pt x="591" y="80"/>
                  <a:pt x="589" y="81"/>
                  <a:pt x="587" y="83"/>
                </a:cubicBezTo>
                <a:cubicBezTo>
                  <a:pt x="496" y="18"/>
                  <a:pt x="496" y="18"/>
                  <a:pt x="496" y="18"/>
                </a:cubicBezTo>
                <a:cubicBezTo>
                  <a:pt x="497" y="18"/>
                  <a:pt x="497" y="18"/>
                  <a:pt x="497" y="17"/>
                </a:cubicBezTo>
                <a:lnTo>
                  <a:pt x="517" y="24"/>
                </a:lnTo>
                <a:close/>
                <a:moveTo>
                  <a:pt x="486" y="15"/>
                </a:moveTo>
                <a:cubicBezTo>
                  <a:pt x="486" y="18"/>
                  <a:pt x="488" y="21"/>
                  <a:pt x="492" y="21"/>
                </a:cubicBezTo>
                <a:cubicBezTo>
                  <a:pt x="493" y="21"/>
                  <a:pt x="495" y="20"/>
                  <a:pt x="496" y="19"/>
                </a:cubicBezTo>
                <a:cubicBezTo>
                  <a:pt x="536" y="47"/>
                  <a:pt x="536" y="47"/>
                  <a:pt x="536" y="47"/>
                </a:cubicBezTo>
                <a:cubicBezTo>
                  <a:pt x="587" y="84"/>
                  <a:pt x="587" y="84"/>
                  <a:pt x="587" y="84"/>
                </a:cubicBezTo>
                <a:cubicBezTo>
                  <a:pt x="586" y="85"/>
                  <a:pt x="586" y="86"/>
                  <a:pt x="585" y="87"/>
                </a:cubicBezTo>
                <a:cubicBezTo>
                  <a:pt x="576" y="86"/>
                  <a:pt x="576" y="86"/>
                  <a:pt x="576" y="86"/>
                </a:cubicBezTo>
                <a:cubicBezTo>
                  <a:pt x="507" y="79"/>
                  <a:pt x="507" y="79"/>
                  <a:pt x="507" y="79"/>
                </a:cubicBezTo>
                <a:cubicBezTo>
                  <a:pt x="507" y="79"/>
                  <a:pt x="507" y="79"/>
                  <a:pt x="507" y="78"/>
                </a:cubicBezTo>
                <a:cubicBezTo>
                  <a:pt x="507" y="74"/>
                  <a:pt x="503" y="70"/>
                  <a:pt x="499" y="70"/>
                </a:cubicBezTo>
                <a:cubicBezTo>
                  <a:pt x="496" y="70"/>
                  <a:pt x="495" y="71"/>
                  <a:pt x="493" y="72"/>
                </a:cubicBezTo>
                <a:cubicBezTo>
                  <a:pt x="444" y="13"/>
                  <a:pt x="444" y="13"/>
                  <a:pt x="444" y="13"/>
                </a:cubicBezTo>
                <a:cubicBezTo>
                  <a:pt x="445" y="13"/>
                  <a:pt x="445" y="12"/>
                  <a:pt x="446" y="10"/>
                </a:cubicBezTo>
                <a:lnTo>
                  <a:pt x="486" y="15"/>
                </a:lnTo>
                <a:close/>
                <a:moveTo>
                  <a:pt x="434" y="9"/>
                </a:moveTo>
                <a:cubicBezTo>
                  <a:pt x="434" y="12"/>
                  <a:pt x="437" y="15"/>
                  <a:pt x="440" y="15"/>
                </a:cubicBezTo>
                <a:cubicBezTo>
                  <a:pt x="441" y="15"/>
                  <a:pt x="442" y="14"/>
                  <a:pt x="443" y="14"/>
                </a:cubicBezTo>
                <a:cubicBezTo>
                  <a:pt x="472" y="48"/>
                  <a:pt x="472" y="48"/>
                  <a:pt x="472" y="48"/>
                </a:cubicBezTo>
                <a:cubicBezTo>
                  <a:pt x="492" y="73"/>
                  <a:pt x="492" y="73"/>
                  <a:pt x="492" y="73"/>
                </a:cubicBezTo>
                <a:cubicBezTo>
                  <a:pt x="491" y="74"/>
                  <a:pt x="490" y="76"/>
                  <a:pt x="490" y="78"/>
                </a:cubicBezTo>
                <a:cubicBezTo>
                  <a:pt x="393" y="75"/>
                  <a:pt x="393" y="75"/>
                  <a:pt x="393" y="75"/>
                </a:cubicBezTo>
                <a:cubicBezTo>
                  <a:pt x="393" y="71"/>
                  <a:pt x="390" y="67"/>
                  <a:pt x="385" y="67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7" y="11"/>
                  <a:pt x="389" y="9"/>
                  <a:pt x="390" y="7"/>
                </a:cubicBezTo>
                <a:lnTo>
                  <a:pt x="434" y="9"/>
                </a:lnTo>
                <a:close/>
                <a:moveTo>
                  <a:pt x="384" y="11"/>
                </a:moveTo>
                <a:cubicBezTo>
                  <a:pt x="384" y="67"/>
                  <a:pt x="384" y="67"/>
                  <a:pt x="384" y="67"/>
                </a:cubicBezTo>
                <a:cubicBezTo>
                  <a:pt x="380" y="68"/>
                  <a:pt x="377" y="71"/>
                  <a:pt x="377" y="75"/>
                </a:cubicBezTo>
                <a:cubicBezTo>
                  <a:pt x="279" y="78"/>
                  <a:pt x="279" y="78"/>
                  <a:pt x="279" y="78"/>
                </a:cubicBezTo>
                <a:cubicBezTo>
                  <a:pt x="278" y="76"/>
                  <a:pt x="278" y="74"/>
                  <a:pt x="276" y="73"/>
                </a:cubicBezTo>
                <a:cubicBezTo>
                  <a:pt x="326" y="14"/>
                  <a:pt x="326" y="14"/>
                  <a:pt x="326" y="14"/>
                </a:cubicBezTo>
                <a:cubicBezTo>
                  <a:pt x="327" y="15"/>
                  <a:pt x="328" y="15"/>
                  <a:pt x="329" y="15"/>
                </a:cubicBezTo>
                <a:cubicBezTo>
                  <a:pt x="332" y="15"/>
                  <a:pt x="334" y="12"/>
                  <a:pt x="335" y="9"/>
                </a:cubicBezTo>
                <a:cubicBezTo>
                  <a:pt x="378" y="7"/>
                  <a:pt x="378" y="7"/>
                  <a:pt x="378" y="7"/>
                </a:cubicBezTo>
                <a:cubicBezTo>
                  <a:pt x="379" y="9"/>
                  <a:pt x="381" y="11"/>
                  <a:pt x="384" y="11"/>
                </a:cubicBezTo>
                <a:close/>
                <a:moveTo>
                  <a:pt x="325" y="14"/>
                </a:moveTo>
                <a:cubicBezTo>
                  <a:pt x="276" y="73"/>
                  <a:pt x="276" y="73"/>
                  <a:pt x="276" y="73"/>
                </a:cubicBezTo>
                <a:cubicBezTo>
                  <a:pt x="274" y="71"/>
                  <a:pt x="272" y="71"/>
                  <a:pt x="270" y="71"/>
                </a:cubicBezTo>
                <a:cubicBezTo>
                  <a:pt x="266" y="71"/>
                  <a:pt x="262" y="75"/>
                  <a:pt x="262" y="79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186" y="87"/>
                  <a:pt x="186" y="87"/>
                  <a:pt x="186" y="87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84" y="86"/>
                  <a:pt x="183" y="85"/>
                  <a:pt x="182" y="84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74" y="20"/>
                  <a:pt x="276" y="21"/>
                  <a:pt x="278" y="21"/>
                </a:cubicBezTo>
                <a:cubicBezTo>
                  <a:pt x="281" y="21"/>
                  <a:pt x="283" y="18"/>
                  <a:pt x="283" y="15"/>
                </a:cubicBezTo>
                <a:cubicBezTo>
                  <a:pt x="323" y="10"/>
                  <a:pt x="323" y="10"/>
                  <a:pt x="323" y="10"/>
                </a:cubicBezTo>
                <a:cubicBezTo>
                  <a:pt x="323" y="12"/>
                  <a:pt x="324" y="13"/>
                  <a:pt x="325" y="14"/>
                </a:cubicBezTo>
                <a:close/>
                <a:moveTo>
                  <a:pt x="242" y="29"/>
                </a:moveTo>
                <a:cubicBezTo>
                  <a:pt x="243" y="30"/>
                  <a:pt x="245" y="31"/>
                  <a:pt x="246" y="31"/>
                </a:cubicBezTo>
                <a:cubicBezTo>
                  <a:pt x="250" y="31"/>
                  <a:pt x="252" y="28"/>
                  <a:pt x="252" y="25"/>
                </a:cubicBezTo>
                <a:cubicBezTo>
                  <a:pt x="252" y="24"/>
                  <a:pt x="252" y="24"/>
                  <a:pt x="252" y="24"/>
                </a:cubicBezTo>
                <a:cubicBezTo>
                  <a:pt x="272" y="17"/>
                  <a:pt x="272" y="17"/>
                  <a:pt x="272" y="17"/>
                </a:cubicBezTo>
                <a:cubicBezTo>
                  <a:pt x="272" y="18"/>
                  <a:pt x="273" y="18"/>
                  <a:pt x="273" y="18"/>
                </a:cubicBezTo>
                <a:cubicBezTo>
                  <a:pt x="182" y="83"/>
                  <a:pt x="182" y="83"/>
                  <a:pt x="182" y="83"/>
                </a:cubicBezTo>
                <a:cubicBezTo>
                  <a:pt x="180" y="81"/>
                  <a:pt x="178" y="80"/>
                  <a:pt x="176" y="80"/>
                </a:cubicBezTo>
                <a:cubicBezTo>
                  <a:pt x="171" y="80"/>
                  <a:pt x="167" y="84"/>
                  <a:pt x="167" y="89"/>
                </a:cubicBezTo>
                <a:cubicBezTo>
                  <a:pt x="167" y="89"/>
                  <a:pt x="167" y="90"/>
                  <a:pt x="167" y="90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32" y="100"/>
                  <a:pt x="132" y="99"/>
                  <a:pt x="132" y="99"/>
                </a:cubicBezTo>
                <a:lnTo>
                  <a:pt x="242" y="29"/>
                </a:lnTo>
                <a:close/>
                <a:moveTo>
                  <a:pt x="124" y="107"/>
                </a:moveTo>
                <a:cubicBezTo>
                  <a:pt x="124" y="107"/>
                  <a:pt x="125" y="107"/>
                  <a:pt x="126" y="107"/>
                </a:cubicBezTo>
                <a:cubicBezTo>
                  <a:pt x="130" y="107"/>
                  <a:pt x="132" y="105"/>
                  <a:pt x="132" y="101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67" y="91"/>
                  <a:pt x="167" y="91"/>
                  <a:pt x="167" y="91"/>
                </a:cubicBezTo>
                <a:cubicBezTo>
                  <a:pt x="168" y="93"/>
                  <a:pt x="169" y="95"/>
                  <a:pt x="171" y="96"/>
                </a:cubicBezTo>
                <a:cubicBezTo>
                  <a:pt x="154" y="125"/>
                  <a:pt x="154" y="125"/>
                  <a:pt x="154" y="125"/>
                </a:cubicBezTo>
                <a:cubicBezTo>
                  <a:pt x="105" y="210"/>
                  <a:pt x="105" y="210"/>
                  <a:pt x="105" y="210"/>
                </a:cubicBezTo>
                <a:cubicBezTo>
                  <a:pt x="104" y="209"/>
                  <a:pt x="103" y="209"/>
                  <a:pt x="102" y="209"/>
                </a:cubicBezTo>
                <a:cubicBezTo>
                  <a:pt x="97" y="209"/>
                  <a:pt x="93" y="213"/>
                  <a:pt x="93" y="217"/>
                </a:cubicBezTo>
                <a:cubicBezTo>
                  <a:pt x="93" y="218"/>
                  <a:pt x="93" y="218"/>
                  <a:pt x="93" y="219"/>
                </a:cubicBezTo>
                <a:cubicBezTo>
                  <a:pt x="45" y="227"/>
                  <a:pt x="45" y="227"/>
                  <a:pt x="45" y="227"/>
                </a:cubicBezTo>
                <a:cubicBezTo>
                  <a:pt x="45" y="225"/>
                  <a:pt x="44" y="224"/>
                  <a:pt x="43" y="223"/>
                </a:cubicBezTo>
                <a:lnTo>
                  <a:pt x="124" y="107"/>
                </a:lnTo>
                <a:close/>
                <a:moveTo>
                  <a:pt x="39" y="234"/>
                </a:moveTo>
                <a:cubicBezTo>
                  <a:pt x="39" y="234"/>
                  <a:pt x="39" y="234"/>
                  <a:pt x="39" y="234"/>
                </a:cubicBezTo>
                <a:cubicBezTo>
                  <a:pt x="42" y="234"/>
                  <a:pt x="45" y="231"/>
                  <a:pt x="45" y="228"/>
                </a:cubicBezTo>
                <a:cubicBezTo>
                  <a:pt x="45" y="228"/>
                  <a:pt x="45" y="227"/>
                  <a:pt x="45" y="227"/>
                </a:cubicBezTo>
                <a:cubicBezTo>
                  <a:pt x="94" y="219"/>
                  <a:pt x="94" y="219"/>
                  <a:pt x="94" y="219"/>
                </a:cubicBezTo>
                <a:cubicBezTo>
                  <a:pt x="94" y="222"/>
                  <a:pt x="97" y="225"/>
                  <a:pt x="99" y="226"/>
                </a:cubicBezTo>
                <a:cubicBezTo>
                  <a:pt x="88" y="295"/>
                  <a:pt x="88" y="295"/>
                  <a:pt x="88" y="295"/>
                </a:cubicBezTo>
                <a:cubicBezTo>
                  <a:pt x="75" y="375"/>
                  <a:pt x="75" y="375"/>
                  <a:pt x="75" y="375"/>
                </a:cubicBezTo>
                <a:cubicBezTo>
                  <a:pt x="75" y="375"/>
                  <a:pt x="75" y="375"/>
                  <a:pt x="74" y="375"/>
                </a:cubicBezTo>
                <a:cubicBezTo>
                  <a:pt x="70" y="375"/>
                  <a:pt x="66" y="378"/>
                  <a:pt x="66" y="383"/>
                </a:cubicBezTo>
                <a:cubicBezTo>
                  <a:pt x="12" y="383"/>
                  <a:pt x="12" y="383"/>
                  <a:pt x="12" y="383"/>
                </a:cubicBezTo>
                <a:cubicBezTo>
                  <a:pt x="12" y="381"/>
                  <a:pt x="10" y="379"/>
                  <a:pt x="8" y="378"/>
                </a:cubicBezTo>
                <a:lnTo>
                  <a:pt x="39" y="234"/>
                </a:lnTo>
                <a:close/>
                <a:moveTo>
                  <a:pt x="8" y="390"/>
                </a:moveTo>
                <a:cubicBezTo>
                  <a:pt x="11" y="389"/>
                  <a:pt x="12" y="387"/>
                  <a:pt x="12" y="384"/>
                </a:cubicBezTo>
                <a:cubicBezTo>
                  <a:pt x="66" y="384"/>
                  <a:pt x="66" y="384"/>
                  <a:pt x="66" y="384"/>
                </a:cubicBezTo>
                <a:cubicBezTo>
                  <a:pt x="66" y="388"/>
                  <a:pt x="70" y="392"/>
                  <a:pt x="74" y="392"/>
                </a:cubicBezTo>
                <a:cubicBezTo>
                  <a:pt x="75" y="392"/>
                  <a:pt x="75" y="392"/>
                  <a:pt x="75" y="392"/>
                </a:cubicBezTo>
                <a:cubicBezTo>
                  <a:pt x="79" y="419"/>
                  <a:pt x="79" y="419"/>
                  <a:pt x="79" y="419"/>
                </a:cubicBezTo>
                <a:cubicBezTo>
                  <a:pt x="99" y="541"/>
                  <a:pt x="99" y="541"/>
                  <a:pt x="99" y="541"/>
                </a:cubicBezTo>
                <a:cubicBezTo>
                  <a:pt x="96" y="542"/>
                  <a:pt x="94" y="544"/>
                  <a:pt x="93" y="548"/>
                </a:cubicBezTo>
                <a:cubicBezTo>
                  <a:pt x="90" y="547"/>
                  <a:pt x="90" y="547"/>
                  <a:pt x="90" y="547"/>
                </a:cubicBezTo>
                <a:cubicBezTo>
                  <a:pt x="45" y="540"/>
                  <a:pt x="45" y="540"/>
                  <a:pt x="45" y="540"/>
                </a:cubicBezTo>
                <a:cubicBezTo>
                  <a:pt x="45" y="540"/>
                  <a:pt x="45" y="540"/>
                  <a:pt x="45" y="539"/>
                </a:cubicBezTo>
                <a:cubicBezTo>
                  <a:pt x="45" y="536"/>
                  <a:pt x="42" y="534"/>
                  <a:pt x="39" y="534"/>
                </a:cubicBezTo>
                <a:cubicBezTo>
                  <a:pt x="39" y="534"/>
                  <a:pt x="39" y="534"/>
                  <a:pt x="39" y="534"/>
                </a:cubicBezTo>
                <a:lnTo>
                  <a:pt x="8" y="390"/>
                </a:lnTo>
                <a:close/>
                <a:moveTo>
                  <a:pt x="43" y="544"/>
                </a:moveTo>
                <a:cubicBezTo>
                  <a:pt x="44" y="543"/>
                  <a:pt x="45" y="542"/>
                  <a:pt x="45" y="541"/>
                </a:cubicBezTo>
                <a:cubicBezTo>
                  <a:pt x="79" y="546"/>
                  <a:pt x="79" y="546"/>
                  <a:pt x="79" y="546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549"/>
                  <a:pt x="93" y="549"/>
                  <a:pt x="93" y="549"/>
                </a:cubicBezTo>
                <a:cubicBezTo>
                  <a:pt x="93" y="554"/>
                  <a:pt x="97" y="558"/>
                  <a:pt x="102" y="558"/>
                </a:cubicBezTo>
                <a:cubicBezTo>
                  <a:pt x="103" y="558"/>
                  <a:pt x="104" y="557"/>
                  <a:pt x="105" y="557"/>
                </a:cubicBezTo>
                <a:cubicBezTo>
                  <a:pt x="137" y="612"/>
                  <a:pt x="137" y="612"/>
                  <a:pt x="137" y="612"/>
                </a:cubicBezTo>
                <a:cubicBezTo>
                  <a:pt x="171" y="672"/>
                  <a:pt x="171" y="672"/>
                  <a:pt x="171" y="672"/>
                </a:cubicBezTo>
                <a:cubicBezTo>
                  <a:pt x="169" y="673"/>
                  <a:pt x="168" y="674"/>
                  <a:pt x="167" y="676"/>
                </a:cubicBezTo>
                <a:cubicBezTo>
                  <a:pt x="132" y="667"/>
                  <a:pt x="132" y="667"/>
                  <a:pt x="132" y="667"/>
                </a:cubicBezTo>
                <a:cubicBezTo>
                  <a:pt x="132" y="666"/>
                  <a:pt x="132" y="666"/>
                  <a:pt x="132" y="666"/>
                </a:cubicBezTo>
                <a:cubicBezTo>
                  <a:pt x="132" y="663"/>
                  <a:pt x="130" y="660"/>
                  <a:pt x="126" y="660"/>
                </a:cubicBezTo>
                <a:cubicBezTo>
                  <a:pt x="125" y="660"/>
                  <a:pt x="125" y="660"/>
                  <a:pt x="124" y="661"/>
                </a:cubicBezTo>
                <a:lnTo>
                  <a:pt x="43" y="544"/>
                </a:lnTo>
                <a:close/>
                <a:moveTo>
                  <a:pt x="252" y="743"/>
                </a:moveTo>
                <a:cubicBezTo>
                  <a:pt x="252" y="743"/>
                  <a:pt x="252" y="743"/>
                  <a:pt x="252" y="742"/>
                </a:cubicBezTo>
                <a:cubicBezTo>
                  <a:pt x="252" y="739"/>
                  <a:pt x="250" y="736"/>
                  <a:pt x="246" y="736"/>
                </a:cubicBezTo>
                <a:cubicBezTo>
                  <a:pt x="245" y="736"/>
                  <a:pt x="243" y="737"/>
                  <a:pt x="242" y="738"/>
                </a:cubicBezTo>
                <a:cubicBezTo>
                  <a:pt x="132" y="668"/>
                  <a:pt x="132" y="668"/>
                  <a:pt x="132" y="668"/>
                </a:cubicBezTo>
                <a:cubicBezTo>
                  <a:pt x="132" y="668"/>
                  <a:pt x="132" y="668"/>
                  <a:pt x="132" y="667"/>
                </a:cubicBezTo>
                <a:cubicBezTo>
                  <a:pt x="148" y="672"/>
                  <a:pt x="148" y="672"/>
                  <a:pt x="148" y="672"/>
                </a:cubicBezTo>
                <a:cubicBezTo>
                  <a:pt x="167" y="677"/>
                  <a:pt x="167" y="677"/>
                  <a:pt x="167" y="677"/>
                </a:cubicBezTo>
                <a:cubicBezTo>
                  <a:pt x="167" y="678"/>
                  <a:pt x="167" y="678"/>
                  <a:pt x="167" y="679"/>
                </a:cubicBezTo>
                <a:cubicBezTo>
                  <a:pt x="167" y="684"/>
                  <a:pt x="170" y="688"/>
                  <a:pt x="175" y="688"/>
                </a:cubicBezTo>
                <a:cubicBezTo>
                  <a:pt x="178" y="688"/>
                  <a:pt x="180" y="686"/>
                  <a:pt x="182" y="684"/>
                </a:cubicBezTo>
                <a:cubicBezTo>
                  <a:pt x="273" y="749"/>
                  <a:pt x="273" y="749"/>
                  <a:pt x="273" y="749"/>
                </a:cubicBezTo>
                <a:cubicBezTo>
                  <a:pt x="272" y="749"/>
                  <a:pt x="272" y="750"/>
                  <a:pt x="272" y="750"/>
                </a:cubicBezTo>
                <a:lnTo>
                  <a:pt x="252" y="743"/>
                </a:lnTo>
                <a:close/>
                <a:moveTo>
                  <a:pt x="284" y="752"/>
                </a:moveTo>
                <a:cubicBezTo>
                  <a:pt x="284" y="752"/>
                  <a:pt x="284" y="752"/>
                  <a:pt x="284" y="752"/>
                </a:cubicBezTo>
                <a:cubicBezTo>
                  <a:pt x="284" y="748"/>
                  <a:pt x="281" y="746"/>
                  <a:pt x="278" y="746"/>
                </a:cubicBezTo>
                <a:cubicBezTo>
                  <a:pt x="276" y="746"/>
                  <a:pt x="274" y="747"/>
                  <a:pt x="273" y="748"/>
                </a:cubicBezTo>
                <a:cubicBezTo>
                  <a:pt x="233" y="719"/>
                  <a:pt x="233" y="719"/>
                  <a:pt x="233" y="719"/>
                </a:cubicBezTo>
                <a:cubicBezTo>
                  <a:pt x="182" y="684"/>
                  <a:pt x="182" y="684"/>
                  <a:pt x="182" y="684"/>
                </a:cubicBezTo>
                <a:cubicBezTo>
                  <a:pt x="183" y="683"/>
                  <a:pt x="183" y="681"/>
                  <a:pt x="184" y="680"/>
                </a:cubicBezTo>
                <a:cubicBezTo>
                  <a:pt x="192" y="681"/>
                  <a:pt x="192" y="681"/>
                  <a:pt x="192" y="681"/>
                </a:cubicBezTo>
                <a:cubicBezTo>
                  <a:pt x="262" y="688"/>
                  <a:pt x="262" y="688"/>
                  <a:pt x="262" y="688"/>
                </a:cubicBezTo>
                <a:cubicBezTo>
                  <a:pt x="262" y="688"/>
                  <a:pt x="262" y="688"/>
                  <a:pt x="262" y="689"/>
                </a:cubicBezTo>
                <a:cubicBezTo>
                  <a:pt x="262" y="694"/>
                  <a:pt x="266" y="697"/>
                  <a:pt x="271" y="697"/>
                </a:cubicBezTo>
                <a:cubicBezTo>
                  <a:pt x="273" y="697"/>
                  <a:pt x="275" y="697"/>
                  <a:pt x="276" y="695"/>
                </a:cubicBezTo>
                <a:cubicBezTo>
                  <a:pt x="325" y="754"/>
                  <a:pt x="325" y="754"/>
                  <a:pt x="325" y="754"/>
                </a:cubicBezTo>
                <a:cubicBezTo>
                  <a:pt x="325" y="755"/>
                  <a:pt x="324" y="756"/>
                  <a:pt x="324" y="757"/>
                </a:cubicBezTo>
                <a:lnTo>
                  <a:pt x="284" y="752"/>
                </a:lnTo>
                <a:close/>
                <a:moveTo>
                  <a:pt x="335" y="758"/>
                </a:moveTo>
                <a:cubicBezTo>
                  <a:pt x="335" y="755"/>
                  <a:pt x="332" y="752"/>
                  <a:pt x="329" y="752"/>
                </a:cubicBezTo>
                <a:cubicBezTo>
                  <a:pt x="328" y="752"/>
                  <a:pt x="327" y="753"/>
                  <a:pt x="326" y="753"/>
                </a:cubicBezTo>
                <a:cubicBezTo>
                  <a:pt x="297" y="719"/>
                  <a:pt x="297" y="719"/>
                  <a:pt x="297" y="719"/>
                </a:cubicBezTo>
                <a:cubicBezTo>
                  <a:pt x="277" y="695"/>
                  <a:pt x="277" y="695"/>
                  <a:pt x="277" y="695"/>
                </a:cubicBezTo>
                <a:cubicBezTo>
                  <a:pt x="278" y="693"/>
                  <a:pt x="279" y="691"/>
                  <a:pt x="279" y="689"/>
                </a:cubicBezTo>
                <a:cubicBezTo>
                  <a:pt x="376" y="692"/>
                  <a:pt x="376" y="692"/>
                  <a:pt x="376" y="692"/>
                </a:cubicBezTo>
                <a:cubicBezTo>
                  <a:pt x="376" y="696"/>
                  <a:pt x="380" y="700"/>
                  <a:pt x="384" y="700"/>
                </a:cubicBezTo>
                <a:cubicBezTo>
                  <a:pt x="384" y="756"/>
                  <a:pt x="384" y="756"/>
                  <a:pt x="384" y="756"/>
                </a:cubicBezTo>
                <a:cubicBezTo>
                  <a:pt x="382" y="756"/>
                  <a:pt x="379" y="758"/>
                  <a:pt x="379" y="760"/>
                </a:cubicBezTo>
                <a:lnTo>
                  <a:pt x="335" y="758"/>
                </a:lnTo>
                <a:close/>
                <a:moveTo>
                  <a:pt x="390" y="760"/>
                </a:moveTo>
                <a:cubicBezTo>
                  <a:pt x="390" y="758"/>
                  <a:pt x="388" y="756"/>
                  <a:pt x="385" y="756"/>
                </a:cubicBezTo>
                <a:cubicBezTo>
                  <a:pt x="385" y="700"/>
                  <a:pt x="385" y="700"/>
                  <a:pt x="385" y="700"/>
                </a:cubicBezTo>
                <a:cubicBezTo>
                  <a:pt x="389" y="699"/>
                  <a:pt x="392" y="696"/>
                  <a:pt x="393" y="692"/>
                </a:cubicBezTo>
                <a:cubicBezTo>
                  <a:pt x="490" y="689"/>
                  <a:pt x="490" y="689"/>
                  <a:pt x="490" y="689"/>
                </a:cubicBezTo>
                <a:cubicBezTo>
                  <a:pt x="491" y="691"/>
                  <a:pt x="492" y="693"/>
                  <a:pt x="493" y="694"/>
                </a:cubicBezTo>
                <a:cubicBezTo>
                  <a:pt x="444" y="752"/>
                  <a:pt x="444" y="752"/>
                  <a:pt x="444" y="752"/>
                </a:cubicBezTo>
                <a:cubicBezTo>
                  <a:pt x="443" y="752"/>
                  <a:pt x="442" y="751"/>
                  <a:pt x="441" y="751"/>
                </a:cubicBezTo>
                <a:cubicBezTo>
                  <a:pt x="437" y="751"/>
                  <a:pt x="435" y="754"/>
                  <a:pt x="435" y="757"/>
                </a:cubicBezTo>
                <a:cubicBezTo>
                  <a:pt x="435" y="757"/>
                  <a:pt x="435" y="758"/>
                  <a:pt x="435" y="758"/>
                </a:cubicBezTo>
                <a:lnTo>
                  <a:pt x="390" y="760"/>
                </a:lnTo>
                <a:close/>
                <a:moveTo>
                  <a:pt x="527" y="739"/>
                </a:moveTo>
                <a:cubicBezTo>
                  <a:pt x="526" y="737"/>
                  <a:pt x="525" y="736"/>
                  <a:pt x="523" y="736"/>
                </a:cubicBezTo>
                <a:cubicBezTo>
                  <a:pt x="520" y="736"/>
                  <a:pt x="517" y="739"/>
                  <a:pt x="517" y="742"/>
                </a:cubicBezTo>
                <a:cubicBezTo>
                  <a:pt x="517" y="743"/>
                  <a:pt x="517" y="743"/>
                  <a:pt x="517" y="743"/>
                </a:cubicBezTo>
                <a:cubicBezTo>
                  <a:pt x="497" y="750"/>
                  <a:pt x="497" y="750"/>
                  <a:pt x="497" y="750"/>
                </a:cubicBezTo>
                <a:cubicBezTo>
                  <a:pt x="497" y="750"/>
                  <a:pt x="497" y="749"/>
                  <a:pt x="496" y="749"/>
                </a:cubicBezTo>
                <a:cubicBezTo>
                  <a:pt x="587" y="684"/>
                  <a:pt x="587" y="684"/>
                  <a:pt x="587" y="684"/>
                </a:cubicBezTo>
                <a:cubicBezTo>
                  <a:pt x="589" y="686"/>
                  <a:pt x="591" y="688"/>
                  <a:pt x="594" y="688"/>
                </a:cubicBezTo>
                <a:cubicBezTo>
                  <a:pt x="599" y="688"/>
                  <a:pt x="603" y="684"/>
                  <a:pt x="603" y="679"/>
                </a:cubicBezTo>
                <a:cubicBezTo>
                  <a:pt x="603" y="678"/>
                  <a:pt x="603" y="678"/>
                  <a:pt x="602" y="677"/>
                </a:cubicBezTo>
                <a:cubicBezTo>
                  <a:pt x="637" y="667"/>
                  <a:pt x="637" y="667"/>
                  <a:pt x="637" y="667"/>
                </a:cubicBezTo>
                <a:cubicBezTo>
                  <a:pt x="637" y="668"/>
                  <a:pt x="637" y="668"/>
                  <a:pt x="637" y="668"/>
                </a:cubicBezTo>
                <a:lnTo>
                  <a:pt x="527" y="739"/>
                </a:lnTo>
                <a:close/>
                <a:moveTo>
                  <a:pt x="645" y="661"/>
                </a:moveTo>
                <a:cubicBezTo>
                  <a:pt x="645" y="660"/>
                  <a:pt x="644" y="660"/>
                  <a:pt x="643" y="660"/>
                </a:cubicBezTo>
                <a:cubicBezTo>
                  <a:pt x="639" y="660"/>
                  <a:pt x="637" y="663"/>
                  <a:pt x="637" y="666"/>
                </a:cubicBezTo>
                <a:cubicBezTo>
                  <a:pt x="637" y="666"/>
                  <a:pt x="637" y="666"/>
                  <a:pt x="637" y="667"/>
                </a:cubicBezTo>
                <a:cubicBezTo>
                  <a:pt x="626" y="670"/>
                  <a:pt x="626" y="670"/>
                  <a:pt x="626" y="670"/>
                </a:cubicBezTo>
                <a:cubicBezTo>
                  <a:pt x="602" y="676"/>
                  <a:pt x="602" y="676"/>
                  <a:pt x="602" y="676"/>
                </a:cubicBezTo>
                <a:cubicBezTo>
                  <a:pt x="601" y="674"/>
                  <a:pt x="600" y="673"/>
                  <a:pt x="598" y="672"/>
                </a:cubicBezTo>
                <a:cubicBezTo>
                  <a:pt x="615" y="642"/>
                  <a:pt x="615" y="642"/>
                  <a:pt x="615" y="642"/>
                </a:cubicBezTo>
                <a:cubicBezTo>
                  <a:pt x="664" y="557"/>
                  <a:pt x="664" y="557"/>
                  <a:pt x="664" y="557"/>
                </a:cubicBezTo>
                <a:cubicBezTo>
                  <a:pt x="665" y="557"/>
                  <a:pt x="666" y="558"/>
                  <a:pt x="668" y="558"/>
                </a:cubicBezTo>
                <a:cubicBezTo>
                  <a:pt x="672" y="558"/>
                  <a:pt x="676" y="554"/>
                  <a:pt x="676" y="549"/>
                </a:cubicBezTo>
                <a:cubicBezTo>
                  <a:pt x="676" y="549"/>
                  <a:pt x="676" y="549"/>
                  <a:pt x="676" y="548"/>
                </a:cubicBezTo>
                <a:cubicBezTo>
                  <a:pt x="723" y="541"/>
                  <a:pt x="723" y="541"/>
                  <a:pt x="723" y="541"/>
                </a:cubicBezTo>
                <a:cubicBezTo>
                  <a:pt x="723" y="542"/>
                  <a:pt x="724" y="544"/>
                  <a:pt x="726" y="545"/>
                </a:cubicBezTo>
                <a:lnTo>
                  <a:pt x="645" y="661"/>
                </a:lnTo>
                <a:close/>
                <a:moveTo>
                  <a:pt x="730" y="534"/>
                </a:moveTo>
                <a:cubicBezTo>
                  <a:pt x="730" y="534"/>
                  <a:pt x="729" y="534"/>
                  <a:pt x="729" y="534"/>
                </a:cubicBezTo>
                <a:cubicBezTo>
                  <a:pt x="726" y="534"/>
                  <a:pt x="723" y="537"/>
                  <a:pt x="723" y="540"/>
                </a:cubicBezTo>
                <a:cubicBezTo>
                  <a:pt x="723" y="540"/>
                  <a:pt x="723" y="540"/>
                  <a:pt x="723" y="540"/>
                </a:cubicBezTo>
                <a:cubicBezTo>
                  <a:pt x="676" y="548"/>
                  <a:pt x="676" y="548"/>
                  <a:pt x="676" y="548"/>
                </a:cubicBezTo>
                <a:cubicBezTo>
                  <a:pt x="676" y="544"/>
                  <a:pt x="673" y="542"/>
                  <a:pt x="670" y="541"/>
                </a:cubicBezTo>
                <a:cubicBezTo>
                  <a:pt x="681" y="472"/>
                  <a:pt x="681" y="472"/>
                  <a:pt x="681" y="472"/>
                </a:cubicBezTo>
                <a:cubicBezTo>
                  <a:pt x="694" y="393"/>
                  <a:pt x="694" y="393"/>
                  <a:pt x="694" y="393"/>
                </a:cubicBezTo>
                <a:cubicBezTo>
                  <a:pt x="694" y="393"/>
                  <a:pt x="694" y="393"/>
                  <a:pt x="695" y="393"/>
                </a:cubicBezTo>
                <a:cubicBezTo>
                  <a:pt x="699" y="393"/>
                  <a:pt x="703" y="389"/>
                  <a:pt x="703" y="384"/>
                </a:cubicBezTo>
                <a:cubicBezTo>
                  <a:pt x="757" y="384"/>
                  <a:pt x="757" y="384"/>
                  <a:pt x="757" y="384"/>
                </a:cubicBezTo>
                <a:cubicBezTo>
                  <a:pt x="757" y="387"/>
                  <a:pt x="759" y="389"/>
                  <a:pt x="761" y="390"/>
                </a:cubicBezTo>
                <a:lnTo>
                  <a:pt x="730" y="534"/>
                </a:lnTo>
                <a:close/>
              </a:path>
            </a:pathLst>
          </a:custGeom>
          <a:gradFill>
            <a:gsLst>
              <a:gs pos="100000">
                <a:srgbClr val="153B6A"/>
              </a:gs>
              <a:gs pos="0">
                <a:srgbClr val="17D5F7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文本框 6"/>
          <p:cNvSpPr txBox="1">
            <a:spLocks noChangeArrowheads="1"/>
          </p:cNvSpPr>
          <p:nvPr/>
        </p:nvSpPr>
        <p:spPr bwMode="auto">
          <a:xfrm>
            <a:off x="1562133" y="1439422"/>
            <a:ext cx="3900427" cy="4398576"/>
          </a:xfrm>
          <a:prstGeom prst="rect">
            <a:avLst/>
          </a:prstGeom>
          <a:noFill/>
          <a:extLst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27983" dirty="0" smtClean="0"/>
              <a:t>04</a:t>
            </a:r>
            <a:endParaRPr lang="zh-CN" altLang="en-US" sz="27983" dirty="0"/>
          </a:p>
        </p:txBody>
      </p:sp>
      <p:sp>
        <p:nvSpPr>
          <p:cNvPr id="31" name="文本框 66"/>
          <p:cNvSpPr txBox="1">
            <a:spLocks noChangeArrowheads="1"/>
          </p:cNvSpPr>
          <p:nvPr/>
        </p:nvSpPr>
        <p:spPr bwMode="auto">
          <a:xfrm>
            <a:off x="6692787" y="3460064"/>
            <a:ext cx="4900629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sz="844" dirty="0"/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844" dirty="0"/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6614656" y="2900542"/>
            <a:ext cx="3877985" cy="632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3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3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816681" y="1587560"/>
            <a:ext cx="1247856" cy="1154098"/>
            <a:chOff x="4427538" y="566738"/>
            <a:chExt cx="887413" cy="820737"/>
          </a:xfrm>
        </p:grpSpPr>
        <p:sp>
          <p:nvSpPr>
            <p:cNvPr id="34" name="Freeform 8"/>
            <p:cNvSpPr>
              <a:spLocks noEditPoints="1"/>
            </p:cNvSpPr>
            <p:nvPr/>
          </p:nvSpPr>
          <p:spPr bwMode="auto">
            <a:xfrm>
              <a:off x="4429126" y="566738"/>
              <a:ext cx="885825" cy="815975"/>
            </a:xfrm>
            <a:custGeom>
              <a:avLst/>
              <a:gdLst>
                <a:gd name="T0" fmla="*/ 132 w 558"/>
                <a:gd name="T1" fmla="*/ 514 h 514"/>
                <a:gd name="T2" fmla="*/ 556 w 558"/>
                <a:gd name="T3" fmla="*/ 317 h 514"/>
                <a:gd name="T4" fmla="*/ 558 w 558"/>
                <a:gd name="T5" fmla="*/ 316 h 514"/>
                <a:gd name="T6" fmla="*/ 0 w 558"/>
                <a:gd name="T7" fmla="*/ 0 h 514"/>
                <a:gd name="T8" fmla="*/ 132 w 558"/>
                <a:gd name="T9" fmla="*/ 514 h 514"/>
                <a:gd name="T10" fmla="*/ 134 w 558"/>
                <a:gd name="T11" fmla="*/ 511 h 514"/>
                <a:gd name="T12" fmla="*/ 3 w 558"/>
                <a:gd name="T13" fmla="*/ 4 h 514"/>
                <a:gd name="T14" fmla="*/ 553 w 558"/>
                <a:gd name="T15" fmla="*/ 316 h 514"/>
                <a:gd name="T16" fmla="*/ 134 w 558"/>
                <a:gd name="T17" fmla="*/ 511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8" h="514">
                  <a:moveTo>
                    <a:pt x="132" y="514"/>
                  </a:moveTo>
                  <a:lnTo>
                    <a:pt x="556" y="317"/>
                  </a:lnTo>
                  <a:lnTo>
                    <a:pt x="558" y="316"/>
                  </a:lnTo>
                  <a:lnTo>
                    <a:pt x="0" y="0"/>
                  </a:lnTo>
                  <a:lnTo>
                    <a:pt x="132" y="514"/>
                  </a:lnTo>
                  <a:close/>
                  <a:moveTo>
                    <a:pt x="134" y="511"/>
                  </a:moveTo>
                  <a:lnTo>
                    <a:pt x="3" y="4"/>
                  </a:lnTo>
                  <a:lnTo>
                    <a:pt x="553" y="316"/>
                  </a:lnTo>
                  <a:lnTo>
                    <a:pt x="134" y="511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9"/>
            <p:cNvSpPr>
              <a:spLocks noEditPoints="1"/>
            </p:cNvSpPr>
            <p:nvPr/>
          </p:nvSpPr>
          <p:spPr bwMode="auto">
            <a:xfrm>
              <a:off x="4629151" y="1066800"/>
              <a:ext cx="682625" cy="320675"/>
            </a:xfrm>
            <a:custGeom>
              <a:avLst/>
              <a:gdLst>
                <a:gd name="T0" fmla="*/ 111 w 430"/>
                <a:gd name="T1" fmla="*/ 110 h 202"/>
                <a:gd name="T2" fmla="*/ 111 w 430"/>
                <a:gd name="T3" fmla="*/ 110 h 202"/>
                <a:gd name="T4" fmla="*/ 0 w 430"/>
                <a:gd name="T5" fmla="*/ 202 h 202"/>
                <a:gd name="T6" fmla="*/ 430 w 430"/>
                <a:gd name="T7" fmla="*/ 2 h 202"/>
                <a:gd name="T8" fmla="*/ 429 w 430"/>
                <a:gd name="T9" fmla="*/ 0 h 202"/>
                <a:gd name="T10" fmla="*/ 111 w 430"/>
                <a:gd name="T11" fmla="*/ 110 h 202"/>
                <a:gd name="T12" fmla="*/ 14 w 430"/>
                <a:gd name="T13" fmla="*/ 193 h 202"/>
                <a:gd name="T14" fmla="*/ 112 w 430"/>
                <a:gd name="T15" fmla="*/ 112 h 202"/>
                <a:gd name="T16" fmla="*/ 409 w 430"/>
                <a:gd name="T17" fmla="*/ 9 h 202"/>
                <a:gd name="T18" fmla="*/ 14 w 430"/>
                <a:gd name="T19" fmla="*/ 19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0" h="202">
                  <a:moveTo>
                    <a:pt x="111" y="110"/>
                  </a:moveTo>
                  <a:lnTo>
                    <a:pt x="111" y="110"/>
                  </a:lnTo>
                  <a:lnTo>
                    <a:pt x="0" y="202"/>
                  </a:lnTo>
                  <a:lnTo>
                    <a:pt x="430" y="2"/>
                  </a:lnTo>
                  <a:lnTo>
                    <a:pt x="429" y="0"/>
                  </a:lnTo>
                  <a:lnTo>
                    <a:pt x="111" y="110"/>
                  </a:lnTo>
                  <a:close/>
                  <a:moveTo>
                    <a:pt x="14" y="193"/>
                  </a:moveTo>
                  <a:lnTo>
                    <a:pt x="112" y="112"/>
                  </a:lnTo>
                  <a:lnTo>
                    <a:pt x="409" y="9"/>
                  </a:lnTo>
                  <a:lnTo>
                    <a:pt x="14" y="19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0"/>
            <p:cNvSpPr>
              <a:spLocks noEditPoints="1"/>
            </p:cNvSpPr>
            <p:nvPr/>
          </p:nvSpPr>
          <p:spPr bwMode="auto">
            <a:xfrm>
              <a:off x="4427538" y="566738"/>
              <a:ext cx="887413" cy="677863"/>
            </a:xfrm>
            <a:custGeom>
              <a:avLst/>
              <a:gdLst>
                <a:gd name="T0" fmla="*/ 237 w 559"/>
                <a:gd name="T1" fmla="*/ 427 h 427"/>
                <a:gd name="T2" fmla="*/ 238 w 559"/>
                <a:gd name="T3" fmla="*/ 427 h 427"/>
                <a:gd name="T4" fmla="*/ 559 w 559"/>
                <a:gd name="T5" fmla="*/ 317 h 427"/>
                <a:gd name="T6" fmla="*/ 0 w 559"/>
                <a:gd name="T7" fmla="*/ 0 h 427"/>
                <a:gd name="T8" fmla="*/ 237 w 559"/>
                <a:gd name="T9" fmla="*/ 427 h 427"/>
                <a:gd name="T10" fmla="*/ 239 w 559"/>
                <a:gd name="T11" fmla="*/ 425 h 427"/>
                <a:gd name="T12" fmla="*/ 5 w 559"/>
                <a:gd name="T13" fmla="*/ 5 h 427"/>
                <a:gd name="T14" fmla="*/ 554 w 559"/>
                <a:gd name="T15" fmla="*/ 316 h 427"/>
                <a:gd name="T16" fmla="*/ 239 w 559"/>
                <a:gd name="T17" fmla="*/ 425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9" h="427">
                  <a:moveTo>
                    <a:pt x="237" y="427"/>
                  </a:moveTo>
                  <a:lnTo>
                    <a:pt x="238" y="427"/>
                  </a:lnTo>
                  <a:lnTo>
                    <a:pt x="559" y="317"/>
                  </a:lnTo>
                  <a:lnTo>
                    <a:pt x="0" y="0"/>
                  </a:lnTo>
                  <a:lnTo>
                    <a:pt x="237" y="427"/>
                  </a:lnTo>
                  <a:close/>
                  <a:moveTo>
                    <a:pt x="239" y="425"/>
                  </a:moveTo>
                  <a:lnTo>
                    <a:pt x="5" y="5"/>
                  </a:lnTo>
                  <a:lnTo>
                    <a:pt x="554" y="316"/>
                  </a:lnTo>
                  <a:lnTo>
                    <a:pt x="239" y="42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851280" y="4174400"/>
            <a:ext cx="1062575" cy="741125"/>
            <a:chOff x="4672013" y="2482850"/>
            <a:chExt cx="755650" cy="527051"/>
          </a:xfrm>
        </p:grpSpPr>
        <p:sp>
          <p:nvSpPr>
            <p:cNvPr id="38" name="Freeform 17"/>
            <p:cNvSpPr>
              <a:spLocks noEditPoints="1"/>
            </p:cNvSpPr>
            <p:nvPr/>
          </p:nvSpPr>
          <p:spPr bwMode="auto">
            <a:xfrm>
              <a:off x="4672013" y="2484438"/>
              <a:ext cx="493713" cy="525463"/>
            </a:xfrm>
            <a:custGeom>
              <a:avLst/>
              <a:gdLst>
                <a:gd name="T0" fmla="*/ 0 w 311"/>
                <a:gd name="T1" fmla="*/ 331 h 331"/>
                <a:gd name="T2" fmla="*/ 311 w 311"/>
                <a:gd name="T3" fmla="*/ 95 h 331"/>
                <a:gd name="T4" fmla="*/ 183 w 311"/>
                <a:gd name="T5" fmla="*/ 0 h 331"/>
                <a:gd name="T6" fmla="*/ 0 w 311"/>
                <a:gd name="T7" fmla="*/ 331 h 331"/>
                <a:gd name="T8" fmla="*/ 308 w 311"/>
                <a:gd name="T9" fmla="*/ 95 h 331"/>
                <a:gd name="T10" fmla="*/ 7 w 311"/>
                <a:gd name="T11" fmla="*/ 323 h 331"/>
                <a:gd name="T12" fmla="*/ 183 w 311"/>
                <a:gd name="T13" fmla="*/ 3 h 331"/>
                <a:gd name="T14" fmla="*/ 308 w 311"/>
                <a:gd name="T15" fmla="*/ 9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1" h="331">
                  <a:moveTo>
                    <a:pt x="0" y="331"/>
                  </a:moveTo>
                  <a:lnTo>
                    <a:pt x="311" y="95"/>
                  </a:lnTo>
                  <a:lnTo>
                    <a:pt x="183" y="0"/>
                  </a:lnTo>
                  <a:lnTo>
                    <a:pt x="0" y="331"/>
                  </a:lnTo>
                  <a:close/>
                  <a:moveTo>
                    <a:pt x="308" y="95"/>
                  </a:moveTo>
                  <a:lnTo>
                    <a:pt x="7" y="323"/>
                  </a:lnTo>
                  <a:lnTo>
                    <a:pt x="183" y="3"/>
                  </a:lnTo>
                  <a:lnTo>
                    <a:pt x="308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8"/>
            <p:cNvSpPr>
              <a:spLocks noEditPoints="1"/>
            </p:cNvSpPr>
            <p:nvPr/>
          </p:nvSpPr>
          <p:spPr bwMode="auto">
            <a:xfrm>
              <a:off x="4954588" y="2482850"/>
              <a:ext cx="473075" cy="153988"/>
            </a:xfrm>
            <a:custGeom>
              <a:avLst/>
              <a:gdLst>
                <a:gd name="T0" fmla="*/ 131 w 298"/>
                <a:gd name="T1" fmla="*/ 97 h 97"/>
                <a:gd name="T2" fmla="*/ 131 w 298"/>
                <a:gd name="T3" fmla="*/ 97 h 97"/>
                <a:gd name="T4" fmla="*/ 298 w 298"/>
                <a:gd name="T5" fmla="*/ 85 h 97"/>
                <a:gd name="T6" fmla="*/ 0 w 298"/>
                <a:gd name="T7" fmla="*/ 0 h 97"/>
                <a:gd name="T8" fmla="*/ 131 w 298"/>
                <a:gd name="T9" fmla="*/ 97 h 97"/>
                <a:gd name="T10" fmla="*/ 132 w 298"/>
                <a:gd name="T11" fmla="*/ 95 h 97"/>
                <a:gd name="T12" fmla="*/ 11 w 298"/>
                <a:gd name="T13" fmla="*/ 5 h 97"/>
                <a:gd name="T14" fmla="*/ 286 w 298"/>
                <a:gd name="T15" fmla="*/ 84 h 97"/>
                <a:gd name="T16" fmla="*/ 132 w 298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8" h="97">
                  <a:moveTo>
                    <a:pt x="131" y="97"/>
                  </a:moveTo>
                  <a:lnTo>
                    <a:pt x="131" y="97"/>
                  </a:lnTo>
                  <a:lnTo>
                    <a:pt x="298" y="85"/>
                  </a:lnTo>
                  <a:lnTo>
                    <a:pt x="0" y="0"/>
                  </a:lnTo>
                  <a:lnTo>
                    <a:pt x="131" y="97"/>
                  </a:lnTo>
                  <a:close/>
                  <a:moveTo>
                    <a:pt x="132" y="95"/>
                  </a:moveTo>
                  <a:lnTo>
                    <a:pt x="11" y="5"/>
                  </a:lnTo>
                  <a:lnTo>
                    <a:pt x="286" y="84"/>
                  </a:lnTo>
                  <a:lnTo>
                    <a:pt x="132" y="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4676776" y="2614613"/>
              <a:ext cx="749300" cy="390525"/>
            </a:xfrm>
            <a:custGeom>
              <a:avLst/>
              <a:gdLst>
                <a:gd name="T0" fmla="*/ 306 w 472"/>
                <a:gd name="T1" fmla="*/ 12 h 246"/>
                <a:gd name="T2" fmla="*/ 0 w 472"/>
                <a:gd name="T3" fmla="*/ 244 h 246"/>
                <a:gd name="T4" fmla="*/ 1 w 472"/>
                <a:gd name="T5" fmla="*/ 246 h 246"/>
                <a:gd name="T6" fmla="*/ 472 w 472"/>
                <a:gd name="T7" fmla="*/ 0 h 246"/>
                <a:gd name="T8" fmla="*/ 307 w 472"/>
                <a:gd name="T9" fmla="*/ 12 h 246"/>
                <a:gd name="T10" fmla="*/ 306 w 472"/>
                <a:gd name="T11" fmla="*/ 12 h 246"/>
                <a:gd name="T12" fmla="*/ 462 w 472"/>
                <a:gd name="T13" fmla="*/ 3 h 246"/>
                <a:gd name="T14" fmla="*/ 12 w 472"/>
                <a:gd name="T15" fmla="*/ 238 h 246"/>
                <a:gd name="T16" fmla="*/ 307 w 472"/>
                <a:gd name="T17" fmla="*/ 14 h 246"/>
                <a:gd name="T18" fmla="*/ 462 w 472"/>
                <a:gd name="T19" fmla="*/ 3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2" h="246">
                  <a:moveTo>
                    <a:pt x="306" y="12"/>
                  </a:moveTo>
                  <a:lnTo>
                    <a:pt x="0" y="244"/>
                  </a:lnTo>
                  <a:lnTo>
                    <a:pt x="1" y="246"/>
                  </a:lnTo>
                  <a:lnTo>
                    <a:pt x="472" y="0"/>
                  </a:lnTo>
                  <a:lnTo>
                    <a:pt x="307" y="12"/>
                  </a:lnTo>
                  <a:lnTo>
                    <a:pt x="306" y="12"/>
                  </a:lnTo>
                  <a:close/>
                  <a:moveTo>
                    <a:pt x="462" y="3"/>
                  </a:moveTo>
                  <a:lnTo>
                    <a:pt x="12" y="238"/>
                  </a:lnTo>
                  <a:lnTo>
                    <a:pt x="307" y="14"/>
                  </a:lnTo>
                  <a:lnTo>
                    <a:pt x="462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 rot="3681175">
            <a:off x="9302709" y="3318612"/>
            <a:ext cx="1146575" cy="1011881"/>
            <a:chOff x="5651501" y="654050"/>
            <a:chExt cx="1182688" cy="512763"/>
          </a:xfrm>
        </p:grpSpPr>
        <p:sp>
          <p:nvSpPr>
            <p:cNvPr id="42" name="Freeform 14"/>
            <p:cNvSpPr>
              <a:spLocks noEditPoints="1"/>
            </p:cNvSpPr>
            <p:nvPr/>
          </p:nvSpPr>
          <p:spPr bwMode="auto">
            <a:xfrm>
              <a:off x="5659438" y="655638"/>
              <a:ext cx="1173163" cy="511175"/>
            </a:xfrm>
            <a:custGeom>
              <a:avLst/>
              <a:gdLst>
                <a:gd name="T0" fmla="*/ 0 w 739"/>
                <a:gd name="T1" fmla="*/ 211 h 322"/>
                <a:gd name="T2" fmla="*/ 549 w 739"/>
                <a:gd name="T3" fmla="*/ 322 h 322"/>
                <a:gd name="T4" fmla="*/ 738 w 739"/>
                <a:gd name="T5" fmla="*/ 2 h 322"/>
                <a:gd name="T6" fmla="*/ 739 w 739"/>
                <a:gd name="T7" fmla="*/ 0 h 322"/>
                <a:gd name="T8" fmla="*/ 4 w 739"/>
                <a:gd name="T9" fmla="*/ 209 h 322"/>
                <a:gd name="T10" fmla="*/ 0 w 739"/>
                <a:gd name="T11" fmla="*/ 211 h 322"/>
                <a:gd name="T12" fmla="*/ 734 w 739"/>
                <a:gd name="T13" fmla="*/ 3 h 322"/>
                <a:gd name="T14" fmla="*/ 548 w 739"/>
                <a:gd name="T15" fmla="*/ 319 h 322"/>
                <a:gd name="T16" fmla="*/ 9 w 739"/>
                <a:gd name="T17" fmla="*/ 210 h 322"/>
                <a:gd name="T18" fmla="*/ 734 w 739"/>
                <a:gd name="T19" fmla="*/ 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9" h="322">
                  <a:moveTo>
                    <a:pt x="0" y="211"/>
                  </a:moveTo>
                  <a:lnTo>
                    <a:pt x="549" y="322"/>
                  </a:lnTo>
                  <a:lnTo>
                    <a:pt x="738" y="2"/>
                  </a:lnTo>
                  <a:lnTo>
                    <a:pt x="739" y="0"/>
                  </a:lnTo>
                  <a:lnTo>
                    <a:pt x="4" y="209"/>
                  </a:lnTo>
                  <a:lnTo>
                    <a:pt x="0" y="211"/>
                  </a:lnTo>
                  <a:close/>
                  <a:moveTo>
                    <a:pt x="734" y="3"/>
                  </a:moveTo>
                  <a:lnTo>
                    <a:pt x="548" y="319"/>
                  </a:lnTo>
                  <a:lnTo>
                    <a:pt x="9" y="210"/>
                  </a:lnTo>
                  <a:lnTo>
                    <a:pt x="734" y="3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5"/>
            <p:cNvSpPr>
              <a:spLocks noEditPoints="1"/>
            </p:cNvSpPr>
            <p:nvPr/>
          </p:nvSpPr>
          <p:spPr bwMode="auto">
            <a:xfrm>
              <a:off x="5651501" y="657225"/>
              <a:ext cx="1177925" cy="334963"/>
            </a:xfrm>
            <a:custGeom>
              <a:avLst/>
              <a:gdLst>
                <a:gd name="T0" fmla="*/ 0 w 742"/>
                <a:gd name="T1" fmla="*/ 211 h 211"/>
                <a:gd name="T2" fmla="*/ 311 w 742"/>
                <a:gd name="T3" fmla="*/ 197 h 211"/>
                <a:gd name="T4" fmla="*/ 311 w 742"/>
                <a:gd name="T5" fmla="*/ 197 h 211"/>
                <a:gd name="T6" fmla="*/ 742 w 742"/>
                <a:gd name="T7" fmla="*/ 2 h 211"/>
                <a:gd name="T8" fmla="*/ 742 w 742"/>
                <a:gd name="T9" fmla="*/ 0 h 211"/>
                <a:gd name="T10" fmla="*/ 0 w 742"/>
                <a:gd name="T11" fmla="*/ 211 h 211"/>
                <a:gd name="T12" fmla="*/ 311 w 742"/>
                <a:gd name="T13" fmla="*/ 195 h 211"/>
                <a:gd name="T14" fmla="*/ 19 w 742"/>
                <a:gd name="T15" fmla="*/ 208 h 211"/>
                <a:gd name="T16" fmla="*/ 728 w 742"/>
                <a:gd name="T17" fmla="*/ 6 h 211"/>
                <a:gd name="T18" fmla="*/ 311 w 742"/>
                <a:gd name="T19" fmla="*/ 195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2" h="211">
                  <a:moveTo>
                    <a:pt x="0" y="211"/>
                  </a:moveTo>
                  <a:lnTo>
                    <a:pt x="311" y="197"/>
                  </a:lnTo>
                  <a:lnTo>
                    <a:pt x="311" y="197"/>
                  </a:lnTo>
                  <a:lnTo>
                    <a:pt x="742" y="2"/>
                  </a:lnTo>
                  <a:lnTo>
                    <a:pt x="742" y="0"/>
                  </a:lnTo>
                  <a:lnTo>
                    <a:pt x="0" y="211"/>
                  </a:lnTo>
                  <a:close/>
                  <a:moveTo>
                    <a:pt x="311" y="195"/>
                  </a:moveTo>
                  <a:lnTo>
                    <a:pt x="19" y="208"/>
                  </a:lnTo>
                  <a:lnTo>
                    <a:pt x="728" y="6"/>
                  </a:lnTo>
                  <a:lnTo>
                    <a:pt x="311" y="19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6"/>
            <p:cNvSpPr>
              <a:spLocks noEditPoints="1"/>
            </p:cNvSpPr>
            <p:nvPr/>
          </p:nvSpPr>
          <p:spPr bwMode="auto">
            <a:xfrm>
              <a:off x="6140451" y="654050"/>
              <a:ext cx="693738" cy="512763"/>
            </a:xfrm>
            <a:custGeom>
              <a:avLst/>
              <a:gdLst>
                <a:gd name="T0" fmla="*/ 0 w 437"/>
                <a:gd name="T1" fmla="*/ 198 h 323"/>
                <a:gd name="T2" fmla="*/ 246 w 437"/>
                <a:gd name="T3" fmla="*/ 323 h 323"/>
                <a:gd name="T4" fmla="*/ 437 w 437"/>
                <a:gd name="T5" fmla="*/ 0 h 323"/>
                <a:gd name="T6" fmla="*/ 2 w 437"/>
                <a:gd name="T7" fmla="*/ 197 h 323"/>
                <a:gd name="T8" fmla="*/ 0 w 437"/>
                <a:gd name="T9" fmla="*/ 198 h 323"/>
                <a:gd name="T10" fmla="*/ 431 w 437"/>
                <a:gd name="T11" fmla="*/ 5 h 323"/>
                <a:gd name="T12" fmla="*/ 245 w 437"/>
                <a:gd name="T13" fmla="*/ 320 h 323"/>
                <a:gd name="T14" fmla="*/ 5 w 437"/>
                <a:gd name="T15" fmla="*/ 198 h 323"/>
                <a:gd name="T16" fmla="*/ 431 w 437"/>
                <a:gd name="T17" fmla="*/ 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7" h="323">
                  <a:moveTo>
                    <a:pt x="0" y="198"/>
                  </a:moveTo>
                  <a:lnTo>
                    <a:pt x="246" y="323"/>
                  </a:lnTo>
                  <a:lnTo>
                    <a:pt x="437" y="0"/>
                  </a:lnTo>
                  <a:lnTo>
                    <a:pt x="2" y="197"/>
                  </a:lnTo>
                  <a:lnTo>
                    <a:pt x="0" y="198"/>
                  </a:lnTo>
                  <a:close/>
                  <a:moveTo>
                    <a:pt x="431" y="5"/>
                  </a:moveTo>
                  <a:lnTo>
                    <a:pt x="245" y="320"/>
                  </a:lnTo>
                  <a:lnTo>
                    <a:pt x="5" y="198"/>
                  </a:lnTo>
                  <a:lnTo>
                    <a:pt x="431" y="5"/>
                  </a:lnTo>
                  <a:close/>
                </a:path>
              </a:pathLst>
            </a:custGeom>
            <a:gradFill>
              <a:gsLst>
                <a:gs pos="100000">
                  <a:srgbClr val="153B6A"/>
                </a:gs>
                <a:gs pos="0">
                  <a:srgbClr val="17D5F7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734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1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257655" y="2869399"/>
            <a:ext cx="8087621" cy="2939119"/>
            <a:chOff x="1804159" y="1713657"/>
            <a:chExt cx="5750198" cy="2088782"/>
          </a:xfrm>
        </p:grpSpPr>
        <p:sp>
          <p:nvSpPr>
            <p:cNvPr id="24" name="任意多边形 23"/>
            <p:cNvSpPr/>
            <p:nvPr/>
          </p:nvSpPr>
          <p:spPr>
            <a:xfrm>
              <a:off x="3043714" y="1754905"/>
              <a:ext cx="822137" cy="989949"/>
            </a:xfrm>
            <a:custGeom>
              <a:avLst/>
              <a:gdLst>
                <a:gd name="connsiteX0" fmla="*/ 62093 w 661122"/>
                <a:gd name="connsiteY0" fmla="*/ 0 h 795282"/>
                <a:gd name="connsiteX1" fmla="*/ 79279 w 661122"/>
                <a:gd name="connsiteY1" fmla="*/ 4419 h 795282"/>
                <a:gd name="connsiteX2" fmla="*/ 661122 w 661122"/>
                <a:gd name="connsiteY2" fmla="*/ 795282 h 795282"/>
                <a:gd name="connsiteX3" fmla="*/ 479775 w 661122"/>
                <a:gd name="connsiteY3" fmla="*/ 795282 h 795282"/>
                <a:gd name="connsiteX4" fmla="*/ 84772 w 661122"/>
                <a:gd name="connsiteY4" fmla="*/ 199361 h 795282"/>
                <a:gd name="connsiteX5" fmla="*/ 0 w 661122"/>
                <a:gd name="connsiteY5" fmla="*/ 173047 h 795282"/>
                <a:gd name="connsiteX6" fmla="*/ 62093 w 661122"/>
                <a:gd name="connsiteY6" fmla="*/ 0 h 79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1122" h="795282">
                  <a:moveTo>
                    <a:pt x="62093" y="0"/>
                  </a:moveTo>
                  <a:lnTo>
                    <a:pt x="79279" y="4419"/>
                  </a:lnTo>
                  <a:cubicBezTo>
                    <a:pt x="416370" y="109265"/>
                    <a:pt x="661122" y="423691"/>
                    <a:pt x="661122" y="795282"/>
                  </a:cubicBezTo>
                  <a:lnTo>
                    <a:pt x="479775" y="795282"/>
                  </a:lnTo>
                  <a:cubicBezTo>
                    <a:pt x="479775" y="527392"/>
                    <a:pt x="316899" y="297543"/>
                    <a:pt x="84772" y="199361"/>
                  </a:cubicBezTo>
                  <a:lnTo>
                    <a:pt x="0" y="173047"/>
                  </a:lnTo>
                  <a:lnTo>
                    <a:pt x="62093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1804159" y="1713657"/>
              <a:ext cx="1315737" cy="1031197"/>
            </a:xfrm>
            <a:custGeom>
              <a:avLst/>
              <a:gdLst>
                <a:gd name="connsiteX0" fmla="*/ 828092 w 1057155"/>
                <a:gd name="connsiteY0" fmla="*/ 0 h 828092"/>
                <a:gd name="connsiteX1" fmla="*/ 994982 w 1057155"/>
                <a:gd name="connsiteY1" fmla="*/ 16824 h 828092"/>
                <a:gd name="connsiteX2" fmla="*/ 1057155 w 1057155"/>
                <a:gd name="connsiteY2" fmla="*/ 32810 h 828092"/>
                <a:gd name="connsiteX3" fmla="*/ 995062 w 1057155"/>
                <a:gd name="connsiteY3" fmla="*/ 205857 h 828092"/>
                <a:gd name="connsiteX4" fmla="*/ 958434 w 1057155"/>
                <a:gd name="connsiteY4" fmla="*/ 194487 h 828092"/>
                <a:gd name="connsiteX5" fmla="*/ 828092 w 1057155"/>
                <a:gd name="connsiteY5" fmla="*/ 181347 h 828092"/>
                <a:gd name="connsiteX6" fmla="*/ 181347 w 1057155"/>
                <a:gd name="connsiteY6" fmla="*/ 828092 h 828092"/>
                <a:gd name="connsiteX7" fmla="*/ 0 w 1057155"/>
                <a:gd name="connsiteY7" fmla="*/ 828092 h 828092"/>
                <a:gd name="connsiteX8" fmla="*/ 828092 w 1057155"/>
                <a:gd name="connsiteY8" fmla="*/ 0 h 828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155" h="828092">
                  <a:moveTo>
                    <a:pt x="828092" y="0"/>
                  </a:moveTo>
                  <a:cubicBezTo>
                    <a:pt x="885260" y="0"/>
                    <a:pt x="941075" y="5793"/>
                    <a:pt x="994982" y="16824"/>
                  </a:cubicBezTo>
                  <a:lnTo>
                    <a:pt x="1057155" y="32810"/>
                  </a:lnTo>
                  <a:lnTo>
                    <a:pt x="995062" y="205857"/>
                  </a:lnTo>
                  <a:lnTo>
                    <a:pt x="958434" y="194487"/>
                  </a:lnTo>
                  <a:cubicBezTo>
                    <a:pt x="916332" y="185871"/>
                    <a:pt x="872740" y="181347"/>
                    <a:pt x="828092" y="181347"/>
                  </a:cubicBezTo>
                  <a:cubicBezTo>
                    <a:pt x="470905" y="181347"/>
                    <a:pt x="181347" y="470905"/>
                    <a:pt x="181347" y="828092"/>
                  </a:cubicBezTo>
                  <a:lnTo>
                    <a:pt x="0" y="828092"/>
                  </a:lnTo>
                  <a:cubicBezTo>
                    <a:pt x="0" y="370749"/>
                    <a:pt x="370749" y="0"/>
                    <a:pt x="828092" y="0"/>
                  </a:cubicBezTo>
                  <a:close/>
                </a:path>
              </a:pathLst>
            </a:custGeom>
            <a:solidFill>
              <a:srgbClr val="025D79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 rot="10800000">
              <a:off x="3651587" y="2771242"/>
              <a:ext cx="823725" cy="989949"/>
            </a:xfrm>
            <a:custGeom>
              <a:avLst/>
              <a:gdLst>
                <a:gd name="connsiteX0" fmla="*/ 62093 w 661122"/>
                <a:gd name="connsiteY0" fmla="*/ 0 h 795282"/>
                <a:gd name="connsiteX1" fmla="*/ 79279 w 661122"/>
                <a:gd name="connsiteY1" fmla="*/ 4419 h 795282"/>
                <a:gd name="connsiteX2" fmla="*/ 661122 w 661122"/>
                <a:gd name="connsiteY2" fmla="*/ 795282 h 795282"/>
                <a:gd name="connsiteX3" fmla="*/ 479775 w 661122"/>
                <a:gd name="connsiteY3" fmla="*/ 795282 h 795282"/>
                <a:gd name="connsiteX4" fmla="*/ 84772 w 661122"/>
                <a:gd name="connsiteY4" fmla="*/ 199361 h 795282"/>
                <a:gd name="connsiteX5" fmla="*/ 0 w 661122"/>
                <a:gd name="connsiteY5" fmla="*/ 173047 h 795282"/>
                <a:gd name="connsiteX6" fmla="*/ 62093 w 661122"/>
                <a:gd name="connsiteY6" fmla="*/ 0 h 79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1122" h="795282">
                  <a:moveTo>
                    <a:pt x="62093" y="0"/>
                  </a:moveTo>
                  <a:lnTo>
                    <a:pt x="79279" y="4419"/>
                  </a:lnTo>
                  <a:cubicBezTo>
                    <a:pt x="416370" y="109265"/>
                    <a:pt x="661122" y="423691"/>
                    <a:pt x="661122" y="795282"/>
                  </a:cubicBezTo>
                  <a:lnTo>
                    <a:pt x="479775" y="795282"/>
                  </a:lnTo>
                  <a:cubicBezTo>
                    <a:pt x="479775" y="527392"/>
                    <a:pt x="316899" y="297543"/>
                    <a:pt x="84772" y="199361"/>
                  </a:cubicBezTo>
                  <a:lnTo>
                    <a:pt x="0" y="173047"/>
                  </a:lnTo>
                  <a:lnTo>
                    <a:pt x="62093" y="0"/>
                  </a:lnTo>
                  <a:close/>
                </a:path>
              </a:pathLst>
            </a:custGeom>
            <a:solidFill>
              <a:srgbClr val="02C7EA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10800000">
              <a:off x="4397541" y="2771242"/>
              <a:ext cx="1317324" cy="1031197"/>
            </a:xfrm>
            <a:custGeom>
              <a:avLst/>
              <a:gdLst>
                <a:gd name="connsiteX0" fmla="*/ 828092 w 1057155"/>
                <a:gd name="connsiteY0" fmla="*/ 0 h 828092"/>
                <a:gd name="connsiteX1" fmla="*/ 994982 w 1057155"/>
                <a:gd name="connsiteY1" fmla="*/ 16824 h 828092"/>
                <a:gd name="connsiteX2" fmla="*/ 1057155 w 1057155"/>
                <a:gd name="connsiteY2" fmla="*/ 32810 h 828092"/>
                <a:gd name="connsiteX3" fmla="*/ 995062 w 1057155"/>
                <a:gd name="connsiteY3" fmla="*/ 205857 h 828092"/>
                <a:gd name="connsiteX4" fmla="*/ 958434 w 1057155"/>
                <a:gd name="connsiteY4" fmla="*/ 194487 h 828092"/>
                <a:gd name="connsiteX5" fmla="*/ 828092 w 1057155"/>
                <a:gd name="connsiteY5" fmla="*/ 181347 h 828092"/>
                <a:gd name="connsiteX6" fmla="*/ 181347 w 1057155"/>
                <a:gd name="connsiteY6" fmla="*/ 828092 h 828092"/>
                <a:gd name="connsiteX7" fmla="*/ 0 w 1057155"/>
                <a:gd name="connsiteY7" fmla="*/ 828092 h 828092"/>
                <a:gd name="connsiteX8" fmla="*/ 828092 w 1057155"/>
                <a:gd name="connsiteY8" fmla="*/ 0 h 828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155" h="828092">
                  <a:moveTo>
                    <a:pt x="828092" y="0"/>
                  </a:moveTo>
                  <a:cubicBezTo>
                    <a:pt x="885260" y="0"/>
                    <a:pt x="941075" y="5793"/>
                    <a:pt x="994982" y="16824"/>
                  </a:cubicBezTo>
                  <a:lnTo>
                    <a:pt x="1057155" y="32810"/>
                  </a:lnTo>
                  <a:lnTo>
                    <a:pt x="995062" y="205857"/>
                  </a:lnTo>
                  <a:lnTo>
                    <a:pt x="958434" y="194487"/>
                  </a:lnTo>
                  <a:cubicBezTo>
                    <a:pt x="916332" y="185871"/>
                    <a:pt x="872740" y="181347"/>
                    <a:pt x="828092" y="181347"/>
                  </a:cubicBezTo>
                  <a:cubicBezTo>
                    <a:pt x="470905" y="181347"/>
                    <a:pt x="181347" y="470905"/>
                    <a:pt x="181347" y="828092"/>
                  </a:cubicBezTo>
                  <a:lnTo>
                    <a:pt x="0" y="828092"/>
                  </a:lnTo>
                  <a:cubicBezTo>
                    <a:pt x="0" y="370749"/>
                    <a:pt x="370749" y="0"/>
                    <a:pt x="828092" y="0"/>
                  </a:cubicBez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6730632" y="1754905"/>
              <a:ext cx="823725" cy="989949"/>
            </a:xfrm>
            <a:custGeom>
              <a:avLst/>
              <a:gdLst>
                <a:gd name="connsiteX0" fmla="*/ 62093 w 661122"/>
                <a:gd name="connsiteY0" fmla="*/ 0 h 795282"/>
                <a:gd name="connsiteX1" fmla="*/ 79279 w 661122"/>
                <a:gd name="connsiteY1" fmla="*/ 4419 h 795282"/>
                <a:gd name="connsiteX2" fmla="*/ 661122 w 661122"/>
                <a:gd name="connsiteY2" fmla="*/ 795282 h 795282"/>
                <a:gd name="connsiteX3" fmla="*/ 479775 w 661122"/>
                <a:gd name="connsiteY3" fmla="*/ 795282 h 795282"/>
                <a:gd name="connsiteX4" fmla="*/ 84772 w 661122"/>
                <a:gd name="connsiteY4" fmla="*/ 199361 h 795282"/>
                <a:gd name="connsiteX5" fmla="*/ 0 w 661122"/>
                <a:gd name="connsiteY5" fmla="*/ 173047 h 795282"/>
                <a:gd name="connsiteX6" fmla="*/ 62093 w 661122"/>
                <a:gd name="connsiteY6" fmla="*/ 0 h 79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1122" h="795282">
                  <a:moveTo>
                    <a:pt x="62093" y="0"/>
                  </a:moveTo>
                  <a:lnTo>
                    <a:pt x="79279" y="4419"/>
                  </a:lnTo>
                  <a:cubicBezTo>
                    <a:pt x="416370" y="109265"/>
                    <a:pt x="661122" y="423691"/>
                    <a:pt x="661122" y="795282"/>
                  </a:cubicBezTo>
                  <a:lnTo>
                    <a:pt x="479775" y="795282"/>
                  </a:lnTo>
                  <a:cubicBezTo>
                    <a:pt x="479775" y="527392"/>
                    <a:pt x="316899" y="297543"/>
                    <a:pt x="84772" y="199361"/>
                  </a:cubicBezTo>
                  <a:lnTo>
                    <a:pt x="0" y="173047"/>
                  </a:lnTo>
                  <a:lnTo>
                    <a:pt x="62093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5492665" y="1713657"/>
              <a:ext cx="1315737" cy="1031197"/>
            </a:xfrm>
            <a:custGeom>
              <a:avLst/>
              <a:gdLst>
                <a:gd name="connsiteX0" fmla="*/ 828092 w 1057155"/>
                <a:gd name="connsiteY0" fmla="*/ 0 h 828092"/>
                <a:gd name="connsiteX1" fmla="*/ 994982 w 1057155"/>
                <a:gd name="connsiteY1" fmla="*/ 16824 h 828092"/>
                <a:gd name="connsiteX2" fmla="*/ 1057155 w 1057155"/>
                <a:gd name="connsiteY2" fmla="*/ 32810 h 828092"/>
                <a:gd name="connsiteX3" fmla="*/ 995062 w 1057155"/>
                <a:gd name="connsiteY3" fmla="*/ 205857 h 828092"/>
                <a:gd name="connsiteX4" fmla="*/ 958434 w 1057155"/>
                <a:gd name="connsiteY4" fmla="*/ 194487 h 828092"/>
                <a:gd name="connsiteX5" fmla="*/ 828092 w 1057155"/>
                <a:gd name="connsiteY5" fmla="*/ 181347 h 828092"/>
                <a:gd name="connsiteX6" fmla="*/ 181347 w 1057155"/>
                <a:gd name="connsiteY6" fmla="*/ 828092 h 828092"/>
                <a:gd name="connsiteX7" fmla="*/ 0 w 1057155"/>
                <a:gd name="connsiteY7" fmla="*/ 828092 h 828092"/>
                <a:gd name="connsiteX8" fmla="*/ 828092 w 1057155"/>
                <a:gd name="connsiteY8" fmla="*/ 0 h 828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155" h="828092">
                  <a:moveTo>
                    <a:pt x="828092" y="0"/>
                  </a:moveTo>
                  <a:cubicBezTo>
                    <a:pt x="885260" y="0"/>
                    <a:pt x="941075" y="5793"/>
                    <a:pt x="994982" y="16824"/>
                  </a:cubicBezTo>
                  <a:lnTo>
                    <a:pt x="1057155" y="32810"/>
                  </a:lnTo>
                  <a:lnTo>
                    <a:pt x="995062" y="205857"/>
                  </a:lnTo>
                  <a:lnTo>
                    <a:pt x="958434" y="194487"/>
                  </a:lnTo>
                  <a:cubicBezTo>
                    <a:pt x="916332" y="185871"/>
                    <a:pt x="872740" y="181347"/>
                    <a:pt x="828092" y="181347"/>
                  </a:cubicBezTo>
                  <a:cubicBezTo>
                    <a:pt x="470905" y="181347"/>
                    <a:pt x="181347" y="470905"/>
                    <a:pt x="181347" y="828092"/>
                  </a:cubicBezTo>
                  <a:lnTo>
                    <a:pt x="0" y="828092"/>
                  </a:lnTo>
                  <a:cubicBezTo>
                    <a:pt x="0" y="370749"/>
                    <a:pt x="370749" y="0"/>
                    <a:pt x="828092" y="0"/>
                  </a:cubicBezTo>
                  <a:close/>
                </a:path>
              </a:pathLst>
            </a:custGeom>
            <a:solidFill>
              <a:srgbClr val="91ECFB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>
            <a:grpSpLocks/>
          </p:cNvGrpSpPr>
          <p:nvPr/>
        </p:nvGrpSpPr>
        <p:grpSpPr bwMode="auto">
          <a:xfrm>
            <a:off x="2902789" y="3472120"/>
            <a:ext cx="1654133" cy="1654133"/>
            <a:chOff x="2262247" y="1913319"/>
            <a:chExt cx="1175957" cy="1175956"/>
          </a:xfrm>
        </p:grpSpPr>
        <p:sp>
          <p:nvSpPr>
            <p:cNvPr id="25" name="椭圆 24"/>
            <p:cNvSpPr/>
            <p:nvPr/>
          </p:nvSpPr>
          <p:spPr>
            <a:xfrm>
              <a:off x="2262247" y="1913319"/>
              <a:ext cx="1175957" cy="1175956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5"/>
            <p:cNvSpPr>
              <a:spLocks noEditPoints="1"/>
            </p:cNvSpPr>
            <p:nvPr/>
          </p:nvSpPr>
          <p:spPr bwMode="auto">
            <a:xfrm>
              <a:off x="2692320" y="2187867"/>
              <a:ext cx="330093" cy="309463"/>
            </a:xfrm>
            <a:custGeom>
              <a:avLst/>
              <a:gdLst>
                <a:gd name="T0" fmla="*/ 2926 w 2950"/>
                <a:gd name="T1" fmla="*/ 825 h 2765"/>
                <a:gd name="T2" fmla="*/ 2401 w 2950"/>
                <a:gd name="T3" fmla="*/ 45 h 2765"/>
                <a:gd name="T4" fmla="*/ 2316 w 2950"/>
                <a:gd name="T5" fmla="*/ 0 h 2765"/>
                <a:gd name="T6" fmla="*/ 635 w 2950"/>
                <a:gd name="T7" fmla="*/ 0 h 2765"/>
                <a:gd name="T8" fmla="*/ 550 w 2950"/>
                <a:gd name="T9" fmla="*/ 45 h 2765"/>
                <a:gd name="T10" fmla="*/ 25 w 2950"/>
                <a:gd name="T11" fmla="*/ 825 h 2765"/>
                <a:gd name="T12" fmla="*/ 28 w 2950"/>
                <a:gd name="T13" fmla="*/ 944 h 2765"/>
                <a:gd name="T14" fmla="*/ 1394 w 2950"/>
                <a:gd name="T15" fmla="*/ 2725 h 2765"/>
                <a:gd name="T16" fmla="*/ 1475 w 2950"/>
                <a:gd name="T17" fmla="*/ 2765 h 2765"/>
                <a:gd name="T18" fmla="*/ 1556 w 2950"/>
                <a:gd name="T19" fmla="*/ 2725 h 2765"/>
                <a:gd name="T20" fmla="*/ 2922 w 2950"/>
                <a:gd name="T21" fmla="*/ 944 h 2765"/>
                <a:gd name="T22" fmla="*/ 2926 w 2950"/>
                <a:gd name="T23" fmla="*/ 825 h 2765"/>
                <a:gd name="T24" fmla="*/ 1882 w 2950"/>
                <a:gd name="T25" fmla="*/ 943 h 2765"/>
                <a:gd name="T26" fmla="*/ 1475 w 2950"/>
                <a:gd name="T27" fmla="*/ 2430 h 2765"/>
                <a:gd name="T28" fmla="*/ 1069 w 2950"/>
                <a:gd name="T29" fmla="*/ 943 h 2765"/>
                <a:gd name="T30" fmla="*/ 1882 w 2950"/>
                <a:gd name="T31" fmla="*/ 943 h 2765"/>
                <a:gd name="T32" fmla="*/ 1099 w 2950"/>
                <a:gd name="T33" fmla="*/ 820 h 2765"/>
                <a:gd name="T34" fmla="*/ 1475 w 2950"/>
                <a:gd name="T35" fmla="*/ 218 h 2765"/>
                <a:gd name="T36" fmla="*/ 1851 w 2950"/>
                <a:gd name="T37" fmla="*/ 820 h 2765"/>
                <a:gd name="T38" fmla="*/ 1099 w 2950"/>
                <a:gd name="T39" fmla="*/ 820 h 2765"/>
                <a:gd name="T40" fmla="*/ 1612 w 2950"/>
                <a:gd name="T41" fmla="*/ 205 h 2765"/>
                <a:gd name="T42" fmla="*/ 2202 w 2950"/>
                <a:gd name="T43" fmla="*/ 205 h 2765"/>
                <a:gd name="T44" fmla="*/ 1954 w 2950"/>
                <a:gd name="T45" fmla="*/ 752 h 2765"/>
                <a:gd name="T46" fmla="*/ 1612 w 2950"/>
                <a:gd name="T47" fmla="*/ 205 h 2765"/>
                <a:gd name="T48" fmla="*/ 997 w 2950"/>
                <a:gd name="T49" fmla="*/ 752 h 2765"/>
                <a:gd name="T50" fmla="*/ 749 w 2950"/>
                <a:gd name="T51" fmla="*/ 205 h 2765"/>
                <a:gd name="T52" fmla="*/ 1339 w 2950"/>
                <a:gd name="T53" fmla="*/ 205 h 2765"/>
                <a:gd name="T54" fmla="*/ 997 w 2950"/>
                <a:gd name="T55" fmla="*/ 752 h 2765"/>
                <a:gd name="T56" fmla="*/ 1305 w 2950"/>
                <a:gd name="T57" fmla="*/ 2272 h 2765"/>
                <a:gd name="T58" fmla="*/ 285 w 2950"/>
                <a:gd name="T59" fmla="*/ 943 h 2765"/>
                <a:gd name="T60" fmla="*/ 941 w 2950"/>
                <a:gd name="T61" fmla="*/ 943 h 2765"/>
                <a:gd name="T62" fmla="*/ 1305 w 2950"/>
                <a:gd name="T63" fmla="*/ 2272 h 2765"/>
                <a:gd name="T64" fmla="*/ 2009 w 2950"/>
                <a:gd name="T65" fmla="*/ 943 h 2765"/>
                <a:gd name="T66" fmla="*/ 2665 w 2950"/>
                <a:gd name="T67" fmla="*/ 943 h 2765"/>
                <a:gd name="T68" fmla="*/ 1646 w 2950"/>
                <a:gd name="T69" fmla="*/ 2272 h 2765"/>
                <a:gd name="T70" fmla="*/ 2009 w 2950"/>
                <a:gd name="T71" fmla="*/ 943 h 2765"/>
                <a:gd name="T72" fmla="*/ 2676 w 2950"/>
                <a:gd name="T73" fmla="*/ 820 h 2765"/>
                <a:gd name="T74" fmla="*/ 2058 w 2950"/>
                <a:gd name="T75" fmla="*/ 820 h 2765"/>
                <a:gd name="T76" fmla="*/ 2306 w 2950"/>
                <a:gd name="T77" fmla="*/ 272 h 2765"/>
                <a:gd name="T78" fmla="*/ 2676 w 2950"/>
                <a:gd name="T79" fmla="*/ 820 h 2765"/>
                <a:gd name="T80" fmla="*/ 644 w 2950"/>
                <a:gd name="T81" fmla="*/ 272 h 2765"/>
                <a:gd name="T82" fmla="*/ 893 w 2950"/>
                <a:gd name="T83" fmla="*/ 820 h 2765"/>
                <a:gd name="T84" fmla="*/ 274 w 2950"/>
                <a:gd name="T85" fmla="*/ 820 h 2765"/>
                <a:gd name="T86" fmla="*/ 644 w 2950"/>
                <a:gd name="T87" fmla="*/ 272 h 2765"/>
                <a:gd name="T88" fmla="*/ 644 w 2950"/>
                <a:gd name="T89" fmla="*/ 272 h 2765"/>
                <a:gd name="T90" fmla="*/ 644 w 2950"/>
                <a:gd name="T91" fmla="*/ 272 h 2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50" h="2765">
                  <a:moveTo>
                    <a:pt x="2926" y="825"/>
                  </a:moveTo>
                  <a:cubicBezTo>
                    <a:pt x="2401" y="45"/>
                    <a:pt x="2401" y="45"/>
                    <a:pt x="2401" y="45"/>
                  </a:cubicBezTo>
                  <a:cubicBezTo>
                    <a:pt x="2382" y="17"/>
                    <a:pt x="2350" y="0"/>
                    <a:pt x="2316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01" y="0"/>
                    <a:pt x="569" y="17"/>
                    <a:pt x="550" y="45"/>
                  </a:cubicBezTo>
                  <a:cubicBezTo>
                    <a:pt x="25" y="825"/>
                    <a:pt x="25" y="825"/>
                    <a:pt x="25" y="825"/>
                  </a:cubicBezTo>
                  <a:cubicBezTo>
                    <a:pt x="0" y="861"/>
                    <a:pt x="1" y="909"/>
                    <a:pt x="28" y="944"/>
                  </a:cubicBezTo>
                  <a:cubicBezTo>
                    <a:pt x="1394" y="2725"/>
                    <a:pt x="1394" y="2725"/>
                    <a:pt x="1394" y="2725"/>
                  </a:cubicBezTo>
                  <a:cubicBezTo>
                    <a:pt x="1413" y="2750"/>
                    <a:pt x="1443" y="2765"/>
                    <a:pt x="1475" y="2765"/>
                  </a:cubicBezTo>
                  <a:cubicBezTo>
                    <a:pt x="1507" y="2765"/>
                    <a:pt x="1537" y="2750"/>
                    <a:pt x="1556" y="2725"/>
                  </a:cubicBezTo>
                  <a:cubicBezTo>
                    <a:pt x="2922" y="944"/>
                    <a:pt x="2922" y="944"/>
                    <a:pt x="2922" y="944"/>
                  </a:cubicBezTo>
                  <a:cubicBezTo>
                    <a:pt x="2949" y="909"/>
                    <a:pt x="2950" y="861"/>
                    <a:pt x="2926" y="825"/>
                  </a:cubicBezTo>
                  <a:close/>
                  <a:moveTo>
                    <a:pt x="1882" y="943"/>
                  </a:moveTo>
                  <a:cubicBezTo>
                    <a:pt x="1475" y="2430"/>
                    <a:pt x="1475" y="2430"/>
                    <a:pt x="1475" y="2430"/>
                  </a:cubicBezTo>
                  <a:cubicBezTo>
                    <a:pt x="1069" y="943"/>
                    <a:pt x="1069" y="943"/>
                    <a:pt x="1069" y="943"/>
                  </a:cubicBezTo>
                  <a:cubicBezTo>
                    <a:pt x="1882" y="943"/>
                    <a:pt x="1882" y="943"/>
                    <a:pt x="1882" y="943"/>
                  </a:cubicBezTo>
                  <a:close/>
                  <a:moveTo>
                    <a:pt x="1099" y="820"/>
                  </a:moveTo>
                  <a:cubicBezTo>
                    <a:pt x="1475" y="218"/>
                    <a:pt x="1475" y="218"/>
                    <a:pt x="1475" y="218"/>
                  </a:cubicBezTo>
                  <a:cubicBezTo>
                    <a:pt x="1851" y="820"/>
                    <a:pt x="1851" y="820"/>
                    <a:pt x="1851" y="820"/>
                  </a:cubicBezTo>
                  <a:cubicBezTo>
                    <a:pt x="1099" y="820"/>
                    <a:pt x="1099" y="820"/>
                    <a:pt x="1099" y="820"/>
                  </a:cubicBezTo>
                  <a:close/>
                  <a:moveTo>
                    <a:pt x="1612" y="205"/>
                  </a:moveTo>
                  <a:cubicBezTo>
                    <a:pt x="2202" y="205"/>
                    <a:pt x="2202" y="205"/>
                    <a:pt x="2202" y="205"/>
                  </a:cubicBezTo>
                  <a:cubicBezTo>
                    <a:pt x="1954" y="752"/>
                    <a:pt x="1954" y="752"/>
                    <a:pt x="1954" y="752"/>
                  </a:cubicBezTo>
                  <a:cubicBezTo>
                    <a:pt x="1612" y="205"/>
                    <a:pt x="1612" y="205"/>
                    <a:pt x="1612" y="205"/>
                  </a:cubicBezTo>
                  <a:close/>
                  <a:moveTo>
                    <a:pt x="997" y="752"/>
                  </a:moveTo>
                  <a:cubicBezTo>
                    <a:pt x="749" y="205"/>
                    <a:pt x="749" y="205"/>
                    <a:pt x="749" y="205"/>
                  </a:cubicBezTo>
                  <a:cubicBezTo>
                    <a:pt x="1339" y="205"/>
                    <a:pt x="1339" y="205"/>
                    <a:pt x="1339" y="205"/>
                  </a:cubicBezTo>
                  <a:cubicBezTo>
                    <a:pt x="997" y="752"/>
                    <a:pt x="997" y="752"/>
                    <a:pt x="997" y="752"/>
                  </a:cubicBezTo>
                  <a:close/>
                  <a:moveTo>
                    <a:pt x="1305" y="2272"/>
                  </a:moveTo>
                  <a:cubicBezTo>
                    <a:pt x="285" y="943"/>
                    <a:pt x="285" y="943"/>
                    <a:pt x="285" y="943"/>
                  </a:cubicBezTo>
                  <a:cubicBezTo>
                    <a:pt x="941" y="943"/>
                    <a:pt x="941" y="943"/>
                    <a:pt x="941" y="943"/>
                  </a:cubicBezTo>
                  <a:cubicBezTo>
                    <a:pt x="1305" y="2272"/>
                    <a:pt x="1305" y="2272"/>
                    <a:pt x="1305" y="2272"/>
                  </a:cubicBezTo>
                  <a:close/>
                  <a:moveTo>
                    <a:pt x="2009" y="943"/>
                  </a:moveTo>
                  <a:cubicBezTo>
                    <a:pt x="2665" y="943"/>
                    <a:pt x="2665" y="943"/>
                    <a:pt x="2665" y="943"/>
                  </a:cubicBezTo>
                  <a:cubicBezTo>
                    <a:pt x="1646" y="2272"/>
                    <a:pt x="1646" y="2272"/>
                    <a:pt x="1646" y="2272"/>
                  </a:cubicBezTo>
                  <a:cubicBezTo>
                    <a:pt x="2009" y="943"/>
                    <a:pt x="2009" y="943"/>
                    <a:pt x="2009" y="943"/>
                  </a:cubicBezTo>
                  <a:close/>
                  <a:moveTo>
                    <a:pt x="2676" y="820"/>
                  </a:moveTo>
                  <a:cubicBezTo>
                    <a:pt x="2058" y="820"/>
                    <a:pt x="2058" y="820"/>
                    <a:pt x="2058" y="820"/>
                  </a:cubicBezTo>
                  <a:cubicBezTo>
                    <a:pt x="2306" y="272"/>
                    <a:pt x="2306" y="272"/>
                    <a:pt x="2306" y="272"/>
                  </a:cubicBezTo>
                  <a:cubicBezTo>
                    <a:pt x="2676" y="820"/>
                    <a:pt x="2676" y="820"/>
                    <a:pt x="2676" y="820"/>
                  </a:cubicBezTo>
                  <a:close/>
                  <a:moveTo>
                    <a:pt x="644" y="272"/>
                  </a:moveTo>
                  <a:cubicBezTo>
                    <a:pt x="893" y="820"/>
                    <a:pt x="893" y="820"/>
                    <a:pt x="893" y="820"/>
                  </a:cubicBezTo>
                  <a:cubicBezTo>
                    <a:pt x="274" y="820"/>
                    <a:pt x="274" y="820"/>
                    <a:pt x="274" y="820"/>
                  </a:cubicBezTo>
                  <a:cubicBezTo>
                    <a:pt x="644" y="272"/>
                    <a:pt x="644" y="272"/>
                    <a:pt x="644" y="272"/>
                  </a:cubicBezTo>
                  <a:close/>
                  <a:moveTo>
                    <a:pt x="644" y="272"/>
                  </a:moveTo>
                  <a:cubicBezTo>
                    <a:pt x="644" y="272"/>
                    <a:pt x="644" y="272"/>
                    <a:pt x="644" y="27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229" name="文本框 38"/>
            <p:cNvSpPr txBox="1">
              <a:spLocks noChangeArrowheads="1"/>
            </p:cNvSpPr>
            <p:nvPr/>
          </p:nvSpPr>
          <p:spPr bwMode="auto">
            <a:xfrm>
              <a:off x="2349469" y="2551649"/>
              <a:ext cx="862911" cy="281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96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￥</a:t>
              </a:r>
              <a:r>
                <a:rPr lang="en-US" altLang="zh-CN" sz="196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63,286</a:t>
              </a:r>
              <a:endParaRPr lang="zh-CN" altLang="en-US" sz="196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>
            <a:grpSpLocks/>
          </p:cNvGrpSpPr>
          <p:nvPr/>
        </p:nvGrpSpPr>
        <p:grpSpPr bwMode="auto">
          <a:xfrm>
            <a:off x="5458769" y="3550485"/>
            <a:ext cx="1654134" cy="1654133"/>
            <a:chOff x="4080595" y="2000633"/>
            <a:chExt cx="1175955" cy="1175956"/>
          </a:xfrm>
        </p:grpSpPr>
        <p:sp>
          <p:nvSpPr>
            <p:cNvPr id="30" name="椭圆 29"/>
            <p:cNvSpPr/>
            <p:nvPr/>
          </p:nvSpPr>
          <p:spPr>
            <a:xfrm rot="10800000">
              <a:off x="4080595" y="2000633"/>
              <a:ext cx="1175955" cy="1175956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Freeform 21"/>
            <p:cNvSpPr>
              <a:spLocks noEditPoints="1"/>
            </p:cNvSpPr>
            <p:nvPr/>
          </p:nvSpPr>
          <p:spPr bwMode="auto">
            <a:xfrm>
              <a:off x="4534472" y="2240267"/>
              <a:ext cx="326919" cy="326919"/>
            </a:xfrm>
            <a:custGeom>
              <a:avLst/>
              <a:gdLst>
                <a:gd name="T0" fmla="*/ 1497 w 2998"/>
                <a:gd name="T1" fmla="*/ 0 h 2998"/>
                <a:gd name="T2" fmla="*/ 2081 w 2998"/>
                <a:gd name="T3" fmla="*/ 118 h 2998"/>
                <a:gd name="T4" fmla="*/ 2558 w 2998"/>
                <a:gd name="T5" fmla="*/ 440 h 2998"/>
                <a:gd name="T6" fmla="*/ 2880 w 2998"/>
                <a:gd name="T7" fmla="*/ 917 h 2998"/>
                <a:gd name="T8" fmla="*/ 2998 w 2998"/>
                <a:gd name="T9" fmla="*/ 1501 h 2998"/>
                <a:gd name="T10" fmla="*/ 2880 w 2998"/>
                <a:gd name="T11" fmla="*/ 2085 h 2998"/>
                <a:gd name="T12" fmla="*/ 2558 w 2998"/>
                <a:gd name="T13" fmla="*/ 2562 h 2998"/>
                <a:gd name="T14" fmla="*/ 2081 w 2998"/>
                <a:gd name="T15" fmla="*/ 2882 h 2998"/>
                <a:gd name="T16" fmla="*/ 1497 w 2998"/>
                <a:gd name="T17" fmla="*/ 2998 h 2998"/>
                <a:gd name="T18" fmla="*/ 977 w 2998"/>
                <a:gd name="T19" fmla="*/ 2906 h 2998"/>
                <a:gd name="T20" fmla="*/ 534 w 2998"/>
                <a:gd name="T21" fmla="*/ 2650 h 2998"/>
                <a:gd name="T22" fmla="*/ 899 w 2998"/>
                <a:gd name="T23" fmla="*/ 1872 h 2998"/>
                <a:gd name="T24" fmla="*/ 1024 w 2998"/>
                <a:gd name="T25" fmla="*/ 2074 h 2998"/>
                <a:gd name="T26" fmla="*/ 1120 w 2998"/>
                <a:gd name="T27" fmla="*/ 2226 h 2998"/>
                <a:gd name="T28" fmla="*/ 1187 w 2998"/>
                <a:gd name="T29" fmla="*/ 2323 h 2998"/>
                <a:gd name="T30" fmla="*/ 1253 w 2998"/>
                <a:gd name="T31" fmla="*/ 2406 h 2998"/>
                <a:gd name="T32" fmla="*/ 1337 w 2998"/>
                <a:gd name="T33" fmla="*/ 2451 h 2998"/>
                <a:gd name="T34" fmla="*/ 1434 w 2998"/>
                <a:gd name="T35" fmla="*/ 2427 h 2998"/>
                <a:gd name="T36" fmla="*/ 1498 w 2998"/>
                <a:gd name="T37" fmla="*/ 2339 h 2998"/>
                <a:gd name="T38" fmla="*/ 1534 w 2998"/>
                <a:gd name="T39" fmla="*/ 2272 h 2998"/>
                <a:gd name="T40" fmla="*/ 1600 w 2998"/>
                <a:gd name="T41" fmla="*/ 2138 h 2998"/>
                <a:gd name="T42" fmla="*/ 1686 w 2998"/>
                <a:gd name="T43" fmla="*/ 1960 h 2998"/>
                <a:gd name="T44" fmla="*/ 1782 w 2998"/>
                <a:gd name="T45" fmla="*/ 1760 h 2998"/>
                <a:gd name="T46" fmla="*/ 2032 w 2998"/>
                <a:gd name="T47" fmla="*/ 1232 h 2998"/>
                <a:gd name="T48" fmla="*/ 2371 w 2998"/>
                <a:gd name="T49" fmla="*/ 1415 h 2998"/>
                <a:gd name="T50" fmla="*/ 2234 w 2998"/>
                <a:gd name="T51" fmla="*/ 426 h 2998"/>
                <a:gd name="T52" fmla="*/ 1363 w 2998"/>
                <a:gd name="T53" fmla="*/ 960 h 2998"/>
                <a:gd name="T54" fmla="*/ 1744 w 2998"/>
                <a:gd name="T55" fmla="*/ 1091 h 2998"/>
                <a:gd name="T56" fmla="*/ 1341 w 2998"/>
                <a:gd name="T57" fmla="*/ 1920 h 2998"/>
                <a:gd name="T58" fmla="*/ 1181 w 2998"/>
                <a:gd name="T59" fmla="*/ 1658 h 2998"/>
                <a:gd name="T60" fmla="*/ 1125 w 2998"/>
                <a:gd name="T61" fmla="*/ 1567 h 2998"/>
                <a:gd name="T62" fmla="*/ 1078 w 2998"/>
                <a:gd name="T63" fmla="*/ 1491 h 2998"/>
                <a:gd name="T64" fmla="*/ 1050 w 2998"/>
                <a:gd name="T65" fmla="*/ 1443 h 2998"/>
                <a:gd name="T66" fmla="*/ 1051 w 2998"/>
                <a:gd name="T67" fmla="*/ 1451 h 2998"/>
                <a:gd name="T68" fmla="*/ 1014 w 2998"/>
                <a:gd name="T69" fmla="*/ 1402 h 2998"/>
                <a:gd name="T70" fmla="*/ 957 w 2998"/>
                <a:gd name="T71" fmla="*/ 1338 h 2998"/>
                <a:gd name="T72" fmla="*/ 896 w 2998"/>
                <a:gd name="T73" fmla="*/ 1306 h 2998"/>
                <a:gd name="T74" fmla="*/ 790 w 2998"/>
                <a:gd name="T75" fmla="*/ 1342 h 2998"/>
                <a:gd name="T76" fmla="*/ 739 w 2998"/>
                <a:gd name="T77" fmla="*/ 1427 h 2998"/>
                <a:gd name="T78" fmla="*/ 707 w 2998"/>
                <a:gd name="T79" fmla="*/ 1496 h 2998"/>
                <a:gd name="T80" fmla="*/ 640 w 2998"/>
                <a:gd name="T81" fmla="*/ 1635 h 2998"/>
                <a:gd name="T82" fmla="*/ 550 w 2998"/>
                <a:gd name="T83" fmla="*/ 1821 h 2998"/>
                <a:gd name="T84" fmla="*/ 448 w 2998"/>
                <a:gd name="T85" fmla="*/ 2019 h 2998"/>
                <a:gd name="T86" fmla="*/ 355 w 2998"/>
                <a:gd name="T87" fmla="*/ 2214 h 2998"/>
                <a:gd name="T88" fmla="*/ 278 w 2998"/>
                <a:gd name="T89" fmla="*/ 2371 h 2998"/>
                <a:gd name="T90" fmla="*/ 72 w 2998"/>
                <a:gd name="T91" fmla="*/ 1965 h 2998"/>
                <a:gd name="T92" fmla="*/ 0 w 2998"/>
                <a:gd name="T93" fmla="*/ 1501 h 2998"/>
                <a:gd name="T94" fmla="*/ 117 w 2998"/>
                <a:gd name="T95" fmla="*/ 917 h 2998"/>
                <a:gd name="T96" fmla="*/ 437 w 2998"/>
                <a:gd name="T97" fmla="*/ 440 h 2998"/>
                <a:gd name="T98" fmla="*/ 914 w 2998"/>
                <a:gd name="T99" fmla="*/ 118 h 2998"/>
                <a:gd name="T100" fmla="*/ 1498 w 2998"/>
                <a:gd name="T101" fmla="*/ 0 h 2998"/>
                <a:gd name="T102" fmla="*/ 1497 w 2998"/>
                <a:gd name="T103" fmla="*/ 0 h 2998"/>
                <a:gd name="T104" fmla="*/ 1497 w 2998"/>
                <a:gd name="T105" fmla="*/ 0 h 2998"/>
                <a:gd name="T106" fmla="*/ 1497 w 2998"/>
                <a:gd name="T107" fmla="*/ 0 h 2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98" h="2998">
                  <a:moveTo>
                    <a:pt x="1497" y="0"/>
                  </a:moveTo>
                  <a:cubicBezTo>
                    <a:pt x="1704" y="0"/>
                    <a:pt x="1899" y="39"/>
                    <a:pt x="2081" y="118"/>
                  </a:cubicBezTo>
                  <a:cubicBezTo>
                    <a:pt x="2264" y="197"/>
                    <a:pt x="2423" y="304"/>
                    <a:pt x="2558" y="440"/>
                  </a:cubicBezTo>
                  <a:cubicBezTo>
                    <a:pt x="2694" y="576"/>
                    <a:pt x="2801" y="734"/>
                    <a:pt x="2880" y="917"/>
                  </a:cubicBezTo>
                  <a:cubicBezTo>
                    <a:pt x="2959" y="1099"/>
                    <a:pt x="2998" y="1294"/>
                    <a:pt x="2998" y="1501"/>
                  </a:cubicBezTo>
                  <a:cubicBezTo>
                    <a:pt x="2998" y="1708"/>
                    <a:pt x="2959" y="1902"/>
                    <a:pt x="2880" y="2085"/>
                  </a:cubicBezTo>
                  <a:cubicBezTo>
                    <a:pt x="2801" y="2267"/>
                    <a:pt x="2694" y="2426"/>
                    <a:pt x="2558" y="2562"/>
                  </a:cubicBezTo>
                  <a:cubicBezTo>
                    <a:pt x="2422" y="2697"/>
                    <a:pt x="2264" y="2804"/>
                    <a:pt x="2081" y="2882"/>
                  </a:cubicBezTo>
                  <a:cubicBezTo>
                    <a:pt x="1899" y="2959"/>
                    <a:pt x="1704" y="2998"/>
                    <a:pt x="1497" y="2998"/>
                  </a:cubicBezTo>
                  <a:cubicBezTo>
                    <a:pt x="1314" y="2998"/>
                    <a:pt x="1140" y="2967"/>
                    <a:pt x="977" y="2906"/>
                  </a:cubicBezTo>
                  <a:cubicBezTo>
                    <a:pt x="814" y="2844"/>
                    <a:pt x="666" y="2758"/>
                    <a:pt x="534" y="2650"/>
                  </a:cubicBezTo>
                  <a:cubicBezTo>
                    <a:pt x="899" y="1872"/>
                    <a:pt x="899" y="1872"/>
                    <a:pt x="899" y="1872"/>
                  </a:cubicBezTo>
                  <a:cubicBezTo>
                    <a:pt x="944" y="1945"/>
                    <a:pt x="985" y="2012"/>
                    <a:pt x="1024" y="2074"/>
                  </a:cubicBezTo>
                  <a:cubicBezTo>
                    <a:pt x="1056" y="2127"/>
                    <a:pt x="1088" y="2178"/>
                    <a:pt x="1120" y="2226"/>
                  </a:cubicBezTo>
                  <a:cubicBezTo>
                    <a:pt x="1152" y="2274"/>
                    <a:pt x="1174" y="2306"/>
                    <a:pt x="1187" y="2323"/>
                  </a:cubicBezTo>
                  <a:cubicBezTo>
                    <a:pt x="1211" y="2353"/>
                    <a:pt x="1232" y="2381"/>
                    <a:pt x="1253" y="2406"/>
                  </a:cubicBezTo>
                  <a:cubicBezTo>
                    <a:pt x="1273" y="2432"/>
                    <a:pt x="1301" y="2447"/>
                    <a:pt x="1337" y="2451"/>
                  </a:cubicBezTo>
                  <a:cubicBezTo>
                    <a:pt x="1382" y="2458"/>
                    <a:pt x="1414" y="2450"/>
                    <a:pt x="1434" y="2427"/>
                  </a:cubicBezTo>
                  <a:cubicBezTo>
                    <a:pt x="1453" y="2405"/>
                    <a:pt x="1474" y="2376"/>
                    <a:pt x="1498" y="2339"/>
                  </a:cubicBezTo>
                  <a:cubicBezTo>
                    <a:pt x="1504" y="2331"/>
                    <a:pt x="1516" y="2308"/>
                    <a:pt x="1534" y="2272"/>
                  </a:cubicBezTo>
                  <a:cubicBezTo>
                    <a:pt x="1552" y="2236"/>
                    <a:pt x="1574" y="2191"/>
                    <a:pt x="1600" y="2138"/>
                  </a:cubicBezTo>
                  <a:cubicBezTo>
                    <a:pt x="1626" y="2084"/>
                    <a:pt x="1654" y="2025"/>
                    <a:pt x="1686" y="1960"/>
                  </a:cubicBezTo>
                  <a:cubicBezTo>
                    <a:pt x="1718" y="1895"/>
                    <a:pt x="1750" y="1828"/>
                    <a:pt x="1782" y="1760"/>
                  </a:cubicBezTo>
                  <a:cubicBezTo>
                    <a:pt x="1857" y="1602"/>
                    <a:pt x="1940" y="1426"/>
                    <a:pt x="2032" y="1232"/>
                  </a:cubicBezTo>
                  <a:cubicBezTo>
                    <a:pt x="2371" y="1415"/>
                    <a:pt x="2371" y="1415"/>
                    <a:pt x="2371" y="1415"/>
                  </a:cubicBezTo>
                  <a:cubicBezTo>
                    <a:pt x="2234" y="426"/>
                    <a:pt x="2234" y="426"/>
                    <a:pt x="2234" y="426"/>
                  </a:cubicBezTo>
                  <a:cubicBezTo>
                    <a:pt x="1363" y="960"/>
                    <a:pt x="1363" y="960"/>
                    <a:pt x="1363" y="960"/>
                  </a:cubicBezTo>
                  <a:cubicBezTo>
                    <a:pt x="1744" y="1091"/>
                    <a:pt x="1744" y="1091"/>
                    <a:pt x="1744" y="1091"/>
                  </a:cubicBezTo>
                  <a:cubicBezTo>
                    <a:pt x="1341" y="1920"/>
                    <a:pt x="1341" y="1920"/>
                    <a:pt x="1341" y="1920"/>
                  </a:cubicBezTo>
                  <a:cubicBezTo>
                    <a:pt x="1279" y="1820"/>
                    <a:pt x="1226" y="1732"/>
                    <a:pt x="1181" y="1658"/>
                  </a:cubicBezTo>
                  <a:cubicBezTo>
                    <a:pt x="1162" y="1626"/>
                    <a:pt x="1143" y="1595"/>
                    <a:pt x="1125" y="1567"/>
                  </a:cubicBezTo>
                  <a:cubicBezTo>
                    <a:pt x="1107" y="1538"/>
                    <a:pt x="1091" y="1513"/>
                    <a:pt x="1078" y="1491"/>
                  </a:cubicBezTo>
                  <a:cubicBezTo>
                    <a:pt x="1050" y="1443"/>
                    <a:pt x="1050" y="1443"/>
                    <a:pt x="1050" y="1443"/>
                  </a:cubicBezTo>
                  <a:cubicBezTo>
                    <a:pt x="1058" y="1460"/>
                    <a:pt x="1059" y="1463"/>
                    <a:pt x="1051" y="1451"/>
                  </a:cubicBezTo>
                  <a:cubicBezTo>
                    <a:pt x="1044" y="1440"/>
                    <a:pt x="1032" y="1423"/>
                    <a:pt x="1014" y="1402"/>
                  </a:cubicBezTo>
                  <a:cubicBezTo>
                    <a:pt x="997" y="1380"/>
                    <a:pt x="978" y="1359"/>
                    <a:pt x="957" y="1338"/>
                  </a:cubicBezTo>
                  <a:cubicBezTo>
                    <a:pt x="935" y="1316"/>
                    <a:pt x="915" y="1306"/>
                    <a:pt x="896" y="1306"/>
                  </a:cubicBezTo>
                  <a:cubicBezTo>
                    <a:pt x="847" y="1306"/>
                    <a:pt x="812" y="1318"/>
                    <a:pt x="790" y="1342"/>
                  </a:cubicBezTo>
                  <a:cubicBezTo>
                    <a:pt x="769" y="1367"/>
                    <a:pt x="752" y="1395"/>
                    <a:pt x="739" y="1427"/>
                  </a:cubicBezTo>
                  <a:cubicBezTo>
                    <a:pt x="735" y="1436"/>
                    <a:pt x="724" y="1459"/>
                    <a:pt x="707" y="1496"/>
                  </a:cubicBezTo>
                  <a:cubicBezTo>
                    <a:pt x="690" y="1533"/>
                    <a:pt x="668" y="1580"/>
                    <a:pt x="640" y="1635"/>
                  </a:cubicBezTo>
                  <a:cubicBezTo>
                    <a:pt x="612" y="1691"/>
                    <a:pt x="582" y="1753"/>
                    <a:pt x="550" y="1821"/>
                  </a:cubicBezTo>
                  <a:cubicBezTo>
                    <a:pt x="448" y="2019"/>
                    <a:pt x="448" y="2019"/>
                    <a:pt x="448" y="2019"/>
                  </a:cubicBezTo>
                  <a:cubicBezTo>
                    <a:pt x="416" y="2088"/>
                    <a:pt x="385" y="2153"/>
                    <a:pt x="355" y="2214"/>
                  </a:cubicBezTo>
                  <a:cubicBezTo>
                    <a:pt x="325" y="2276"/>
                    <a:pt x="300" y="2329"/>
                    <a:pt x="278" y="2371"/>
                  </a:cubicBezTo>
                  <a:cubicBezTo>
                    <a:pt x="189" y="2248"/>
                    <a:pt x="120" y="2112"/>
                    <a:pt x="72" y="1965"/>
                  </a:cubicBezTo>
                  <a:cubicBezTo>
                    <a:pt x="24" y="1818"/>
                    <a:pt x="0" y="1663"/>
                    <a:pt x="0" y="1501"/>
                  </a:cubicBezTo>
                  <a:cubicBezTo>
                    <a:pt x="0" y="1294"/>
                    <a:pt x="39" y="1099"/>
                    <a:pt x="117" y="917"/>
                  </a:cubicBezTo>
                  <a:cubicBezTo>
                    <a:pt x="195" y="734"/>
                    <a:pt x="301" y="576"/>
                    <a:pt x="437" y="440"/>
                  </a:cubicBezTo>
                  <a:cubicBezTo>
                    <a:pt x="572" y="305"/>
                    <a:pt x="731" y="197"/>
                    <a:pt x="914" y="118"/>
                  </a:cubicBezTo>
                  <a:cubicBezTo>
                    <a:pt x="1096" y="39"/>
                    <a:pt x="1291" y="0"/>
                    <a:pt x="1498" y="0"/>
                  </a:cubicBezTo>
                  <a:lnTo>
                    <a:pt x="1497" y="0"/>
                  </a:lnTo>
                  <a:close/>
                  <a:moveTo>
                    <a:pt x="1497" y="0"/>
                  </a:moveTo>
                  <a:cubicBezTo>
                    <a:pt x="1497" y="0"/>
                    <a:pt x="1497" y="0"/>
                    <a:pt x="1497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226" name="文本框 39"/>
            <p:cNvSpPr txBox="1">
              <a:spLocks noChangeArrowheads="1"/>
            </p:cNvSpPr>
            <p:nvPr/>
          </p:nvSpPr>
          <p:spPr bwMode="auto">
            <a:xfrm>
              <a:off x="4201129" y="2597369"/>
              <a:ext cx="862909" cy="281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96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￥</a:t>
              </a:r>
              <a:r>
                <a:rPr lang="en-US" altLang="zh-CN" sz="196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43,242</a:t>
              </a:r>
              <a:endParaRPr lang="zh-CN" altLang="en-US" sz="1969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8088421" y="3472120"/>
            <a:ext cx="1654135" cy="1654133"/>
            <a:chOff x="5950139" y="1913319"/>
            <a:chExt cx="1175957" cy="1175956"/>
          </a:xfrm>
        </p:grpSpPr>
        <p:sp>
          <p:nvSpPr>
            <p:cNvPr id="34" name="椭圆 33"/>
            <p:cNvSpPr/>
            <p:nvPr/>
          </p:nvSpPr>
          <p:spPr>
            <a:xfrm>
              <a:off x="5950139" y="1913319"/>
              <a:ext cx="1175957" cy="1175956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222" name="Freeform 17"/>
            <p:cNvSpPr>
              <a:spLocks noEditPoints="1"/>
            </p:cNvSpPr>
            <p:nvPr/>
          </p:nvSpPr>
          <p:spPr bwMode="auto">
            <a:xfrm>
              <a:off x="6369562" y="2162562"/>
              <a:ext cx="358898" cy="329704"/>
            </a:xfrm>
            <a:custGeom>
              <a:avLst/>
              <a:gdLst>
                <a:gd name="T0" fmla="*/ 194280 w 2069"/>
                <a:gd name="T1" fmla="*/ 0 h 1899"/>
                <a:gd name="T2" fmla="*/ 32785 w 2069"/>
                <a:gd name="T3" fmla="*/ 134903 h 1899"/>
                <a:gd name="T4" fmla="*/ 0 w 2069"/>
                <a:gd name="T5" fmla="*/ 134903 h 1899"/>
                <a:gd name="T6" fmla="*/ 44927 w 2069"/>
                <a:gd name="T7" fmla="*/ 194801 h 1899"/>
                <a:gd name="T8" fmla="*/ 89681 w 2069"/>
                <a:gd name="T9" fmla="*/ 134903 h 1899"/>
                <a:gd name="T10" fmla="*/ 62794 w 2069"/>
                <a:gd name="T11" fmla="*/ 134903 h 1899"/>
                <a:gd name="T12" fmla="*/ 194280 w 2069"/>
                <a:gd name="T13" fmla="*/ 30036 h 1899"/>
                <a:gd name="T14" fmla="*/ 328889 w 2069"/>
                <a:gd name="T15" fmla="*/ 164939 h 1899"/>
                <a:gd name="T16" fmla="*/ 194280 w 2069"/>
                <a:gd name="T17" fmla="*/ 299841 h 1899"/>
                <a:gd name="T18" fmla="*/ 82743 w 2069"/>
                <a:gd name="T19" fmla="*/ 239769 h 1899"/>
                <a:gd name="T20" fmla="*/ 47876 w 2069"/>
                <a:gd name="T21" fmla="*/ 239769 h 1899"/>
                <a:gd name="T22" fmla="*/ 194280 w 2069"/>
                <a:gd name="T23" fmla="*/ 329704 h 1899"/>
                <a:gd name="T24" fmla="*/ 358898 w 2069"/>
                <a:gd name="T25" fmla="*/ 164939 h 1899"/>
                <a:gd name="T26" fmla="*/ 194280 w 2069"/>
                <a:gd name="T27" fmla="*/ 0 h 1899"/>
                <a:gd name="T28" fmla="*/ 187342 w 2069"/>
                <a:gd name="T29" fmla="*/ 59899 h 1899"/>
                <a:gd name="T30" fmla="*/ 187342 w 2069"/>
                <a:gd name="T31" fmla="*/ 169800 h 1899"/>
                <a:gd name="T32" fmla="*/ 265054 w 2069"/>
                <a:gd name="T33" fmla="*/ 215809 h 1899"/>
                <a:gd name="T34" fmla="*/ 272166 w 2069"/>
                <a:gd name="T35" fmla="*/ 202788 h 1899"/>
                <a:gd name="T36" fmla="*/ 202260 w 2069"/>
                <a:gd name="T37" fmla="*/ 160772 h 1899"/>
                <a:gd name="T38" fmla="*/ 202260 w 2069"/>
                <a:gd name="T39" fmla="*/ 59899 h 1899"/>
                <a:gd name="T40" fmla="*/ 187342 w 2069"/>
                <a:gd name="T41" fmla="*/ 59899 h 1899"/>
                <a:gd name="T42" fmla="*/ 187342 w 2069"/>
                <a:gd name="T43" fmla="*/ 59899 h 1899"/>
                <a:gd name="T44" fmla="*/ 187342 w 2069"/>
                <a:gd name="T45" fmla="*/ 59899 h 1899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069" h="1899">
                  <a:moveTo>
                    <a:pt x="1120" y="0"/>
                  </a:moveTo>
                  <a:cubicBezTo>
                    <a:pt x="655" y="0"/>
                    <a:pt x="270" y="334"/>
                    <a:pt x="189" y="777"/>
                  </a:cubicBezTo>
                  <a:cubicBezTo>
                    <a:pt x="0" y="777"/>
                    <a:pt x="0" y="777"/>
                    <a:pt x="0" y="777"/>
                  </a:cubicBezTo>
                  <a:cubicBezTo>
                    <a:pt x="259" y="1122"/>
                    <a:pt x="259" y="1122"/>
                    <a:pt x="259" y="1122"/>
                  </a:cubicBezTo>
                  <a:cubicBezTo>
                    <a:pt x="517" y="777"/>
                    <a:pt x="517" y="777"/>
                    <a:pt x="517" y="777"/>
                  </a:cubicBezTo>
                  <a:cubicBezTo>
                    <a:pt x="362" y="777"/>
                    <a:pt x="362" y="777"/>
                    <a:pt x="362" y="777"/>
                  </a:cubicBezTo>
                  <a:cubicBezTo>
                    <a:pt x="442" y="432"/>
                    <a:pt x="747" y="173"/>
                    <a:pt x="1120" y="173"/>
                  </a:cubicBezTo>
                  <a:cubicBezTo>
                    <a:pt x="1552" y="173"/>
                    <a:pt x="1896" y="518"/>
                    <a:pt x="1896" y="950"/>
                  </a:cubicBezTo>
                  <a:cubicBezTo>
                    <a:pt x="1896" y="1381"/>
                    <a:pt x="1552" y="1727"/>
                    <a:pt x="1120" y="1727"/>
                  </a:cubicBezTo>
                  <a:cubicBezTo>
                    <a:pt x="850" y="1727"/>
                    <a:pt x="615" y="1588"/>
                    <a:pt x="477" y="1381"/>
                  </a:cubicBezTo>
                  <a:cubicBezTo>
                    <a:pt x="276" y="1381"/>
                    <a:pt x="276" y="1381"/>
                    <a:pt x="276" y="1381"/>
                  </a:cubicBezTo>
                  <a:cubicBezTo>
                    <a:pt x="431" y="1686"/>
                    <a:pt x="753" y="1899"/>
                    <a:pt x="1120" y="1899"/>
                  </a:cubicBezTo>
                  <a:cubicBezTo>
                    <a:pt x="1643" y="1899"/>
                    <a:pt x="2069" y="1473"/>
                    <a:pt x="2069" y="950"/>
                  </a:cubicBezTo>
                  <a:cubicBezTo>
                    <a:pt x="2069" y="426"/>
                    <a:pt x="1643" y="0"/>
                    <a:pt x="1120" y="0"/>
                  </a:cubicBezTo>
                  <a:close/>
                  <a:moveTo>
                    <a:pt x="1080" y="345"/>
                  </a:moveTo>
                  <a:cubicBezTo>
                    <a:pt x="1080" y="978"/>
                    <a:pt x="1080" y="978"/>
                    <a:pt x="1080" y="978"/>
                  </a:cubicBezTo>
                  <a:cubicBezTo>
                    <a:pt x="1528" y="1243"/>
                    <a:pt x="1528" y="1243"/>
                    <a:pt x="1528" y="1243"/>
                  </a:cubicBezTo>
                  <a:cubicBezTo>
                    <a:pt x="1569" y="1168"/>
                    <a:pt x="1569" y="1168"/>
                    <a:pt x="1569" y="1168"/>
                  </a:cubicBezTo>
                  <a:cubicBezTo>
                    <a:pt x="1166" y="926"/>
                    <a:pt x="1166" y="926"/>
                    <a:pt x="1166" y="926"/>
                  </a:cubicBezTo>
                  <a:cubicBezTo>
                    <a:pt x="1166" y="345"/>
                    <a:pt x="1166" y="345"/>
                    <a:pt x="1166" y="345"/>
                  </a:cubicBezTo>
                  <a:lnTo>
                    <a:pt x="1080" y="345"/>
                  </a:lnTo>
                  <a:close/>
                  <a:moveTo>
                    <a:pt x="1080" y="345"/>
                  </a:moveTo>
                  <a:cubicBezTo>
                    <a:pt x="1080" y="345"/>
                    <a:pt x="1080" y="345"/>
                    <a:pt x="1080" y="34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223" name="文本框 40"/>
            <p:cNvSpPr txBox="1">
              <a:spLocks noChangeArrowheads="1"/>
            </p:cNvSpPr>
            <p:nvPr/>
          </p:nvSpPr>
          <p:spPr bwMode="auto">
            <a:xfrm>
              <a:off x="6082703" y="2551649"/>
              <a:ext cx="862910" cy="281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96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￥</a:t>
              </a:r>
              <a:r>
                <a:rPr lang="en-US" altLang="zh-CN" sz="196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33,236</a:t>
              </a:r>
              <a:endParaRPr lang="zh-CN" altLang="en-US" sz="196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2324625" y="5132949"/>
            <a:ext cx="2642597" cy="1288741"/>
            <a:chOff x="1850494" y="3322321"/>
            <a:chExt cx="1879684" cy="917122"/>
          </a:xfrm>
        </p:grpSpPr>
        <p:sp>
          <p:nvSpPr>
            <p:cNvPr id="47" name="任意多边形 46"/>
            <p:cNvSpPr/>
            <p:nvPr/>
          </p:nvSpPr>
          <p:spPr>
            <a:xfrm>
              <a:off x="2827014" y="3322321"/>
              <a:ext cx="45729" cy="279721"/>
            </a:xfrm>
            <a:custGeom>
              <a:avLst/>
              <a:gdLst>
                <a:gd name="connsiteX0" fmla="*/ 0 w 0"/>
                <a:gd name="connsiteY0" fmla="*/ 0 h 701040"/>
                <a:gd name="connsiteX1" fmla="*/ 0 w 0"/>
                <a:gd name="connsiteY1" fmla="*/ 701040 h 701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701040">
                  <a:moveTo>
                    <a:pt x="0" y="0"/>
                  </a:moveTo>
                  <a:lnTo>
                    <a:pt x="0" y="70104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1218" name="组合 49"/>
            <p:cNvGrpSpPr>
              <a:grpSpLocks/>
            </p:cNvGrpSpPr>
            <p:nvPr/>
          </p:nvGrpSpPr>
          <p:grpSpPr bwMode="auto">
            <a:xfrm>
              <a:off x="1850494" y="3716844"/>
              <a:ext cx="1879684" cy="522599"/>
              <a:chOff x="5674983" y="1043319"/>
              <a:chExt cx="1879684" cy="522599"/>
            </a:xfrm>
          </p:grpSpPr>
          <p:sp>
            <p:nvSpPr>
              <p:cNvPr id="51219" name="文本框 66"/>
              <p:cNvSpPr txBox="1">
                <a:spLocks noChangeArrowheads="1"/>
              </p:cNvSpPr>
              <p:nvPr/>
            </p:nvSpPr>
            <p:spPr bwMode="auto">
              <a:xfrm>
                <a:off x="5674983" y="1253805"/>
                <a:ext cx="1879684" cy="312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algn="ctr"/>
                <a:r>
                  <a:rPr lang="en-US" altLang="zh-CN" sz="844" dirty="0"/>
                  <a:t>this is a sample text. insert your desired text here. Again. this is a dummy text. enter your own text here. this is a sample text</a:t>
                </a:r>
                <a:endParaRPr lang="zh-CN" altLang="en-US" sz="844" dirty="0"/>
              </a:p>
            </p:txBody>
          </p:sp>
          <p:sp>
            <p:nvSpPr>
              <p:cNvPr id="51220" name="文本框 51"/>
              <p:cNvSpPr txBox="1">
                <a:spLocks noChangeArrowheads="1"/>
              </p:cNvSpPr>
              <p:nvPr/>
            </p:nvSpPr>
            <p:spPr bwMode="auto">
              <a:xfrm>
                <a:off x="5903936" y="1043319"/>
                <a:ext cx="1443928" cy="2043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125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Click To </a:t>
                </a:r>
                <a:r>
                  <a:rPr lang="en-US" altLang="zh-CN" sz="1266" b="1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266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7659824" y="5128488"/>
            <a:ext cx="2653759" cy="1254578"/>
            <a:chOff x="5645257" y="3319460"/>
            <a:chExt cx="1887633" cy="891848"/>
          </a:xfrm>
        </p:grpSpPr>
        <p:sp>
          <p:nvSpPr>
            <p:cNvPr id="49" name="任意多边形 48"/>
            <p:cNvSpPr/>
            <p:nvPr/>
          </p:nvSpPr>
          <p:spPr>
            <a:xfrm>
              <a:off x="6574147" y="3319460"/>
              <a:ext cx="45729" cy="277071"/>
            </a:xfrm>
            <a:custGeom>
              <a:avLst/>
              <a:gdLst>
                <a:gd name="connsiteX0" fmla="*/ 0 w 0"/>
                <a:gd name="connsiteY0" fmla="*/ 0 h 388620"/>
                <a:gd name="connsiteX1" fmla="*/ 0 w 0"/>
                <a:gd name="connsiteY1" fmla="*/ 388620 h 38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388620">
                  <a:moveTo>
                    <a:pt x="0" y="0"/>
                  </a:moveTo>
                  <a:lnTo>
                    <a:pt x="0" y="38862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1214" name="组合 52"/>
            <p:cNvGrpSpPr>
              <a:grpSpLocks/>
            </p:cNvGrpSpPr>
            <p:nvPr/>
          </p:nvGrpSpPr>
          <p:grpSpPr bwMode="auto">
            <a:xfrm>
              <a:off x="5645257" y="3704286"/>
              <a:ext cx="1887633" cy="507022"/>
              <a:chOff x="5598786" y="1030761"/>
              <a:chExt cx="1887633" cy="507022"/>
            </a:xfrm>
          </p:grpSpPr>
          <p:sp>
            <p:nvSpPr>
              <p:cNvPr id="51215" name="文本框 66"/>
              <p:cNvSpPr txBox="1">
                <a:spLocks noChangeArrowheads="1"/>
              </p:cNvSpPr>
              <p:nvPr/>
            </p:nvSpPr>
            <p:spPr bwMode="auto">
              <a:xfrm>
                <a:off x="5598786" y="1226006"/>
                <a:ext cx="1887633" cy="311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44" dirty="0"/>
                  <a:t>this is a sample text. insert your desired text here. Again. this is a dummy text. enter your own text here. this is a sample text</a:t>
                </a:r>
                <a:endParaRPr lang="zh-CN" altLang="en-US" sz="844" dirty="0"/>
              </a:p>
            </p:txBody>
          </p:sp>
          <p:sp>
            <p:nvSpPr>
              <p:cNvPr id="51216" name="文本框 54"/>
              <p:cNvSpPr txBox="1">
                <a:spLocks noChangeArrowheads="1"/>
              </p:cNvSpPr>
              <p:nvPr/>
            </p:nvSpPr>
            <p:spPr bwMode="auto">
              <a:xfrm>
                <a:off x="5808666" y="1030761"/>
                <a:ext cx="1443935" cy="204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125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Click To </a:t>
                </a:r>
                <a:r>
                  <a:rPr lang="en-US" altLang="zh-CN" sz="1266" b="1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266" b="1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973282" y="2188091"/>
            <a:ext cx="2673189" cy="1356818"/>
            <a:chOff x="3731295" y="1024532"/>
            <a:chExt cx="1900666" cy="963945"/>
          </a:xfrm>
        </p:grpSpPr>
        <p:sp>
          <p:nvSpPr>
            <p:cNvPr id="48" name="任意多边形 47"/>
            <p:cNvSpPr/>
            <p:nvPr/>
          </p:nvSpPr>
          <p:spPr>
            <a:xfrm>
              <a:off x="4671184" y="1668120"/>
              <a:ext cx="0" cy="320357"/>
            </a:xfrm>
            <a:custGeom>
              <a:avLst/>
              <a:gdLst>
                <a:gd name="connsiteX0" fmla="*/ 0 w 0"/>
                <a:gd name="connsiteY0" fmla="*/ 320040 h 320040"/>
                <a:gd name="connsiteX1" fmla="*/ 0 w 0"/>
                <a:gd name="connsiteY1" fmla="*/ 0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320040">
                  <a:moveTo>
                    <a:pt x="0" y="32004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1210" name="组合 55"/>
            <p:cNvGrpSpPr>
              <a:grpSpLocks/>
            </p:cNvGrpSpPr>
            <p:nvPr/>
          </p:nvGrpSpPr>
          <p:grpSpPr bwMode="auto">
            <a:xfrm>
              <a:off x="3731295" y="1024532"/>
              <a:ext cx="1900666" cy="522075"/>
              <a:chOff x="5627924" y="1170407"/>
              <a:chExt cx="1900666" cy="522075"/>
            </a:xfrm>
          </p:grpSpPr>
          <p:sp>
            <p:nvSpPr>
              <p:cNvPr id="51211" name="文本框 66"/>
              <p:cNvSpPr txBox="1">
                <a:spLocks noChangeArrowheads="1"/>
              </p:cNvSpPr>
              <p:nvPr/>
            </p:nvSpPr>
            <p:spPr bwMode="auto">
              <a:xfrm>
                <a:off x="5627924" y="1380893"/>
                <a:ext cx="1900666" cy="3115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ctr"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44" dirty="0"/>
                  <a:t>this is a sample text. insert your desired text here. Again. this is a dummy text. enter your own text here. this is a sample text</a:t>
                </a:r>
                <a:endParaRPr lang="zh-CN" altLang="en-US" sz="844" dirty="0"/>
              </a:p>
            </p:txBody>
          </p:sp>
          <p:sp>
            <p:nvSpPr>
              <p:cNvPr id="51212" name="文本框 57"/>
              <p:cNvSpPr txBox="1">
                <a:spLocks noChangeArrowheads="1"/>
              </p:cNvSpPr>
              <p:nvPr/>
            </p:nvSpPr>
            <p:spPr bwMode="auto">
              <a:xfrm>
                <a:off x="5821369" y="1170407"/>
                <a:ext cx="1443337" cy="2039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1125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Click To </a:t>
                </a:r>
                <a:r>
                  <a:rPr lang="en-US" altLang="zh-CN" sz="1266" b="1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Add Title In Here</a:t>
                </a:r>
                <a:endParaRPr lang="zh-CN" altLang="en-US" sz="1266" b="1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734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730386" y="4485580"/>
            <a:ext cx="2096128" cy="1669147"/>
            <a:chOff x="1231035" y="3014662"/>
            <a:chExt cx="1489859" cy="1186857"/>
          </a:xfrm>
        </p:grpSpPr>
        <p:grpSp>
          <p:nvGrpSpPr>
            <p:cNvPr id="53304" name="组合 62"/>
            <p:cNvGrpSpPr>
              <a:grpSpLocks/>
            </p:cNvGrpSpPr>
            <p:nvPr/>
          </p:nvGrpSpPr>
          <p:grpSpPr bwMode="auto">
            <a:xfrm>
              <a:off x="1231035" y="3450809"/>
              <a:ext cx="1489859" cy="750710"/>
              <a:chOff x="1307235" y="3801329"/>
              <a:chExt cx="1489859" cy="750710"/>
            </a:xfrm>
          </p:grpSpPr>
          <p:grpSp>
            <p:nvGrpSpPr>
              <p:cNvPr id="53306" name="组合 37"/>
              <p:cNvGrpSpPr>
                <a:grpSpLocks/>
              </p:cNvGrpSpPr>
              <p:nvPr/>
            </p:nvGrpSpPr>
            <p:grpSpPr bwMode="auto">
              <a:xfrm>
                <a:off x="1315606" y="3801329"/>
                <a:ext cx="900324" cy="484646"/>
                <a:chOff x="1193686" y="3050759"/>
                <a:chExt cx="900324" cy="484646"/>
              </a:xfrm>
            </p:grpSpPr>
            <p:sp>
              <p:nvSpPr>
                <p:cNvPr id="53308" name="文本框 38"/>
                <p:cNvSpPr txBox="1">
                  <a:spLocks noChangeArrowheads="1"/>
                </p:cNvSpPr>
                <p:nvPr/>
              </p:nvSpPr>
              <p:spPr bwMode="auto">
                <a:xfrm>
                  <a:off x="1217899" y="3050759"/>
                  <a:ext cx="350012" cy="2626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>
                      <a:solidFill>
                        <a:schemeClr val="bg1"/>
                      </a:solidFill>
                      <a:latin typeface="Arial Black" panose="020B0A04020102020204" pitchFamily="34" charset="0"/>
                      <a:ea typeface="微软雅黑" panose="020B0503020204020204" pitchFamily="34" charset="-122"/>
                    </a:rPr>
                    <a:t>01</a:t>
                  </a:r>
                  <a:endParaRPr lang="zh-CN" altLang="en-US"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309" name="矩形 39"/>
                <p:cNvSpPr>
                  <a:spLocks noChangeArrowheads="1"/>
                </p:cNvSpPr>
                <p:nvPr/>
              </p:nvSpPr>
              <p:spPr bwMode="auto">
                <a:xfrm>
                  <a:off x="1193686" y="3346650"/>
                  <a:ext cx="900324" cy="1887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 sz="1125">
                      <a:solidFill>
                        <a:schemeClr val="bg1"/>
                      </a:solidFill>
                      <a:latin typeface="Arial" panose="020B0604020202020204" pitchFamily="34" charset="0"/>
                      <a:ea typeface="Arial Unicode MS" panose="020B0604020202020204" pitchFamily="34" charset="-122"/>
                      <a:cs typeface="Arial" panose="020B0604020202020204" pitchFamily="34" charset="0"/>
                    </a:rPr>
                    <a:t>Add Title In Here</a:t>
                  </a:r>
                  <a:endParaRPr lang="zh-CN" altLang="en-US" sz="1125">
                    <a:solidFill>
                      <a:schemeClr val="bg1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1" name="矩形 40"/>
              <p:cNvSpPr/>
              <p:nvPr/>
            </p:nvSpPr>
            <p:spPr>
              <a:xfrm>
                <a:off x="1307235" y="4249301"/>
                <a:ext cx="1489859" cy="3027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ts val="1266"/>
                  </a:lnSpc>
                </a:pPr>
                <a:r>
                  <a:rPr lang="en-US" altLang="zh-CN" sz="844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text here</a:t>
                </a:r>
                <a:endParaRPr lang="zh-CN" altLang="en-US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0" name="任意多边形 59"/>
            <p:cNvSpPr/>
            <p:nvPr/>
          </p:nvSpPr>
          <p:spPr>
            <a:xfrm>
              <a:off x="1492831" y="3014662"/>
              <a:ext cx="306223" cy="396822"/>
            </a:xfrm>
            <a:custGeom>
              <a:avLst/>
              <a:gdLst>
                <a:gd name="connsiteX0" fmla="*/ 304800 w 304800"/>
                <a:gd name="connsiteY0" fmla="*/ 0 h 396240"/>
                <a:gd name="connsiteX1" fmla="*/ 0 w 304800"/>
                <a:gd name="connsiteY1" fmla="*/ 396240 h 39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396240">
                  <a:moveTo>
                    <a:pt x="304800" y="0"/>
                  </a:moveTo>
                  <a:lnTo>
                    <a:pt x="0" y="39624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5514134" y="2076932"/>
            <a:ext cx="2609559" cy="1629579"/>
            <a:chOff x="3921126" y="1301969"/>
            <a:chExt cx="1855388" cy="1159305"/>
          </a:xfrm>
        </p:grpSpPr>
        <p:sp>
          <p:nvSpPr>
            <p:cNvPr id="61" name="任意多边形 60"/>
            <p:cNvSpPr/>
            <p:nvPr/>
          </p:nvSpPr>
          <p:spPr>
            <a:xfrm>
              <a:off x="3921126" y="1576709"/>
              <a:ext cx="304734" cy="884565"/>
            </a:xfrm>
            <a:custGeom>
              <a:avLst/>
              <a:gdLst>
                <a:gd name="connsiteX0" fmla="*/ 0 w 304800"/>
                <a:gd name="connsiteY0" fmla="*/ 883920 h 883920"/>
                <a:gd name="connsiteX1" fmla="*/ 304800 w 304800"/>
                <a:gd name="connsiteY1" fmla="*/ 0 h 883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4800" h="883920">
                  <a:moveTo>
                    <a:pt x="0" y="883920"/>
                  </a:moveTo>
                  <a:lnTo>
                    <a:pt x="30480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99" name="组合 63"/>
            <p:cNvGrpSpPr>
              <a:grpSpLocks/>
            </p:cNvGrpSpPr>
            <p:nvPr/>
          </p:nvGrpSpPr>
          <p:grpSpPr bwMode="auto">
            <a:xfrm>
              <a:off x="4286172" y="1301969"/>
              <a:ext cx="1490342" cy="750731"/>
              <a:chOff x="1306752" y="3801329"/>
              <a:chExt cx="1490342" cy="750731"/>
            </a:xfrm>
          </p:grpSpPr>
          <p:grpSp>
            <p:nvGrpSpPr>
              <p:cNvPr id="53300" name="组合 64"/>
              <p:cNvGrpSpPr>
                <a:grpSpLocks/>
              </p:cNvGrpSpPr>
              <p:nvPr/>
            </p:nvGrpSpPr>
            <p:grpSpPr bwMode="auto">
              <a:xfrm>
                <a:off x="1315606" y="3801329"/>
                <a:ext cx="900614" cy="484741"/>
                <a:chOff x="1193686" y="3050759"/>
                <a:chExt cx="900614" cy="484741"/>
              </a:xfrm>
            </p:grpSpPr>
            <p:sp>
              <p:nvSpPr>
                <p:cNvPr id="53302" name="文本框 66"/>
                <p:cNvSpPr txBox="1">
                  <a:spLocks noChangeArrowheads="1"/>
                </p:cNvSpPr>
                <p:nvPr/>
              </p:nvSpPr>
              <p:spPr bwMode="auto">
                <a:xfrm>
                  <a:off x="1217899" y="3050759"/>
                  <a:ext cx="350125" cy="26274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>
                      <a:solidFill>
                        <a:schemeClr val="bg1"/>
                      </a:solidFill>
                      <a:latin typeface="Arial Black" panose="020B0A04020102020204" pitchFamily="34" charset="0"/>
                      <a:ea typeface="微软雅黑" panose="020B0503020204020204" pitchFamily="34" charset="-122"/>
                    </a:rPr>
                    <a:t>03</a:t>
                  </a:r>
                  <a:endParaRPr lang="zh-CN" altLang="en-US"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303" name="矩形 67"/>
                <p:cNvSpPr>
                  <a:spLocks noChangeArrowheads="1"/>
                </p:cNvSpPr>
                <p:nvPr/>
              </p:nvSpPr>
              <p:spPr bwMode="auto">
                <a:xfrm>
                  <a:off x="1193686" y="3346650"/>
                  <a:ext cx="900614" cy="1888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 sz="1125">
                      <a:solidFill>
                        <a:schemeClr val="bg1"/>
                      </a:solidFill>
                      <a:latin typeface="Arial" panose="020B0604020202020204" pitchFamily="34" charset="0"/>
                      <a:ea typeface="Arial Unicode MS" panose="020B0604020202020204" pitchFamily="34" charset="-122"/>
                      <a:cs typeface="Arial" panose="020B0604020202020204" pitchFamily="34" charset="0"/>
                    </a:rPr>
                    <a:t>Add Title In Here</a:t>
                  </a:r>
                  <a:endParaRPr lang="zh-CN" altLang="en-US" sz="1125">
                    <a:solidFill>
                      <a:schemeClr val="bg1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6" name="矩形 65"/>
              <p:cNvSpPr/>
              <p:nvPr/>
            </p:nvSpPr>
            <p:spPr>
              <a:xfrm>
                <a:off x="1306752" y="4249170"/>
                <a:ext cx="1490342" cy="3028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ts val="1266"/>
                  </a:lnSpc>
                </a:pPr>
                <a:r>
                  <a:rPr lang="en-US" altLang="zh-CN" sz="844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text here</a:t>
                </a:r>
                <a:endParaRPr lang="zh-CN" altLang="en-US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699134" y="2184082"/>
            <a:ext cx="2292569" cy="1540285"/>
            <a:chOff x="1208175" y="1378169"/>
            <a:chExt cx="1629638" cy="1094505"/>
          </a:xfrm>
        </p:grpSpPr>
        <p:sp>
          <p:nvSpPr>
            <p:cNvPr id="59" name="任意多边形 58"/>
            <p:cNvSpPr/>
            <p:nvPr/>
          </p:nvSpPr>
          <p:spPr>
            <a:xfrm>
              <a:off x="2745779" y="2084046"/>
              <a:ext cx="92034" cy="388628"/>
            </a:xfrm>
            <a:custGeom>
              <a:avLst/>
              <a:gdLst>
                <a:gd name="connsiteX0" fmla="*/ 91440 w 91440"/>
                <a:gd name="connsiteY0" fmla="*/ 388620 h 388620"/>
                <a:gd name="connsiteX1" fmla="*/ 0 w 91440"/>
                <a:gd name="connsiteY1" fmla="*/ 0 h 38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1440" h="388620">
                  <a:moveTo>
                    <a:pt x="91440" y="38862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93" name="组合 68"/>
            <p:cNvGrpSpPr>
              <a:grpSpLocks/>
            </p:cNvGrpSpPr>
            <p:nvPr/>
          </p:nvGrpSpPr>
          <p:grpSpPr bwMode="auto">
            <a:xfrm>
              <a:off x="1208175" y="1378169"/>
              <a:ext cx="1490000" cy="751445"/>
              <a:chOff x="1307235" y="3801329"/>
              <a:chExt cx="1490000" cy="751445"/>
            </a:xfrm>
          </p:grpSpPr>
          <p:grpSp>
            <p:nvGrpSpPr>
              <p:cNvPr id="53294" name="组合 69"/>
              <p:cNvGrpSpPr>
                <a:grpSpLocks/>
              </p:cNvGrpSpPr>
              <p:nvPr/>
            </p:nvGrpSpPr>
            <p:grpSpPr bwMode="auto">
              <a:xfrm>
                <a:off x="1849006" y="3801329"/>
                <a:ext cx="900409" cy="484521"/>
                <a:chOff x="1727086" y="3050759"/>
                <a:chExt cx="900409" cy="484521"/>
              </a:xfrm>
            </p:grpSpPr>
            <p:sp>
              <p:nvSpPr>
                <p:cNvPr id="53296" name="文本框 71"/>
                <p:cNvSpPr txBox="1">
                  <a:spLocks noChangeArrowheads="1"/>
                </p:cNvSpPr>
                <p:nvPr/>
              </p:nvSpPr>
              <p:spPr bwMode="auto">
                <a:xfrm>
                  <a:off x="2208499" y="3050759"/>
                  <a:ext cx="350046" cy="2624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>
                      <a:solidFill>
                        <a:schemeClr val="bg1"/>
                      </a:solidFill>
                      <a:latin typeface="Arial Black" panose="020B0A04020102020204" pitchFamily="34" charset="0"/>
                      <a:ea typeface="微软雅黑" panose="020B0503020204020204" pitchFamily="34" charset="-122"/>
                    </a:rPr>
                    <a:t>02</a:t>
                  </a:r>
                  <a:endParaRPr lang="zh-CN" altLang="en-US"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297" name="矩形 72"/>
                <p:cNvSpPr>
                  <a:spLocks noChangeArrowheads="1"/>
                </p:cNvSpPr>
                <p:nvPr/>
              </p:nvSpPr>
              <p:spPr bwMode="auto">
                <a:xfrm>
                  <a:off x="1727086" y="3346650"/>
                  <a:ext cx="900409" cy="188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 sz="1125">
                      <a:solidFill>
                        <a:schemeClr val="bg1"/>
                      </a:solidFill>
                      <a:latin typeface="Arial" panose="020B0604020202020204" pitchFamily="34" charset="0"/>
                      <a:ea typeface="Arial Unicode MS" panose="020B0604020202020204" pitchFamily="34" charset="-122"/>
                      <a:cs typeface="Arial" panose="020B0604020202020204" pitchFamily="34" charset="0"/>
                    </a:rPr>
                    <a:t>Add Title In Here</a:t>
                  </a:r>
                  <a:endParaRPr lang="zh-CN" altLang="en-US" sz="1125">
                    <a:solidFill>
                      <a:schemeClr val="bg1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1" name="矩形 70"/>
              <p:cNvSpPr/>
              <p:nvPr/>
            </p:nvSpPr>
            <p:spPr>
              <a:xfrm>
                <a:off x="1307235" y="4250236"/>
                <a:ext cx="1490000" cy="302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r">
                  <a:lnSpc>
                    <a:spcPts val="1266"/>
                  </a:lnSpc>
                </a:pPr>
                <a:r>
                  <a:rPr lang="en-US" altLang="zh-CN" sz="844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text here</a:t>
                </a:r>
                <a:endParaRPr lang="zh-CN" altLang="en-US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6114622" y="5403062"/>
            <a:ext cx="2093897" cy="1287425"/>
            <a:chOff x="4347615" y="3666487"/>
            <a:chExt cx="1489859" cy="916002"/>
          </a:xfrm>
        </p:grpSpPr>
        <p:sp>
          <p:nvSpPr>
            <p:cNvPr id="62" name="任意多边形 61"/>
            <p:cNvSpPr/>
            <p:nvPr/>
          </p:nvSpPr>
          <p:spPr>
            <a:xfrm>
              <a:off x="4884473" y="3666487"/>
              <a:ext cx="243015" cy="351011"/>
            </a:xfrm>
            <a:custGeom>
              <a:avLst/>
              <a:gdLst>
                <a:gd name="connsiteX0" fmla="*/ 243840 w 243840"/>
                <a:gd name="connsiteY0" fmla="*/ 0 h 350520"/>
                <a:gd name="connsiteX1" fmla="*/ 0 w 243840"/>
                <a:gd name="connsiteY1" fmla="*/ 350520 h 350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3840" h="350520">
                  <a:moveTo>
                    <a:pt x="243840" y="0"/>
                  </a:moveTo>
                  <a:lnTo>
                    <a:pt x="0" y="35052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87" name="组合 74"/>
            <p:cNvGrpSpPr>
              <a:grpSpLocks/>
            </p:cNvGrpSpPr>
            <p:nvPr/>
          </p:nvGrpSpPr>
          <p:grpSpPr bwMode="auto">
            <a:xfrm>
              <a:off x="4347615" y="3831809"/>
              <a:ext cx="1489859" cy="750680"/>
              <a:chOff x="1307235" y="3801329"/>
              <a:chExt cx="1489859" cy="750680"/>
            </a:xfrm>
          </p:grpSpPr>
          <p:grpSp>
            <p:nvGrpSpPr>
              <p:cNvPr id="53288" name="组合 75"/>
              <p:cNvGrpSpPr>
                <a:grpSpLocks/>
              </p:cNvGrpSpPr>
              <p:nvPr/>
            </p:nvGrpSpPr>
            <p:grpSpPr bwMode="auto">
              <a:xfrm>
                <a:off x="1315606" y="3801329"/>
                <a:ext cx="901283" cy="484763"/>
                <a:chOff x="1193686" y="3050759"/>
                <a:chExt cx="901283" cy="484763"/>
              </a:xfrm>
            </p:grpSpPr>
            <p:sp>
              <p:nvSpPr>
                <p:cNvPr id="53290" name="文本框 77"/>
                <p:cNvSpPr txBox="1">
                  <a:spLocks noChangeArrowheads="1"/>
                </p:cNvSpPr>
                <p:nvPr/>
              </p:nvSpPr>
              <p:spPr bwMode="auto">
                <a:xfrm>
                  <a:off x="1217899" y="3050759"/>
                  <a:ext cx="350385" cy="2627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>
                      <a:solidFill>
                        <a:schemeClr val="bg1"/>
                      </a:solidFill>
                      <a:latin typeface="Arial Black" panose="020B0A04020102020204" pitchFamily="34" charset="0"/>
                      <a:ea typeface="微软雅黑" panose="020B0503020204020204" pitchFamily="34" charset="-122"/>
                    </a:rPr>
                    <a:t>04</a:t>
                  </a:r>
                  <a:endParaRPr lang="zh-CN" altLang="en-US"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291" name="矩形 78"/>
                <p:cNvSpPr>
                  <a:spLocks noChangeArrowheads="1"/>
                </p:cNvSpPr>
                <p:nvPr/>
              </p:nvSpPr>
              <p:spPr bwMode="auto">
                <a:xfrm>
                  <a:off x="1193686" y="3346650"/>
                  <a:ext cx="901283" cy="188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 sz="1125">
                      <a:solidFill>
                        <a:schemeClr val="bg1"/>
                      </a:solidFill>
                      <a:latin typeface="Arial" panose="020B0604020202020204" pitchFamily="34" charset="0"/>
                      <a:ea typeface="Arial Unicode MS" panose="020B0604020202020204" pitchFamily="34" charset="-122"/>
                      <a:cs typeface="Arial" panose="020B0604020202020204" pitchFamily="34" charset="0"/>
                    </a:rPr>
                    <a:t>Add Title In Here</a:t>
                  </a:r>
                  <a:endParaRPr lang="zh-CN" altLang="en-US" sz="1125">
                    <a:solidFill>
                      <a:schemeClr val="bg1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77" name="矩形 76"/>
              <p:cNvSpPr/>
              <p:nvPr/>
            </p:nvSpPr>
            <p:spPr>
              <a:xfrm>
                <a:off x="1307235" y="4249083"/>
                <a:ext cx="1489859" cy="302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ts val="1266"/>
                  </a:lnSpc>
                </a:pPr>
                <a:r>
                  <a:rPr lang="en-US" altLang="zh-CN" sz="844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text here</a:t>
                </a:r>
                <a:endParaRPr lang="zh-CN" altLang="en-US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9168408" y="4849451"/>
            <a:ext cx="2093897" cy="1390110"/>
            <a:chOff x="6519315" y="3273744"/>
            <a:chExt cx="1489859" cy="988722"/>
          </a:xfrm>
        </p:grpSpPr>
        <p:sp>
          <p:nvSpPr>
            <p:cNvPr id="80" name="任意多边形 79"/>
            <p:cNvSpPr/>
            <p:nvPr/>
          </p:nvSpPr>
          <p:spPr>
            <a:xfrm>
              <a:off x="6842541" y="3273744"/>
              <a:ext cx="258899" cy="449328"/>
            </a:xfrm>
            <a:custGeom>
              <a:avLst/>
              <a:gdLst>
                <a:gd name="connsiteX0" fmla="*/ 0 w 259080"/>
                <a:gd name="connsiteY0" fmla="*/ 0 h 449580"/>
                <a:gd name="connsiteX1" fmla="*/ 259080 w 259080"/>
                <a:gd name="connsiteY1" fmla="*/ 449580 h 44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9080" h="449580">
                  <a:moveTo>
                    <a:pt x="0" y="0"/>
                  </a:moveTo>
                  <a:lnTo>
                    <a:pt x="259080" y="44958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81" name="组合 80"/>
            <p:cNvGrpSpPr>
              <a:grpSpLocks/>
            </p:cNvGrpSpPr>
            <p:nvPr/>
          </p:nvGrpSpPr>
          <p:grpSpPr bwMode="auto">
            <a:xfrm>
              <a:off x="6519315" y="3511769"/>
              <a:ext cx="1489859" cy="750697"/>
              <a:chOff x="1307235" y="3801329"/>
              <a:chExt cx="1489859" cy="750697"/>
            </a:xfrm>
          </p:grpSpPr>
          <p:grpSp>
            <p:nvGrpSpPr>
              <p:cNvPr id="53282" name="组合 81"/>
              <p:cNvGrpSpPr>
                <a:grpSpLocks/>
              </p:cNvGrpSpPr>
              <p:nvPr/>
            </p:nvGrpSpPr>
            <p:grpSpPr bwMode="auto">
              <a:xfrm>
                <a:off x="1315606" y="3801329"/>
                <a:ext cx="901283" cy="484699"/>
                <a:chOff x="1193686" y="3050759"/>
                <a:chExt cx="901283" cy="484699"/>
              </a:xfrm>
            </p:grpSpPr>
            <p:sp>
              <p:nvSpPr>
                <p:cNvPr id="53284" name="文本框 83"/>
                <p:cNvSpPr txBox="1">
                  <a:spLocks noChangeArrowheads="1"/>
                </p:cNvSpPr>
                <p:nvPr/>
              </p:nvSpPr>
              <p:spPr bwMode="auto">
                <a:xfrm>
                  <a:off x="1217899" y="3050759"/>
                  <a:ext cx="350385" cy="26268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>
                      <a:solidFill>
                        <a:schemeClr val="bg1"/>
                      </a:solidFill>
                      <a:latin typeface="Arial Black" panose="020B0A04020102020204" pitchFamily="34" charset="0"/>
                      <a:ea typeface="微软雅黑" panose="020B0503020204020204" pitchFamily="34" charset="-122"/>
                    </a:rPr>
                    <a:t>05</a:t>
                  </a:r>
                  <a:endParaRPr lang="zh-CN" altLang="en-US">
                    <a:solidFill>
                      <a:schemeClr val="bg1"/>
                    </a:solidFill>
                    <a:latin typeface="Arial Black" panose="020B0A04020102020204" pitchFamily="34" charset="0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285" name="矩形 84"/>
                <p:cNvSpPr>
                  <a:spLocks noChangeArrowheads="1"/>
                </p:cNvSpPr>
                <p:nvPr/>
              </p:nvSpPr>
              <p:spPr bwMode="auto">
                <a:xfrm>
                  <a:off x="1193686" y="3346650"/>
                  <a:ext cx="901283" cy="1888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r>
                    <a:rPr lang="en-US" altLang="zh-CN" sz="1125">
                      <a:solidFill>
                        <a:schemeClr val="bg1"/>
                      </a:solidFill>
                      <a:latin typeface="Arial" panose="020B0604020202020204" pitchFamily="34" charset="0"/>
                      <a:ea typeface="Arial Unicode MS" panose="020B0604020202020204" pitchFamily="34" charset="-122"/>
                      <a:cs typeface="Arial" panose="020B0604020202020204" pitchFamily="34" charset="0"/>
                    </a:rPr>
                    <a:t>Add Title In Here</a:t>
                  </a:r>
                  <a:endParaRPr lang="zh-CN" altLang="en-US" sz="1125">
                    <a:solidFill>
                      <a:schemeClr val="bg1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83" name="矩形 82"/>
              <p:cNvSpPr/>
              <p:nvPr/>
            </p:nvSpPr>
            <p:spPr>
              <a:xfrm>
                <a:off x="1307235" y="4249204"/>
                <a:ext cx="1489859" cy="302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ts val="1266"/>
                  </a:lnSpc>
                </a:pPr>
                <a:r>
                  <a:rPr lang="en-US" altLang="zh-CN" sz="844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this is a sample text. insert your desired text here</a:t>
                </a:r>
                <a:endParaRPr lang="zh-CN" altLang="en-US" sz="844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2201398" y="3378363"/>
            <a:ext cx="1165259" cy="1165260"/>
            <a:chOff x="1657425" y="1633389"/>
            <a:chExt cx="828600" cy="828600"/>
          </a:xfrm>
        </p:grpSpPr>
        <p:sp>
          <p:nvSpPr>
            <p:cNvPr id="3" name="椭圆 2"/>
            <p:cNvSpPr/>
            <p:nvPr/>
          </p:nvSpPr>
          <p:spPr>
            <a:xfrm>
              <a:off x="1657425" y="1633389"/>
              <a:ext cx="828600" cy="8286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77" name="组合 9"/>
            <p:cNvGrpSpPr>
              <a:grpSpLocks/>
            </p:cNvGrpSpPr>
            <p:nvPr/>
          </p:nvGrpSpPr>
          <p:grpSpPr bwMode="auto">
            <a:xfrm>
              <a:off x="1694798" y="1760842"/>
              <a:ext cx="747253" cy="498010"/>
              <a:chOff x="1694798" y="1989442"/>
              <a:chExt cx="747253" cy="498010"/>
            </a:xfrm>
          </p:grpSpPr>
          <p:sp>
            <p:nvSpPr>
              <p:cNvPr id="53278" name="矩形 7"/>
              <p:cNvSpPr>
                <a:spLocks noChangeArrowheads="1"/>
              </p:cNvSpPr>
              <p:nvPr/>
            </p:nvSpPr>
            <p:spPr bwMode="auto">
              <a:xfrm>
                <a:off x="1891236" y="1989442"/>
                <a:ext cx="315973" cy="3733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2812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A</a:t>
                </a:r>
                <a:endParaRPr lang="zh-CN" altLang="en-US" sz="2812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53279" name="矩形 8"/>
              <p:cNvSpPr>
                <a:spLocks noChangeArrowheads="1"/>
              </p:cNvSpPr>
              <p:nvPr/>
            </p:nvSpPr>
            <p:spPr bwMode="auto">
              <a:xfrm>
                <a:off x="1694798" y="2303249"/>
                <a:ext cx="747253" cy="184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ts val="1266"/>
                  </a:lnSpc>
                </a:pPr>
                <a:r>
                  <a:rPr lang="en-US" altLang="zh-CN" sz="1477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Your text</a:t>
                </a:r>
                <a:endParaRPr lang="zh-CN" altLang="en-US" sz="147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3145664" y="3719904"/>
            <a:ext cx="1513499" cy="1513499"/>
            <a:chOff x="2267025" y="1814364"/>
            <a:chExt cx="1076250" cy="1076250"/>
          </a:xfrm>
        </p:grpSpPr>
        <p:sp>
          <p:nvSpPr>
            <p:cNvPr id="4" name="椭圆 3"/>
            <p:cNvSpPr/>
            <p:nvPr/>
          </p:nvSpPr>
          <p:spPr>
            <a:xfrm>
              <a:off x="2267025" y="1814364"/>
              <a:ext cx="1076250" cy="107625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73" name="组合 10"/>
            <p:cNvGrpSpPr>
              <a:grpSpLocks/>
            </p:cNvGrpSpPr>
            <p:nvPr/>
          </p:nvGrpSpPr>
          <p:grpSpPr bwMode="auto">
            <a:xfrm>
              <a:off x="2423787" y="2037067"/>
              <a:ext cx="747268" cy="555163"/>
              <a:chOff x="1680837" y="1932292"/>
              <a:chExt cx="747268" cy="555163"/>
            </a:xfrm>
          </p:grpSpPr>
          <p:sp>
            <p:nvSpPr>
              <p:cNvPr id="53274" name="矩形 11"/>
              <p:cNvSpPr>
                <a:spLocks noChangeArrowheads="1"/>
              </p:cNvSpPr>
              <p:nvPr/>
            </p:nvSpPr>
            <p:spPr bwMode="auto">
              <a:xfrm>
                <a:off x="1872186" y="1932292"/>
                <a:ext cx="353596" cy="4349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375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B</a:t>
                </a:r>
                <a:endParaRPr lang="zh-CN" altLang="en-US" sz="3375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53275" name="矩形 12"/>
              <p:cNvSpPr>
                <a:spLocks noChangeArrowheads="1"/>
              </p:cNvSpPr>
              <p:nvPr/>
            </p:nvSpPr>
            <p:spPr bwMode="auto">
              <a:xfrm>
                <a:off x="1680837" y="2303248"/>
                <a:ext cx="747268" cy="1842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ts val="1266"/>
                  </a:lnSpc>
                </a:pPr>
                <a:r>
                  <a:rPr lang="en-US" altLang="zh-CN" sz="1477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Your text</a:t>
                </a:r>
                <a:endParaRPr lang="zh-CN" altLang="en-US" sz="147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4543084" y="3699815"/>
            <a:ext cx="1852808" cy="1852808"/>
            <a:chOff x="3108732" y="1751196"/>
            <a:chExt cx="1316886" cy="1316886"/>
          </a:xfrm>
        </p:grpSpPr>
        <p:sp>
          <p:nvSpPr>
            <p:cNvPr id="5" name="椭圆 4"/>
            <p:cNvSpPr/>
            <p:nvPr/>
          </p:nvSpPr>
          <p:spPr>
            <a:xfrm>
              <a:off x="3108732" y="1751196"/>
              <a:ext cx="1316886" cy="1316886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69" name="组合 17"/>
            <p:cNvGrpSpPr>
              <a:grpSpLocks/>
            </p:cNvGrpSpPr>
            <p:nvPr/>
          </p:nvGrpSpPr>
          <p:grpSpPr bwMode="auto">
            <a:xfrm>
              <a:off x="3416346" y="2065642"/>
              <a:ext cx="761382" cy="593165"/>
              <a:chOff x="1701846" y="1894192"/>
              <a:chExt cx="761382" cy="593165"/>
            </a:xfrm>
          </p:grpSpPr>
          <p:sp>
            <p:nvSpPr>
              <p:cNvPr id="53270" name="矩形 18"/>
              <p:cNvSpPr>
                <a:spLocks noChangeArrowheads="1"/>
              </p:cNvSpPr>
              <p:nvPr/>
            </p:nvSpPr>
            <p:spPr bwMode="auto">
              <a:xfrm>
                <a:off x="1834086" y="1894192"/>
                <a:ext cx="389881" cy="496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3937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C</a:t>
                </a:r>
                <a:endParaRPr lang="zh-CN" altLang="en-US" sz="3937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53271" name="矩形 19"/>
              <p:cNvSpPr>
                <a:spLocks noChangeArrowheads="1"/>
              </p:cNvSpPr>
              <p:nvPr/>
            </p:nvSpPr>
            <p:spPr bwMode="auto">
              <a:xfrm>
                <a:off x="1701846" y="2303240"/>
                <a:ext cx="761382" cy="1841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ts val="1266"/>
                  </a:lnSpc>
                </a:pPr>
                <a:r>
                  <a:rPr lang="en-US" altLang="zh-CN" sz="1477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Your text</a:t>
                </a:r>
                <a:endParaRPr lang="zh-CN" altLang="en-US" sz="147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0" name="组合 29"/>
          <p:cNvGrpSpPr>
            <a:grpSpLocks/>
          </p:cNvGrpSpPr>
          <p:nvPr/>
        </p:nvGrpSpPr>
        <p:grpSpPr bwMode="auto">
          <a:xfrm>
            <a:off x="6255256" y="3277909"/>
            <a:ext cx="2129614" cy="2129614"/>
            <a:chOff x="4219650" y="1642914"/>
            <a:chExt cx="1514400" cy="1514400"/>
          </a:xfrm>
        </p:grpSpPr>
        <p:sp>
          <p:nvSpPr>
            <p:cNvPr id="6" name="椭圆 5"/>
            <p:cNvSpPr/>
            <p:nvPr/>
          </p:nvSpPr>
          <p:spPr>
            <a:xfrm>
              <a:off x="4219650" y="1642914"/>
              <a:ext cx="1514400" cy="15144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65" name="组合 20"/>
            <p:cNvGrpSpPr>
              <a:grpSpLocks/>
            </p:cNvGrpSpPr>
            <p:nvPr/>
          </p:nvGrpSpPr>
          <p:grpSpPr bwMode="auto">
            <a:xfrm>
              <a:off x="4500397" y="1960867"/>
              <a:ext cx="984267" cy="690408"/>
              <a:chOff x="1585747" y="1817992"/>
              <a:chExt cx="984267" cy="690408"/>
            </a:xfrm>
          </p:grpSpPr>
          <p:sp>
            <p:nvSpPr>
              <p:cNvPr id="53266" name="矩形 21"/>
              <p:cNvSpPr>
                <a:spLocks noChangeArrowheads="1"/>
              </p:cNvSpPr>
              <p:nvPr/>
            </p:nvSpPr>
            <p:spPr bwMode="auto">
              <a:xfrm>
                <a:off x="1834086" y="1817992"/>
                <a:ext cx="427698" cy="558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4500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D</a:t>
                </a:r>
                <a:endParaRPr lang="zh-CN" altLang="en-US" sz="4500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53267" name="矩形 22"/>
              <p:cNvSpPr>
                <a:spLocks noChangeArrowheads="1"/>
              </p:cNvSpPr>
              <p:nvPr/>
            </p:nvSpPr>
            <p:spPr bwMode="auto">
              <a:xfrm>
                <a:off x="1585747" y="2324189"/>
                <a:ext cx="984267" cy="184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ts val="1266"/>
                  </a:lnSpc>
                </a:pPr>
                <a:r>
                  <a:rPr lang="en-US" altLang="zh-CN" sz="1477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Add your text</a:t>
                </a:r>
                <a:endParaRPr lang="zh-CN" altLang="en-US" sz="147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1" name="组合 30"/>
          <p:cNvGrpSpPr>
            <a:grpSpLocks/>
          </p:cNvGrpSpPr>
          <p:nvPr/>
        </p:nvGrpSpPr>
        <p:grpSpPr bwMode="auto">
          <a:xfrm>
            <a:off x="8092440" y="2201941"/>
            <a:ext cx="2665365" cy="2665365"/>
            <a:chOff x="5496000" y="1185714"/>
            <a:chExt cx="1895400" cy="1895400"/>
          </a:xfrm>
        </p:grpSpPr>
        <p:sp>
          <p:nvSpPr>
            <p:cNvPr id="7" name="椭圆 6"/>
            <p:cNvSpPr/>
            <p:nvPr/>
          </p:nvSpPr>
          <p:spPr>
            <a:xfrm>
              <a:off x="5496000" y="1185714"/>
              <a:ext cx="1895400" cy="1895400"/>
            </a:xfrm>
            <a:prstGeom prst="ellipse">
              <a:avLst/>
            </a:prstGeom>
            <a:noFill/>
            <a:ln w="3175">
              <a:solidFill>
                <a:srgbClr val="A4E2FE">
                  <a:alpha val="30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53261" name="组合 23"/>
            <p:cNvGrpSpPr>
              <a:grpSpLocks/>
            </p:cNvGrpSpPr>
            <p:nvPr/>
          </p:nvGrpSpPr>
          <p:grpSpPr bwMode="auto">
            <a:xfrm>
              <a:off x="5984742" y="1608442"/>
              <a:ext cx="1057832" cy="788205"/>
              <a:chOff x="1565142" y="1751317"/>
              <a:chExt cx="1057832" cy="788205"/>
            </a:xfrm>
          </p:grpSpPr>
          <p:sp>
            <p:nvSpPr>
              <p:cNvPr id="53262" name="矩形 24"/>
              <p:cNvSpPr>
                <a:spLocks noChangeArrowheads="1"/>
              </p:cNvSpPr>
              <p:nvPr/>
            </p:nvSpPr>
            <p:spPr bwMode="auto">
              <a:xfrm>
                <a:off x="1786461" y="1751317"/>
                <a:ext cx="473299" cy="6812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en-US" altLang="zh-CN" sz="5625" b="1">
                    <a:solidFill>
                      <a:srgbClr val="FFFFFF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E</a:t>
                </a:r>
                <a:endParaRPr lang="zh-CN" altLang="en-US" sz="5625">
                  <a:solidFill>
                    <a:srgbClr val="FFFFFF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53263" name="矩形 25"/>
              <p:cNvSpPr>
                <a:spLocks noChangeArrowheads="1"/>
              </p:cNvSpPr>
              <p:nvPr/>
            </p:nvSpPr>
            <p:spPr bwMode="auto">
              <a:xfrm>
                <a:off x="1565142" y="2355309"/>
                <a:ext cx="1057832" cy="184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lnSpc>
                    <a:spcPts val="1266"/>
                  </a:lnSpc>
                </a:pPr>
                <a:r>
                  <a:rPr lang="en-US" altLang="zh-CN" sz="1477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Add your text</a:t>
                </a:r>
                <a:endParaRPr lang="zh-CN" altLang="en-US" sz="147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4545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592846" y="3652490"/>
            <a:ext cx="1679486" cy="1226362"/>
            <a:chOff x="3977103" y="2597468"/>
            <a:chExt cx="1194367" cy="872127"/>
          </a:xfrm>
        </p:grpSpPr>
        <p:grpSp>
          <p:nvGrpSpPr>
            <p:cNvPr id="60" name="组合 59"/>
            <p:cNvGrpSpPr/>
            <p:nvPr/>
          </p:nvGrpSpPr>
          <p:grpSpPr>
            <a:xfrm>
              <a:off x="4317849" y="2597468"/>
              <a:ext cx="445294" cy="276226"/>
              <a:chOff x="5537201" y="3371850"/>
              <a:chExt cx="593725" cy="368301"/>
            </a:xfrm>
            <a:solidFill>
              <a:srgbClr val="014866"/>
            </a:solidFill>
          </p:grpSpPr>
          <p:sp>
            <p:nvSpPr>
              <p:cNvPr id="62" name="Freeform 264"/>
              <p:cNvSpPr>
                <a:spLocks/>
              </p:cNvSpPr>
              <p:nvPr/>
            </p:nvSpPr>
            <p:spPr bwMode="auto">
              <a:xfrm>
                <a:off x="5684838" y="3371850"/>
                <a:ext cx="298450" cy="368300"/>
              </a:xfrm>
              <a:custGeom>
                <a:avLst/>
                <a:gdLst>
                  <a:gd name="T0" fmla="*/ 126 w 132"/>
                  <a:gd name="T1" fmla="*/ 135 h 163"/>
                  <a:gd name="T2" fmla="*/ 89 w 132"/>
                  <a:gd name="T3" fmla="*/ 73 h 163"/>
                  <a:gd name="T4" fmla="*/ 79 w 132"/>
                  <a:gd name="T5" fmla="*/ 73 h 163"/>
                  <a:gd name="T6" fmla="*/ 104 w 132"/>
                  <a:gd name="T7" fmla="*/ 38 h 163"/>
                  <a:gd name="T8" fmla="*/ 66 w 132"/>
                  <a:gd name="T9" fmla="*/ 0 h 163"/>
                  <a:gd name="T10" fmla="*/ 28 w 132"/>
                  <a:gd name="T11" fmla="*/ 38 h 163"/>
                  <a:gd name="T12" fmla="*/ 53 w 132"/>
                  <a:gd name="T13" fmla="*/ 73 h 163"/>
                  <a:gd name="T14" fmla="*/ 43 w 132"/>
                  <a:gd name="T15" fmla="*/ 73 h 163"/>
                  <a:gd name="T16" fmla="*/ 6 w 132"/>
                  <a:gd name="T17" fmla="*/ 135 h 163"/>
                  <a:gd name="T18" fmla="*/ 11 w 132"/>
                  <a:gd name="T19" fmla="*/ 163 h 163"/>
                  <a:gd name="T20" fmla="*/ 56 w 132"/>
                  <a:gd name="T21" fmla="*/ 163 h 163"/>
                  <a:gd name="T22" fmla="*/ 65 w 132"/>
                  <a:gd name="T23" fmla="*/ 86 h 163"/>
                  <a:gd name="T24" fmla="*/ 55 w 132"/>
                  <a:gd name="T25" fmla="*/ 76 h 163"/>
                  <a:gd name="T26" fmla="*/ 77 w 132"/>
                  <a:gd name="T27" fmla="*/ 76 h 163"/>
                  <a:gd name="T28" fmla="*/ 67 w 132"/>
                  <a:gd name="T29" fmla="*/ 86 h 163"/>
                  <a:gd name="T30" fmla="*/ 76 w 132"/>
                  <a:gd name="T31" fmla="*/ 163 h 163"/>
                  <a:gd name="T32" fmla="*/ 121 w 132"/>
                  <a:gd name="T33" fmla="*/ 163 h 163"/>
                  <a:gd name="T34" fmla="*/ 126 w 132"/>
                  <a:gd name="T35" fmla="*/ 135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2" h="163">
                    <a:moveTo>
                      <a:pt x="126" y="135"/>
                    </a:moveTo>
                    <a:cubicBezTo>
                      <a:pt x="121" y="123"/>
                      <a:pt x="109" y="73"/>
                      <a:pt x="8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93" y="68"/>
                      <a:pt x="104" y="54"/>
                      <a:pt x="104" y="38"/>
                    </a:cubicBezTo>
                    <a:cubicBezTo>
                      <a:pt x="104" y="17"/>
                      <a:pt x="87" y="0"/>
                      <a:pt x="66" y="0"/>
                    </a:cubicBezTo>
                    <a:cubicBezTo>
                      <a:pt x="45" y="0"/>
                      <a:pt x="28" y="17"/>
                      <a:pt x="28" y="38"/>
                    </a:cubicBezTo>
                    <a:cubicBezTo>
                      <a:pt x="28" y="54"/>
                      <a:pt x="39" y="68"/>
                      <a:pt x="5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23" y="73"/>
                      <a:pt x="11" y="123"/>
                      <a:pt x="6" y="135"/>
                    </a:cubicBezTo>
                    <a:cubicBezTo>
                      <a:pt x="0" y="153"/>
                      <a:pt x="11" y="163"/>
                      <a:pt x="11" y="163"/>
                    </a:cubicBezTo>
                    <a:cubicBezTo>
                      <a:pt x="56" y="163"/>
                      <a:pt x="56" y="163"/>
                      <a:pt x="56" y="163"/>
                    </a:cubicBezTo>
                    <a:cubicBezTo>
                      <a:pt x="65" y="86"/>
                      <a:pt x="65" y="86"/>
                      <a:pt x="65" y="86"/>
                    </a:cubicBezTo>
                    <a:cubicBezTo>
                      <a:pt x="55" y="76"/>
                      <a:pt x="55" y="76"/>
                      <a:pt x="55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121" y="163"/>
                      <a:pt x="121" y="163"/>
                      <a:pt x="121" y="163"/>
                    </a:cubicBezTo>
                    <a:cubicBezTo>
                      <a:pt x="121" y="163"/>
                      <a:pt x="132" y="153"/>
                      <a:pt x="126" y="135"/>
                    </a:cubicBezTo>
                    <a:close/>
                  </a:path>
                </a:pathLst>
              </a:custGeom>
              <a:solidFill>
                <a:srgbClr val="012436"/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4" name="Freeform 265"/>
              <p:cNvSpPr>
                <a:spLocks/>
              </p:cNvSpPr>
              <p:nvPr/>
            </p:nvSpPr>
            <p:spPr bwMode="auto">
              <a:xfrm>
                <a:off x="5537201" y="3440113"/>
                <a:ext cx="188913" cy="300038"/>
              </a:xfrm>
              <a:custGeom>
                <a:avLst/>
                <a:gdLst>
                  <a:gd name="T0" fmla="*/ 68 w 84"/>
                  <a:gd name="T1" fmla="*/ 104 h 133"/>
                  <a:gd name="T2" fmla="*/ 70 w 84"/>
                  <a:gd name="T3" fmla="*/ 96 h 133"/>
                  <a:gd name="T4" fmla="*/ 82 w 84"/>
                  <a:gd name="T5" fmla="*/ 64 h 133"/>
                  <a:gd name="T6" fmla="*/ 72 w 84"/>
                  <a:gd name="T7" fmla="*/ 60 h 133"/>
                  <a:gd name="T8" fmla="*/ 64 w 84"/>
                  <a:gd name="T9" fmla="*/ 60 h 133"/>
                  <a:gd name="T10" fmla="*/ 84 w 84"/>
                  <a:gd name="T11" fmla="*/ 31 h 133"/>
                  <a:gd name="T12" fmla="*/ 54 w 84"/>
                  <a:gd name="T13" fmla="*/ 0 h 133"/>
                  <a:gd name="T14" fmla="*/ 23 w 84"/>
                  <a:gd name="T15" fmla="*/ 31 h 133"/>
                  <a:gd name="T16" fmla="*/ 43 w 84"/>
                  <a:gd name="T17" fmla="*/ 60 h 133"/>
                  <a:gd name="T18" fmla="*/ 35 w 84"/>
                  <a:gd name="T19" fmla="*/ 60 h 133"/>
                  <a:gd name="T20" fmla="*/ 5 w 84"/>
                  <a:gd name="T21" fmla="*/ 110 h 133"/>
                  <a:gd name="T22" fmla="*/ 9 w 84"/>
                  <a:gd name="T23" fmla="*/ 133 h 133"/>
                  <a:gd name="T24" fmla="*/ 45 w 84"/>
                  <a:gd name="T25" fmla="*/ 133 h 133"/>
                  <a:gd name="T26" fmla="*/ 53 w 84"/>
                  <a:gd name="T27" fmla="*/ 70 h 133"/>
                  <a:gd name="T28" fmla="*/ 45 w 84"/>
                  <a:gd name="T29" fmla="*/ 62 h 133"/>
                  <a:gd name="T30" fmla="*/ 62 w 84"/>
                  <a:gd name="T31" fmla="*/ 62 h 133"/>
                  <a:gd name="T32" fmla="*/ 55 w 84"/>
                  <a:gd name="T33" fmla="*/ 70 h 133"/>
                  <a:gd name="T34" fmla="*/ 62 w 84"/>
                  <a:gd name="T35" fmla="*/ 133 h 133"/>
                  <a:gd name="T36" fmla="*/ 71 w 84"/>
                  <a:gd name="T37" fmla="*/ 133 h 133"/>
                  <a:gd name="T38" fmla="*/ 68 w 84"/>
                  <a:gd name="T39" fmla="*/ 10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68" y="104"/>
                    </a:moveTo>
                    <a:cubicBezTo>
                      <a:pt x="68" y="102"/>
                      <a:pt x="69" y="99"/>
                      <a:pt x="70" y="96"/>
                    </a:cubicBezTo>
                    <a:cubicBezTo>
                      <a:pt x="73" y="87"/>
                      <a:pt x="77" y="75"/>
                      <a:pt x="82" y="64"/>
                    </a:cubicBezTo>
                    <a:cubicBezTo>
                      <a:pt x="79" y="61"/>
                      <a:pt x="76" y="60"/>
                      <a:pt x="72" y="60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6" y="55"/>
                      <a:pt x="84" y="44"/>
                      <a:pt x="84" y="31"/>
                    </a:cubicBezTo>
                    <a:cubicBezTo>
                      <a:pt x="84" y="14"/>
                      <a:pt x="71" y="0"/>
                      <a:pt x="54" y="0"/>
                    </a:cubicBezTo>
                    <a:cubicBezTo>
                      <a:pt x="37" y="0"/>
                      <a:pt x="23" y="14"/>
                      <a:pt x="23" y="31"/>
                    </a:cubicBezTo>
                    <a:cubicBezTo>
                      <a:pt x="23" y="44"/>
                      <a:pt x="32" y="55"/>
                      <a:pt x="43" y="60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19" y="60"/>
                      <a:pt x="9" y="100"/>
                      <a:pt x="5" y="110"/>
                    </a:cubicBezTo>
                    <a:cubicBezTo>
                      <a:pt x="0" y="125"/>
                      <a:pt x="9" y="133"/>
                      <a:pt x="9" y="133"/>
                    </a:cubicBezTo>
                    <a:cubicBezTo>
                      <a:pt x="45" y="133"/>
                      <a:pt x="45" y="133"/>
                      <a:pt x="45" y="133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62" y="133"/>
                      <a:pt x="62" y="133"/>
                      <a:pt x="6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67" y="128"/>
                      <a:pt x="62" y="118"/>
                      <a:pt x="68" y="104"/>
                    </a:cubicBezTo>
                    <a:close/>
                  </a:path>
                </a:pathLst>
              </a:custGeom>
              <a:solidFill>
                <a:srgbClr val="012436"/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5" name="Freeform 266"/>
              <p:cNvSpPr>
                <a:spLocks/>
              </p:cNvSpPr>
              <p:nvPr/>
            </p:nvSpPr>
            <p:spPr bwMode="auto">
              <a:xfrm>
                <a:off x="5942013" y="3440113"/>
                <a:ext cx="188913" cy="300038"/>
              </a:xfrm>
              <a:custGeom>
                <a:avLst/>
                <a:gdLst>
                  <a:gd name="T0" fmla="*/ 79 w 84"/>
                  <a:gd name="T1" fmla="*/ 110 h 133"/>
                  <a:gd name="T2" fmla="*/ 49 w 84"/>
                  <a:gd name="T3" fmla="*/ 60 h 133"/>
                  <a:gd name="T4" fmla="*/ 41 w 84"/>
                  <a:gd name="T5" fmla="*/ 60 h 133"/>
                  <a:gd name="T6" fmla="*/ 61 w 84"/>
                  <a:gd name="T7" fmla="*/ 31 h 133"/>
                  <a:gd name="T8" fmla="*/ 30 w 84"/>
                  <a:gd name="T9" fmla="*/ 0 h 133"/>
                  <a:gd name="T10" fmla="*/ 0 w 84"/>
                  <a:gd name="T11" fmla="*/ 31 h 133"/>
                  <a:gd name="T12" fmla="*/ 20 w 84"/>
                  <a:gd name="T13" fmla="*/ 60 h 133"/>
                  <a:gd name="T14" fmla="*/ 12 w 84"/>
                  <a:gd name="T15" fmla="*/ 60 h 133"/>
                  <a:gd name="T16" fmla="*/ 2 w 84"/>
                  <a:gd name="T17" fmla="*/ 64 h 133"/>
                  <a:gd name="T18" fmla="*/ 14 w 84"/>
                  <a:gd name="T19" fmla="*/ 96 h 133"/>
                  <a:gd name="T20" fmla="*/ 16 w 84"/>
                  <a:gd name="T21" fmla="*/ 104 h 133"/>
                  <a:gd name="T22" fmla="*/ 13 w 84"/>
                  <a:gd name="T23" fmla="*/ 133 h 133"/>
                  <a:gd name="T24" fmla="*/ 22 w 84"/>
                  <a:gd name="T25" fmla="*/ 133 h 133"/>
                  <a:gd name="T26" fmla="*/ 29 w 84"/>
                  <a:gd name="T27" fmla="*/ 70 h 133"/>
                  <a:gd name="T28" fmla="*/ 22 w 84"/>
                  <a:gd name="T29" fmla="*/ 62 h 133"/>
                  <a:gd name="T30" fmla="*/ 39 w 84"/>
                  <a:gd name="T31" fmla="*/ 62 h 133"/>
                  <a:gd name="T32" fmla="*/ 31 w 84"/>
                  <a:gd name="T33" fmla="*/ 70 h 133"/>
                  <a:gd name="T34" fmla="*/ 39 w 84"/>
                  <a:gd name="T35" fmla="*/ 133 h 133"/>
                  <a:gd name="T36" fmla="*/ 75 w 84"/>
                  <a:gd name="T37" fmla="*/ 133 h 133"/>
                  <a:gd name="T38" fmla="*/ 79 w 84"/>
                  <a:gd name="T39" fmla="*/ 11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4" h="133">
                    <a:moveTo>
                      <a:pt x="79" y="110"/>
                    </a:moveTo>
                    <a:cubicBezTo>
                      <a:pt x="75" y="100"/>
                      <a:pt x="65" y="60"/>
                      <a:pt x="49" y="60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52" y="55"/>
                      <a:pt x="61" y="44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ubicBezTo>
                      <a:pt x="13" y="0"/>
                      <a:pt x="0" y="14"/>
                      <a:pt x="0" y="31"/>
                    </a:cubicBezTo>
                    <a:cubicBezTo>
                      <a:pt x="0" y="44"/>
                      <a:pt x="8" y="55"/>
                      <a:pt x="20" y="60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8" y="60"/>
                      <a:pt x="5" y="61"/>
                      <a:pt x="2" y="64"/>
                    </a:cubicBezTo>
                    <a:cubicBezTo>
                      <a:pt x="7" y="75"/>
                      <a:pt x="11" y="87"/>
                      <a:pt x="14" y="96"/>
                    </a:cubicBezTo>
                    <a:cubicBezTo>
                      <a:pt x="15" y="99"/>
                      <a:pt x="16" y="102"/>
                      <a:pt x="16" y="104"/>
                    </a:cubicBezTo>
                    <a:cubicBezTo>
                      <a:pt x="22" y="118"/>
                      <a:pt x="17" y="128"/>
                      <a:pt x="13" y="133"/>
                    </a:cubicBezTo>
                    <a:cubicBezTo>
                      <a:pt x="22" y="133"/>
                      <a:pt x="22" y="133"/>
                      <a:pt x="22" y="133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9" y="133"/>
                      <a:pt x="39" y="133"/>
                      <a:pt x="39" y="133"/>
                    </a:cubicBezTo>
                    <a:cubicBezTo>
                      <a:pt x="75" y="133"/>
                      <a:pt x="75" y="133"/>
                      <a:pt x="75" y="133"/>
                    </a:cubicBezTo>
                    <a:cubicBezTo>
                      <a:pt x="75" y="133"/>
                      <a:pt x="84" y="125"/>
                      <a:pt x="79" y="110"/>
                    </a:cubicBezTo>
                    <a:close/>
                  </a:path>
                </a:pathLst>
              </a:custGeom>
              <a:solidFill>
                <a:srgbClr val="012436"/>
              </a:solidFill>
              <a:ln w="317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76" name="矩形 75"/>
            <p:cNvSpPr/>
            <p:nvPr/>
          </p:nvSpPr>
          <p:spPr>
            <a:xfrm>
              <a:off x="4099310" y="2904533"/>
              <a:ext cx="906509" cy="2041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66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pitchFamily="34" charset="-122"/>
                  <a:cs typeface="Arial" panose="020B0604020202020204" pitchFamily="34" charset="0"/>
                </a:rPr>
                <a:t>Add your title </a:t>
              </a:r>
              <a:endParaRPr lang="zh-CN" altLang="en-US" sz="1266" b="1" dirty="0">
                <a:solidFill>
                  <a:schemeClr val="bg1"/>
                </a:solidFill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3977103" y="3075619"/>
              <a:ext cx="1194367" cy="393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844" dirty="0"/>
                <a:t>This is a sample text. Insert your desired  this is a sample text. Insert your desired .This is a sample text. </a:t>
              </a:r>
              <a:endParaRPr lang="zh-CN" altLang="en-US" sz="844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39311" y="2025143"/>
            <a:ext cx="1521871" cy="1757936"/>
            <a:chOff x="3411991" y="1440181"/>
            <a:chExt cx="1082279" cy="1250156"/>
          </a:xfrm>
        </p:grpSpPr>
        <p:sp>
          <p:nvSpPr>
            <p:cNvPr id="52" name="Freeform 15"/>
            <p:cNvSpPr>
              <a:spLocks/>
            </p:cNvSpPr>
            <p:nvPr/>
          </p:nvSpPr>
          <p:spPr bwMode="auto">
            <a:xfrm>
              <a:off x="3411991" y="1440181"/>
              <a:ext cx="1082279" cy="1250156"/>
            </a:xfrm>
            <a:custGeom>
              <a:avLst/>
              <a:gdLst>
                <a:gd name="T0" fmla="*/ 0 w 909"/>
                <a:gd name="T1" fmla="*/ 788 h 1050"/>
                <a:gd name="T2" fmla="*/ 0 w 909"/>
                <a:gd name="T3" fmla="*/ 263 h 1050"/>
                <a:gd name="T4" fmla="*/ 455 w 909"/>
                <a:gd name="T5" fmla="*/ 0 h 1050"/>
                <a:gd name="T6" fmla="*/ 909 w 909"/>
                <a:gd name="T7" fmla="*/ 263 h 1050"/>
                <a:gd name="T8" fmla="*/ 909 w 909"/>
                <a:gd name="T9" fmla="*/ 788 h 1050"/>
                <a:gd name="T10" fmla="*/ 455 w 909"/>
                <a:gd name="T11" fmla="*/ 1050 h 1050"/>
                <a:gd name="T12" fmla="*/ 0 w 909"/>
                <a:gd name="T13" fmla="*/ 788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" h="1050">
                  <a:moveTo>
                    <a:pt x="0" y="788"/>
                  </a:moveTo>
                  <a:lnTo>
                    <a:pt x="0" y="263"/>
                  </a:lnTo>
                  <a:lnTo>
                    <a:pt x="455" y="0"/>
                  </a:lnTo>
                  <a:lnTo>
                    <a:pt x="909" y="263"/>
                  </a:lnTo>
                  <a:lnTo>
                    <a:pt x="909" y="788"/>
                  </a:lnTo>
                  <a:lnTo>
                    <a:pt x="455" y="1050"/>
                  </a:lnTo>
                  <a:lnTo>
                    <a:pt x="0" y="788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740572" y="1657779"/>
              <a:ext cx="370721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01</a:t>
              </a:r>
              <a:endParaRPr lang="zh-CN" altLang="en-US" sz="1969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3415735" y="1847033"/>
              <a:ext cx="1035615" cy="476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>
                  <a:solidFill>
                    <a:srgbClr val="91ECFB"/>
                  </a:solidFill>
                </a:rPr>
                <a:t>This is a sample text. Insert your desired  this is a sample text. Insert your desired .This is a sample text. </a:t>
              </a:r>
              <a:endParaRPr lang="zh-CN" altLang="en-US" sz="844" dirty="0">
                <a:solidFill>
                  <a:srgbClr val="91ECFB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08967" y="2025143"/>
            <a:ext cx="1521871" cy="1757936"/>
            <a:chOff x="4670482" y="1440181"/>
            <a:chExt cx="1082279" cy="1250156"/>
          </a:xfrm>
        </p:grpSpPr>
        <p:sp>
          <p:nvSpPr>
            <p:cNvPr id="67" name="Freeform 18"/>
            <p:cNvSpPr>
              <a:spLocks/>
            </p:cNvSpPr>
            <p:nvPr/>
          </p:nvSpPr>
          <p:spPr bwMode="auto">
            <a:xfrm>
              <a:off x="4670482" y="1440181"/>
              <a:ext cx="1082279" cy="1250156"/>
            </a:xfrm>
            <a:custGeom>
              <a:avLst/>
              <a:gdLst>
                <a:gd name="T0" fmla="*/ 0 w 909"/>
                <a:gd name="T1" fmla="*/ 788 h 1050"/>
                <a:gd name="T2" fmla="*/ 0 w 909"/>
                <a:gd name="T3" fmla="*/ 263 h 1050"/>
                <a:gd name="T4" fmla="*/ 454 w 909"/>
                <a:gd name="T5" fmla="*/ 0 h 1050"/>
                <a:gd name="T6" fmla="*/ 909 w 909"/>
                <a:gd name="T7" fmla="*/ 263 h 1050"/>
                <a:gd name="T8" fmla="*/ 909 w 909"/>
                <a:gd name="T9" fmla="*/ 788 h 1050"/>
                <a:gd name="T10" fmla="*/ 454 w 909"/>
                <a:gd name="T11" fmla="*/ 1050 h 1050"/>
                <a:gd name="T12" fmla="*/ 0 w 909"/>
                <a:gd name="T13" fmla="*/ 788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" h="1050">
                  <a:moveTo>
                    <a:pt x="0" y="788"/>
                  </a:moveTo>
                  <a:lnTo>
                    <a:pt x="0" y="263"/>
                  </a:lnTo>
                  <a:lnTo>
                    <a:pt x="454" y="0"/>
                  </a:lnTo>
                  <a:lnTo>
                    <a:pt x="909" y="263"/>
                  </a:lnTo>
                  <a:lnTo>
                    <a:pt x="909" y="788"/>
                  </a:lnTo>
                  <a:lnTo>
                    <a:pt x="454" y="1050"/>
                  </a:lnTo>
                  <a:lnTo>
                    <a:pt x="0" y="788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5026194" y="1631368"/>
              <a:ext cx="370721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02</a:t>
              </a:r>
              <a:endParaRPr lang="zh-CN" altLang="en-US" sz="1969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4725423" y="1847033"/>
              <a:ext cx="1002277" cy="476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>
                  <a:solidFill>
                    <a:srgbClr val="91ECFB"/>
                  </a:solidFill>
                </a:rPr>
                <a:t>This is a sample text. Insert your desired  this is a sample text. Insert your desired .This is a sample text. </a:t>
              </a:r>
              <a:endParaRPr lang="zh-CN" altLang="en-US" sz="844" dirty="0">
                <a:solidFill>
                  <a:srgbClr val="91ECFB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394632" y="3558732"/>
            <a:ext cx="1520197" cy="1757936"/>
            <a:chOff x="5300324" y="2530793"/>
            <a:chExt cx="1081088" cy="1250156"/>
          </a:xfrm>
        </p:grpSpPr>
        <p:sp>
          <p:nvSpPr>
            <p:cNvPr id="84" name="Freeform 9"/>
            <p:cNvSpPr>
              <a:spLocks/>
            </p:cNvSpPr>
            <p:nvPr/>
          </p:nvSpPr>
          <p:spPr bwMode="auto">
            <a:xfrm>
              <a:off x="5300324" y="2530793"/>
              <a:ext cx="1081088" cy="1250156"/>
            </a:xfrm>
            <a:custGeom>
              <a:avLst/>
              <a:gdLst>
                <a:gd name="T0" fmla="*/ 0 w 908"/>
                <a:gd name="T1" fmla="*/ 787 h 1050"/>
                <a:gd name="T2" fmla="*/ 0 w 908"/>
                <a:gd name="T3" fmla="*/ 262 h 1050"/>
                <a:gd name="T4" fmla="*/ 454 w 908"/>
                <a:gd name="T5" fmla="*/ 0 h 1050"/>
                <a:gd name="T6" fmla="*/ 908 w 908"/>
                <a:gd name="T7" fmla="*/ 262 h 1050"/>
                <a:gd name="T8" fmla="*/ 908 w 908"/>
                <a:gd name="T9" fmla="*/ 787 h 1050"/>
                <a:gd name="T10" fmla="*/ 454 w 908"/>
                <a:gd name="T11" fmla="*/ 1050 h 1050"/>
                <a:gd name="T12" fmla="*/ 0 w 908"/>
                <a:gd name="T13" fmla="*/ 787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8" h="1050">
                  <a:moveTo>
                    <a:pt x="0" y="787"/>
                  </a:moveTo>
                  <a:lnTo>
                    <a:pt x="0" y="262"/>
                  </a:lnTo>
                  <a:lnTo>
                    <a:pt x="454" y="0"/>
                  </a:lnTo>
                  <a:lnTo>
                    <a:pt x="908" y="262"/>
                  </a:lnTo>
                  <a:lnTo>
                    <a:pt x="908" y="787"/>
                  </a:lnTo>
                  <a:lnTo>
                    <a:pt x="454" y="1050"/>
                  </a:lnTo>
                  <a:lnTo>
                    <a:pt x="0" y="787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5628310" y="2690449"/>
              <a:ext cx="370720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03</a:t>
              </a:r>
              <a:endParaRPr lang="zh-CN" altLang="en-US" sz="1969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5353017" y="2952727"/>
              <a:ext cx="1025976" cy="476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>
                  <a:solidFill>
                    <a:srgbClr val="91ECFB"/>
                  </a:solidFill>
                </a:rPr>
                <a:t>This is a sample text. Insert your desired  this is a sample text. Insert your desired .This is a sample text</a:t>
              </a:r>
              <a:endParaRPr lang="zh-CN" altLang="en-US" sz="844" dirty="0">
                <a:solidFill>
                  <a:srgbClr val="91ECFB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08967" y="5090648"/>
            <a:ext cx="1521871" cy="1757936"/>
            <a:chOff x="4670482" y="3620215"/>
            <a:chExt cx="1082279" cy="1250156"/>
          </a:xfrm>
        </p:grpSpPr>
        <p:sp>
          <p:nvSpPr>
            <p:cNvPr id="44" name="Freeform 13"/>
            <p:cNvSpPr>
              <a:spLocks/>
            </p:cNvSpPr>
            <p:nvPr/>
          </p:nvSpPr>
          <p:spPr bwMode="auto">
            <a:xfrm>
              <a:off x="4670482" y="3620215"/>
              <a:ext cx="1082279" cy="1250156"/>
            </a:xfrm>
            <a:custGeom>
              <a:avLst/>
              <a:gdLst>
                <a:gd name="T0" fmla="*/ 0 w 909"/>
                <a:gd name="T1" fmla="*/ 787 h 1050"/>
                <a:gd name="T2" fmla="*/ 0 w 909"/>
                <a:gd name="T3" fmla="*/ 262 h 1050"/>
                <a:gd name="T4" fmla="*/ 454 w 909"/>
                <a:gd name="T5" fmla="*/ 0 h 1050"/>
                <a:gd name="T6" fmla="*/ 909 w 909"/>
                <a:gd name="T7" fmla="*/ 262 h 1050"/>
                <a:gd name="T8" fmla="*/ 909 w 909"/>
                <a:gd name="T9" fmla="*/ 787 h 1050"/>
                <a:gd name="T10" fmla="*/ 454 w 909"/>
                <a:gd name="T11" fmla="*/ 1050 h 1050"/>
                <a:gd name="T12" fmla="*/ 0 w 909"/>
                <a:gd name="T13" fmla="*/ 787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" h="1050">
                  <a:moveTo>
                    <a:pt x="0" y="787"/>
                  </a:moveTo>
                  <a:lnTo>
                    <a:pt x="0" y="262"/>
                  </a:lnTo>
                  <a:lnTo>
                    <a:pt x="454" y="0"/>
                  </a:lnTo>
                  <a:lnTo>
                    <a:pt x="909" y="262"/>
                  </a:lnTo>
                  <a:lnTo>
                    <a:pt x="909" y="787"/>
                  </a:lnTo>
                  <a:lnTo>
                    <a:pt x="454" y="1050"/>
                  </a:lnTo>
                  <a:lnTo>
                    <a:pt x="0" y="787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4990468" y="3785823"/>
              <a:ext cx="370721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04</a:t>
              </a:r>
              <a:endParaRPr lang="zh-CN" altLang="en-US" sz="1969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4692879" y="4032227"/>
              <a:ext cx="1047521" cy="476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>
                  <a:solidFill>
                    <a:srgbClr val="91ECFB"/>
                  </a:solidFill>
                </a:rPr>
                <a:t>This is a sample text. Insert your desired  this is a sample text. Insert your desired .This is a sample text. </a:t>
              </a:r>
              <a:endParaRPr lang="zh-CN" altLang="en-US" sz="844" dirty="0">
                <a:solidFill>
                  <a:srgbClr val="91ECFB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739311" y="5090648"/>
            <a:ext cx="1521871" cy="1757936"/>
            <a:chOff x="3411991" y="3620215"/>
            <a:chExt cx="1082279" cy="1250156"/>
          </a:xfrm>
        </p:grpSpPr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3411991" y="3620215"/>
              <a:ext cx="1082279" cy="1250156"/>
            </a:xfrm>
            <a:custGeom>
              <a:avLst/>
              <a:gdLst>
                <a:gd name="T0" fmla="*/ 0 w 909"/>
                <a:gd name="T1" fmla="*/ 787 h 1050"/>
                <a:gd name="T2" fmla="*/ 0 w 909"/>
                <a:gd name="T3" fmla="*/ 262 h 1050"/>
                <a:gd name="T4" fmla="*/ 455 w 909"/>
                <a:gd name="T5" fmla="*/ 0 h 1050"/>
                <a:gd name="T6" fmla="*/ 909 w 909"/>
                <a:gd name="T7" fmla="*/ 262 h 1050"/>
                <a:gd name="T8" fmla="*/ 909 w 909"/>
                <a:gd name="T9" fmla="*/ 787 h 1050"/>
                <a:gd name="T10" fmla="*/ 455 w 909"/>
                <a:gd name="T11" fmla="*/ 1050 h 1050"/>
                <a:gd name="T12" fmla="*/ 0 w 909"/>
                <a:gd name="T13" fmla="*/ 787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9" h="1050">
                  <a:moveTo>
                    <a:pt x="0" y="787"/>
                  </a:moveTo>
                  <a:lnTo>
                    <a:pt x="0" y="262"/>
                  </a:lnTo>
                  <a:lnTo>
                    <a:pt x="455" y="0"/>
                  </a:lnTo>
                  <a:lnTo>
                    <a:pt x="909" y="262"/>
                  </a:lnTo>
                  <a:lnTo>
                    <a:pt x="909" y="787"/>
                  </a:lnTo>
                  <a:lnTo>
                    <a:pt x="455" y="1050"/>
                  </a:lnTo>
                  <a:lnTo>
                    <a:pt x="0" y="787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3733168" y="3792966"/>
              <a:ext cx="370721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05</a:t>
              </a:r>
              <a:endParaRPr lang="zh-CN" altLang="en-US" sz="1969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3441135" y="4032227"/>
              <a:ext cx="1029265" cy="476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>
                  <a:solidFill>
                    <a:srgbClr val="91ECFB"/>
                  </a:solidFill>
                </a:rPr>
                <a:t>This is a sample text. Insert your desired  this is a sample text. Insert your desired .This is a sample text. </a:t>
              </a:r>
              <a:endParaRPr lang="zh-CN" altLang="en-US" sz="844" dirty="0">
                <a:solidFill>
                  <a:srgbClr val="91ECFB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071017" y="2557547"/>
            <a:ext cx="3920458" cy="920278"/>
            <a:chOff x="5739454" y="1818799"/>
            <a:chExt cx="2788034" cy="654456"/>
          </a:xfrm>
        </p:grpSpPr>
        <p:sp>
          <p:nvSpPr>
            <p:cNvPr id="95" name="任意多边形 94"/>
            <p:cNvSpPr/>
            <p:nvPr/>
          </p:nvSpPr>
          <p:spPr>
            <a:xfrm>
              <a:off x="5739454" y="1818799"/>
              <a:ext cx="2705100" cy="542925"/>
            </a:xfrm>
            <a:custGeom>
              <a:avLst/>
              <a:gdLst>
                <a:gd name="connsiteX0" fmla="*/ 0 w 3606800"/>
                <a:gd name="connsiteY0" fmla="*/ 723900 h 723900"/>
                <a:gd name="connsiteX1" fmla="*/ 939800 w 3606800"/>
                <a:gd name="connsiteY1" fmla="*/ 0 h 723900"/>
                <a:gd name="connsiteX2" fmla="*/ 3606800 w 3606800"/>
                <a:gd name="connsiteY2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6800" h="723900">
                  <a:moveTo>
                    <a:pt x="0" y="723900"/>
                  </a:moveTo>
                  <a:lnTo>
                    <a:pt x="939800" y="0"/>
                  </a:lnTo>
                  <a:lnTo>
                    <a:pt x="360680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96" name="组合 95"/>
            <p:cNvGrpSpPr/>
            <p:nvPr/>
          </p:nvGrpSpPr>
          <p:grpSpPr>
            <a:xfrm>
              <a:off x="6467097" y="1930524"/>
              <a:ext cx="2060391" cy="542731"/>
              <a:chOff x="7393215" y="2266694"/>
              <a:chExt cx="2747188" cy="723642"/>
            </a:xfrm>
          </p:grpSpPr>
          <p:sp>
            <p:nvSpPr>
              <p:cNvPr id="97" name="矩形 96"/>
              <p:cNvSpPr/>
              <p:nvPr/>
            </p:nvSpPr>
            <p:spPr>
              <a:xfrm>
                <a:off x="7415667" y="2266694"/>
                <a:ext cx="2406413" cy="303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77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Please add your title in here</a:t>
                </a:r>
                <a:endParaRPr lang="zh-CN" altLang="en-US" sz="1477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8" name="文本框 97"/>
              <p:cNvSpPr txBox="1"/>
              <p:nvPr/>
            </p:nvSpPr>
            <p:spPr>
              <a:xfrm>
                <a:off x="7393215" y="2574472"/>
                <a:ext cx="2747188" cy="415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44" dirty="0"/>
                  <a:t>This is a sample text. Insert your desired  this is a sample text. Insert your desired .This is a sample text. Insert your desired</a:t>
                </a:r>
                <a:endParaRPr lang="zh-CN" altLang="en-US" sz="844" dirty="0"/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864420" y="2557547"/>
            <a:ext cx="3829615" cy="920278"/>
            <a:chOff x="614481" y="1818799"/>
            <a:chExt cx="2723431" cy="654456"/>
          </a:xfrm>
        </p:grpSpPr>
        <p:sp>
          <p:nvSpPr>
            <p:cNvPr id="99" name="任意多边形 98"/>
            <p:cNvSpPr/>
            <p:nvPr/>
          </p:nvSpPr>
          <p:spPr>
            <a:xfrm flipH="1">
              <a:off x="632812" y="1818799"/>
              <a:ext cx="2705100" cy="542925"/>
            </a:xfrm>
            <a:custGeom>
              <a:avLst/>
              <a:gdLst>
                <a:gd name="connsiteX0" fmla="*/ 0 w 3606800"/>
                <a:gd name="connsiteY0" fmla="*/ 723900 h 723900"/>
                <a:gd name="connsiteX1" fmla="*/ 939800 w 3606800"/>
                <a:gd name="connsiteY1" fmla="*/ 0 h 723900"/>
                <a:gd name="connsiteX2" fmla="*/ 3606800 w 3606800"/>
                <a:gd name="connsiteY2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6800" h="723900">
                  <a:moveTo>
                    <a:pt x="0" y="723900"/>
                  </a:moveTo>
                  <a:lnTo>
                    <a:pt x="939800" y="0"/>
                  </a:lnTo>
                  <a:lnTo>
                    <a:pt x="360680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14481" y="1930524"/>
              <a:ext cx="2060391" cy="542731"/>
              <a:chOff x="7393215" y="2266694"/>
              <a:chExt cx="2747188" cy="723642"/>
            </a:xfrm>
          </p:grpSpPr>
          <p:sp>
            <p:nvSpPr>
              <p:cNvPr id="101" name="矩形 100"/>
              <p:cNvSpPr/>
              <p:nvPr/>
            </p:nvSpPr>
            <p:spPr>
              <a:xfrm>
                <a:off x="7415667" y="2266694"/>
                <a:ext cx="2406413" cy="303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77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Please add your title in here</a:t>
                </a:r>
                <a:endParaRPr lang="zh-CN" altLang="en-US" sz="1477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2" name="文本框 101"/>
              <p:cNvSpPr txBox="1"/>
              <p:nvPr/>
            </p:nvSpPr>
            <p:spPr>
              <a:xfrm>
                <a:off x="7393215" y="2574472"/>
                <a:ext cx="2747188" cy="415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44" dirty="0"/>
                  <a:t>This is a sample text. Insert your desired  this is a sample text. Insert your desired .This is a sample text. Insert your desired</a:t>
                </a:r>
                <a:endParaRPr lang="zh-CN" altLang="en-US" sz="844" dirty="0"/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8071017" y="5232683"/>
            <a:ext cx="3920458" cy="1085170"/>
            <a:chOff x="5739454" y="3721224"/>
            <a:chExt cx="2788034" cy="771719"/>
          </a:xfrm>
        </p:grpSpPr>
        <p:sp>
          <p:nvSpPr>
            <p:cNvPr id="103" name="任意多边形 102"/>
            <p:cNvSpPr/>
            <p:nvPr/>
          </p:nvSpPr>
          <p:spPr>
            <a:xfrm flipV="1">
              <a:off x="5739454" y="3950018"/>
              <a:ext cx="2705100" cy="542925"/>
            </a:xfrm>
            <a:custGeom>
              <a:avLst/>
              <a:gdLst>
                <a:gd name="connsiteX0" fmla="*/ 0 w 3606800"/>
                <a:gd name="connsiteY0" fmla="*/ 723900 h 723900"/>
                <a:gd name="connsiteX1" fmla="*/ 939800 w 3606800"/>
                <a:gd name="connsiteY1" fmla="*/ 0 h 723900"/>
                <a:gd name="connsiteX2" fmla="*/ 3606800 w 3606800"/>
                <a:gd name="connsiteY2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6800" h="723900">
                  <a:moveTo>
                    <a:pt x="0" y="723900"/>
                  </a:moveTo>
                  <a:lnTo>
                    <a:pt x="939800" y="0"/>
                  </a:lnTo>
                  <a:lnTo>
                    <a:pt x="360680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04" name="组合 103"/>
            <p:cNvGrpSpPr/>
            <p:nvPr/>
          </p:nvGrpSpPr>
          <p:grpSpPr>
            <a:xfrm>
              <a:off x="6467097" y="3721224"/>
              <a:ext cx="2060391" cy="542731"/>
              <a:chOff x="7393215" y="2266694"/>
              <a:chExt cx="2747188" cy="723642"/>
            </a:xfrm>
          </p:grpSpPr>
          <p:sp>
            <p:nvSpPr>
              <p:cNvPr id="105" name="矩形 104"/>
              <p:cNvSpPr/>
              <p:nvPr/>
            </p:nvSpPr>
            <p:spPr>
              <a:xfrm>
                <a:off x="7415667" y="2266694"/>
                <a:ext cx="2406413" cy="303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77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Please add your title in here</a:t>
                </a:r>
                <a:endParaRPr lang="zh-CN" altLang="en-US" sz="1477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6" name="文本框 105"/>
              <p:cNvSpPr txBox="1"/>
              <p:nvPr/>
            </p:nvSpPr>
            <p:spPr>
              <a:xfrm>
                <a:off x="7393215" y="2574472"/>
                <a:ext cx="2747188" cy="415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44" dirty="0"/>
                  <a:t>This is a sample text. Insert your desired  this is a sample text. Insert your desired .This is a sample text. Insert your desired</a:t>
                </a:r>
                <a:endParaRPr lang="zh-CN" altLang="en-US" sz="844" dirty="0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864420" y="5264036"/>
            <a:ext cx="3829615" cy="1070558"/>
            <a:chOff x="614481" y="3743521"/>
            <a:chExt cx="2723431" cy="761328"/>
          </a:xfrm>
        </p:grpSpPr>
        <p:sp>
          <p:nvSpPr>
            <p:cNvPr id="107" name="任意多边形 106"/>
            <p:cNvSpPr/>
            <p:nvPr/>
          </p:nvSpPr>
          <p:spPr>
            <a:xfrm flipH="1" flipV="1">
              <a:off x="632812" y="3961924"/>
              <a:ext cx="2705100" cy="542925"/>
            </a:xfrm>
            <a:custGeom>
              <a:avLst/>
              <a:gdLst>
                <a:gd name="connsiteX0" fmla="*/ 0 w 3606800"/>
                <a:gd name="connsiteY0" fmla="*/ 723900 h 723900"/>
                <a:gd name="connsiteX1" fmla="*/ 939800 w 3606800"/>
                <a:gd name="connsiteY1" fmla="*/ 0 h 723900"/>
                <a:gd name="connsiteX2" fmla="*/ 3606800 w 3606800"/>
                <a:gd name="connsiteY2" fmla="*/ 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06800" h="723900">
                  <a:moveTo>
                    <a:pt x="0" y="723900"/>
                  </a:moveTo>
                  <a:lnTo>
                    <a:pt x="939800" y="0"/>
                  </a:lnTo>
                  <a:lnTo>
                    <a:pt x="3606800" y="0"/>
                  </a:lnTo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614481" y="3743521"/>
              <a:ext cx="2060391" cy="542731"/>
              <a:chOff x="7393215" y="2266695"/>
              <a:chExt cx="2747188" cy="723642"/>
            </a:xfrm>
          </p:grpSpPr>
          <p:sp>
            <p:nvSpPr>
              <p:cNvPr id="109" name="矩形 108"/>
              <p:cNvSpPr/>
              <p:nvPr/>
            </p:nvSpPr>
            <p:spPr>
              <a:xfrm>
                <a:off x="7415667" y="2266695"/>
                <a:ext cx="2406413" cy="303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477" dirty="0">
                    <a:solidFill>
                      <a:schemeClr val="bg1"/>
                    </a:solidFill>
                    <a:latin typeface="Arial" panose="020B0604020202020204" pitchFamily="34" charset="0"/>
                    <a:ea typeface="Arial Unicode MS" panose="020B0604020202020204" pitchFamily="34" charset="-122"/>
                    <a:cs typeface="Arial" panose="020B0604020202020204" pitchFamily="34" charset="0"/>
                  </a:rPr>
                  <a:t>Please add your title in here</a:t>
                </a:r>
                <a:endParaRPr lang="zh-CN" altLang="en-US" sz="1477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0" name="文本框 109"/>
              <p:cNvSpPr txBox="1"/>
              <p:nvPr/>
            </p:nvSpPr>
            <p:spPr>
              <a:xfrm>
                <a:off x="7393215" y="2574473"/>
                <a:ext cx="2747188" cy="415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900"/>
                  </a:lnSpc>
                  <a:defRPr sz="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844" dirty="0"/>
                  <a:t>This is a sample text. Insert your desired  this is a sample text. Insert your desired .This is a sample text. Insert your desired</a:t>
                </a:r>
                <a:endParaRPr lang="zh-CN" altLang="en-US" sz="844" dirty="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855319" y="3558732"/>
            <a:ext cx="1520197" cy="1757936"/>
            <a:chOff x="2783341" y="2530793"/>
            <a:chExt cx="1081088" cy="1250156"/>
          </a:xfrm>
        </p:grpSpPr>
        <p:sp>
          <p:nvSpPr>
            <p:cNvPr id="40" name="Freeform 7"/>
            <p:cNvSpPr>
              <a:spLocks/>
            </p:cNvSpPr>
            <p:nvPr/>
          </p:nvSpPr>
          <p:spPr bwMode="auto">
            <a:xfrm>
              <a:off x="2783341" y="2530793"/>
              <a:ext cx="1081088" cy="1250156"/>
            </a:xfrm>
            <a:custGeom>
              <a:avLst/>
              <a:gdLst>
                <a:gd name="T0" fmla="*/ 0 w 908"/>
                <a:gd name="T1" fmla="*/ 787 h 1050"/>
                <a:gd name="T2" fmla="*/ 0 w 908"/>
                <a:gd name="T3" fmla="*/ 262 h 1050"/>
                <a:gd name="T4" fmla="*/ 454 w 908"/>
                <a:gd name="T5" fmla="*/ 0 h 1050"/>
                <a:gd name="T6" fmla="*/ 908 w 908"/>
                <a:gd name="T7" fmla="*/ 262 h 1050"/>
                <a:gd name="T8" fmla="*/ 908 w 908"/>
                <a:gd name="T9" fmla="*/ 787 h 1050"/>
                <a:gd name="T10" fmla="*/ 454 w 908"/>
                <a:gd name="T11" fmla="*/ 1050 h 1050"/>
                <a:gd name="T12" fmla="*/ 0 w 908"/>
                <a:gd name="T13" fmla="*/ 787 h 1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8" h="1050">
                  <a:moveTo>
                    <a:pt x="0" y="787"/>
                  </a:moveTo>
                  <a:lnTo>
                    <a:pt x="0" y="262"/>
                  </a:lnTo>
                  <a:lnTo>
                    <a:pt x="454" y="0"/>
                  </a:lnTo>
                  <a:lnTo>
                    <a:pt x="908" y="262"/>
                  </a:lnTo>
                  <a:lnTo>
                    <a:pt x="908" y="787"/>
                  </a:lnTo>
                  <a:lnTo>
                    <a:pt x="454" y="1050"/>
                  </a:lnTo>
                  <a:lnTo>
                    <a:pt x="0" y="787"/>
                  </a:lnTo>
                  <a:close/>
                </a:path>
              </a:pathLst>
            </a:custGeom>
            <a:noFill/>
            <a:ln w="3175">
              <a:solidFill>
                <a:srgbClr val="A4E2FE">
                  <a:alpha val="30000"/>
                </a:srgb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3100291" y="2707116"/>
              <a:ext cx="370720" cy="281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69" dirty="0">
                  <a:solidFill>
                    <a:schemeClr val="bg1"/>
                  </a:solidFill>
                  <a:latin typeface="Arial Black" panose="020B0A04020102020204" pitchFamily="34" charset="0"/>
                  <a:cs typeface="Arial" panose="020B0604020202020204" pitchFamily="34" charset="0"/>
                </a:rPr>
                <a:t>06</a:t>
              </a:r>
              <a:endParaRPr lang="zh-CN" altLang="en-US" sz="1969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2813017" y="2952727"/>
              <a:ext cx="1025976" cy="476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ts val="900"/>
                </a:lnSpc>
                <a:defRPr sz="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844" dirty="0">
                  <a:solidFill>
                    <a:srgbClr val="91ECFB"/>
                  </a:solidFill>
                </a:rPr>
                <a:t>This is a sample text. Insert your desired  this is a sample text. Insert your desired .This is a sample text</a:t>
              </a:r>
              <a:endParaRPr lang="zh-CN" altLang="en-US" sz="844" dirty="0">
                <a:solidFill>
                  <a:srgbClr val="91ECF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426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>
            <a:spLocks/>
          </p:cNvSpPr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>
            <a:spLocks/>
          </p:cNvSpPr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40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2858398" y="-1346077"/>
            <a:ext cx="203140" cy="2031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Freeform 23"/>
          <p:cNvSpPr>
            <a:spLocks noEditPoints="1"/>
          </p:cNvSpPr>
          <p:nvPr/>
        </p:nvSpPr>
        <p:spPr bwMode="auto">
          <a:xfrm>
            <a:off x="3567957" y="762085"/>
            <a:ext cx="5716140" cy="5712946"/>
          </a:xfrm>
          <a:custGeom>
            <a:avLst/>
            <a:gdLst>
              <a:gd name="T0" fmla="*/ 649 w 755"/>
              <a:gd name="T1" fmla="*/ 221 h 754"/>
              <a:gd name="T2" fmla="*/ 644 w 755"/>
              <a:gd name="T3" fmla="*/ 215 h 754"/>
              <a:gd name="T4" fmla="*/ 585 w 755"/>
              <a:gd name="T5" fmla="*/ 86 h 754"/>
              <a:gd name="T6" fmla="*/ 544 w 755"/>
              <a:gd name="T7" fmla="*/ 38 h 754"/>
              <a:gd name="T8" fmla="*/ 566 w 755"/>
              <a:gd name="T9" fmla="*/ 85 h 754"/>
              <a:gd name="T10" fmla="*/ 485 w 755"/>
              <a:gd name="T11" fmla="*/ 79 h 754"/>
              <a:gd name="T12" fmla="*/ 377 w 755"/>
              <a:gd name="T13" fmla="*/ 0 h 754"/>
              <a:gd name="T14" fmla="*/ 297 w 755"/>
              <a:gd name="T15" fmla="*/ 7 h 754"/>
              <a:gd name="T16" fmla="*/ 173 w 755"/>
              <a:gd name="T17" fmla="*/ 84 h 754"/>
              <a:gd name="T18" fmla="*/ 170 w 755"/>
              <a:gd name="T19" fmla="*/ 85 h 754"/>
              <a:gd name="T20" fmla="*/ 157 w 755"/>
              <a:gd name="T21" fmla="*/ 130 h 754"/>
              <a:gd name="T22" fmla="*/ 104 w 755"/>
              <a:gd name="T23" fmla="*/ 221 h 754"/>
              <a:gd name="T24" fmla="*/ 1 w 755"/>
              <a:gd name="T25" fmla="*/ 377 h 754"/>
              <a:gd name="T26" fmla="*/ 88 w 755"/>
              <a:gd name="T27" fmla="*/ 411 h 754"/>
              <a:gd name="T28" fmla="*/ 38 w 755"/>
              <a:gd name="T29" fmla="*/ 540 h 754"/>
              <a:gd name="T30" fmla="*/ 168 w 755"/>
              <a:gd name="T31" fmla="*/ 662 h 754"/>
              <a:gd name="T32" fmla="*/ 169 w 755"/>
              <a:gd name="T33" fmla="*/ 670 h 754"/>
              <a:gd name="T34" fmla="*/ 188 w 755"/>
              <a:gd name="T35" fmla="*/ 669 h 754"/>
              <a:gd name="T36" fmla="*/ 298 w 755"/>
              <a:gd name="T37" fmla="*/ 748 h 754"/>
              <a:gd name="T38" fmla="*/ 377 w 755"/>
              <a:gd name="T39" fmla="*/ 674 h 754"/>
              <a:gd name="T40" fmla="*/ 480 w 755"/>
              <a:gd name="T41" fmla="*/ 671 h 754"/>
              <a:gd name="T42" fmla="*/ 490 w 755"/>
              <a:gd name="T43" fmla="*/ 672 h 754"/>
              <a:gd name="T44" fmla="*/ 541 w 755"/>
              <a:gd name="T45" fmla="*/ 719 h 754"/>
              <a:gd name="T46" fmla="*/ 631 w 755"/>
              <a:gd name="T47" fmla="*/ 661 h 754"/>
              <a:gd name="T48" fmla="*/ 643 w 755"/>
              <a:gd name="T49" fmla="*/ 538 h 754"/>
              <a:gd name="T50" fmla="*/ 650 w 755"/>
              <a:gd name="T51" fmla="*/ 533 h 754"/>
              <a:gd name="T52" fmla="*/ 755 w 755"/>
              <a:gd name="T53" fmla="*/ 377 h 754"/>
              <a:gd name="T54" fmla="*/ 504 w 755"/>
              <a:gd name="T55" fmla="*/ 373 h 754"/>
              <a:gd name="T56" fmla="*/ 645 w 755"/>
              <a:gd name="T57" fmla="*/ 225 h 754"/>
              <a:gd name="T58" fmla="*/ 383 w 755"/>
              <a:gd name="T59" fmla="*/ 502 h 754"/>
              <a:gd name="T60" fmla="*/ 504 w 755"/>
              <a:gd name="T61" fmla="*/ 383 h 754"/>
              <a:gd name="T62" fmla="*/ 256 w 755"/>
              <a:gd name="T63" fmla="*/ 378 h 754"/>
              <a:gd name="T64" fmla="*/ 266 w 755"/>
              <a:gd name="T65" fmla="*/ 510 h 754"/>
              <a:gd name="T66" fmla="*/ 377 w 755"/>
              <a:gd name="T67" fmla="*/ 257 h 754"/>
              <a:gd name="T68" fmla="*/ 256 w 755"/>
              <a:gd name="T69" fmla="*/ 243 h 754"/>
              <a:gd name="T70" fmla="*/ 489 w 755"/>
              <a:gd name="T71" fmla="*/ 245 h 754"/>
              <a:gd name="T72" fmla="*/ 564 w 755"/>
              <a:gd name="T73" fmla="*/ 86 h 754"/>
              <a:gd name="T74" fmla="*/ 639 w 755"/>
              <a:gd name="T75" fmla="*/ 220 h 754"/>
              <a:gd name="T76" fmla="*/ 491 w 755"/>
              <a:gd name="T77" fmla="*/ 85 h 754"/>
              <a:gd name="T78" fmla="*/ 503 w 755"/>
              <a:gd name="T79" fmla="*/ 238 h 754"/>
              <a:gd name="T80" fmla="*/ 378 w 755"/>
              <a:gd name="T81" fmla="*/ 90 h 754"/>
              <a:gd name="T82" fmla="*/ 377 w 755"/>
              <a:gd name="T83" fmla="*/ 90 h 754"/>
              <a:gd name="T84" fmla="*/ 268 w 755"/>
              <a:gd name="T85" fmla="*/ 89 h 754"/>
              <a:gd name="T86" fmla="*/ 173 w 755"/>
              <a:gd name="T87" fmla="*/ 95 h 754"/>
              <a:gd name="T88" fmla="*/ 251 w 755"/>
              <a:gd name="T89" fmla="*/ 238 h 754"/>
              <a:gd name="T90" fmla="*/ 114 w 755"/>
              <a:gd name="T91" fmla="*/ 217 h 754"/>
              <a:gd name="T92" fmla="*/ 245 w 755"/>
              <a:gd name="T93" fmla="*/ 243 h 754"/>
              <a:gd name="T94" fmla="*/ 86 w 755"/>
              <a:gd name="T95" fmla="*/ 377 h 754"/>
              <a:gd name="T96" fmla="*/ 246 w 755"/>
              <a:gd name="T97" fmla="*/ 378 h 754"/>
              <a:gd name="T98" fmla="*/ 110 w 755"/>
              <a:gd name="T99" fmla="*/ 528 h 754"/>
              <a:gd name="T100" fmla="*/ 169 w 755"/>
              <a:gd name="T101" fmla="*/ 661 h 754"/>
              <a:gd name="T102" fmla="*/ 251 w 755"/>
              <a:gd name="T103" fmla="*/ 518 h 754"/>
              <a:gd name="T104" fmla="*/ 268 w 755"/>
              <a:gd name="T105" fmla="*/ 666 h 754"/>
              <a:gd name="T106" fmla="*/ 373 w 755"/>
              <a:gd name="T107" fmla="*/ 503 h 754"/>
              <a:gd name="T108" fmla="*/ 475 w 755"/>
              <a:gd name="T109" fmla="*/ 670 h 754"/>
              <a:gd name="T110" fmla="*/ 458 w 755"/>
              <a:gd name="T111" fmla="*/ 507 h 754"/>
              <a:gd name="T112" fmla="*/ 480 w 755"/>
              <a:gd name="T113" fmla="*/ 670 h 754"/>
              <a:gd name="T114" fmla="*/ 490 w 755"/>
              <a:gd name="T115" fmla="*/ 670 h 754"/>
              <a:gd name="T116" fmla="*/ 639 w 755"/>
              <a:gd name="T117" fmla="*/ 533 h 754"/>
              <a:gd name="T118" fmla="*/ 639 w 755"/>
              <a:gd name="T119" fmla="*/ 532 h 754"/>
              <a:gd name="T120" fmla="*/ 508 w 755"/>
              <a:gd name="T121" fmla="*/ 378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55" h="754">
                <a:moveTo>
                  <a:pt x="755" y="377"/>
                </a:moveTo>
                <a:cubicBezTo>
                  <a:pt x="727" y="377"/>
                  <a:pt x="702" y="377"/>
                  <a:pt x="679" y="377"/>
                </a:cubicBezTo>
                <a:cubicBezTo>
                  <a:pt x="679" y="374"/>
                  <a:pt x="677" y="372"/>
                  <a:pt x="675" y="372"/>
                </a:cubicBezTo>
                <a:cubicBezTo>
                  <a:pt x="672" y="363"/>
                  <a:pt x="670" y="353"/>
                  <a:pt x="667" y="344"/>
                </a:cubicBezTo>
                <a:cubicBezTo>
                  <a:pt x="657" y="305"/>
                  <a:pt x="650" y="266"/>
                  <a:pt x="646" y="225"/>
                </a:cubicBezTo>
                <a:cubicBezTo>
                  <a:pt x="648" y="224"/>
                  <a:pt x="649" y="223"/>
                  <a:pt x="649" y="221"/>
                </a:cubicBezTo>
                <a:cubicBezTo>
                  <a:pt x="653" y="220"/>
                  <a:pt x="658" y="220"/>
                  <a:pt x="662" y="220"/>
                </a:cubicBezTo>
                <a:cubicBezTo>
                  <a:pt x="679" y="218"/>
                  <a:pt x="698" y="217"/>
                  <a:pt x="717" y="215"/>
                </a:cubicBezTo>
                <a:cubicBezTo>
                  <a:pt x="717" y="214"/>
                  <a:pt x="717" y="214"/>
                  <a:pt x="717" y="214"/>
                </a:cubicBezTo>
                <a:cubicBezTo>
                  <a:pt x="703" y="215"/>
                  <a:pt x="690" y="217"/>
                  <a:pt x="677" y="218"/>
                </a:cubicBezTo>
                <a:cubicBezTo>
                  <a:pt x="668" y="218"/>
                  <a:pt x="658" y="219"/>
                  <a:pt x="649" y="220"/>
                </a:cubicBezTo>
                <a:cubicBezTo>
                  <a:pt x="649" y="217"/>
                  <a:pt x="647" y="215"/>
                  <a:pt x="644" y="215"/>
                </a:cubicBezTo>
                <a:cubicBezTo>
                  <a:pt x="644" y="215"/>
                  <a:pt x="643" y="215"/>
                  <a:pt x="642" y="216"/>
                </a:cubicBezTo>
                <a:cubicBezTo>
                  <a:pt x="630" y="199"/>
                  <a:pt x="619" y="181"/>
                  <a:pt x="611" y="162"/>
                </a:cubicBezTo>
                <a:cubicBezTo>
                  <a:pt x="601" y="141"/>
                  <a:pt x="593" y="117"/>
                  <a:pt x="586" y="90"/>
                </a:cubicBezTo>
                <a:cubicBezTo>
                  <a:pt x="586" y="90"/>
                  <a:pt x="586" y="90"/>
                  <a:pt x="586" y="90"/>
                </a:cubicBezTo>
                <a:cubicBezTo>
                  <a:pt x="586" y="89"/>
                  <a:pt x="586" y="88"/>
                  <a:pt x="586" y="87"/>
                </a:cubicBezTo>
                <a:cubicBezTo>
                  <a:pt x="586" y="87"/>
                  <a:pt x="585" y="86"/>
                  <a:pt x="585" y="86"/>
                </a:cubicBezTo>
                <a:cubicBezTo>
                  <a:pt x="600" y="89"/>
                  <a:pt x="615" y="91"/>
                  <a:pt x="631" y="93"/>
                </a:cubicBezTo>
                <a:cubicBezTo>
                  <a:pt x="629" y="92"/>
                  <a:pt x="629" y="92"/>
                  <a:pt x="629" y="92"/>
                </a:cubicBezTo>
                <a:cubicBezTo>
                  <a:pt x="613" y="90"/>
                  <a:pt x="599" y="88"/>
                  <a:pt x="585" y="85"/>
                </a:cubicBezTo>
                <a:cubicBezTo>
                  <a:pt x="585" y="85"/>
                  <a:pt x="585" y="85"/>
                  <a:pt x="585" y="85"/>
                </a:cubicBezTo>
                <a:cubicBezTo>
                  <a:pt x="585" y="85"/>
                  <a:pt x="585" y="85"/>
                  <a:pt x="585" y="85"/>
                </a:cubicBezTo>
                <a:cubicBezTo>
                  <a:pt x="571" y="71"/>
                  <a:pt x="558" y="56"/>
                  <a:pt x="544" y="38"/>
                </a:cubicBezTo>
                <a:cubicBezTo>
                  <a:pt x="541" y="36"/>
                  <a:pt x="541" y="36"/>
                  <a:pt x="541" y="36"/>
                </a:cubicBezTo>
                <a:cubicBezTo>
                  <a:pt x="555" y="54"/>
                  <a:pt x="569" y="71"/>
                  <a:pt x="583" y="85"/>
                </a:cubicBezTo>
                <a:cubicBezTo>
                  <a:pt x="583" y="85"/>
                  <a:pt x="583" y="85"/>
                  <a:pt x="583" y="85"/>
                </a:cubicBezTo>
                <a:cubicBezTo>
                  <a:pt x="582" y="84"/>
                  <a:pt x="582" y="84"/>
                  <a:pt x="581" y="84"/>
                </a:cubicBezTo>
                <a:cubicBezTo>
                  <a:pt x="580" y="84"/>
                  <a:pt x="580" y="84"/>
                  <a:pt x="579" y="85"/>
                </a:cubicBezTo>
                <a:cubicBezTo>
                  <a:pt x="574" y="85"/>
                  <a:pt x="570" y="85"/>
                  <a:pt x="566" y="85"/>
                </a:cubicBezTo>
                <a:cubicBezTo>
                  <a:pt x="539" y="85"/>
                  <a:pt x="515" y="85"/>
                  <a:pt x="490" y="83"/>
                </a:cubicBezTo>
                <a:cubicBezTo>
                  <a:pt x="490" y="81"/>
                  <a:pt x="488" y="79"/>
                  <a:pt x="486" y="79"/>
                </a:cubicBezTo>
                <a:cubicBezTo>
                  <a:pt x="477" y="58"/>
                  <a:pt x="468" y="33"/>
                  <a:pt x="459" y="7"/>
                </a:cubicBezTo>
                <a:cubicBezTo>
                  <a:pt x="457" y="6"/>
                  <a:pt x="457" y="6"/>
                  <a:pt x="457" y="6"/>
                </a:cubicBezTo>
                <a:cubicBezTo>
                  <a:pt x="461" y="16"/>
                  <a:pt x="464" y="24"/>
                  <a:pt x="467" y="33"/>
                </a:cubicBezTo>
                <a:cubicBezTo>
                  <a:pt x="473" y="49"/>
                  <a:pt x="479" y="65"/>
                  <a:pt x="485" y="79"/>
                </a:cubicBezTo>
                <a:cubicBezTo>
                  <a:pt x="483" y="79"/>
                  <a:pt x="481" y="81"/>
                  <a:pt x="480" y="83"/>
                </a:cubicBezTo>
                <a:cubicBezTo>
                  <a:pt x="447" y="84"/>
                  <a:pt x="415" y="84"/>
                  <a:pt x="383" y="83"/>
                </a:cubicBezTo>
                <a:cubicBezTo>
                  <a:pt x="382" y="81"/>
                  <a:pt x="380" y="80"/>
                  <a:pt x="378" y="80"/>
                </a:cubicBezTo>
                <a:cubicBezTo>
                  <a:pt x="378" y="55"/>
                  <a:pt x="378" y="29"/>
                  <a:pt x="378" y="0"/>
                </a:cubicBezTo>
                <a:cubicBezTo>
                  <a:pt x="378" y="0"/>
                  <a:pt x="378" y="0"/>
                  <a:pt x="378" y="0"/>
                </a:cubicBezTo>
                <a:cubicBezTo>
                  <a:pt x="377" y="0"/>
                  <a:pt x="377" y="0"/>
                  <a:pt x="377" y="0"/>
                </a:cubicBezTo>
                <a:cubicBezTo>
                  <a:pt x="377" y="29"/>
                  <a:pt x="377" y="55"/>
                  <a:pt x="377" y="80"/>
                </a:cubicBezTo>
                <a:cubicBezTo>
                  <a:pt x="375" y="80"/>
                  <a:pt x="373" y="81"/>
                  <a:pt x="373" y="83"/>
                </a:cubicBezTo>
                <a:cubicBezTo>
                  <a:pt x="340" y="84"/>
                  <a:pt x="307" y="84"/>
                  <a:pt x="273" y="83"/>
                </a:cubicBezTo>
                <a:cubicBezTo>
                  <a:pt x="273" y="81"/>
                  <a:pt x="272" y="80"/>
                  <a:pt x="270" y="79"/>
                </a:cubicBezTo>
                <a:cubicBezTo>
                  <a:pt x="279" y="58"/>
                  <a:pt x="288" y="33"/>
                  <a:pt x="298" y="6"/>
                </a:cubicBezTo>
                <a:cubicBezTo>
                  <a:pt x="297" y="7"/>
                  <a:pt x="297" y="7"/>
                  <a:pt x="297" y="7"/>
                </a:cubicBezTo>
                <a:cubicBezTo>
                  <a:pt x="287" y="33"/>
                  <a:pt x="278" y="58"/>
                  <a:pt x="269" y="79"/>
                </a:cubicBezTo>
                <a:cubicBezTo>
                  <a:pt x="269" y="79"/>
                  <a:pt x="269" y="79"/>
                  <a:pt x="268" y="79"/>
                </a:cubicBezTo>
                <a:cubicBezTo>
                  <a:pt x="266" y="79"/>
                  <a:pt x="264" y="81"/>
                  <a:pt x="263" y="83"/>
                </a:cubicBezTo>
                <a:cubicBezTo>
                  <a:pt x="237" y="85"/>
                  <a:pt x="211" y="86"/>
                  <a:pt x="182" y="85"/>
                </a:cubicBezTo>
                <a:cubicBezTo>
                  <a:pt x="180" y="85"/>
                  <a:pt x="177" y="85"/>
                  <a:pt x="175" y="85"/>
                </a:cubicBezTo>
                <a:cubicBezTo>
                  <a:pt x="174" y="84"/>
                  <a:pt x="174" y="84"/>
                  <a:pt x="173" y="84"/>
                </a:cubicBezTo>
                <a:cubicBezTo>
                  <a:pt x="173" y="84"/>
                  <a:pt x="173" y="84"/>
                  <a:pt x="172" y="84"/>
                </a:cubicBezTo>
                <a:cubicBezTo>
                  <a:pt x="187" y="70"/>
                  <a:pt x="200" y="54"/>
                  <a:pt x="214" y="36"/>
                </a:cubicBezTo>
                <a:cubicBezTo>
                  <a:pt x="211" y="38"/>
                  <a:pt x="211" y="38"/>
                  <a:pt x="211" y="38"/>
                </a:cubicBezTo>
                <a:cubicBezTo>
                  <a:pt x="198" y="56"/>
                  <a:pt x="184" y="71"/>
                  <a:pt x="170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70" y="85"/>
                  <a:pt x="170" y="85"/>
                  <a:pt x="170" y="85"/>
                </a:cubicBezTo>
                <a:cubicBezTo>
                  <a:pt x="156" y="88"/>
                  <a:pt x="142" y="90"/>
                  <a:pt x="126" y="92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40" y="91"/>
                  <a:pt x="155" y="89"/>
                  <a:pt x="169" y="86"/>
                </a:cubicBezTo>
                <a:cubicBezTo>
                  <a:pt x="168" y="87"/>
                  <a:pt x="168" y="88"/>
                  <a:pt x="168" y="90"/>
                </a:cubicBezTo>
                <a:cubicBezTo>
                  <a:pt x="168" y="90"/>
                  <a:pt x="168" y="91"/>
                  <a:pt x="168" y="92"/>
                </a:cubicBezTo>
                <a:cubicBezTo>
                  <a:pt x="165" y="106"/>
                  <a:pt x="161" y="118"/>
                  <a:pt x="157" y="130"/>
                </a:cubicBezTo>
                <a:cubicBezTo>
                  <a:pt x="146" y="163"/>
                  <a:pt x="132" y="190"/>
                  <a:pt x="113" y="216"/>
                </a:cubicBezTo>
                <a:cubicBezTo>
                  <a:pt x="112" y="215"/>
                  <a:pt x="111" y="215"/>
                  <a:pt x="110" y="215"/>
                </a:cubicBezTo>
                <a:cubicBezTo>
                  <a:pt x="107" y="215"/>
                  <a:pt x="105" y="217"/>
                  <a:pt x="104" y="220"/>
                </a:cubicBezTo>
                <a:cubicBezTo>
                  <a:pt x="84" y="218"/>
                  <a:pt x="62" y="216"/>
                  <a:pt x="38" y="214"/>
                </a:cubicBezTo>
                <a:cubicBezTo>
                  <a:pt x="38" y="215"/>
                  <a:pt x="38" y="215"/>
                  <a:pt x="38" y="215"/>
                </a:cubicBezTo>
                <a:cubicBezTo>
                  <a:pt x="62" y="217"/>
                  <a:pt x="84" y="219"/>
                  <a:pt x="104" y="221"/>
                </a:cubicBezTo>
                <a:cubicBezTo>
                  <a:pt x="105" y="223"/>
                  <a:pt x="107" y="225"/>
                  <a:pt x="109" y="225"/>
                </a:cubicBezTo>
                <a:cubicBezTo>
                  <a:pt x="107" y="249"/>
                  <a:pt x="104" y="272"/>
                  <a:pt x="99" y="294"/>
                </a:cubicBezTo>
                <a:cubicBezTo>
                  <a:pt x="94" y="320"/>
                  <a:pt x="88" y="345"/>
                  <a:pt x="81" y="372"/>
                </a:cubicBezTo>
                <a:cubicBezTo>
                  <a:pt x="81" y="372"/>
                  <a:pt x="81" y="372"/>
                  <a:pt x="81" y="372"/>
                </a:cubicBezTo>
                <a:cubicBezTo>
                  <a:pt x="78" y="372"/>
                  <a:pt x="75" y="374"/>
                  <a:pt x="75" y="377"/>
                </a:cubicBezTo>
                <a:cubicBezTo>
                  <a:pt x="52" y="377"/>
                  <a:pt x="28" y="377"/>
                  <a:pt x="1" y="377"/>
                </a:cubicBezTo>
                <a:cubicBezTo>
                  <a:pt x="0" y="377"/>
                  <a:pt x="0" y="377"/>
                  <a:pt x="0" y="377"/>
                </a:cubicBezTo>
                <a:cubicBezTo>
                  <a:pt x="0" y="377"/>
                  <a:pt x="0" y="377"/>
                  <a:pt x="0" y="377"/>
                </a:cubicBezTo>
                <a:cubicBezTo>
                  <a:pt x="1" y="378"/>
                  <a:pt x="1" y="378"/>
                  <a:pt x="1" y="378"/>
                </a:cubicBezTo>
                <a:cubicBezTo>
                  <a:pt x="28" y="378"/>
                  <a:pt x="52" y="378"/>
                  <a:pt x="75" y="378"/>
                </a:cubicBezTo>
                <a:cubicBezTo>
                  <a:pt x="76" y="380"/>
                  <a:pt x="78" y="382"/>
                  <a:pt x="80" y="382"/>
                </a:cubicBezTo>
                <a:cubicBezTo>
                  <a:pt x="83" y="392"/>
                  <a:pt x="86" y="401"/>
                  <a:pt x="88" y="411"/>
                </a:cubicBezTo>
                <a:cubicBezTo>
                  <a:pt x="98" y="450"/>
                  <a:pt x="105" y="487"/>
                  <a:pt x="109" y="528"/>
                </a:cubicBezTo>
                <a:cubicBezTo>
                  <a:pt x="106" y="528"/>
                  <a:pt x="104" y="531"/>
                  <a:pt x="104" y="533"/>
                </a:cubicBezTo>
                <a:cubicBezTo>
                  <a:pt x="104" y="534"/>
                  <a:pt x="104" y="534"/>
                  <a:pt x="104" y="534"/>
                </a:cubicBezTo>
                <a:cubicBezTo>
                  <a:pt x="101" y="534"/>
                  <a:pt x="97" y="534"/>
                  <a:pt x="93" y="535"/>
                </a:cubicBezTo>
                <a:cubicBezTo>
                  <a:pt x="76" y="536"/>
                  <a:pt x="58" y="538"/>
                  <a:pt x="38" y="540"/>
                </a:cubicBezTo>
                <a:cubicBezTo>
                  <a:pt x="38" y="540"/>
                  <a:pt x="38" y="540"/>
                  <a:pt x="38" y="540"/>
                </a:cubicBezTo>
                <a:cubicBezTo>
                  <a:pt x="52" y="539"/>
                  <a:pt x="65" y="538"/>
                  <a:pt x="78" y="537"/>
                </a:cubicBezTo>
                <a:cubicBezTo>
                  <a:pt x="87" y="536"/>
                  <a:pt x="96" y="535"/>
                  <a:pt x="104" y="535"/>
                </a:cubicBezTo>
                <a:cubicBezTo>
                  <a:pt x="105" y="537"/>
                  <a:pt x="107" y="539"/>
                  <a:pt x="109" y="539"/>
                </a:cubicBezTo>
                <a:cubicBezTo>
                  <a:pt x="110" y="539"/>
                  <a:pt x="111" y="538"/>
                  <a:pt x="112" y="538"/>
                </a:cubicBezTo>
                <a:cubicBezTo>
                  <a:pt x="125" y="555"/>
                  <a:pt x="135" y="573"/>
                  <a:pt x="145" y="592"/>
                </a:cubicBezTo>
                <a:cubicBezTo>
                  <a:pt x="154" y="613"/>
                  <a:pt x="162" y="635"/>
                  <a:pt x="168" y="662"/>
                </a:cubicBezTo>
                <a:cubicBezTo>
                  <a:pt x="167" y="663"/>
                  <a:pt x="167" y="664"/>
                  <a:pt x="167" y="666"/>
                </a:cubicBezTo>
                <a:cubicBezTo>
                  <a:pt x="167" y="666"/>
                  <a:pt x="167" y="667"/>
                  <a:pt x="167" y="668"/>
                </a:cubicBezTo>
                <a:cubicBezTo>
                  <a:pt x="154" y="665"/>
                  <a:pt x="139" y="663"/>
                  <a:pt x="124" y="661"/>
                </a:cubicBezTo>
                <a:cubicBezTo>
                  <a:pt x="126" y="663"/>
                  <a:pt x="126" y="663"/>
                  <a:pt x="126" y="663"/>
                </a:cubicBezTo>
                <a:cubicBezTo>
                  <a:pt x="132" y="663"/>
                  <a:pt x="137" y="664"/>
                  <a:pt x="142" y="665"/>
                </a:cubicBezTo>
                <a:cubicBezTo>
                  <a:pt x="151" y="666"/>
                  <a:pt x="160" y="668"/>
                  <a:pt x="169" y="670"/>
                </a:cubicBezTo>
                <a:cubicBezTo>
                  <a:pt x="169" y="670"/>
                  <a:pt x="170" y="670"/>
                  <a:pt x="171" y="671"/>
                </a:cubicBezTo>
                <a:cubicBezTo>
                  <a:pt x="185" y="684"/>
                  <a:pt x="198" y="699"/>
                  <a:pt x="211" y="717"/>
                </a:cubicBezTo>
                <a:cubicBezTo>
                  <a:pt x="214" y="719"/>
                  <a:pt x="214" y="719"/>
                  <a:pt x="214" y="719"/>
                </a:cubicBezTo>
                <a:cubicBezTo>
                  <a:pt x="201" y="700"/>
                  <a:pt x="187" y="684"/>
                  <a:pt x="173" y="671"/>
                </a:cubicBezTo>
                <a:cubicBezTo>
                  <a:pt x="173" y="670"/>
                  <a:pt x="174" y="670"/>
                  <a:pt x="175" y="670"/>
                </a:cubicBezTo>
                <a:cubicBezTo>
                  <a:pt x="179" y="670"/>
                  <a:pt x="184" y="670"/>
                  <a:pt x="188" y="669"/>
                </a:cubicBezTo>
                <a:cubicBezTo>
                  <a:pt x="215" y="669"/>
                  <a:pt x="239" y="670"/>
                  <a:pt x="264" y="671"/>
                </a:cubicBezTo>
                <a:cubicBezTo>
                  <a:pt x="264" y="671"/>
                  <a:pt x="264" y="671"/>
                  <a:pt x="264" y="672"/>
                </a:cubicBezTo>
                <a:cubicBezTo>
                  <a:pt x="264" y="674"/>
                  <a:pt x="266" y="677"/>
                  <a:pt x="269" y="677"/>
                </a:cubicBezTo>
                <a:cubicBezTo>
                  <a:pt x="269" y="677"/>
                  <a:pt x="269" y="677"/>
                  <a:pt x="270" y="677"/>
                </a:cubicBezTo>
                <a:cubicBezTo>
                  <a:pt x="278" y="698"/>
                  <a:pt x="287" y="722"/>
                  <a:pt x="297" y="748"/>
                </a:cubicBezTo>
                <a:cubicBezTo>
                  <a:pt x="298" y="748"/>
                  <a:pt x="298" y="748"/>
                  <a:pt x="298" y="748"/>
                </a:cubicBezTo>
                <a:cubicBezTo>
                  <a:pt x="294" y="739"/>
                  <a:pt x="291" y="730"/>
                  <a:pt x="288" y="722"/>
                </a:cubicBezTo>
                <a:cubicBezTo>
                  <a:pt x="282" y="706"/>
                  <a:pt x="276" y="690"/>
                  <a:pt x="271" y="676"/>
                </a:cubicBezTo>
                <a:cubicBezTo>
                  <a:pt x="273" y="676"/>
                  <a:pt x="274" y="674"/>
                  <a:pt x="274" y="672"/>
                </a:cubicBezTo>
                <a:cubicBezTo>
                  <a:pt x="274" y="671"/>
                  <a:pt x="274" y="671"/>
                  <a:pt x="274" y="671"/>
                </a:cubicBezTo>
                <a:cubicBezTo>
                  <a:pt x="308" y="670"/>
                  <a:pt x="341" y="670"/>
                  <a:pt x="373" y="672"/>
                </a:cubicBezTo>
                <a:cubicBezTo>
                  <a:pt x="374" y="673"/>
                  <a:pt x="376" y="674"/>
                  <a:pt x="377" y="674"/>
                </a:cubicBezTo>
                <a:cubicBezTo>
                  <a:pt x="377" y="699"/>
                  <a:pt x="377" y="725"/>
                  <a:pt x="377" y="754"/>
                </a:cubicBezTo>
                <a:cubicBezTo>
                  <a:pt x="377" y="754"/>
                  <a:pt x="377" y="754"/>
                  <a:pt x="377" y="754"/>
                </a:cubicBezTo>
                <a:cubicBezTo>
                  <a:pt x="378" y="754"/>
                  <a:pt x="378" y="754"/>
                  <a:pt x="378" y="754"/>
                </a:cubicBezTo>
                <a:cubicBezTo>
                  <a:pt x="378" y="725"/>
                  <a:pt x="378" y="699"/>
                  <a:pt x="378" y="674"/>
                </a:cubicBezTo>
                <a:cubicBezTo>
                  <a:pt x="380" y="674"/>
                  <a:pt x="381" y="673"/>
                  <a:pt x="382" y="672"/>
                </a:cubicBezTo>
                <a:cubicBezTo>
                  <a:pt x="414" y="670"/>
                  <a:pt x="446" y="670"/>
                  <a:pt x="480" y="671"/>
                </a:cubicBezTo>
                <a:cubicBezTo>
                  <a:pt x="480" y="671"/>
                  <a:pt x="480" y="671"/>
                  <a:pt x="480" y="672"/>
                </a:cubicBezTo>
                <a:cubicBezTo>
                  <a:pt x="480" y="674"/>
                  <a:pt x="482" y="676"/>
                  <a:pt x="484" y="677"/>
                </a:cubicBezTo>
                <a:cubicBezTo>
                  <a:pt x="476" y="698"/>
                  <a:pt x="467" y="722"/>
                  <a:pt x="457" y="748"/>
                </a:cubicBezTo>
                <a:cubicBezTo>
                  <a:pt x="459" y="748"/>
                  <a:pt x="459" y="748"/>
                  <a:pt x="459" y="748"/>
                </a:cubicBezTo>
                <a:cubicBezTo>
                  <a:pt x="468" y="722"/>
                  <a:pt x="477" y="698"/>
                  <a:pt x="485" y="677"/>
                </a:cubicBezTo>
                <a:cubicBezTo>
                  <a:pt x="488" y="676"/>
                  <a:pt x="490" y="674"/>
                  <a:pt x="490" y="672"/>
                </a:cubicBezTo>
                <a:cubicBezTo>
                  <a:pt x="490" y="671"/>
                  <a:pt x="490" y="671"/>
                  <a:pt x="490" y="671"/>
                </a:cubicBezTo>
                <a:cubicBezTo>
                  <a:pt x="517" y="670"/>
                  <a:pt x="545" y="669"/>
                  <a:pt x="574" y="670"/>
                </a:cubicBezTo>
                <a:cubicBezTo>
                  <a:pt x="576" y="670"/>
                  <a:pt x="577" y="670"/>
                  <a:pt x="579" y="670"/>
                </a:cubicBezTo>
                <a:cubicBezTo>
                  <a:pt x="580" y="670"/>
                  <a:pt x="581" y="671"/>
                  <a:pt x="582" y="671"/>
                </a:cubicBezTo>
                <a:cubicBezTo>
                  <a:pt x="582" y="671"/>
                  <a:pt x="582" y="671"/>
                  <a:pt x="582" y="671"/>
                </a:cubicBezTo>
                <a:cubicBezTo>
                  <a:pt x="568" y="685"/>
                  <a:pt x="555" y="700"/>
                  <a:pt x="541" y="719"/>
                </a:cubicBezTo>
                <a:cubicBezTo>
                  <a:pt x="544" y="717"/>
                  <a:pt x="544" y="717"/>
                  <a:pt x="544" y="717"/>
                </a:cubicBezTo>
                <a:cubicBezTo>
                  <a:pt x="558" y="699"/>
                  <a:pt x="571" y="683"/>
                  <a:pt x="585" y="670"/>
                </a:cubicBezTo>
                <a:cubicBezTo>
                  <a:pt x="585" y="670"/>
                  <a:pt x="585" y="670"/>
                  <a:pt x="585" y="670"/>
                </a:cubicBezTo>
                <a:cubicBezTo>
                  <a:pt x="585" y="670"/>
                  <a:pt x="585" y="670"/>
                  <a:pt x="585" y="670"/>
                </a:cubicBezTo>
                <a:cubicBezTo>
                  <a:pt x="599" y="667"/>
                  <a:pt x="614" y="665"/>
                  <a:pt x="629" y="663"/>
                </a:cubicBezTo>
                <a:cubicBezTo>
                  <a:pt x="631" y="661"/>
                  <a:pt x="631" y="661"/>
                  <a:pt x="631" y="661"/>
                </a:cubicBezTo>
                <a:cubicBezTo>
                  <a:pt x="627" y="662"/>
                  <a:pt x="623" y="662"/>
                  <a:pt x="618" y="663"/>
                </a:cubicBezTo>
                <a:cubicBezTo>
                  <a:pt x="607" y="664"/>
                  <a:pt x="597" y="666"/>
                  <a:pt x="586" y="668"/>
                </a:cubicBezTo>
                <a:cubicBezTo>
                  <a:pt x="587" y="667"/>
                  <a:pt x="587" y="667"/>
                  <a:pt x="587" y="666"/>
                </a:cubicBezTo>
                <a:cubicBezTo>
                  <a:pt x="587" y="665"/>
                  <a:pt x="587" y="664"/>
                  <a:pt x="587" y="663"/>
                </a:cubicBezTo>
                <a:cubicBezTo>
                  <a:pt x="590" y="649"/>
                  <a:pt x="594" y="636"/>
                  <a:pt x="598" y="624"/>
                </a:cubicBezTo>
                <a:cubicBezTo>
                  <a:pt x="609" y="591"/>
                  <a:pt x="624" y="564"/>
                  <a:pt x="643" y="538"/>
                </a:cubicBezTo>
                <a:cubicBezTo>
                  <a:pt x="643" y="538"/>
                  <a:pt x="644" y="539"/>
                  <a:pt x="645" y="539"/>
                </a:cubicBezTo>
                <a:cubicBezTo>
                  <a:pt x="647" y="539"/>
                  <a:pt x="649" y="537"/>
                  <a:pt x="650" y="535"/>
                </a:cubicBezTo>
                <a:cubicBezTo>
                  <a:pt x="670" y="536"/>
                  <a:pt x="692" y="538"/>
                  <a:pt x="717" y="540"/>
                </a:cubicBezTo>
                <a:cubicBezTo>
                  <a:pt x="717" y="540"/>
                  <a:pt x="717" y="540"/>
                  <a:pt x="717" y="540"/>
                </a:cubicBezTo>
                <a:cubicBezTo>
                  <a:pt x="693" y="537"/>
                  <a:pt x="670" y="535"/>
                  <a:pt x="650" y="534"/>
                </a:cubicBezTo>
                <a:cubicBezTo>
                  <a:pt x="650" y="534"/>
                  <a:pt x="650" y="534"/>
                  <a:pt x="650" y="533"/>
                </a:cubicBezTo>
                <a:cubicBezTo>
                  <a:pt x="650" y="531"/>
                  <a:pt x="648" y="529"/>
                  <a:pt x="646" y="528"/>
                </a:cubicBezTo>
                <a:cubicBezTo>
                  <a:pt x="648" y="505"/>
                  <a:pt x="652" y="483"/>
                  <a:pt x="656" y="460"/>
                </a:cubicBezTo>
                <a:cubicBezTo>
                  <a:pt x="661" y="434"/>
                  <a:pt x="667" y="408"/>
                  <a:pt x="675" y="382"/>
                </a:cubicBezTo>
                <a:cubicBezTo>
                  <a:pt x="677" y="381"/>
                  <a:pt x="678" y="380"/>
                  <a:pt x="678" y="378"/>
                </a:cubicBezTo>
                <a:cubicBezTo>
                  <a:pt x="702" y="378"/>
                  <a:pt x="727" y="378"/>
                  <a:pt x="755" y="378"/>
                </a:cubicBezTo>
                <a:cubicBezTo>
                  <a:pt x="755" y="377"/>
                  <a:pt x="755" y="377"/>
                  <a:pt x="755" y="377"/>
                </a:cubicBezTo>
                <a:cubicBezTo>
                  <a:pt x="755" y="377"/>
                  <a:pt x="755" y="377"/>
                  <a:pt x="755" y="377"/>
                </a:cubicBezTo>
                <a:close/>
                <a:moveTo>
                  <a:pt x="673" y="372"/>
                </a:moveTo>
                <a:cubicBezTo>
                  <a:pt x="670" y="372"/>
                  <a:pt x="668" y="374"/>
                  <a:pt x="668" y="377"/>
                </a:cubicBezTo>
                <a:cubicBezTo>
                  <a:pt x="668" y="377"/>
                  <a:pt x="668" y="377"/>
                  <a:pt x="668" y="377"/>
                </a:cubicBezTo>
                <a:cubicBezTo>
                  <a:pt x="599" y="377"/>
                  <a:pt x="548" y="377"/>
                  <a:pt x="508" y="377"/>
                </a:cubicBezTo>
                <a:cubicBezTo>
                  <a:pt x="508" y="375"/>
                  <a:pt x="506" y="373"/>
                  <a:pt x="504" y="373"/>
                </a:cubicBezTo>
                <a:cubicBezTo>
                  <a:pt x="500" y="335"/>
                  <a:pt x="500" y="297"/>
                  <a:pt x="504" y="248"/>
                </a:cubicBezTo>
                <a:cubicBezTo>
                  <a:pt x="507" y="247"/>
                  <a:pt x="509" y="245"/>
                  <a:pt x="509" y="243"/>
                </a:cubicBezTo>
                <a:cubicBezTo>
                  <a:pt x="509" y="243"/>
                  <a:pt x="509" y="242"/>
                  <a:pt x="509" y="242"/>
                </a:cubicBezTo>
                <a:cubicBezTo>
                  <a:pt x="544" y="238"/>
                  <a:pt x="586" y="231"/>
                  <a:pt x="639" y="222"/>
                </a:cubicBezTo>
                <a:cubicBezTo>
                  <a:pt x="640" y="224"/>
                  <a:pt x="642" y="226"/>
                  <a:pt x="644" y="226"/>
                </a:cubicBezTo>
                <a:cubicBezTo>
                  <a:pt x="645" y="226"/>
                  <a:pt x="645" y="225"/>
                  <a:pt x="645" y="225"/>
                </a:cubicBezTo>
                <a:cubicBezTo>
                  <a:pt x="649" y="276"/>
                  <a:pt x="659" y="322"/>
                  <a:pt x="673" y="372"/>
                </a:cubicBezTo>
                <a:close/>
                <a:moveTo>
                  <a:pt x="503" y="507"/>
                </a:moveTo>
                <a:cubicBezTo>
                  <a:pt x="501" y="507"/>
                  <a:pt x="499" y="509"/>
                  <a:pt x="498" y="511"/>
                </a:cubicBezTo>
                <a:cubicBezTo>
                  <a:pt x="467" y="506"/>
                  <a:pt x="440" y="504"/>
                  <a:pt x="415" y="503"/>
                </a:cubicBezTo>
                <a:cubicBezTo>
                  <a:pt x="404" y="502"/>
                  <a:pt x="393" y="502"/>
                  <a:pt x="383" y="502"/>
                </a:cubicBezTo>
                <a:cubicBezTo>
                  <a:pt x="383" y="502"/>
                  <a:pt x="383" y="502"/>
                  <a:pt x="383" y="502"/>
                </a:cubicBezTo>
                <a:cubicBezTo>
                  <a:pt x="383" y="499"/>
                  <a:pt x="381" y="497"/>
                  <a:pt x="378" y="497"/>
                </a:cubicBezTo>
                <a:cubicBezTo>
                  <a:pt x="378" y="445"/>
                  <a:pt x="378" y="411"/>
                  <a:pt x="378" y="378"/>
                </a:cubicBezTo>
                <a:cubicBezTo>
                  <a:pt x="412" y="378"/>
                  <a:pt x="446" y="378"/>
                  <a:pt x="498" y="378"/>
                </a:cubicBezTo>
                <a:cubicBezTo>
                  <a:pt x="498" y="378"/>
                  <a:pt x="498" y="378"/>
                  <a:pt x="498" y="378"/>
                </a:cubicBezTo>
                <a:cubicBezTo>
                  <a:pt x="498" y="380"/>
                  <a:pt x="500" y="383"/>
                  <a:pt x="503" y="383"/>
                </a:cubicBezTo>
                <a:cubicBezTo>
                  <a:pt x="503" y="383"/>
                  <a:pt x="503" y="383"/>
                  <a:pt x="504" y="383"/>
                </a:cubicBezTo>
                <a:cubicBezTo>
                  <a:pt x="503" y="384"/>
                  <a:pt x="503" y="385"/>
                  <a:pt x="503" y="386"/>
                </a:cubicBezTo>
                <a:cubicBezTo>
                  <a:pt x="499" y="423"/>
                  <a:pt x="500" y="459"/>
                  <a:pt x="504" y="507"/>
                </a:cubicBezTo>
                <a:cubicBezTo>
                  <a:pt x="503" y="507"/>
                  <a:pt x="503" y="507"/>
                  <a:pt x="503" y="507"/>
                </a:cubicBezTo>
                <a:close/>
                <a:moveTo>
                  <a:pt x="252" y="508"/>
                </a:moveTo>
                <a:cubicBezTo>
                  <a:pt x="256" y="458"/>
                  <a:pt x="256" y="421"/>
                  <a:pt x="252" y="383"/>
                </a:cubicBezTo>
                <a:cubicBezTo>
                  <a:pt x="254" y="382"/>
                  <a:pt x="256" y="380"/>
                  <a:pt x="256" y="378"/>
                </a:cubicBezTo>
                <a:cubicBezTo>
                  <a:pt x="256" y="378"/>
                  <a:pt x="256" y="378"/>
                  <a:pt x="256" y="378"/>
                </a:cubicBezTo>
                <a:cubicBezTo>
                  <a:pt x="309" y="378"/>
                  <a:pt x="343" y="378"/>
                  <a:pt x="377" y="378"/>
                </a:cubicBezTo>
                <a:cubicBezTo>
                  <a:pt x="377" y="411"/>
                  <a:pt x="377" y="445"/>
                  <a:pt x="377" y="497"/>
                </a:cubicBezTo>
                <a:cubicBezTo>
                  <a:pt x="375" y="497"/>
                  <a:pt x="372" y="499"/>
                  <a:pt x="372" y="502"/>
                </a:cubicBezTo>
                <a:cubicBezTo>
                  <a:pt x="372" y="502"/>
                  <a:pt x="372" y="502"/>
                  <a:pt x="372" y="502"/>
                </a:cubicBezTo>
                <a:cubicBezTo>
                  <a:pt x="340" y="502"/>
                  <a:pt x="307" y="504"/>
                  <a:pt x="266" y="510"/>
                </a:cubicBezTo>
                <a:cubicBezTo>
                  <a:pt x="263" y="510"/>
                  <a:pt x="259" y="511"/>
                  <a:pt x="255" y="511"/>
                </a:cubicBezTo>
                <a:cubicBezTo>
                  <a:pt x="255" y="509"/>
                  <a:pt x="253" y="508"/>
                  <a:pt x="252" y="508"/>
                </a:cubicBezTo>
                <a:close/>
                <a:moveTo>
                  <a:pt x="256" y="243"/>
                </a:moveTo>
                <a:cubicBezTo>
                  <a:pt x="288" y="248"/>
                  <a:pt x="315" y="251"/>
                  <a:pt x="340" y="252"/>
                </a:cubicBezTo>
                <a:cubicBezTo>
                  <a:pt x="351" y="252"/>
                  <a:pt x="362" y="252"/>
                  <a:pt x="372" y="252"/>
                </a:cubicBezTo>
                <a:cubicBezTo>
                  <a:pt x="373" y="255"/>
                  <a:pt x="375" y="257"/>
                  <a:pt x="377" y="257"/>
                </a:cubicBezTo>
                <a:cubicBezTo>
                  <a:pt x="377" y="309"/>
                  <a:pt x="377" y="343"/>
                  <a:pt x="377" y="377"/>
                </a:cubicBezTo>
                <a:cubicBezTo>
                  <a:pt x="343" y="377"/>
                  <a:pt x="309" y="377"/>
                  <a:pt x="256" y="377"/>
                </a:cubicBezTo>
                <a:cubicBezTo>
                  <a:pt x="256" y="375"/>
                  <a:pt x="254" y="373"/>
                  <a:pt x="252" y="372"/>
                </a:cubicBezTo>
                <a:cubicBezTo>
                  <a:pt x="252" y="371"/>
                  <a:pt x="252" y="370"/>
                  <a:pt x="252" y="369"/>
                </a:cubicBezTo>
                <a:cubicBezTo>
                  <a:pt x="256" y="332"/>
                  <a:pt x="256" y="296"/>
                  <a:pt x="252" y="248"/>
                </a:cubicBezTo>
                <a:cubicBezTo>
                  <a:pt x="254" y="247"/>
                  <a:pt x="255" y="246"/>
                  <a:pt x="256" y="243"/>
                </a:cubicBezTo>
                <a:close/>
                <a:moveTo>
                  <a:pt x="503" y="372"/>
                </a:moveTo>
                <a:cubicBezTo>
                  <a:pt x="500" y="372"/>
                  <a:pt x="498" y="374"/>
                  <a:pt x="498" y="377"/>
                </a:cubicBezTo>
                <a:cubicBezTo>
                  <a:pt x="446" y="377"/>
                  <a:pt x="412" y="377"/>
                  <a:pt x="378" y="377"/>
                </a:cubicBezTo>
                <a:cubicBezTo>
                  <a:pt x="378" y="343"/>
                  <a:pt x="378" y="309"/>
                  <a:pt x="378" y="257"/>
                </a:cubicBezTo>
                <a:cubicBezTo>
                  <a:pt x="381" y="257"/>
                  <a:pt x="383" y="255"/>
                  <a:pt x="383" y="252"/>
                </a:cubicBezTo>
                <a:cubicBezTo>
                  <a:pt x="416" y="253"/>
                  <a:pt x="448" y="251"/>
                  <a:pt x="489" y="245"/>
                </a:cubicBezTo>
                <a:cubicBezTo>
                  <a:pt x="492" y="245"/>
                  <a:pt x="495" y="244"/>
                  <a:pt x="498" y="244"/>
                </a:cubicBezTo>
                <a:cubicBezTo>
                  <a:pt x="499" y="246"/>
                  <a:pt x="501" y="248"/>
                  <a:pt x="503" y="248"/>
                </a:cubicBezTo>
                <a:cubicBezTo>
                  <a:pt x="503" y="248"/>
                  <a:pt x="503" y="248"/>
                  <a:pt x="503" y="248"/>
                </a:cubicBezTo>
                <a:cubicBezTo>
                  <a:pt x="499" y="297"/>
                  <a:pt x="499" y="335"/>
                  <a:pt x="504" y="372"/>
                </a:cubicBezTo>
                <a:cubicBezTo>
                  <a:pt x="503" y="372"/>
                  <a:pt x="503" y="372"/>
                  <a:pt x="503" y="372"/>
                </a:cubicBezTo>
                <a:close/>
                <a:moveTo>
                  <a:pt x="564" y="86"/>
                </a:moveTo>
                <a:cubicBezTo>
                  <a:pt x="568" y="86"/>
                  <a:pt x="573" y="86"/>
                  <a:pt x="577" y="86"/>
                </a:cubicBezTo>
                <a:cubicBezTo>
                  <a:pt x="576" y="87"/>
                  <a:pt x="576" y="88"/>
                  <a:pt x="576" y="90"/>
                </a:cubicBezTo>
                <a:cubicBezTo>
                  <a:pt x="576" y="92"/>
                  <a:pt x="578" y="95"/>
                  <a:pt x="581" y="95"/>
                </a:cubicBezTo>
                <a:cubicBezTo>
                  <a:pt x="583" y="95"/>
                  <a:pt x="585" y="94"/>
                  <a:pt x="586" y="92"/>
                </a:cubicBezTo>
                <a:cubicBezTo>
                  <a:pt x="599" y="144"/>
                  <a:pt x="615" y="181"/>
                  <a:pt x="641" y="216"/>
                </a:cubicBezTo>
                <a:cubicBezTo>
                  <a:pt x="640" y="217"/>
                  <a:pt x="639" y="219"/>
                  <a:pt x="639" y="220"/>
                </a:cubicBezTo>
                <a:cubicBezTo>
                  <a:pt x="639" y="221"/>
                  <a:pt x="639" y="221"/>
                  <a:pt x="639" y="221"/>
                </a:cubicBezTo>
                <a:cubicBezTo>
                  <a:pt x="614" y="226"/>
                  <a:pt x="591" y="229"/>
                  <a:pt x="570" y="233"/>
                </a:cubicBezTo>
                <a:cubicBezTo>
                  <a:pt x="547" y="236"/>
                  <a:pt x="527" y="239"/>
                  <a:pt x="508" y="241"/>
                </a:cubicBezTo>
                <a:cubicBezTo>
                  <a:pt x="508" y="239"/>
                  <a:pt x="506" y="238"/>
                  <a:pt x="504" y="238"/>
                </a:cubicBezTo>
                <a:cubicBezTo>
                  <a:pt x="497" y="199"/>
                  <a:pt x="493" y="153"/>
                  <a:pt x="488" y="89"/>
                </a:cubicBezTo>
                <a:cubicBezTo>
                  <a:pt x="490" y="88"/>
                  <a:pt x="491" y="86"/>
                  <a:pt x="491" y="85"/>
                </a:cubicBezTo>
                <a:cubicBezTo>
                  <a:pt x="514" y="86"/>
                  <a:pt x="538" y="87"/>
                  <a:pt x="564" y="86"/>
                </a:cubicBezTo>
                <a:close/>
                <a:moveTo>
                  <a:pt x="480" y="85"/>
                </a:moveTo>
                <a:cubicBezTo>
                  <a:pt x="480" y="87"/>
                  <a:pt x="483" y="90"/>
                  <a:pt x="485" y="90"/>
                </a:cubicBezTo>
                <a:cubicBezTo>
                  <a:pt x="486" y="90"/>
                  <a:pt x="487" y="89"/>
                  <a:pt x="487" y="89"/>
                </a:cubicBezTo>
                <a:cubicBezTo>
                  <a:pt x="489" y="111"/>
                  <a:pt x="490" y="131"/>
                  <a:pt x="492" y="150"/>
                </a:cubicBezTo>
                <a:cubicBezTo>
                  <a:pt x="495" y="184"/>
                  <a:pt x="499" y="213"/>
                  <a:pt x="503" y="238"/>
                </a:cubicBezTo>
                <a:cubicBezTo>
                  <a:pt x="500" y="238"/>
                  <a:pt x="498" y="240"/>
                  <a:pt x="498" y="243"/>
                </a:cubicBezTo>
                <a:cubicBezTo>
                  <a:pt x="498" y="243"/>
                  <a:pt x="498" y="243"/>
                  <a:pt x="498" y="243"/>
                </a:cubicBezTo>
                <a:cubicBezTo>
                  <a:pt x="478" y="246"/>
                  <a:pt x="460" y="248"/>
                  <a:pt x="442" y="249"/>
                </a:cubicBezTo>
                <a:cubicBezTo>
                  <a:pt x="421" y="251"/>
                  <a:pt x="402" y="252"/>
                  <a:pt x="383" y="251"/>
                </a:cubicBezTo>
                <a:cubicBezTo>
                  <a:pt x="382" y="249"/>
                  <a:pt x="380" y="247"/>
                  <a:pt x="378" y="247"/>
                </a:cubicBezTo>
                <a:cubicBezTo>
                  <a:pt x="378" y="207"/>
                  <a:pt x="378" y="157"/>
                  <a:pt x="378" y="90"/>
                </a:cubicBezTo>
                <a:cubicBezTo>
                  <a:pt x="381" y="90"/>
                  <a:pt x="383" y="87"/>
                  <a:pt x="383" y="85"/>
                </a:cubicBezTo>
                <a:cubicBezTo>
                  <a:pt x="383" y="84"/>
                  <a:pt x="383" y="84"/>
                  <a:pt x="383" y="84"/>
                </a:cubicBezTo>
                <a:cubicBezTo>
                  <a:pt x="415" y="86"/>
                  <a:pt x="447" y="86"/>
                  <a:pt x="480" y="85"/>
                </a:cubicBezTo>
                <a:close/>
                <a:moveTo>
                  <a:pt x="372" y="84"/>
                </a:moveTo>
                <a:cubicBezTo>
                  <a:pt x="372" y="84"/>
                  <a:pt x="372" y="85"/>
                  <a:pt x="372" y="85"/>
                </a:cubicBezTo>
                <a:cubicBezTo>
                  <a:pt x="372" y="87"/>
                  <a:pt x="375" y="90"/>
                  <a:pt x="377" y="90"/>
                </a:cubicBezTo>
                <a:cubicBezTo>
                  <a:pt x="377" y="157"/>
                  <a:pt x="377" y="207"/>
                  <a:pt x="377" y="247"/>
                </a:cubicBezTo>
                <a:cubicBezTo>
                  <a:pt x="375" y="247"/>
                  <a:pt x="373" y="249"/>
                  <a:pt x="373" y="251"/>
                </a:cubicBezTo>
                <a:cubicBezTo>
                  <a:pt x="348" y="252"/>
                  <a:pt x="324" y="251"/>
                  <a:pt x="297" y="248"/>
                </a:cubicBezTo>
                <a:cubicBezTo>
                  <a:pt x="284" y="247"/>
                  <a:pt x="270" y="245"/>
                  <a:pt x="256" y="243"/>
                </a:cubicBezTo>
                <a:cubicBezTo>
                  <a:pt x="256" y="240"/>
                  <a:pt x="254" y="238"/>
                  <a:pt x="252" y="238"/>
                </a:cubicBezTo>
                <a:cubicBezTo>
                  <a:pt x="259" y="200"/>
                  <a:pt x="263" y="153"/>
                  <a:pt x="268" y="89"/>
                </a:cubicBezTo>
                <a:cubicBezTo>
                  <a:pt x="268" y="89"/>
                  <a:pt x="268" y="90"/>
                  <a:pt x="268" y="90"/>
                </a:cubicBezTo>
                <a:cubicBezTo>
                  <a:pt x="271" y="90"/>
                  <a:pt x="274" y="87"/>
                  <a:pt x="274" y="85"/>
                </a:cubicBezTo>
                <a:cubicBezTo>
                  <a:pt x="276" y="85"/>
                  <a:pt x="278" y="85"/>
                  <a:pt x="280" y="85"/>
                </a:cubicBezTo>
                <a:cubicBezTo>
                  <a:pt x="311" y="86"/>
                  <a:pt x="342" y="86"/>
                  <a:pt x="372" y="84"/>
                </a:cubicBezTo>
                <a:close/>
                <a:moveTo>
                  <a:pt x="169" y="93"/>
                </a:moveTo>
                <a:cubicBezTo>
                  <a:pt x="170" y="94"/>
                  <a:pt x="171" y="95"/>
                  <a:pt x="173" y="95"/>
                </a:cubicBezTo>
                <a:cubicBezTo>
                  <a:pt x="176" y="95"/>
                  <a:pt x="178" y="92"/>
                  <a:pt x="178" y="90"/>
                </a:cubicBezTo>
                <a:cubicBezTo>
                  <a:pt x="178" y="88"/>
                  <a:pt x="178" y="87"/>
                  <a:pt x="177" y="86"/>
                </a:cubicBezTo>
                <a:cubicBezTo>
                  <a:pt x="207" y="87"/>
                  <a:pt x="236" y="86"/>
                  <a:pt x="263" y="85"/>
                </a:cubicBezTo>
                <a:cubicBezTo>
                  <a:pt x="263" y="87"/>
                  <a:pt x="265" y="89"/>
                  <a:pt x="267" y="89"/>
                </a:cubicBezTo>
                <a:cubicBezTo>
                  <a:pt x="263" y="146"/>
                  <a:pt x="259" y="189"/>
                  <a:pt x="253" y="225"/>
                </a:cubicBezTo>
                <a:cubicBezTo>
                  <a:pt x="253" y="229"/>
                  <a:pt x="252" y="234"/>
                  <a:pt x="251" y="238"/>
                </a:cubicBezTo>
                <a:cubicBezTo>
                  <a:pt x="251" y="238"/>
                  <a:pt x="251" y="237"/>
                  <a:pt x="251" y="237"/>
                </a:cubicBezTo>
                <a:cubicBezTo>
                  <a:pt x="248" y="237"/>
                  <a:pt x="246" y="239"/>
                  <a:pt x="246" y="241"/>
                </a:cubicBezTo>
                <a:cubicBezTo>
                  <a:pt x="227" y="239"/>
                  <a:pt x="208" y="236"/>
                  <a:pt x="186" y="233"/>
                </a:cubicBezTo>
                <a:cubicBezTo>
                  <a:pt x="164" y="229"/>
                  <a:pt x="141" y="225"/>
                  <a:pt x="115" y="221"/>
                </a:cubicBezTo>
                <a:cubicBezTo>
                  <a:pt x="115" y="221"/>
                  <a:pt x="115" y="221"/>
                  <a:pt x="115" y="220"/>
                </a:cubicBezTo>
                <a:cubicBezTo>
                  <a:pt x="115" y="219"/>
                  <a:pt x="114" y="218"/>
                  <a:pt x="114" y="217"/>
                </a:cubicBezTo>
                <a:cubicBezTo>
                  <a:pt x="139" y="182"/>
                  <a:pt x="156" y="145"/>
                  <a:pt x="169" y="93"/>
                </a:cubicBezTo>
                <a:close/>
                <a:moveTo>
                  <a:pt x="110" y="225"/>
                </a:moveTo>
                <a:cubicBezTo>
                  <a:pt x="112" y="225"/>
                  <a:pt x="114" y="224"/>
                  <a:pt x="115" y="222"/>
                </a:cubicBezTo>
                <a:cubicBezTo>
                  <a:pt x="157" y="229"/>
                  <a:pt x="192" y="235"/>
                  <a:pt x="223" y="239"/>
                </a:cubicBezTo>
                <a:cubicBezTo>
                  <a:pt x="231" y="240"/>
                  <a:pt x="238" y="241"/>
                  <a:pt x="245" y="242"/>
                </a:cubicBezTo>
                <a:cubicBezTo>
                  <a:pt x="245" y="242"/>
                  <a:pt x="245" y="242"/>
                  <a:pt x="245" y="243"/>
                </a:cubicBezTo>
                <a:cubicBezTo>
                  <a:pt x="245" y="246"/>
                  <a:pt x="248" y="248"/>
                  <a:pt x="251" y="248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2" y="263"/>
                  <a:pt x="253" y="277"/>
                  <a:pt x="254" y="291"/>
                </a:cubicBezTo>
                <a:cubicBezTo>
                  <a:pt x="255" y="320"/>
                  <a:pt x="254" y="346"/>
                  <a:pt x="251" y="372"/>
                </a:cubicBezTo>
                <a:cubicBezTo>
                  <a:pt x="248" y="373"/>
                  <a:pt x="246" y="374"/>
                  <a:pt x="246" y="377"/>
                </a:cubicBezTo>
                <a:cubicBezTo>
                  <a:pt x="206" y="377"/>
                  <a:pt x="155" y="377"/>
                  <a:pt x="86" y="377"/>
                </a:cubicBezTo>
                <a:cubicBezTo>
                  <a:pt x="86" y="377"/>
                  <a:pt x="86" y="377"/>
                  <a:pt x="86" y="377"/>
                </a:cubicBezTo>
                <a:cubicBezTo>
                  <a:pt x="86" y="374"/>
                  <a:pt x="84" y="373"/>
                  <a:pt x="82" y="372"/>
                </a:cubicBezTo>
                <a:cubicBezTo>
                  <a:pt x="96" y="322"/>
                  <a:pt x="106" y="276"/>
                  <a:pt x="110" y="225"/>
                </a:cubicBezTo>
                <a:close/>
                <a:moveTo>
                  <a:pt x="82" y="382"/>
                </a:moveTo>
                <a:cubicBezTo>
                  <a:pt x="84" y="381"/>
                  <a:pt x="85" y="380"/>
                  <a:pt x="86" y="378"/>
                </a:cubicBezTo>
                <a:cubicBezTo>
                  <a:pt x="154" y="378"/>
                  <a:pt x="205" y="378"/>
                  <a:pt x="246" y="378"/>
                </a:cubicBezTo>
                <a:cubicBezTo>
                  <a:pt x="246" y="380"/>
                  <a:pt x="248" y="383"/>
                  <a:pt x="251" y="383"/>
                </a:cubicBezTo>
                <a:cubicBezTo>
                  <a:pt x="255" y="421"/>
                  <a:pt x="255" y="458"/>
                  <a:pt x="251" y="507"/>
                </a:cubicBezTo>
                <a:cubicBezTo>
                  <a:pt x="251" y="507"/>
                  <a:pt x="251" y="507"/>
                  <a:pt x="251" y="507"/>
                </a:cubicBezTo>
                <a:cubicBezTo>
                  <a:pt x="248" y="507"/>
                  <a:pt x="245" y="510"/>
                  <a:pt x="245" y="512"/>
                </a:cubicBezTo>
                <a:cubicBezTo>
                  <a:pt x="210" y="517"/>
                  <a:pt x="167" y="524"/>
                  <a:pt x="114" y="533"/>
                </a:cubicBezTo>
                <a:cubicBezTo>
                  <a:pt x="114" y="530"/>
                  <a:pt x="112" y="529"/>
                  <a:pt x="110" y="528"/>
                </a:cubicBezTo>
                <a:cubicBezTo>
                  <a:pt x="106" y="478"/>
                  <a:pt x="96" y="431"/>
                  <a:pt x="82" y="382"/>
                </a:cubicBezTo>
                <a:close/>
                <a:moveTo>
                  <a:pt x="190" y="668"/>
                </a:moveTo>
                <a:cubicBezTo>
                  <a:pt x="185" y="668"/>
                  <a:pt x="181" y="668"/>
                  <a:pt x="176" y="669"/>
                </a:cubicBezTo>
                <a:cubicBezTo>
                  <a:pt x="177" y="668"/>
                  <a:pt x="177" y="667"/>
                  <a:pt x="177" y="666"/>
                </a:cubicBezTo>
                <a:cubicBezTo>
                  <a:pt x="177" y="663"/>
                  <a:pt x="175" y="660"/>
                  <a:pt x="172" y="660"/>
                </a:cubicBezTo>
                <a:cubicBezTo>
                  <a:pt x="171" y="660"/>
                  <a:pt x="170" y="661"/>
                  <a:pt x="169" y="661"/>
                </a:cubicBezTo>
                <a:cubicBezTo>
                  <a:pt x="156" y="609"/>
                  <a:pt x="139" y="572"/>
                  <a:pt x="113" y="537"/>
                </a:cubicBezTo>
                <a:cubicBezTo>
                  <a:pt x="114" y="536"/>
                  <a:pt x="115" y="535"/>
                  <a:pt x="115" y="533"/>
                </a:cubicBezTo>
                <a:cubicBezTo>
                  <a:pt x="141" y="529"/>
                  <a:pt x="164" y="525"/>
                  <a:pt x="186" y="522"/>
                </a:cubicBezTo>
                <a:cubicBezTo>
                  <a:pt x="208" y="519"/>
                  <a:pt x="227" y="516"/>
                  <a:pt x="245" y="513"/>
                </a:cubicBezTo>
                <a:cubicBezTo>
                  <a:pt x="246" y="516"/>
                  <a:pt x="248" y="518"/>
                  <a:pt x="251" y="518"/>
                </a:cubicBezTo>
                <a:cubicBezTo>
                  <a:pt x="251" y="518"/>
                  <a:pt x="251" y="518"/>
                  <a:pt x="251" y="518"/>
                </a:cubicBezTo>
                <a:cubicBezTo>
                  <a:pt x="258" y="556"/>
                  <a:pt x="262" y="603"/>
                  <a:pt x="267" y="667"/>
                </a:cubicBezTo>
                <a:cubicBezTo>
                  <a:pt x="266" y="667"/>
                  <a:pt x="264" y="668"/>
                  <a:pt x="264" y="670"/>
                </a:cubicBezTo>
                <a:cubicBezTo>
                  <a:pt x="240" y="668"/>
                  <a:pt x="216" y="668"/>
                  <a:pt x="190" y="668"/>
                </a:cubicBezTo>
                <a:close/>
                <a:moveTo>
                  <a:pt x="274" y="670"/>
                </a:moveTo>
                <a:cubicBezTo>
                  <a:pt x="273" y="668"/>
                  <a:pt x="271" y="666"/>
                  <a:pt x="269" y="666"/>
                </a:cubicBezTo>
                <a:cubicBezTo>
                  <a:pt x="269" y="666"/>
                  <a:pt x="268" y="666"/>
                  <a:pt x="268" y="666"/>
                </a:cubicBezTo>
                <a:cubicBezTo>
                  <a:pt x="266" y="644"/>
                  <a:pt x="265" y="624"/>
                  <a:pt x="263" y="605"/>
                </a:cubicBezTo>
                <a:cubicBezTo>
                  <a:pt x="260" y="571"/>
                  <a:pt x="257" y="542"/>
                  <a:pt x="252" y="518"/>
                </a:cubicBezTo>
                <a:cubicBezTo>
                  <a:pt x="254" y="517"/>
                  <a:pt x="256" y="515"/>
                  <a:pt x="256" y="513"/>
                </a:cubicBezTo>
                <a:cubicBezTo>
                  <a:pt x="256" y="512"/>
                  <a:pt x="256" y="512"/>
                  <a:pt x="256" y="512"/>
                </a:cubicBezTo>
                <a:cubicBezTo>
                  <a:pt x="276" y="509"/>
                  <a:pt x="295" y="507"/>
                  <a:pt x="313" y="505"/>
                </a:cubicBezTo>
                <a:cubicBezTo>
                  <a:pt x="334" y="503"/>
                  <a:pt x="353" y="503"/>
                  <a:pt x="373" y="503"/>
                </a:cubicBezTo>
                <a:cubicBezTo>
                  <a:pt x="373" y="505"/>
                  <a:pt x="375" y="507"/>
                  <a:pt x="377" y="507"/>
                </a:cubicBezTo>
                <a:cubicBezTo>
                  <a:pt x="377" y="547"/>
                  <a:pt x="377" y="597"/>
                  <a:pt x="377" y="664"/>
                </a:cubicBezTo>
                <a:cubicBezTo>
                  <a:pt x="375" y="664"/>
                  <a:pt x="372" y="666"/>
                  <a:pt x="372" y="669"/>
                </a:cubicBezTo>
                <a:cubicBezTo>
                  <a:pt x="372" y="669"/>
                  <a:pt x="373" y="670"/>
                  <a:pt x="373" y="670"/>
                </a:cubicBezTo>
                <a:cubicBezTo>
                  <a:pt x="340" y="669"/>
                  <a:pt x="308" y="669"/>
                  <a:pt x="274" y="670"/>
                </a:cubicBezTo>
                <a:close/>
                <a:moveTo>
                  <a:pt x="475" y="670"/>
                </a:moveTo>
                <a:cubicBezTo>
                  <a:pt x="444" y="669"/>
                  <a:pt x="413" y="669"/>
                  <a:pt x="383" y="670"/>
                </a:cubicBezTo>
                <a:cubicBezTo>
                  <a:pt x="383" y="670"/>
                  <a:pt x="383" y="669"/>
                  <a:pt x="383" y="669"/>
                </a:cubicBezTo>
                <a:cubicBezTo>
                  <a:pt x="383" y="666"/>
                  <a:pt x="381" y="664"/>
                  <a:pt x="378" y="664"/>
                </a:cubicBezTo>
                <a:cubicBezTo>
                  <a:pt x="378" y="597"/>
                  <a:pt x="378" y="547"/>
                  <a:pt x="378" y="507"/>
                </a:cubicBezTo>
                <a:cubicBezTo>
                  <a:pt x="380" y="507"/>
                  <a:pt x="382" y="505"/>
                  <a:pt x="383" y="503"/>
                </a:cubicBezTo>
                <a:cubicBezTo>
                  <a:pt x="407" y="503"/>
                  <a:pt x="431" y="504"/>
                  <a:pt x="458" y="507"/>
                </a:cubicBezTo>
                <a:cubicBezTo>
                  <a:pt x="471" y="508"/>
                  <a:pt x="484" y="510"/>
                  <a:pt x="498" y="512"/>
                </a:cubicBezTo>
                <a:cubicBezTo>
                  <a:pt x="498" y="512"/>
                  <a:pt x="498" y="512"/>
                  <a:pt x="498" y="513"/>
                </a:cubicBezTo>
                <a:cubicBezTo>
                  <a:pt x="498" y="515"/>
                  <a:pt x="500" y="517"/>
                  <a:pt x="503" y="518"/>
                </a:cubicBezTo>
                <a:cubicBezTo>
                  <a:pt x="496" y="556"/>
                  <a:pt x="492" y="603"/>
                  <a:pt x="487" y="667"/>
                </a:cubicBezTo>
                <a:cubicBezTo>
                  <a:pt x="486" y="666"/>
                  <a:pt x="486" y="666"/>
                  <a:pt x="485" y="666"/>
                </a:cubicBezTo>
                <a:cubicBezTo>
                  <a:pt x="483" y="666"/>
                  <a:pt x="481" y="668"/>
                  <a:pt x="480" y="670"/>
                </a:cubicBezTo>
                <a:cubicBezTo>
                  <a:pt x="479" y="670"/>
                  <a:pt x="477" y="670"/>
                  <a:pt x="475" y="670"/>
                </a:cubicBezTo>
                <a:close/>
                <a:moveTo>
                  <a:pt x="586" y="662"/>
                </a:moveTo>
                <a:cubicBezTo>
                  <a:pt x="585" y="661"/>
                  <a:pt x="584" y="660"/>
                  <a:pt x="582" y="660"/>
                </a:cubicBezTo>
                <a:cubicBezTo>
                  <a:pt x="579" y="660"/>
                  <a:pt x="577" y="663"/>
                  <a:pt x="577" y="666"/>
                </a:cubicBezTo>
                <a:cubicBezTo>
                  <a:pt x="577" y="667"/>
                  <a:pt x="577" y="668"/>
                  <a:pt x="578" y="669"/>
                </a:cubicBezTo>
                <a:cubicBezTo>
                  <a:pt x="547" y="668"/>
                  <a:pt x="518" y="668"/>
                  <a:pt x="490" y="670"/>
                </a:cubicBezTo>
                <a:cubicBezTo>
                  <a:pt x="490" y="669"/>
                  <a:pt x="489" y="668"/>
                  <a:pt x="488" y="667"/>
                </a:cubicBezTo>
                <a:cubicBezTo>
                  <a:pt x="492" y="609"/>
                  <a:pt x="496" y="566"/>
                  <a:pt x="502" y="529"/>
                </a:cubicBezTo>
                <a:cubicBezTo>
                  <a:pt x="502" y="525"/>
                  <a:pt x="503" y="522"/>
                  <a:pt x="504" y="518"/>
                </a:cubicBezTo>
                <a:cubicBezTo>
                  <a:pt x="506" y="518"/>
                  <a:pt x="508" y="516"/>
                  <a:pt x="509" y="513"/>
                </a:cubicBezTo>
                <a:cubicBezTo>
                  <a:pt x="527" y="516"/>
                  <a:pt x="547" y="518"/>
                  <a:pt x="570" y="522"/>
                </a:cubicBezTo>
                <a:cubicBezTo>
                  <a:pt x="591" y="525"/>
                  <a:pt x="614" y="529"/>
                  <a:pt x="639" y="533"/>
                </a:cubicBezTo>
                <a:cubicBezTo>
                  <a:pt x="639" y="533"/>
                  <a:pt x="639" y="533"/>
                  <a:pt x="639" y="533"/>
                </a:cubicBezTo>
                <a:cubicBezTo>
                  <a:pt x="639" y="535"/>
                  <a:pt x="640" y="537"/>
                  <a:pt x="642" y="538"/>
                </a:cubicBezTo>
                <a:cubicBezTo>
                  <a:pt x="616" y="573"/>
                  <a:pt x="599" y="610"/>
                  <a:pt x="586" y="662"/>
                </a:cubicBezTo>
                <a:close/>
                <a:moveTo>
                  <a:pt x="645" y="528"/>
                </a:moveTo>
                <a:cubicBezTo>
                  <a:pt x="645" y="528"/>
                  <a:pt x="645" y="528"/>
                  <a:pt x="645" y="528"/>
                </a:cubicBezTo>
                <a:cubicBezTo>
                  <a:pt x="642" y="528"/>
                  <a:pt x="640" y="530"/>
                  <a:pt x="639" y="532"/>
                </a:cubicBezTo>
                <a:cubicBezTo>
                  <a:pt x="598" y="526"/>
                  <a:pt x="563" y="520"/>
                  <a:pt x="533" y="516"/>
                </a:cubicBezTo>
                <a:cubicBezTo>
                  <a:pt x="524" y="514"/>
                  <a:pt x="516" y="513"/>
                  <a:pt x="509" y="512"/>
                </a:cubicBezTo>
                <a:cubicBezTo>
                  <a:pt x="508" y="510"/>
                  <a:pt x="507" y="508"/>
                  <a:pt x="504" y="508"/>
                </a:cubicBezTo>
                <a:cubicBezTo>
                  <a:pt x="503" y="492"/>
                  <a:pt x="502" y="477"/>
                  <a:pt x="502" y="464"/>
                </a:cubicBezTo>
                <a:cubicBezTo>
                  <a:pt x="501" y="434"/>
                  <a:pt x="501" y="409"/>
                  <a:pt x="504" y="383"/>
                </a:cubicBezTo>
                <a:cubicBezTo>
                  <a:pt x="507" y="382"/>
                  <a:pt x="508" y="380"/>
                  <a:pt x="508" y="378"/>
                </a:cubicBezTo>
                <a:cubicBezTo>
                  <a:pt x="548" y="378"/>
                  <a:pt x="599" y="378"/>
                  <a:pt x="668" y="378"/>
                </a:cubicBezTo>
                <a:cubicBezTo>
                  <a:pt x="669" y="380"/>
                  <a:pt x="671" y="382"/>
                  <a:pt x="673" y="382"/>
                </a:cubicBezTo>
                <a:cubicBezTo>
                  <a:pt x="673" y="382"/>
                  <a:pt x="673" y="382"/>
                  <a:pt x="673" y="382"/>
                </a:cubicBezTo>
                <a:cubicBezTo>
                  <a:pt x="659" y="432"/>
                  <a:pt x="650" y="478"/>
                  <a:pt x="645" y="528"/>
                </a:cubicBezTo>
                <a:close/>
              </a:path>
            </a:pathLst>
          </a:custGeom>
          <a:gradFill>
            <a:gsLst>
              <a:gs pos="100000">
                <a:srgbClr val="1A4E7E"/>
              </a:gs>
              <a:gs pos="0">
                <a:srgbClr val="166293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0286579" y="3868576"/>
            <a:ext cx="224765" cy="224765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1074792" y="3868576"/>
            <a:ext cx="174119" cy="174119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3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9547570" y="4291024"/>
            <a:ext cx="230722" cy="23072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2690986" y="4902820"/>
            <a:ext cx="164353" cy="164353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116643" y="4835160"/>
            <a:ext cx="127242" cy="12724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167531" y="4033160"/>
            <a:ext cx="92051" cy="92051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1326339" y="4145382"/>
            <a:ext cx="82596" cy="82594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621422" y="5006108"/>
            <a:ext cx="224765" cy="224765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6384729" y="4971332"/>
            <a:ext cx="171888" cy="171886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7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759896" y="4455670"/>
            <a:ext cx="113848" cy="113848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69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031444" y="3910280"/>
            <a:ext cx="230722" cy="23072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Freeform 21"/>
          <p:cNvSpPr>
            <a:spLocks/>
          </p:cNvSpPr>
          <p:nvPr/>
        </p:nvSpPr>
        <p:spPr bwMode="auto">
          <a:xfrm>
            <a:off x="7851351" y="2221139"/>
            <a:ext cx="122777" cy="174119"/>
          </a:xfrm>
          <a:custGeom>
            <a:avLst/>
            <a:gdLst>
              <a:gd name="T0" fmla="*/ 0 w 23"/>
              <a:gd name="T1" fmla="*/ 0 h 33"/>
              <a:gd name="T2" fmla="*/ 23 w 23"/>
              <a:gd name="T3" fmla="*/ 33 h 33"/>
              <a:gd name="T4" fmla="*/ 0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0"/>
                </a:moveTo>
                <a:cubicBezTo>
                  <a:pt x="7" y="12"/>
                  <a:pt x="14" y="23"/>
                  <a:pt x="23" y="33"/>
                </a:cubicBezTo>
                <a:lnTo>
                  <a:pt x="0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2"/>
          <p:cNvSpPr>
            <a:spLocks/>
          </p:cNvSpPr>
          <p:nvPr/>
        </p:nvSpPr>
        <p:spPr bwMode="auto">
          <a:xfrm>
            <a:off x="4877928" y="2221139"/>
            <a:ext cx="122777" cy="174119"/>
          </a:xfrm>
          <a:custGeom>
            <a:avLst/>
            <a:gdLst>
              <a:gd name="T0" fmla="*/ 0 w 23"/>
              <a:gd name="T1" fmla="*/ 33 h 33"/>
              <a:gd name="T2" fmla="*/ 23 w 23"/>
              <a:gd name="T3" fmla="*/ 0 h 33"/>
              <a:gd name="T4" fmla="*/ 0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33"/>
                </a:moveTo>
                <a:cubicBezTo>
                  <a:pt x="9" y="23"/>
                  <a:pt x="16" y="12"/>
                  <a:pt x="23" y="0"/>
                </a:cubicBezTo>
                <a:lnTo>
                  <a:pt x="0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17"/>
          <p:cNvSpPr>
            <a:spLocks noEditPoints="1"/>
          </p:cNvSpPr>
          <p:nvPr/>
        </p:nvSpPr>
        <p:spPr bwMode="auto">
          <a:xfrm>
            <a:off x="3515390" y="710001"/>
            <a:ext cx="5827971" cy="5821581"/>
          </a:xfrm>
          <a:custGeom>
            <a:avLst/>
            <a:gdLst>
              <a:gd name="T0" fmla="*/ 643 w 769"/>
              <a:gd name="T1" fmla="*/ 96 h 768"/>
              <a:gd name="T2" fmla="*/ 486 w 769"/>
              <a:gd name="T3" fmla="*/ 14 h 768"/>
              <a:gd name="T4" fmla="*/ 378 w 769"/>
              <a:gd name="T5" fmla="*/ 6 h 768"/>
              <a:gd name="T6" fmla="*/ 252 w 769"/>
              <a:gd name="T7" fmla="*/ 23 h 768"/>
              <a:gd name="T8" fmla="*/ 39 w 769"/>
              <a:gd name="T9" fmla="*/ 222 h 768"/>
              <a:gd name="T10" fmla="*/ 33 w 769"/>
              <a:gd name="T11" fmla="*/ 539 h 768"/>
              <a:gd name="T12" fmla="*/ 246 w 769"/>
              <a:gd name="T13" fmla="*/ 748 h 768"/>
              <a:gd name="T14" fmla="*/ 335 w 769"/>
              <a:gd name="T15" fmla="*/ 759 h 768"/>
              <a:gd name="T16" fmla="*/ 486 w 769"/>
              <a:gd name="T17" fmla="*/ 753 h 768"/>
              <a:gd name="T18" fmla="*/ 643 w 769"/>
              <a:gd name="T19" fmla="*/ 672 h 768"/>
              <a:gd name="T20" fmla="*/ 769 w 769"/>
              <a:gd name="T21" fmla="*/ 384 h 768"/>
              <a:gd name="T22" fmla="*/ 676 w 769"/>
              <a:gd name="T23" fmla="*/ 220 h 768"/>
              <a:gd name="T24" fmla="*/ 447 w 769"/>
              <a:gd name="T25" fmla="*/ 757 h 768"/>
              <a:gd name="T26" fmla="*/ 496 w 769"/>
              <a:gd name="T27" fmla="*/ 748 h 768"/>
              <a:gd name="T28" fmla="*/ 541 w 769"/>
              <a:gd name="T29" fmla="*/ 566 h 768"/>
              <a:gd name="T30" fmla="*/ 271 w 769"/>
              <a:gd name="T31" fmla="*/ 680 h 768"/>
              <a:gd name="T32" fmla="*/ 384 w 769"/>
              <a:gd name="T33" fmla="*/ 683 h 768"/>
              <a:gd name="T34" fmla="*/ 227 w 769"/>
              <a:gd name="T35" fmla="*/ 567 h 768"/>
              <a:gd name="T36" fmla="*/ 184 w 769"/>
              <a:gd name="T37" fmla="*/ 88 h 768"/>
              <a:gd name="T38" fmla="*/ 106 w 769"/>
              <a:gd name="T39" fmla="*/ 210 h 768"/>
              <a:gd name="T40" fmla="*/ 228 w 769"/>
              <a:gd name="T41" fmla="*/ 201 h 768"/>
              <a:gd name="T42" fmla="*/ 499 w 769"/>
              <a:gd name="T43" fmla="*/ 87 h 768"/>
              <a:gd name="T44" fmla="*/ 394 w 769"/>
              <a:gd name="T45" fmla="*/ 76 h 768"/>
              <a:gd name="T46" fmla="*/ 501 w 769"/>
              <a:gd name="T47" fmla="*/ 86 h 768"/>
              <a:gd name="T48" fmla="*/ 561 w 769"/>
              <a:gd name="T49" fmla="*/ 372 h 768"/>
              <a:gd name="T50" fmla="*/ 546 w 769"/>
              <a:gd name="T51" fmla="*/ 542 h 768"/>
              <a:gd name="T52" fmla="*/ 560 w 769"/>
              <a:gd name="T53" fmla="*/ 396 h 768"/>
              <a:gd name="T54" fmla="*/ 209 w 769"/>
              <a:gd name="T55" fmla="*/ 396 h 768"/>
              <a:gd name="T56" fmla="*/ 333 w 769"/>
              <a:gd name="T57" fmla="*/ 210 h 768"/>
              <a:gd name="T58" fmla="*/ 397 w 769"/>
              <a:gd name="T59" fmla="*/ 208 h 768"/>
              <a:gd name="T60" fmla="*/ 385 w 769"/>
              <a:gd name="T61" fmla="*/ 367 h 768"/>
              <a:gd name="T62" fmla="*/ 208 w 769"/>
              <a:gd name="T63" fmla="*/ 371 h 768"/>
              <a:gd name="T64" fmla="*/ 207 w 769"/>
              <a:gd name="T65" fmla="*/ 396 h 768"/>
              <a:gd name="T66" fmla="*/ 83 w 769"/>
              <a:gd name="T67" fmla="*/ 384 h 768"/>
              <a:gd name="T68" fmla="*/ 559 w 769"/>
              <a:gd name="T69" fmla="*/ 555 h 768"/>
              <a:gd name="T70" fmla="*/ 575 w 769"/>
              <a:gd name="T71" fmla="*/ 553 h 768"/>
              <a:gd name="T72" fmla="*/ 669 w 769"/>
              <a:gd name="T73" fmla="*/ 541 h 768"/>
              <a:gd name="T74" fmla="*/ 633 w 769"/>
              <a:gd name="T75" fmla="*/ 155 h 768"/>
              <a:gd name="T76" fmla="*/ 517 w 769"/>
              <a:gd name="T77" fmla="*/ 25 h 768"/>
              <a:gd name="T78" fmla="*/ 496 w 769"/>
              <a:gd name="T79" fmla="*/ 18 h 768"/>
              <a:gd name="T80" fmla="*/ 576 w 769"/>
              <a:gd name="T81" fmla="*/ 86 h 768"/>
              <a:gd name="T82" fmla="*/ 440 w 769"/>
              <a:gd name="T83" fmla="*/ 15 h 768"/>
              <a:gd name="T84" fmla="*/ 434 w 769"/>
              <a:gd name="T85" fmla="*/ 9 h 768"/>
              <a:gd name="T86" fmla="*/ 378 w 769"/>
              <a:gd name="T87" fmla="*/ 7 h 768"/>
              <a:gd name="T88" fmla="*/ 182 w 769"/>
              <a:gd name="T89" fmla="*/ 84 h 768"/>
              <a:gd name="T90" fmla="*/ 252 w 769"/>
              <a:gd name="T91" fmla="*/ 24 h 768"/>
              <a:gd name="T92" fmla="*/ 242 w 769"/>
              <a:gd name="T93" fmla="*/ 29 h 768"/>
              <a:gd name="T94" fmla="*/ 102 w 769"/>
              <a:gd name="T95" fmla="*/ 209 h 768"/>
              <a:gd name="T96" fmla="*/ 45 w 769"/>
              <a:gd name="T97" fmla="*/ 227 h 768"/>
              <a:gd name="T98" fmla="*/ 39 w 769"/>
              <a:gd name="T99" fmla="*/ 234 h 768"/>
              <a:gd name="T100" fmla="*/ 90 w 769"/>
              <a:gd name="T101" fmla="*/ 547 h 768"/>
              <a:gd name="T102" fmla="*/ 93 w 769"/>
              <a:gd name="T103" fmla="*/ 548 h 768"/>
              <a:gd name="T104" fmla="*/ 126 w 769"/>
              <a:gd name="T105" fmla="*/ 660 h 768"/>
              <a:gd name="T106" fmla="*/ 148 w 769"/>
              <a:gd name="T107" fmla="*/ 672 h 768"/>
              <a:gd name="T108" fmla="*/ 284 w 769"/>
              <a:gd name="T109" fmla="*/ 752 h 768"/>
              <a:gd name="T110" fmla="*/ 271 w 769"/>
              <a:gd name="T111" fmla="*/ 697 h 768"/>
              <a:gd name="T112" fmla="*/ 277 w 769"/>
              <a:gd name="T113" fmla="*/ 695 h 768"/>
              <a:gd name="T114" fmla="*/ 385 w 769"/>
              <a:gd name="T115" fmla="*/ 700 h 768"/>
              <a:gd name="T116" fmla="*/ 527 w 769"/>
              <a:gd name="T117" fmla="*/ 739 h 768"/>
              <a:gd name="T118" fmla="*/ 602 w 769"/>
              <a:gd name="T119" fmla="*/ 677 h 768"/>
              <a:gd name="T120" fmla="*/ 602 w 769"/>
              <a:gd name="T121" fmla="*/ 676 h 768"/>
              <a:gd name="T122" fmla="*/ 645 w 769"/>
              <a:gd name="T123" fmla="*/ 661 h 768"/>
              <a:gd name="T124" fmla="*/ 695 w 769"/>
              <a:gd name="T125" fmla="*/ 393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69" h="768">
                <a:moveTo>
                  <a:pt x="763" y="378"/>
                </a:moveTo>
                <a:cubicBezTo>
                  <a:pt x="762" y="378"/>
                  <a:pt x="762" y="378"/>
                  <a:pt x="762" y="378"/>
                </a:cubicBezTo>
                <a:cubicBezTo>
                  <a:pt x="732" y="234"/>
                  <a:pt x="732" y="234"/>
                  <a:pt x="732" y="234"/>
                </a:cubicBezTo>
                <a:cubicBezTo>
                  <a:pt x="734" y="234"/>
                  <a:pt x="736" y="231"/>
                  <a:pt x="736" y="228"/>
                </a:cubicBezTo>
                <a:cubicBezTo>
                  <a:pt x="736" y="225"/>
                  <a:pt x="734" y="222"/>
                  <a:pt x="730" y="222"/>
                </a:cubicBezTo>
                <a:cubicBezTo>
                  <a:pt x="729" y="222"/>
                  <a:pt x="728" y="223"/>
                  <a:pt x="727" y="223"/>
                </a:cubicBezTo>
                <a:cubicBezTo>
                  <a:pt x="646" y="106"/>
                  <a:pt x="646" y="106"/>
                  <a:pt x="646" y="106"/>
                </a:cubicBezTo>
                <a:cubicBezTo>
                  <a:pt x="648" y="105"/>
                  <a:pt x="649" y="103"/>
                  <a:pt x="649" y="101"/>
                </a:cubicBezTo>
                <a:cubicBezTo>
                  <a:pt x="649" y="98"/>
                  <a:pt x="646" y="96"/>
                  <a:pt x="643" y="96"/>
                </a:cubicBezTo>
                <a:cubicBezTo>
                  <a:pt x="641" y="96"/>
                  <a:pt x="639" y="97"/>
                  <a:pt x="638" y="98"/>
                </a:cubicBezTo>
                <a:cubicBezTo>
                  <a:pt x="528" y="28"/>
                  <a:pt x="528" y="28"/>
                  <a:pt x="528" y="28"/>
                </a:cubicBezTo>
                <a:cubicBezTo>
                  <a:pt x="528" y="27"/>
                  <a:pt x="529" y="26"/>
                  <a:pt x="529" y="25"/>
                </a:cubicBezTo>
                <a:cubicBezTo>
                  <a:pt x="529" y="22"/>
                  <a:pt x="526" y="19"/>
                  <a:pt x="523" y="19"/>
                </a:cubicBezTo>
                <a:cubicBezTo>
                  <a:pt x="520" y="19"/>
                  <a:pt x="518" y="21"/>
                  <a:pt x="517" y="23"/>
                </a:cubicBezTo>
                <a:cubicBezTo>
                  <a:pt x="497" y="17"/>
                  <a:pt x="497" y="17"/>
                  <a:pt x="497" y="17"/>
                </a:cubicBezTo>
                <a:cubicBezTo>
                  <a:pt x="497" y="16"/>
                  <a:pt x="497" y="15"/>
                  <a:pt x="497" y="15"/>
                </a:cubicBezTo>
                <a:cubicBezTo>
                  <a:pt x="497" y="12"/>
                  <a:pt x="495" y="9"/>
                  <a:pt x="492" y="9"/>
                </a:cubicBezTo>
                <a:cubicBezTo>
                  <a:pt x="489" y="9"/>
                  <a:pt x="486" y="11"/>
                  <a:pt x="486" y="14"/>
                </a:cubicBezTo>
                <a:cubicBezTo>
                  <a:pt x="446" y="10"/>
                  <a:pt x="446" y="10"/>
                  <a:pt x="446" y="10"/>
                </a:cubicBezTo>
                <a:cubicBezTo>
                  <a:pt x="446" y="9"/>
                  <a:pt x="446" y="9"/>
                  <a:pt x="446" y="9"/>
                </a:cubicBezTo>
                <a:cubicBezTo>
                  <a:pt x="446" y="6"/>
                  <a:pt x="443" y="3"/>
                  <a:pt x="440" y="3"/>
                </a:cubicBezTo>
                <a:cubicBezTo>
                  <a:pt x="437" y="3"/>
                  <a:pt x="434" y="5"/>
                  <a:pt x="434" y="9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6"/>
                  <a:pt x="390" y="6"/>
                  <a:pt x="390" y="6"/>
                </a:cubicBezTo>
                <a:cubicBezTo>
                  <a:pt x="390" y="2"/>
                  <a:pt x="387" y="0"/>
                  <a:pt x="384" y="0"/>
                </a:cubicBezTo>
                <a:cubicBezTo>
                  <a:pt x="381" y="0"/>
                  <a:pt x="378" y="2"/>
                  <a:pt x="378" y="6"/>
                </a:cubicBezTo>
                <a:cubicBezTo>
                  <a:pt x="378" y="6"/>
                  <a:pt x="378" y="6"/>
                  <a:pt x="378" y="6"/>
                </a:cubicBezTo>
                <a:cubicBezTo>
                  <a:pt x="335" y="9"/>
                  <a:pt x="335" y="9"/>
                  <a:pt x="335" y="9"/>
                </a:cubicBezTo>
                <a:cubicBezTo>
                  <a:pt x="334" y="6"/>
                  <a:pt x="332" y="3"/>
                  <a:pt x="329" y="3"/>
                </a:cubicBezTo>
                <a:cubicBezTo>
                  <a:pt x="325" y="3"/>
                  <a:pt x="323" y="6"/>
                  <a:pt x="323" y="9"/>
                </a:cubicBezTo>
                <a:cubicBezTo>
                  <a:pt x="323" y="9"/>
                  <a:pt x="323" y="9"/>
                  <a:pt x="323" y="10"/>
                </a:cubicBezTo>
                <a:cubicBezTo>
                  <a:pt x="283" y="14"/>
                  <a:pt x="283" y="14"/>
                  <a:pt x="283" y="14"/>
                </a:cubicBezTo>
                <a:cubicBezTo>
                  <a:pt x="283" y="11"/>
                  <a:pt x="281" y="9"/>
                  <a:pt x="278" y="9"/>
                </a:cubicBezTo>
                <a:cubicBezTo>
                  <a:pt x="274" y="9"/>
                  <a:pt x="272" y="12"/>
                  <a:pt x="272" y="15"/>
                </a:cubicBezTo>
                <a:cubicBezTo>
                  <a:pt x="272" y="15"/>
                  <a:pt x="272" y="16"/>
                  <a:pt x="272" y="17"/>
                </a:cubicBezTo>
                <a:cubicBezTo>
                  <a:pt x="252" y="23"/>
                  <a:pt x="252" y="23"/>
                  <a:pt x="252" y="23"/>
                </a:cubicBezTo>
                <a:cubicBezTo>
                  <a:pt x="251" y="21"/>
                  <a:pt x="249" y="19"/>
                  <a:pt x="246" y="19"/>
                </a:cubicBezTo>
                <a:cubicBezTo>
                  <a:pt x="243" y="19"/>
                  <a:pt x="241" y="22"/>
                  <a:pt x="241" y="25"/>
                </a:cubicBezTo>
                <a:cubicBezTo>
                  <a:pt x="241" y="26"/>
                  <a:pt x="241" y="27"/>
                  <a:pt x="241" y="28"/>
                </a:cubicBezTo>
                <a:cubicBezTo>
                  <a:pt x="131" y="98"/>
                  <a:pt x="131" y="98"/>
                  <a:pt x="131" y="98"/>
                </a:cubicBezTo>
                <a:cubicBezTo>
                  <a:pt x="130" y="97"/>
                  <a:pt x="128" y="96"/>
                  <a:pt x="126" y="96"/>
                </a:cubicBezTo>
                <a:cubicBezTo>
                  <a:pt x="123" y="96"/>
                  <a:pt x="120" y="98"/>
                  <a:pt x="120" y="101"/>
                </a:cubicBezTo>
                <a:cubicBezTo>
                  <a:pt x="120" y="103"/>
                  <a:pt x="121" y="105"/>
                  <a:pt x="123" y="106"/>
                </a:cubicBezTo>
                <a:cubicBezTo>
                  <a:pt x="42" y="223"/>
                  <a:pt x="42" y="223"/>
                  <a:pt x="42" y="223"/>
                </a:cubicBezTo>
                <a:cubicBezTo>
                  <a:pt x="41" y="222"/>
                  <a:pt x="40" y="222"/>
                  <a:pt x="39" y="222"/>
                </a:cubicBezTo>
                <a:cubicBezTo>
                  <a:pt x="36" y="222"/>
                  <a:pt x="33" y="224"/>
                  <a:pt x="33" y="228"/>
                </a:cubicBezTo>
                <a:cubicBezTo>
                  <a:pt x="33" y="231"/>
                  <a:pt x="35" y="233"/>
                  <a:pt x="38" y="233"/>
                </a:cubicBezTo>
                <a:cubicBezTo>
                  <a:pt x="7" y="378"/>
                  <a:pt x="7" y="378"/>
                  <a:pt x="7" y="378"/>
                </a:cubicBezTo>
                <a:cubicBezTo>
                  <a:pt x="7" y="378"/>
                  <a:pt x="7" y="378"/>
                  <a:pt x="6" y="378"/>
                </a:cubicBezTo>
                <a:cubicBezTo>
                  <a:pt x="3" y="378"/>
                  <a:pt x="0" y="381"/>
                  <a:pt x="0" y="384"/>
                </a:cubicBezTo>
                <a:cubicBezTo>
                  <a:pt x="0" y="387"/>
                  <a:pt x="3" y="390"/>
                  <a:pt x="6" y="390"/>
                </a:cubicBezTo>
                <a:cubicBezTo>
                  <a:pt x="7" y="390"/>
                  <a:pt x="7" y="390"/>
                  <a:pt x="8" y="390"/>
                </a:cubicBezTo>
                <a:cubicBezTo>
                  <a:pt x="38" y="534"/>
                  <a:pt x="38" y="534"/>
                  <a:pt x="38" y="534"/>
                </a:cubicBezTo>
                <a:cubicBezTo>
                  <a:pt x="35" y="534"/>
                  <a:pt x="33" y="537"/>
                  <a:pt x="33" y="539"/>
                </a:cubicBezTo>
                <a:cubicBezTo>
                  <a:pt x="33" y="543"/>
                  <a:pt x="36" y="545"/>
                  <a:pt x="39" y="545"/>
                </a:cubicBezTo>
                <a:cubicBezTo>
                  <a:pt x="40" y="545"/>
                  <a:pt x="41" y="545"/>
                  <a:pt x="42" y="544"/>
                </a:cubicBezTo>
                <a:cubicBezTo>
                  <a:pt x="123" y="661"/>
                  <a:pt x="123" y="661"/>
                  <a:pt x="123" y="661"/>
                </a:cubicBezTo>
                <a:cubicBezTo>
                  <a:pt x="122" y="662"/>
                  <a:pt x="121" y="664"/>
                  <a:pt x="121" y="666"/>
                </a:cubicBezTo>
                <a:cubicBezTo>
                  <a:pt x="121" y="669"/>
                  <a:pt x="123" y="672"/>
                  <a:pt x="126" y="672"/>
                </a:cubicBezTo>
                <a:cubicBezTo>
                  <a:pt x="129" y="672"/>
                  <a:pt x="130" y="671"/>
                  <a:pt x="131" y="669"/>
                </a:cubicBezTo>
                <a:cubicBezTo>
                  <a:pt x="241" y="739"/>
                  <a:pt x="241" y="739"/>
                  <a:pt x="241" y="739"/>
                </a:cubicBezTo>
                <a:cubicBezTo>
                  <a:pt x="241" y="740"/>
                  <a:pt x="240" y="741"/>
                  <a:pt x="240" y="742"/>
                </a:cubicBezTo>
                <a:cubicBezTo>
                  <a:pt x="240" y="746"/>
                  <a:pt x="243" y="748"/>
                  <a:pt x="246" y="748"/>
                </a:cubicBezTo>
                <a:cubicBezTo>
                  <a:pt x="249" y="748"/>
                  <a:pt x="251" y="746"/>
                  <a:pt x="252" y="744"/>
                </a:cubicBezTo>
                <a:cubicBezTo>
                  <a:pt x="272" y="751"/>
                  <a:pt x="272" y="751"/>
                  <a:pt x="272" y="751"/>
                </a:cubicBezTo>
                <a:cubicBezTo>
                  <a:pt x="272" y="751"/>
                  <a:pt x="272" y="751"/>
                  <a:pt x="272" y="752"/>
                </a:cubicBezTo>
                <a:cubicBezTo>
                  <a:pt x="272" y="755"/>
                  <a:pt x="275" y="757"/>
                  <a:pt x="278" y="757"/>
                </a:cubicBezTo>
                <a:cubicBezTo>
                  <a:pt x="281" y="757"/>
                  <a:pt x="283" y="756"/>
                  <a:pt x="283" y="753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58"/>
                  <a:pt x="323" y="758"/>
                  <a:pt x="323" y="758"/>
                </a:cubicBezTo>
                <a:cubicBezTo>
                  <a:pt x="323" y="762"/>
                  <a:pt x="326" y="764"/>
                  <a:pt x="329" y="764"/>
                </a:cubicBezTo>
                <a:cubicBezTo>
                  <a:pt x="332" y="764"/>
                  <a:pt x="335" y="762"/>
                  <a:pt x="335" y="759"/>
                </a:cubicBezTo>
                <a:cubicBezTo>
                  <a:pt x="379" y="761"/>
                  <a:pt x="379" y="761"/>
                  <a:pt x="379" y="761"/>
                </a:cubicBezTo>
                <a:cubicBezTo>
                  <a:pt x="379" y="761"/>
                  <a:pt x="379" y="762"/>
                  <a:pt x="379" y="762"/>
                </a:cubicBezTo>
                <a:cubicBezTo>
                  <a:pt x="379" y="765"/>
                  <a:pt x="381" y="768"/>
                  <a:pt x="385" y="768"/>
                </a:cubicBezTo>
                <a:cubicBezTo>
                  <a:pt x="388" y="768"/>
                  <a:pt x="390" y="765"/>
                  <a:pt x="390" y="762"/>
                </a:cubicBezTo>
                <a:cubicBezTo>
                  <a:pt x="390" y="762"/>
                  <a:pt x="390" y="761"/>
                  <a:pt x="390" y="761"/>
                </a:cubicBezTo>
                <a:cubicBezTo>
                  <a:pt x="435" y="759"/>
                  <a:pt x="435" y="759"/>
                  <a:pt x="435" y="759"/>
                </a:cubicBezTo>
                <a:cubicBezTo>
                  <a:pt x="436" y="761"/>
                  <a:pt x="438" y="763"/>
                  <a:pt x="441" y="763"/>
                </a:cubicBezTo>
                <a:cubicBezTo>
                  <a:pt x="444" y="763"/>
                  <a:pt x="447" y="761"/>
                  <a:pt x="447" y="758"/>
                </a:cubicBezTo>
                <a:cubicBezTo>
                  <a:pt x="486" y="753"/>
                  <a:pt x="486" y="753"/>
                  <a:pt x="486" y="753"/>
                </a:cubicBezTo>
                <a:cubicBezTo>
                  <a:pt x="486" y="756"/>
                  <a:pt x="489" y="758"/>
                  <a:pt x="492" y="758"/>
                </a:cubicBezTo>
                <a:cubicBezTo>
                  <a:pt x="495" y="758"/>
                  <a:pt x="497" y="756"/>
                  <a:pt x="497" y="752"/>
                </a:cubicBezTo>
                <a:cubicBezTo>
                  <a:pt x="497" y="752"/>
                  <a:pt x="497" y="751"/>
                  <a:pt x="497" y="751"/>
                </a:cubicBezTo>
                <a:cubicBezTo>
                  <a:pt x="517" y="744"/>
                  <a:pt x="517" y="744"/>
                  <a:pt x="517" y="744"/>
                </a:cubicBezTo>
                <a:cubicBezTo>
                  <a:pt x="518" y="747"/>
                  <a:pt x="520" y="748"/>
                  <a:pt x="523" y="748"/>
                </a:cubicBezTo>
                <a:cubicBezTo>
                  <a:pt x="526" y="748"/>
                  <a:pt x="529" y="746"/>
                  <a:pt x="529" y="742"/>
                </a:cubicBezTo>
                <a:cubicBezTo>
                  <a:pt x="529" y="741"/>
                  <a:pt x="528" y="740"/>
                  <a:pt x="528" y="739"/>
                </a:cubicBezTo>
                <a:cubicBezTo>
                  <a:pt x="638" y="669"/>
                  <a:pt x="638" y="669"/>
                  <a:pt x="638" y="669"/>
                </a:cubicBezTo>
                <a:cubicBezTo>
                  <a:pt x="639" y="671"/>
                  <a:pt x="641" y="672"/>
                  <a:pt x="643" y="672"/>
                </a:cubicBezTo>
                <a:cubicBezTo>
                  <a:pt x="646" y="672"/>
                  <a:pt x="649" y="669"/>
                  <a:pt x="649" y="666"/>
                </a:cubicBezTo>
                <a:cubicBezTo>
                  <a:pt x="649" y="664"/>
                  <a:pt x="648" y="662"/>
                  <a:pt x="646" y="661"/>
                </a:cubicBezTo>
                <a:cubicBezTo>
                  <a:pt x="726" y="545"/>
                  <a:pt x="726" y="545"/>
                  <a:pt x="726" y="545"/>
                </a:cubicBezTo>
                <a:cubicBezTo>
                  <a:pt x="727" y="546"/>
                  <a:pt x="728" y="546"/>
                  <a:pt x="729" y="546"/>
                </a:cubicBezTo>
                <a:cubicBezTo>
                  <a:pt x="732" y="546"/>
                  <a:pt x="735" y="543"/>
                  <a:pt x="735" y="540"/>
                </a:cubicBezTo>
                <a:cubicBezTo>
                  <a:pt x="735" y="537"/>
                  <a:pt x="733" y="535"/>
                  <a:pt x="731" y="535"/>
                </a:cubicBezTo>
                <a:cubicBezTo>
                  <a:pt x="762" y="390"/>
                  <a:pt x="762" y="390"/>
                  <a:pt x="762" y="390"/>
                </a:cubicBezTo>
                <a:cubicBezTo>
                  <a:pt x="762" y="390"/>
                  <a:pt x="762" y="390"/>
                  <a:pt x="763" y="390"/>
                </a:cubicBezTo>
                <a:cubicBezTo>
                  <a:pt x="766" y="390"/>
                  <a:pt x="769" y="387"/>
                  <a:pt x="769" y="384"/>
                </a:cubicBezTo>
                <a:cubicBezTo>
                  <a:pt x="769" y="381"/>
                  <a:pt x="766" y="378"/>
                  <a:pt x="763" y="378"/>
                </a:cubicBezTo>
                <a:close/>
                <a:moveTo>
                  <a:pt x="761" y="378"/>
                </a:moveTo>
                <a:cubicBezTo>
                  <a:pt x="759" y="379"/>
                  <a:pt x="757" y="381"/>
                  <a:pt x="757" y="383"/>
                </a:cubicBezTo>
                <a:cubicBezTo>
                  <a:pt x="703" y="383"/>
                  <a:pt x="703" y="383"/>
                  <a:pt x="703" y="383"/>
                </a:cubicBezTo>
                <a:cubicBezTo>
                  <a:pt x="703" y="379"/>
                  <a:pt x="699" y="375"/>
                  <a:pt x="695" y="375"/>
                </a:cubicBezTo>
                <a:cubicBezTo>
                  <a:pt x="695" y="375"/>
                  <a:pt x="694" y="376"/>
                  <a:pt x="694" y="376"/>
                </a:cubicBezTo>
                <a:cubicBezTo>
                  <a:pt x="690" y="349"/>
                  <a:pt x="690" y="349"/>
                  <a:pt x="690" y="349"/>
                </a:cubicBezTo>
                <a:cubicBezTo>
                  <a:pt x="670" y="226"/>
                  <a:pt x="670" y="226"/>
                  <a:pt x="670" y="226"/>
                </a:cubicBezTo>
                <a:cubicBezTo>
                  <a:pt x="673" y="226"/>
                  <a:pt x="676" y="223"/>
                  <a:pt x="676" y="220"/>
                </a:cubicBezTo>
                <a:cubicBezTo>
                  <a:pt x="680" y="220"/>
                  <a:pt x="680" y="220"/>
                  <a:pt x="680" y="220"/>
                </a:cubicBezTo>
                <a:cubicBezTo>
                  <a:pt x="725" y="227"/>
                  <a:pt x="725" y="227"/>
                  <a:pt x="725" y="227"/>
                </a:cubicBezTo>
                <a:cubicBezTo>
                  <a:pt x="724" y="228"/>
                  <a:pt x="724" y="228"/>
                  <a:pt x="724" y="228"/>
                </a:cubicBezTo>
                <a:cubicBezTo>
                  <a:pt x="724" y="232"/>
                  <a:pt x="727" y="234"/>
                  <a:pt x="730" y="234"/>
                </a:cubicBezTo>
                <a:cubicBezTo>
                  <a:pt x="730" y="234"/>
                  <a:pt x="731" y="234"/>
                  <a:pt x="731" y="234"/>
                </a:cubicBezTo>
                <a:lnTo>
                  <a:pt x="761" y="378"/>
                </a:lnTo>
                <a:close/>
                <a:moveTo>
                  <a:pt x="492" y="747"/>
                </a:moveTo>
                <a:cubicBezTo>
                  <a:pt x="488" y="747"/>
                  <a:pt x="486" y="749"/>
                  <a:pt x="486" y="752"/>
                </a:cubicBezTo>
                <a:cubicBezTo>
                  <a:pt x="447" y="757"/>
                  <a:pt x="447" y="757"/>
                  <a:pt x="447" y="757"/>
                </a:cubicBezTo>
                <a:cubicBezTo>
                  <a:pt x="446" y="755"/>
                  <a:pt x="446" y="754"/>
                  <a:pt x="445" y="753"/>
                </a:cubicBezTo>
                <a:cubicBezTo>
                  <a:pt x="494" y="695"/>
                  <a:pt x="494" y="695"/>
                  <a:pt x="494" y="695"/>
                </a:cubicBezTo>
                <a:cubicBezTo>
                  <a:pt x="495" y="696"/>
                  <a:pt x="497" y="696"/>
                  <a:pt x="499" y="696"/>
                </a:cubicBezTo>
                <a:cubicBezTo>
                  <a:pt x="504" y="696"/>
                  <a:pt x="507" y="693"/>
                  <a:pt x="507" y="688"/>
                </a:cubicBezTo>
                <a:cubicBezTo>
                  <a:pt x="507" y="688"/>
                  <a:pt x="507" y="688"/>
                  <a:pt x="507" y="688"/>
                </a:cubicBezTo>
                <a:cubicBezTo>
                  <a:pt x="584" y="680"/>
                  <a:pt x="584" y="680"/>
                  <a:pt x="584" y="680"/>
                </a:cubicBezTo>
                <a:cubicBezTo>
                  <a:pt x="586" y="680"/>
                  <a:pt x="586" y="680"/>
                  <a:pt x="586" y="680"/>
                </a:cubicBezTo>
                <a:cubicBezTo>
                  <a:pt x="586" y="681"/>
                  <a:pt x="586" y="682"/>
                  <a:pt x="587" y="683"/>
                </a:cubicBezTo>
                <a:cubicBezTo>
                  <a:pt x="496" y="748"/>
                  <a:pt x="496" y="748"/>
                  <a:pt x="496" y="748"/>
                </a:cubicBezTo>
                <a:cubicBezTo>
                  <a:pt x="495" y="747"/>
                  <a:pt x="493" y="747"/>
                  <a:pt x="492" y="747"/>
                </a:cubicBezTo>
                <a:close/>
                <a:moveTo>
                  <a:pt x="393" y="691"/>
                </a:moveTo>
                <a:cubicBezTo>
                  <a:pt x="393" y="687"/>
                  <a:pt x="389" y="683"/>
                  <a:pt x="385" y="683"/>
                </a:cubicBezTo>
                <a:cubicBezTo>
                  <a:pt x="385" y="572"/>
                  <a:pt x="385" y="572"/>
                  <a:pt x="385" y="572"/>
                </a:cubicBezTo>
                <a:cubicBezTo>
                  <a:pt x="392" y="572"/>
                  <a:pt x="397" y="567"/>
                  <a:pt x="397" y="560"/>
                </a:cubicBezTo>
                <a:cubicBezTo>
                  <a:pt x="397" y="560"/>
                  <a:pt x="397" y="560"/>
                  <a:pt x="397" y="560"/>
                </a:cubicBezTo>
                <a:cubicBezTo>
                  <a:pt x="493" y="557"/>
                  <a:pt x="493" y="557"/>
                  <a:pt x="493" y="557"/>
                </a:cubicBezTo>
                <a:cubicBezTo>
                  <a:pt x="534" y="556"/>
                  <a:pt x="534" y="556"/>
                  <a:pt x="534" y="556"/>
                </a:cubicBezTo>
                <a:cubicBezTo>
                  <a:pt x="534" y="561"/>
                  <a:pt x="537" y="565"/>
                  <a:pt x="541" y="566"/>
                </a:cubicBezTo>
                <a:cubicBezTo>
                  <a:pt x="501" y="680"/>
                  <a:pt x="501" y="680"/>
                  <a:pt x="501" y="680"/>
                </a:cubicBezTo>
                <a:cubicBezTo>
                  <a:pt x="500" y="679"/>
                  <a:pt x="500" y="679"/>
                  <a:pt x="499" y="679"/>
                </a:cubicBezTo>
                <a:cubicBezTo>
                  <a:pt x="494" y="679"/>
                  <a:pt x="490" y="683"/>
                  <a:pt x="490" y="688"/>
                </a:cubicBezTo>
                <a:cubicBezTo>
                  <a:pt x="490" y="688"/>
                  <a:pt x="490" y="688"/>
                  <a:pt x="490" y="688"/>
                </a:cubicBezTo>
                <a:cubicBezTo>
                  <a:pt x="486" y="688"/>
                  <a:pt x="486" y="688"/>
                  <a:pt x="486" y="688"/>
                </a:cubicBezTo>
                <a:lnTo>
                  <a:pt x="393" y="691"/>
                </a:lnTo>
                <a:close/>
                <a:moveTo>
                  <a:pt x="376" y="691"/>
                </a:moveTo>
                <a:cubicBezTo>
                  <a:pt x="279" y="688"/>
                  <a:pt x="279" y="688"/>
                  <a:pt x="279" y="688"/>
                </a:cubicBezTo>
                <a:cubicBezTo>
                  <a:pt x="279" y="684"/>
                  <a:pt x="275" y="680"/>
                  <a:pt x="271" y="680"/>
                </a:cubicBezTo>
                <a:cubicBezTo>
                  <a:pt x="270" y="680"/>
                  <a:pt x="269" y="680"/>
                  <a:pt x="269" y="681"/>
                </a:cubicBezTo>
                <a:cubicBezTo>
                  <a:pt x="255" y="642"/>
                  <a:pt x="255" y="642"/>
                  <a:pt x="255" y="642"/>
                </a:cubicBezTo>
                <a:cubicBezTo>
                  <a:pt x="228" y="567"/>
                  <a:pt x="228" y="567"/>
                  <a:pt x="228" y="567"/>
                </a:cubicBezTo>
                <a:cubicBezTo>
                  <a:pt x="232" y="565"/>
                  <a:pt x="236" y="561"/>
                  <a:pt x="236" y="556"/>
                </a:cubicBezTo>
                <a:cubicBezTo>
                  <a:pt x="296" y="558"/>
                  <a:pt x="296" y="558"/>
                  <a:pt x="296" y="558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0"/>
                  <a:pt x="372" y="560"/>
                  <a:pt x="372" y="560"/>
                </a:cubicBezTo>
                <a:cubicBezTo>
                  <a:pt x="372" y="567"/>
                  <a:pt x="377" y="572"/>
                  <a:pt x="384" y="572"/>
                </a:cubicBezTo>
                <a:cubicBezTo>
                  <a:pt x="384" y="683"/>
                  <a:pt x="384" y="683"/>
                  <a:pt x="384" y="683"/>
                </a:cubicBezTo>
                <a:cubicBezTo>
                  <a:pt x="380" y="683"/>
                  <a:pt x="376" y="686"/>
                  <a:pt x="376" y="691"/>
                </a:cubicBezTo>
                <a:close/>
                <a:moveTo>
                  <a:pt x="175" y="671"/>
                </a:moveTo>
                <a:cubicBezTo>
                  <a:pt x="174" y="671"/>
                  <a:pt x="173" y="671"/>
                  <a:pt x="172" y="672"/>
                </a:cubicBezTo>
                <a:cubicBezTo>
                  <a:pt x="106" y="556"/>
                  <a:pt x="106" y="556"/>
                  <a:pt x="106" y="556"/>
                </a:cubicBezTo>
                <a:cubicBezTo>
                  <a:pt x="108" y="555"/>
                  <a:pt x="110" y="553"/>
                  <a:pt x="110" y="550"/>
                </a:cubicBezTo>
                <a:cubicBezTo>
                  <a:pt x="160" y="553"/>
                  <a:pt x="160" y="553"/>
                  <a:pt x="160" y="553"/>
                </a:cubicBezTo>
                <a:cubicBezTo>
                  <a:pt x="211" y="555"/>
                  <a:pt x="211" y="555"/>
                  <a:pt x="211" y="555"/>
                </a:cubicBezTo>
                <a:cubicBezTo>
                  <a:pt x="211" y="562"/>
                  <a:pt x="217" y="567"/>
                  <a:pt x="224" y="567"/>
                </a:cubicBezTo>
                <a:cubicBezTo>
                  <a:pt x="225" y="567"/>
                  <a:pt x="226" y="567"/>
                  <a:pt x="227" y="567"/>
                </a:cubicBezTo>
                <a:cubicBezTo>
                  <a:pt x="268" y="681"/>
                  <a:pt x="268" y="681"/>
                  <a:pt x="268" y="681"/>
                </a:cubicBezTo>
                <a:cubicBezTo>
                  <a:pt x="265" y="682"/>
                  <a:pt x="263" y="684"/>
                  <a:pt x="262" y="687"/>
                </a:cubicBezTo>
                <a:cubicBezTo>
                  <a:pt x="193" y="680"/>
                  <a:pt x="193" y="680"/>
                  <a:pt x="193" y="680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9"/>
                  <a:pt x="184" y="679"/>
                  <a:pt x="184" y="679"/>
                </a:cubicBezTo>
                <a:cubicBezTo>
                  <a:pt x="184" y="675"/>
                  <a:pt x="180" y="671"/>
                  <a:pt x="175" y="671"/>
                </a:cubicBezTo>
                <a:close/>
                <a:moveTo>
                  <a:pt x="176" y="97"/>
                </a:moveTo>
                <a:cubicBezTo>
                  <a:pt x="180" y="97"/>
                  <a:pt x="184" y="93"/>
                  <a:pt x="184" y="89"/>
                </a:cubicBezTo>
                <a:cubicBezTo>
                  <a:pt x="184" y="88"/>
                  <a:pt x="184" y="88"/>
                  <a:pt x="184" y="88"/>
                </a:cubicBezTo>
                <a:cubicBezTo>
                  <a:pt x="262" y="80"/>
                  <a:pt x="262" y="80"/>
                  <a:pt x="262" y="80"/>
                </a:cubicBezTo>
                <a:cubicBezTo>
                  <a:pt x="262" y="83"/>
                  <a:pt x="264" y="86"/>
                  <a:pt x="267" y="87"/>
                </a:cubicBezTo>
                <a:cubicBezTo>
                  <a:pt x="229" y="194"/>
                  <a:pt x="229" y="194"/>
                  <a:pt x="229" y="194"/>
                </a:cubicBezTo>
                <a:cubicBezTo>
                  <a:pt x="227" y="201"/>
                  <a:pt x="227" y="201"/>
                  <a:pt x="227" y="201"/>
                </a:cubicBezTo>
                <a:cubicBezTo>
                  <a:pt x="226" y="200"/>
                  <a:pt x="224" y="200"/>
                  <a:pt x="223" y="200"/>
                </a:cubicBezTo>
                <a:cubicBezTo>
                  <a:pt x="216" y="200"/>
                  <a:pt x="210" y="205"/>
                  <a:pt x="210" y="212"/>
                </a:cubicBezTo>
                <a:cubicBezTo>
                  <a:pt x="160" y="215"/>
                  <a:pt x="160" y="215"/>
                  <a:pt x="160" y="215"/>
                </a:cubicBezTo>
                <a:cubicBezTo>
                  <a:pt x="110" y="217"/>
                  <a:pt x="110" y="217"/>
                  <a:pt x="110" y="217"/>
                </a:cubicBezTo>
                <a:cubicBezTo>
                  <a:pt x="110" y="214"/>
                  <a:pt x="109" y="211"/>
                  <a:pt x="106" y="210"/>
                </a:cubicBezTo>
                <a:cubicBezTo>
                  <a:pt x="171" y="96"/>
                  <a:pt x="171" y="96"/>
                  <a:pt x="171" y="96"/>
                </a:cubicBezTo>
                <a:cubicBezTo>
                  <a:pt x="173" y="97"/>
                  <a:pt x="174" y="97"/>
                  <a:pt x="176" y="97"/>
                </a:cubicBezTo>
                <a:close/>
                <a:moveTo>
                  <a:pt x="376" y="76"/>
                </a:moveTo>
                <a:cubicBezTo>
                  <a:pt x="377" y="80"/>
                  <a:pt x="380" y="84"/>
                  <a:pt x="384" y="84"/>
                </a:cubicBezTo>
                <a:cubicBezTo>
                  <a:pt x="384" y="196"/>
                  <a:pt x="384" y="196"/>
                  <a:pt x="384" y="196"/>
                </a:cubicBezTo>
                <a:cubicBezTo>
                  <a:pt x="377" y="196"/>
                  <a:pt x="372" y="201"/>
                  <a:pt x="372" y="208"/>
                </a:cubicBezTo>
                <a:cubicBezTo>
                  <a:pt x="276" y="210"/>
                  <a:pt x="276" y="210"/>
                  <a:pt x="276" y="210"/>
                </a:cubicBezTo>
                <a:cubicBezTo>
                  <a:pt x="235" y="211"/>
                  <a:pt x="235" y="211"/>
                  <a:pt x="235" y="211"/>
                </a:cubicBezTo>
                <a:cubicBezTo>
                  <a:pt x="235" y="207"/>
                  <a:pt x="232" y="203"/>
                  <a:pt x="228" y="201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9" y="88"/>
                  <a:pt x="270" y="88"/>
                  <a:pt x="270" y="88"/>
                </a:cubicBezTo>
                <a:cubicBezTo>
                  <a:pt x="275" y="88"/>
                  <a:pt x="279" y="84"/>
                  <a:pt x="279" y="79"/>
                </a:cubicBezTo>
                <a:cubicBezTo>
                  <a:pt x="279" y="79"/>
                  <a:pt x="279" y="79"/>
                  <a:pt x="279" y="79"/>
                </a:cubicBezTo>
                <a:cubicBezTo>
                  <a:pt x="283" y="79"/>
                  <a:pt x="283" y="79"/>
                  <a:pt x="283" y="79"/>
                </a:cubicBezTo>
                <a:lnTo>
                  <a:pt x="376" y="76"/>
                </a:lnTo>
                <a:close/>
                <a:moveTo>
                  <a:pt x="394" y="76"/>
                </a:moveTo>
                <a:cubicBezTo>
                  <a:pt x="490" y="79"/>
                  <a:pt x="490" y="79"/>
                  <a:pt x="490" y="79"/>
                </a:cubicBezTo>
                <a:cubicBezTo>
                  <a:pt x="490" y="83"/>
                  <a:pt x="494" y="87"/>
                  <a:pt x="499" y="87"/>
                </a:cubicBezTo>
                <a:cubicBezTo>
                  <a:pt x="499" y="87"/>
                  <a:pt x="500" y="87"/>
                  <a:pt x="501" y="87"/>
                </a:cubicBezTo>
                <a:cubicBezTo>
                  <a:pt x="514" y="125"/>
                  <a:pt x="514" y="125"/>
                  <a:pt x="514" y="125"/>
                </a:cubicBezTo>
                <a:cubicBezTo>
                  <a:pt x="541" y="201"/>
                  <a:pt x="541" y="201"/>
                  <a:pt x="541" y="201"/>
                </a:cubicBezTo>
                <a:cubicBezTo>
                  <a:pt x="537" y="202"/>
                  <a:pt x="533" y="206"/>
                  <a:pt x="533" y="211"/>
                </a:cubicBezTo>
                <a:cubicBezTo>
                  <a:pt x="473" y="210"/>
                  <a:pt x="473" y="210"/>
                  <a:pt x="473" y="210"/>
                </a:cubicBezTo>
                <a:cubicBezTo>
                  <a:pt x="397" y="208"/>
                  <a:pt x="397" y="208"/>
                  <a:pt x="397" y="208"/>
                </a:cubicBezTo>
                <a:cubicBezTo>
                  <a:pt x="396" y="201"/>
                  <a:pt x="391" y="196"/>
                  <a:pt x="385" y="196"/>
                </a:cubicBezTo>
                <a:cubicBezTo>
                  <a:pt x="385" y="84"/>
                  <a:pt x="385" y="84"/>
                  <a:pt x="385" y="84"/>
                </a:cubicBezTo>
                <a:cubicBezTo>
                  <a:pt x="390" y="84"/>
                  <a:pt x="393" y="81"/>
                  <a:pt x="394" y="76"/>
                </a:cubicBezTo>
                <a:close/>
                <a:moveTo>
                  <a:pt x="594" y="97"/>
                </a:moveTo>
                <a:cubicBezTo>
                  <a:pt x="595" y="97"/>
                  <a:pt x="597" y="97"/>
                  <a:pt x="598" y="96"/>
                </a:cubicBezTo>
                <a:cubicBezTo>
                  <a:pt x="664" y="211"/>
                  <a:pt x="664" y="211"/>
                  <a:pt x="664" y="211"/>
                </a:cubicBezTo>
                <a:cubicBezTo>
                  <a:pt x="661" y="212"/>
                  <a:pt x="660" y="214"/>
                  <a:pt x="659" y="217"/>
                </a:cubicBezTo>
                <a:cubicBezTo>
                  <a:pt x="609" y="215"/>
                  <a:pt x="609" y="215"/>
                  <a:pt x="609" y="215"/>
                </a:cubicBezTo>
                <a:cubicBezTo>
                  <a:pt x="558" y="212"/>
                  <a:pt x="558" y="212"/>
                  <a:pt x="558" y="212"/>
                </a:cubicBezTo>
                <a:cubicBezTo>
                  <a:pt x="558" y="205"/>
                  <a:pt x="552" y="200"/>
                  <a:pt x="545" y="200"/>
                </a:cubicBezTo>
                <a:cubicBezTo>
                  <a:pt x="544" y="200"/>
                  <a:pt x="543" y="200"/>
                  <a:pt x="542" y="200"/>
                </a:cubicBezTo>
                <a:cubicBezTo>
                  <a:pt x="501" y="86"/>
                  <a:pt x="501" y="86"/>
                  <a:pt x="501" y="86"/>
                </a:cubicBezTo>
                <a:cubicBezTo>
                  <a:pt x="504" y="85"/>
                  <a:pt x="506" y="83"/>
                  <a:pt x="507" y="80"/>
                </a:cubicBezTo>
                <a:cubicBezTo>
                  <a:pt x="575" y="87"/>
                  <a:pt x="575" y="87"/>
                  <a:pt x="575" y="87"/>
                </a:cubicBezTo>
                <a:cubicBezTo>
                  <a:pt x="585" y="88"/>
                  <a:pt x="585" y="88"/>
                  <a:pt x="585" y="88"/>
                </a:cubicBezTo>
                <a:cubicBezTo>
                  <a:pt x="585" y="88"/>
                  <a:pt x="585" y="88"/>
                  <a:pt x="585" y="89"/>
                </a:cubicBezTo>
                <a:cubicBezTo>
                  <a:pt x="585" y="93"/>
                  <a:pt x="589" y="97"/>
                  <a:pt x="594" y="97"/>
                </a:cubicBezTo>
                <a:close/>
                <a:moveTo>
                  <a:pt x="686" y="383"/>
                </a:moveTo>
                <a:cubicBezTo>
                  <a:pt x="575" y="383"/>
                  <a:pt x="575" y="383"/>
                  <a:pt x="575" y="383"/>
                </a:cubicBezTo>
                <a:cubicBezTo>
                  <a:pt x="574" y="377"/>
                  <a:pt x="569" y="371"/>
                  <a:pt x="562" y="371"/>
                </a:cubicBezTo>
                <a:cubicBezTo>
                  <a:pt x="562" y="371"/>
                  <a:pt x="562" y="372"/>
                  <a:pt x="561" y="372"/>
                </a:cubicBezTo>
                <a:cubicBezTo>
                  <a:pt x="547" y="225"/>
                  <a:pt x="547" y="225"/>
                  <a:pt x="547" y="225"/>
                </a:cubicBezTo>
                <a:cubicBezTo>
                  <a:pt x="553" y="224"/>
                  <a:pt x="558" y="219"/>
                  <a:pt x="558" y="213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18"/>
                  <a:pt x="659" y="218"/>
                  <a:pt x="659" y="218"/>
                </a:cubicBezTo>
                <a:cubicBezTo>
                  <a:pt x="659" y="223"/>
                  <a:pt x="663" y="227"/>
                  <a:pt x="668" y="227"/>
                </a:cubicBezTo>
                <a:cubicBezTo>
                  <a:pt x="668" y="227"/>
                  <a:pt x="669" y="227"/>
                  <a:pt x="669" y="227"/>
                </a:cubicBezTo>
                <a:cubicBezTo>
                  <a:pt x="693" y="376"/>
                  <a:pt x="693" y="376"/>
                  <a:pt x="693" y="376"/>
                </a:cubicBezTo>
                <a:cubicBezTo>
                  <a:pt x="690" y="376"/>
                  <a:pt x="687" y="379"/>
                  <a:pt x="686" y="383"/>
                </a:cubicBezTo>
                <a:close/>
                <a:moveTo>
                  <a:pt x="546" y="542"/>
                </a:moveTo>
                <a:cubicBezTo>
                  <a:pt x="539" y="542"/>
                  <a:pt x="534" y="548"/>
                  <a:pt x="534" y="555"/>
                </a:cubicBezTo>
                <a:cubicBezTo>
                  <a:pt x="534" y="555"/>
                  <a:pt x="534" y="555"/>
                  <a:pt x="534" y="555"/>
                </a:cubicBezTo>
                <a:cubicBezTo>
                  <a:pt x="436" y="558"/>
                  <a:pt x="436" y="558"/>
                  <a:pt x="436" y="558"/>
                </a:cubicBezTo>
                <a:cubicBezTo>
                  <a:pt x="397" y="559"/>
                  <a:pt x="397" y="559"/>
                  <a:pt x="397" y="559"/>
                </a:cubicBezTo>
                <a:cubicBezTo>
                  <a:pt x="396" y="553"/>
                  <a:pt x="391" y="548"/>
                  <a:pt x="385" y="547"/>
                </a:cubicBezTo>
                <a:cubicBezTo>
                  <a:pt x="385" y="401"/>
                  <a:pt x="385" y="401"/>
                  <a:pt x="385" y="401"/>
                </a:cubicBezTo>
                <a:cubicBezTo>
                  <a:pt x="395" y="401"/>
                  <a:pt x="402" y="394"/>
                  <a:pt x="402" y="384"/>
                </a:cubicBezTo>
                <a:cubicBezTo>
                  <a:pt x="550" y="384"/>
                  <a:pt x="550" y="384"/>
                  <a:pt x="550" y="384"/>
                </a:cubicBezTo>
                <a:cubicBezTo>
                  <a:pt x="550" y="390"/>
                  <a:pt x="554" y="395"/>
                  <a:pt x="560" y="396"/>
                </a:cubicBezTo>
                <a:cubicBezTo>
                  <a:pt x="547" y="542"/>
                  <a:pt x="547" y="542"/>
                  <a:pt x="547" y="542"/>
                </a:cubicBezTo>
                <a:cubicBezTo>
                  <a:pt x="546" y="542"/>
                  <a:pt x="546" y="542"/>
                  <a:pt x="546" y="542"/>
                </a:cubicBezTo>
                <a:close/>
                <a:moveTo>
                  <a:pt x="372" y="559"/>
                </a:moveTo>
                <a:cubicBezTo>
                  <a:pt x="240" y="555"/>
                  <a:pt x="240" y="555"/>
                  <a:pt x="240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55"/>
                  <a:pt x="236" y="555"/>
                  <a:pt x="236" y="555"/>
                </a:cubicBezTo>
                <a:cubicBezTo>
                  <a:pt x="236" y="548"/>
                  <a:pt x="231" y="542"/>
                  <a:pt x="224" y="542"/>
                </a:cubicBezTo>
                <a:cubicBezTo>
                  <a:pt x="223" y="542"/>
                  <a:pt x="223" y="542"/>
                  <a:pt x="223" y="542"/>
                </a:cubicBezTo>
                <a:cubicBezTo>
                  <a:pt x="209" y="396"/>
                  <a:pt x="209" y="396"/>
                  <a:pt x="209" y="396"/>
                </a:cubicBezTo>
                <a:cubicBezTo>
                  <a:pt x="215" y="395"/>
                  <a:pt x="219" y="390"/>
                  <a:pt x="219" y="384"/>
                </a:cubicBezTo>
                <a:cubicBezTo>
                  <a:pt x="368" y="384"/>
                  <a:pt x="368" y="384"/>
                  <a:pt x="368" y="384"/>
                </a:cubicBezTo>
                <a:cubicBezTo>
                  <a:pt x="368" y="393"/>
                  <a:pt x="375" y="401"/>
                  <a:pt x="384" y="401"/>
                </a:cubicBezTo>
                <a:cubicBezTo>
                  <a:pt x="384" y="547"/>
                  <a:pt x="384" y="547"/>
                  <a:pt x="384" y="547"/>
                </a:cubicBezTo>
                <a:cubicBezTo>
                  <a:pt x="378" y="547"/>
                  <a:pt x="372" y="552"/>
                  <a:pt x="372" y="559"/>
                </a:cubicBezTo>
                <a:close/>
                <a:moveTo>
                  <a:pt x="223" y="225"/>
                </a:moveTo>
                <a:cubicBezTo>
                  <a:pt x="230" y="225"/>
                  <a:pt x="235" y="219"/>
                  <a:pt x="235" y="212"/>
                </a:cubicBezTo>
                <a:cubicBezTo>
                  <a:pt x="235" y="212"/>
                  <a:pt x="235" y="212"/>
                  <a:pt x="235" y="212"/>
                </a:cubicBezTo>
                <a:cubicBezTo>
                  <a:pt x="333" y="210"/>
                  <a:pt x="333" y="210"/>
                  <a:pt x="333" y="210"/>
                </a:cubicBezTo>
                <a:cubicBezTo>
                  <a:pt x="372" y="209"/>
                  <a:pt x="372" y="209"/>
                  <a:pt x="372" y="209"/>
                </a:cubicBezTo>
                <a:cubicBezTo>
                  <a:pt x="372" y="215"/>
                  <a:pt x="377" y="221"/>
                  <a:pt x="384" y="221"/>
                </a:cubicBezTo>
                <a:cubicBezTo>
                  <a:pt x="384" y="367"/>
                  <a:pt x="384" y="367"/>
                  <a:pt x="384" y="367"/>
                </a:cubicBezTo>
                <a:cubicBezTo>
                  <a:pt x="375" y="367"/>
                  <a:pt x="368" y="374"/>
                  <a:pt x="368" y="383"/>
                </a:cubicBezTo>
                <a:cubicBezTo>
                  <a:pt x="219" y="383"/>
                  <a:pt x="219" y="383"/>
                  <a:pt x="219" y="383"/>
                </a:cubicBezTo>
                <a:cubicBezTo>
                  <a:pt x="219" y="377"/>
                  <a:pt x="215" y="372"/>
                  <a:pt x="209" y="371"/>
                </a:cubicBezTo>
                <a:cubicBezTo>
                  <a:pt x="223" y="225"/>
                  <a:pt x="223" y="225"/>
                  <a:pt x="223" y="225"/>
                </a:cubicBezTo>
                <a:cubicBezTo>
                  <a:pt x="223" y="225"/>
                  <a:pt x="223" y="225"/>
                  <a:pt x="223" y="225"/>
                </a:cubicBezTo>
                <a:close/>
                <a:moveTo>
                  <a:pt x="397" y="208"/>
                </a:moveTo>
                <a:cubicBezTo>
                  <a:pt x="529" y="212"/>
                  <a:pt x="529" y="212"/>
                  <a:pt x="529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2"/>
                  <a:pt x="533" y="212"/>
                  <a:pt x="533" y="212"/>
                </a:cubicBezTo>
                <a:cubicBezTo>
                  <a:pt x="533" y="219"/>
                  <a:pt x="538" y="225"/>
                  <a:pt x="545" y="225"/>
                </a:cubicBezTo>
                <a:cubicBezTo>
                  <a:pt x="546" y="225"/>
                  <a:pt x="546" y="225"/>
                  <a:pt x="547" y="225"/>
                </a:cubicBezTo>
                <a:cubicBezTo>
                  <a:pt x="560" y="372"/>
                  <a:pt x="560" y="372"/>
                  <a:pt x="560" y="372"/>
                </a:cubicBezTo>
                <a:cubicBezTo>
                  <a:pt x="555" y="373"/>
                  <a:pt x="550" y="377"/>
                  <a:pt x="550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2" y="374"/>
                  <a:pt x="394" y="367"/>
                  <a:pt x="385" y="367"/>
                </a:cubicBezTo>
                <a:cubicBezTo>
                  <a:pt x="385" y="221"/>
                  <a:pt x="385" y="221"/>
                  <a:pt x="385" y="221"/>
                </a:cubicBezTo>
                <a:cubicBezTo>
                  <a:pt x="391" y="220"/>
                  <a:pt x="397" y="215"/>
                  <a:pt x="397" y="208"/>
                </a:cubicBezTo>
                <a:close/>
                <a:moveTo>
                  <a:pt x="102" y="226"/>
                </a:moveTo>
                <a:cubicBezTo>
                  <a:pt x="106" y="226"/>
                  <a:pt x="110" y="222"/>
                  <a:pt x="110" y="218"/>
                </a:cubicBezTo>
                <a:cubicBezTo>
                  <a:pt x="194" y="214"/>
                  <a:pt x="194" y="214"/>
                  <a:pt x="194" y="214"/>
                </a:cubicBezTo>
                <a:cubicBezTo>
                  <a:pt x="210" y="213"/>
                  <a:pt x="210" y="213"/>
                  <a:pt x="210" y="213"/>
                </a:cubicBezTo>
                <a:cubicBezTo>
                  <a:pt x="211" y="219"/>
                  <a:pt x="216" y="224"/>
                  <a:pt x="222" y="225"/>
                </a:cubicBezTo>
                <a:cubicBezTo>
                  <a:pt x="218" y="267"/>
                  <a:pt x="218" y="267"/>
                  <a:pt x="218" y="267"/>
                </a:cubicBezTo>
                <a:cubicBezTo>
                  <a:pt x="208" y="371"/>
                  <a:pt x="208" y="371"/>
                  <a:pt x="208" y="371"/>
                </a:cubicBezTo>
                <a:cubicBezTo>
                  <a:pt x="208" y="371"/>
                  <a:pt x="207" y="371"/>
                  <a:pt x="207" y="371"/>
                </a:cubicBezTo>
                <a:cubicBezTo>
                  <a:pt x="200" y="371"/>
                  <a:pt x="194" y="376"/>
                  <a:pt x="194" y="383"/>
                </a:cubicBezTo>
                <a:cubicBezTo>
                  <a:pt x="83" y="383"/>
                  <a:pt x="83" y="383"/>
                  <a:pt x="83" y="383"/>
                </a:cubicBezTo>
                <a:cubicBezTo>
                  <a:pt x="83" y="379"/>
                  <a:pt x="80" y="375"/>
                  <a:pt x="76" y="375"/>
                </a:cubicBezTo>
                <a:cubicBezTo>
                  <a:pt x="100" y="226"/>
                  <a:pt x="100" y="226"/>
                  <a:pt x="100" y="226"/>
                </a:cubicBezTo>
                <a:cubicBezTo>
                  <a:pt x="101" y="226"/>
                  <a:pt x="101" y="226"/>
                  <a:pt x="102" y="226"/>
                </a:cubicBezTo>
                <a:close/>
                <a:moveTo>
                  <a:pt x="83" y="384"/>
                </a:moveTo>
                <a:cubicBezTo>
                  <a:pt x="194" y="384"/>
                  <a:pt x="194" y="384"/>
                  <a:pt x="194" y="384"/>
                </a:cubicBezTo>
                <a:cubicBezTo>
                  <a:pt x="195" y="391"/>
                  <a:pt x="200" y="396"/>
                  <a:pt x="207" y="396"/>
                </a:cubicBezTo>
                <a:cubicBezTo>
                  <a:pt x="207" y="396"/>
                  <a:pt x="208" y="396"/>
                  <a:pt x="208" y="396"/>
                </a:cubicBezTo>
                <a:cubicBezTo>
                  <a:pt x="222" y="542"/>
                  <a:pt x="222" y="542"/>
                  <a:pt x="222" y="542"/>
                </a:cubicBezTo>
                <a:cubicBezTo>
                  <a:pt x="216" y="543"/>
                  <a:pt x="212" y="548"/>
                  <a:pt x="211" y="554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9"/>
                  <a:pt x="110" y="549"/>
                  <a:pt x="110" y="549"/>
                </a:cubicBezTo>
                <a:cubicBezTo>
                  <a:pt x="110" y="544"/>
                  <a:pt x="106" y="540"/>
                  <a:pt x="102" y="540"/>
                </a:cubicBezTo>
                <a:cubicBezTo>
                  <a:pt x="101" y="540"/>
                  <a:pt x="101" y="540"/>
                  <a:pt x="100" y="541"/>
                </a:cubicBezTo>
                <a:cubicBezTo>
                  <a:pt x="76" y="392"/>
                  <a:pt x="76" y="392"/>
                  <a:pt x="76" y="392"/>
                </a:cubicBezTo>
                <a:cubicBezTo>
                  <a:pt x="80" y="391"/>
                  <a:pt x="83" y="388"/>
                  <a:pt x="83" y="384"/>
                </a:cubicBezTo>
                <a:close/>
                <a:moveTo>
                  <a:pt x="594" y="671"/>
                </a:moveTo>
                <a:cubicBezTo>
                  <a:pt x="589" y="671"/>
                  <a:pt x="586" y="675"/>
                  <a:pt x="586" y="679"/>
                </a:cubicBezTo>
                <a:cubicBezTo>
                  <a:pt x="586" y="679"/>
                  <a:pt x="586" y="679"/>
                  <a:pt x="586" y="679"/>
                </a:cubicBezTo>
                <a:cubicBezTo>
                  <a:pt x="507" y="687"/>
                  <a:pt x="507" y="687"/>
                  <a:pt x="507" y="687"/>
                </a:cubicBezTo>
                <a:cubicBezTo>
                  <a:pt x="507" y="684"/>
                  <a:pt x="505" y="681"/>
                  <a:pt x="502" y="680"/>
                </a:cubicBezTo>
                <a:cubicBezTo>
                  <a:pt x="540" y="574"/>
                  <a:pt x="540" y="574"/>
                  <a:pt x="540" y="574"/>
                </a:cubicBezTo>
                <a:cubicBezTo>
                  <a:pt x="542" y="567"/>
                  <a:pt x="542" y="567"/>
                  <a:pt x="542" y="567"/>
                </a:cubicBezTo>
                <a:cubicBezTo>
                  <a:pt x="543" y="567"/>
                  <a:pt x="545" y="567"/>
                  <a:pt x="546" y="567"/>
                </a:cubicBezTo>
                <a:cubicBezTo>
                  <a:pt x="553" y="567"/>
                  <a:pt x="559" y="562"/>
                  <a:pt x="559" y="555"/>
                </a:cubicBezTo>
                <a:cubicBezTo>
                  <a:pt x="609" y="553"/>
                  <a:pt x="609" y="553"/>
                  <a:pt x="609" y="553"/>
                </a:cubicBezTo>
                <a:cubicBezTo>
                  <a:pt x="659" y="550"/>
                  <a:pt x="659" y="550"/>
                  <a:pt x="659" y="550"/>
                </a:cubicBezTo>
                <a:cubicBezTo>
                  <a:pt x="660" y="553"/>
                  <a:pt x="661" y="555"/>
                  <a:pt x="664" y="556"/>
                </a:cubicBezTo>
                <a:cubicBezTo>
                  <a:pt x="598" y="671"/>
                  <a:pt x="598" y="671"/>
                  <a:pt x="598" y="671"/>
                </a:cubicBezTo>
                <a:cubicBezTo>
                  <a:pt x="597" y="671"/>
                  <a:pt x="595" y="671"/>
                  <a:pt x="594" y="671"/>
                </a:cubicBezTo>
                <a:close/>
                <a:moveTo>
                  <a:pt x="668" y="540"/>
                </a:moveTo>
                <a:cubicBezTo>
                  <a:pt x="663" y="540"/>
                  <a:pt x="659" y="544"/>
                  <a:pt x="659" y="549"/>
                </a:cubicBezTo>
                <a:cubicBezTo>
                  <a:pt x="659" y="549"/>
                  <a:pt x="659" y="549"/>
                  <a:pt x="659" y="549"/>
                </a:cubicBezTo>
                <a:cubicBezTo>
                  <a:pt x="575" y="553"/>
                  <a:pt x="575" y="553"/>
                  <a:pt x="575" y="553"/>
                </a:cubicBezTo>
                <a:cubicBezTo>
                  <a:pt x="559" y="554"/>
                  <a:pt x="559" y="554"/>
                  <a:pt x="559" y="554"/>
                </a:cubicBezTo>
                <a:cubicBezTo>
                  <a:pt x="558" y="548"/>
                  <a:pt x="554" y="543"/>
                  <a:pt x="547" y="542"/>
                </a:cubicBezTo>
                <a:cubicBezTo>
                  <a:pt x="551" y="500"/>
                  <a:pt x="551" y="500"/>
                  <a:pt x="551" y="500"/>
                </a:cubicBezTo>
                <a:cubicBezTo>
                  <a:pt x="561" y="396"/>
                  <a:pt x="561" y="396"/>
                  <a:pt x="561" y="396"/>
                </a:cubicBezTo>
                <a:cubicBezTo>
                  <a:pt x="562" y="396"/>
                  <a:pt x="562" y="397"/>
                  <a:pt x="562" y="397"/>
                </a:cubicBezTo>
                <a:cubicBezTo>
                  <a:pt x="569" y="397"/>
                  <a:pt x="575" y="391"/>
                  <a:pt x="575" y="384"/>
                </a:cubicBezTo>
                <a:cubicBezTo>
                  <a:pt x="686" y="384"/>
                  <a:pt x="686" y="384"/>
                  <a:pt x="686" y="384"/>
                </a:cubicBezTo>
                <a:cubicBezTo>
                  <a:pt x="686" y="388"/>
                  <a:pt x="689" y="392"/>
                  <a:pt x="693" y="392"/>
                </a:cubicBezTo>
                <a:cubicBezTo>
                  <a:pt x="669" y="541"/>
                  <a:pt x="669" y="541"/>
                  <a:pt x="669" y="541"/>
                </a:cubicBezTo>
                <a:cubicBezTo>
                  <a:pt x="669" y="540"/>
                  <a:pt x="668" y="540"/>
                  <a:pt x="668" y="540"/>
                </a:cubicBezTo>
                <a:close/>
                <a:moveTo>
                  <a:pt x="727" y="224"/>
                </a:moveTo>
                <a:cubicBezTo>
                  <a:pt x="726" y="225"/>
                  <a:pt x="725" y="226"/>
                  <a:pt x="725" y="227"/>
                </a:cubicBezTo>
                <a:cubicBezTo>
                  <a:pt x="690" y="221"/>
                  <a:pt x="690" y="221"/>
                  <a:pt x="690" y="221"/>
                </a:cubicBezTo>
                <a:cubicBezTo>
                  <a:pt x="676" y="219"/>
                  <a:pt x="676" y="219"/>
                  <a:pt x="676" y="219"/>
                </a:cubicBezTo>
                <a:cubicBezTo>
                  <a:pt x="676" y="219"/>
                  <a:pt x="676" y="218"/>
                  <a:pt x="676" y="218"/>
                </a:cubicBezTo>
                <a:cubicBezTo>
                  <a:pt x="676" y="213"/>
                  <a:pt x="672" y="210"/>
                  <a:pt x="668" y="210"/>
                </a:cubicBezTo>
                <a:cubicBezTo>
                  <a:pt x="666" y="210"/>
                  <a:pt x="665" y="210"/>
                  <a:pt x="664" y="210"/>
                </a:cubicBezTo>
                <a:cubicBezTo>
                  <a:pt x="633" y="155"/>
                  <a:pt x="633" y="155"/>
                  <a:pt x="633" y="155"/>
                </a:cubicBezTo>
                <a:cubicBezTo>
                  <a:pt x="599" y="96"/>
                  <a:pt x="599" y="96"/>
                  <a:pt x="599" y="96"/>
                </a:cubicBezTo>
                <a:cubicBezTo>
                  <a:pt x="600" y="95"/>
                  <a:pt x="601" y="93"/>
                  <a:pt x="602" y="9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1"/>
                  <a:pt x="637" y="101"/>
                  <a:pt x="637" y="101"/>
                </a:cubicBezTo>
                <a:cubicBezTo>
                  <a:pt x="637" y="105"/>
                  <a:pt x="640" y="107"/>
                  <a:pt x="643" y="107"/>
                </a:cubicBezTo>
                <a:cubicBezTo>
                  <a:pt x="644" y="107"/>
                  <a:pt x="645" y="107"/>
                  <a:pt x="645" y="107"/>
                </a:cubicBezTo>
                <a:lnTo>
                  <a:pt x="727" y="224"/>
                </a:lnTo>
                <a:close/>
                <a:moveTo>
                  <a:pt x="517" y="24"/>
                </a:moveTo>
                <a:cubicBezTo>
                  <a:pt x="517" y="24"/>
                  <a:pt x="517" y="25"/>
                  <a:pt x="517" y="25"/>
                </a:cubicBezTo>
                <a:cubicBezTo>
                  <a:pt x="517" y="28"/>
                  <a:pt x="520" y="31"/>
                  <a:pt x="523" y="31"/>
                </a:cubicBezTo>
                <a:cubicBezTo>
                  <a:pt x="525" y="31"/>
                  <a:pt x="526" y="30"/>
                  <a:pt x="527" y="29"/>
                </a:cubicBezTo>
                <a:cubicBezTo>
                  <a:pt x="638" y="99"/>
                  <a:pt x="638" y="99"/>
                  <a:pt x="638" y="99"/>
                </a:cubicBezTo>
                <a:cubicBezTo>
                  <a:pt x="637" y="99"/>
                  <a:pt x="637" y="100"/>
                  <a:pt x="637" y="100"/>
                </a:cubicBezTo>
                <a:cubicBezTo>
                  <a:pt x="602" y="90"/>
                  <a:pt x="602" y="90"/>
                  <a:pt x="602" y="90"/>
                </a:cubicBezTo>
                <a:cubicBezTo>
                  <a:pt x="602" y="90"/>
                  <a:pt x="602" y="89"/>
                  <a:pt x="602" y="89"/>
                </a:cubicBezTo>
                <a:cubicBezTo>
                  <a:pt x="602" y="84"/>
                  <a:pt x="598" y="80"/>
                  <a:pt x="594" y="80"/>
                </a:cubicBezTo>
                <a:cubicBezTo>
                  <a:pt x="591" y="80"/>
                  <a:pt x="589" y="81"/>
                  <a:pt x="587" y="83"/>
                </a:cubicBezTo>
                <a:cubicBezTo>
                  <a:pt x="496" y="18"/>
                  <a:pt x="496" y="18"/>
                  <a:pt x="496" y="18"/>
                </a:cubicBezTo>
                <a:cubicBezTo>
                  <a:pt x="497" y="18"/>
                  <a:pt x="497" y="18"/>
                  <a:pt x="497" y="17"/>
                </a:cubicBezTo>
                <a:lnTo>
                  <a:pt x="517" y="24"/>
                </a:lnTo>
                <a:close/>
                <a:moveTo>
                  <a:pt x="486" y="15"/>
                </a:moveTo>
                <a:cubicBezTo>
                  <a:pt x="486" y="18"/>
                  <a:pt x="488" y="21"/>
                  <a:pt x="492" y="21"/>
                </a:cubicBezTo>
                <a:cubicBezTo>
                  <a:pt x="493" y="21"/>
                  <a:pt x="495" y="20"/>
                  <a:pt x="496" y="19"/>
                </a:cubicBezTo>
                <a:cubicBezTo>
                  <a:pt x="536" y="47"/>
                  <a:pt x="536" y="47"/>
                  <a:pt x="536" y="47"/>
                </a:cubicBezTo>
                <a:cubicBezTo>
                  <a:pt x="587" y="84"/>
                  <a:pt x="587" y="84"/>
                  <a:pt x="587" y="84"/>
                </a:cubicBezTo>
                <a:cubicBezTo>
                  <a:pt x="586" y="85"/>
                  <a:pt x="586" y="86"/>
                  <a:pt x="585" y="87"/>
                </a:cubicBezTo>
                <a:cubicBezTo>
                  <a:pt x="576" y="86"/>
                  <a:pt x="576" y="86"/>
                  <a:pt x="576" y="86"/>
                </a:cubicBezTo>
                <a:cubicBezTo>
                  <a:pt x="507" y="79"/>
                  <a:pt x="507" y="79"/>
                  <a:pt x="507" y="79"/>
                </a:cubicBezTo>
                <a:cubicBezTo>
                  <a:pt x="507" y="79"/>
                  <a:pt x="507" y="79"/>
                  <a:pt x="507" y="78"/>
                </a:cubicBezTo>
                <a:cubicBezTo>
                  <a:pt x="507" y="74"/>
                  <a:pt x="503" y="70"/>
                  <a:pt x="499" y="70"/>
                </a:cubicBezTo>
                <a:cubicBezTo>
                  <a:pt x="496" y="70"/>
                  <a:pt x="495" y="71"/>
                  <a:pt x="493" y="72"/>
                </a:cubicBezTo>
                <a:cubicBezTo>
                  <a:pt x="444" y="13"/>
                  <a:pt x="444" y="13"/>
                  <a:pt x="444" y="13"/>
                </a:cubicBezTo>
                <a:cubicBezTo>
                  <a:pt x="445" y="13"/>
                  <a:pt x="445" y="12"/>
                  <a:pt x="446" y="10"/>
                </a:cubicBezTo>
                <a:lnTo>
                  <a:pt x="486" y="15"/>
                </a:lnTo>
                <a:close/>
                <a:moveTo>
                  <a:pt x="434" y="9"/>
                </a:moveTo>
                <a:cubicBezTo>
                  <a:pt x="434" y="12"/>
                  <a:pt x="437" y="15"/>
                  <a:pt x="440" y="15"/>
                </a:cubicBezTo>
                <a:cubicBezTo>
                  <a:pt x="441" y="15"/>
                  <a:pt x="442" y="14"/>
                  <a:pt x="443" y="14"/>
                </a:cubicBezTo>
                <a:cubicBezTo>
                  <a:pt x="472" y="48"/>
                  <a:pt x="472" y="48"/>
                  <a:pt x="472" y="48"/>
                </a:cubicBezTo>
                <a:cubicBezTo>
                  <a:pt x="492" y="73"/>
                  <a:pt x="492" y="73"/>
                  <a:pt x="492" y="73"/>
                </a:cubicBezTo>
                <a:cubicBezTo>
                  <a:pt x="491" y="74"/>
                  <a:pt x="490" y="76"/>
                  <a:pt x="490" y="78"/>
                </a:cubicBezTo>
                <a:cubicBezTo>
                  <a:pt x="393" y="75"/>
                  <a:pt x="393" y="75"/>
                  <a:pt x="393" y="75"/>
                </a:cubicBezTo>
                <a:cubicBezTo>
                  <a:pt x="393" y="71"/>
                  <a:pt x="390" y="67"/>
                  <a:pt x="385" y="67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7" y="11"/>
                  <a:pt x="389" y="9"/>
                  <a:pt x="390" y="7"/>
                </a:cubicBezTo>
                <a:lnTo>
                  <a:pt x="434" y="9"/>
                </a:lnTo>
                <a:close/>
                <a:moveTo>
                  <a:pt x="384" y="11"/>
                </a:moveTo>
                <a:cubicBezTo>
                  <a:pt x="384" y="67"/>
                  <a:pt x="384" y="67"/>
                  <a:pt x="384" y="67"/>
                </a:cubicBezTo>
                <a:cubicBezTo>
                  <a:pt x="380" y="68"/>
                  <a:pt x="377" y="71"/>
                  <a:pt x="377" y="75"/>
                </a:cubicBezTo>
                <a:cubicBezTo>
                  <a:pt x="279" y="78"/>
                  <a:pt x="279" y="78"/>
                  <a:pt x="279" y="78"/>
                </a:cubicBezTo>
                <a:cubicBezTo>
                  <a:pt x="278" y="76"/>
                  <a:pt x="278" y="74"/>
                  <a:pt x="276" y="73"/>
                </a:cubicBezTo>
                <a:cubicBezTo>
                  <a:pt x="326" y="14"/>
                  <a:pt x="326" y="14"/>
                  <a:pt x="326" y="14"/>
                </a:cubicBezTo>
                <a:cubicBezTo>
                  <a:pt x="327" y="15"/>
                  <a:pt x="328" y="15"/>
                  <a:pt x="329" y="15"/>
                </a:cubicBezTo>
                <a:cubicBezTo>
                  <a:pt x="332" y="15"/>
                  <a:pt x="334" y="12"/>
                  <a:pt x="335" y="9"/>
                </a:cubicBezTo>
                <a:cubicBezTo>
                  <a:pt x="378" y="7"/>
                  <a:pt x="378" y="7"/>
                  <a:pt x="378" y="7"/>
                </a:cubicBezTo>
                <a:cubicBezTo>
                  <a:pt x="379" y="9"/>
                  <a:pt x="381" y="11"/>
                  <a:pt x="384" y="11"/>
                </a:cubicBezTo>
                <a:close/>
                <a:moveTo>
                  <a:pt x="325" y="14"/>
                </a:moveTo>
                <a:cubicBezTo>
                  <a:pt x="276" y="73"/>
                  <a:pt x="276" y="73"/>
                  <a:pt x="276" y="73"/>
                </a:cubicBezTo>
                <a:cubicBezTo>
                  <a:pt x="274" y="71"/>
                  <a:pt x="272" y="71"/>
                  <a:pt x="270" y="71"/>
                </a:cubicBezTo>
                <a:cubicBezTo>
                  <a:pt x="266" y="71"/>
                  <a:pt x="262" y="75"/>
                  <a:pt x="262" y="79"/>
                </a:cubicBezTo>
                <a:cubicBezTo>
                  <a:pt x="262" y="79"/>
                  <a:pt x="262" y="79"/>
                  <a:pt x="262" y="79"/>
                </a:cubicBezTo>
                <a:cubicBezTo>
                  <a:pt x="186" y="87"/>
                  <a:pt x="186" y="87"/>
                  <a:pt x="186" y="87"/>
                </a:cubicBezTo>
                <a:cubicBezTo>
                  <a:pt x="184" y="87"/>
                  <a:pt x="184" y="87"/>
                  <a:pt x="184" y="87"/>
                </a:cubicBezTo>
                <a:cubicBezTo>
                  <a:pt x="184" y="86"/>
                  <a:pt x="183" y="85"/>
                  <a:pt x="182" y="84"/>
                </a:cubicBezTo>
                <a:cubicBezTo>
                  <a:pt x="273" y="19"/>
                  <a:pt x="273" y="19"/>
                  <a:pt x="273" y="19"/>
                </a:cubicBezTo>
                <a:cubicBezTo>
                  <a:pt x="274" y="20"/>
                  <a:pt x="276" y="21"/>
                  <a:pt x="278" y="21"/>
                </a:cubicBezTo>
                <a:cubicBezTo>
                  <a:pt x="281" y="21"/>
                  <a:pt x="283" y="18"/>
                  <a:pt x="283" y="15"/>
                </a:cubicBezTo>
                <a:cubicBezTo>
                  <a:pt x="323" y="10"/>
                  <a:pt x="323" y="10"/>
                  <a:pt x="323" y="10"/>
                </a:cubicBezTo>
                <a:cubicBezTo>
                  <a:pt x="323" y="12"/>
                  <a:pt x="324" y="13"/>
                  <a:pt x="325" y="14"/>
                </a:cubicBezTo>
                <a:close/>
                <a:moveTo>
                  <a:pt x="242" y="29"/>
                </a:moveTo>
                <a:cubicBezTo>
                  <a:pt x="243" y="30"/>
                  <a:pt x="245" y="31"/>
                  <a:pt x="246" y="31"/>
                </a:cubicBezTo>
                <a:cubicBezTo>
                  <a:pt x="250" y="31"/>
                  <a:pt x="252" y="28"/>
                  <a:pt x="252" y="25"/>
                </a:cubicBezTo>
                <a:cubicBezTo>
                  <a:pt x="252" y="24"/>
                  <a:pt x="252" y="24"/>
                  <a:pt x="252" y="24"/>
                </a:cubicBezTo>
                <a:cubicBezTo>
                  <a:pt x="272" y="17"/>
                  <a:pt x="272" y="17"/>
                  <a:pt x="272" y="17"/>
                </a:cubicBezTo>
                <a:cubicBezTo>
                  <a:pt x="272" y="18"/>
                  <a:pt x="273" y="18"/>
                  <a:pt x="273" y="18"/>
                </a:cubicBezTo>
                <a:cubicBezTo>
                  <a:pt x="182" y="83"/>
                  <a:pt x="182" y="83"/>
                  <a:pt x="182" y="83"/>
                </a:cubicBezTo>
                <a:cubicBezTo>
                  <a:pt x="180" y="81"/>
                  <a:pt x="178" y="80"/>
                  <a:pt x="176" y="80"/>
                </a:cubicBezTo>
                <a:cubicBezTo>
                  <a:pt x="171" y="80"/>
                  <a:pt x="167" y="84"/>
                  <a:pt x="167" y="89"/>
                </a:cubicBezTo>
                <a:cubicBezTo>
                  <a:pt x="167" y="89"/>
                  <a:pt x="167" y="90"/>
                  <a:pt x="167" y="90"/>
                </a:cubicBezTo>
                <a:cubicBezTo>
                  <a:pt x="132" y="100"/>
                  <a:pt x="132" y="100"/>
                  <a:pt x="132" y="100"/>
                </a:cubicBezTo>
                <a:cubicBezTo>
                  <a:pt x="132" y="100"/>
                  <a:pt x="132" y="99"/>
                  <a:pt x="132" y="99"/>
                </a:cubicBezTo>
                <a:lnTo>
                  <a:pt x="242" y="29"/>
                </a:lnTo>
                <a:close/>
                <a:moveTo>
                  <a:pt x="124" y="107"/>
                </a:moveTo>
                <a:cubicBezTo>
                  <a:pt x="124" y="107"/>
                  <a:pt x="125" y="107"/>
                  <a:pt x="126" y="107"/>
                </a:cubicBezTo>
                <a:cubicBezTo>
                  <a:pt x="130" y="107"/>
                  <a:pt x="132" y="105"/>
                  <a:pt x="132" y="101"/>
                </a:cubicBezTo>
                <a:cubicBezTo>
                  <a:pt x="132" y="101"/>
                  <a:pt x="132" y="101"/>
                  <a:pt x="132" y="101"/>
                </a:cubicBezTo>
                <a:cubicBezTo>
                  <a:pt x="167" y="91"/>
                  <a:pt x="167" y="91"/>
                  <a:pt x="167" y="91"/>
                </a:cubicBezTo>
                <a:cubicBezTo>
                  <a:pt x="168" y="93"/>
                  <a:pt x="169" y="95"/>
                  <a:pt x="171" y="96"/>
                </a:cubicBezTo>
                <a:cubicBezTo>
                  <a:pt x="154" y="125"/>
                  <a:pt x="154" y="125"/>
                  <a:pt x="154" y="125"/>
                </a:cubicBezTo>
                <a:cubicBezTo>
                  <a:pt x="105" y="210"/>
                  <a:pt x="105" y="210"/>
                  <a:pt x="105" y="210"/>
                </a:cubicBezTo>
                <a:cubicBezTo>
                  <a:pt x="104" y="209"/>
                  <a:pt x="103" y="209"/>
                  <a:pt x="102" y="209"/>
                </a:cubicBezTo>
                <a:cubicBezTo>
                  <a:pt x="97" y="209"/>
                  <a:pt x="93" y="213"/>
                  <a:pt x="93" y="217"/>
                </a:cubicBezTo>
                <a:cubicBezTo>
                  <a:pt x="93" y="218"/>
                  <a:pt x="93" y="218"/>
                  <a:pt x="93" y="219"/>
                </a:cubicBezTo>
                <a:cubicBezTo>
                  <a:pt x="45" y="227"/>
                  <a:pt x="45" y="227"/>
                  <a:pt x="45" y="227"/>
                </a:cubicBezTo>
                <a:cubicBezTo>
                  <a:pt x="45" y="225"/>
                  <a:pt x="44" y="224"/>
                  <a:pt x="43" y="223"/>
                </a:cubicBezTo>
                <a:lnTo>
                  <a:pt x="124" y="107"/>
                </a:lnTo>
                <a:close/>
                <a:moveTo>
                  <a:pt x="39" y="234"/>
                </a:moveTo>
                <a:cubicBezTo>
                  <a:pt x="39" y="234"/>
                  <a:pt x="39" y="234"/>
                  <a:pt x="39" y="234"/>
                </a:cubicBezTo>
                <a:cubicBezTo>
                  <a:pt x="42" y="234"/>
                  <a:pt x="45" y="231"/>
                  <a:pt x="45" y="228"/>
                </a:cubicBezTo>
                <a:cubicBezTo>
                  <a:pt x="45" y="228"/>
                  <a:pt x="45" y="227"/>
                  <a:pt x="45" y="227"/>
                </a:cubicBezTo>
                <a:cubicBezTo>
                  <a:pt x="94" y="219"/>
                  <a:pt x="94" y="219"/>
                  <a:pt x="94" y="219"/>
                </a:cubicBezTo>
                <a:cubicBezTo>
                  <a:pt x="94" y="222"/>
                  <a:pt x="97" y="225"/>
                  <a:pt x="99" y="226"/>
                </a:cubicBezTo>
                <a:cubicBezTo>
                  <a:pt x="88" y="295"/>
                  <a:pt x="88" y="295"/>
                  <a:pt x="88" y="295"/>
                </a:cubicBezTo>
                <a:cubicBezTo>
                  <a:pt x="75" y="375"/>
                  <a:pt x="75" y="375"/>
                  <a:pt x="75" y="375"/>
                </a:cubicBezTo>
                <a:cubicBezTo>
                  <a:pt x="75" y="375"/>
                  <a:pt x="75" y="375"/>
                  <a:pt x="74" y="375"/>
                </a:cubicBezTo>
                <a:cubicBezTo>
                  <a:pt x="70" y="375"/>
                  <a:pt x="66" y="378"/>
                  <a:pt x="66" y="383"/>
                </a:cubicBezTo>
                <a:cubicBezTo>
                  <a:pt x="12" y="383"/>
                  <a:pt x="12" y="383"/>
                  <a:pt x="12" y="383"/>
                </a:cubicBezTo>
                <a:cubicBezTo>
                  <a:pt x="12" y="381"/>
                  <a:pt x="10" y="379"/>
                  <a:pt x="8" y="378"/>
                </a:cubicBezTo>
                <a:lnTo>
                  <a:pt x="39" y="234"/>
                </a:lnTo>
                <a:close/>
                <a:moveTo>
                  <a:pt x="8" y="390"/>
                </a:moveTo>
                <a:cubicBezTo>
                  <a:pt x="11" y="389"/>
                  <a:pt x="12" y="387"/>
                  <a:pt x="12" y="384"/>
                </a:cubicBezTo>
                <a:cubicBezTo>
                  <a:pt x="66" y="384"/>
                  <a:pt x="66" y="384"/>
                  <a:pt x="66" y="384"/>
                </a:cubicBezTo>
                <a:cubicBezTo>
                  <a:pt x="66" y="388"/>
                  <a:pt x="70" y="392"/>
                  <a:pt x="74" y="392"/>
                </a:cubicBezTo>
                <a:cubicBezTo>
                  <a:pt x="75" y="392"/>
                  <a:pt x="75" y="392"/>
                  <a:pt x="75" y="392"/>
                </a:cubicBezTo>
                <a:cubicBezTo>
                  <a:pt x="79" y="419"/>
                  <a:pt x="79" y="419"/>
                  <a:pt x="79" y="419"/>
                </a:cubicBezTo>
                <a:cubicBezTo>
                  <a:pt x="99" y="541"/>
                  <a:pt x="99" y="541"/>
                  <a:pt x="99" y="541"/>
                </a:cubicBezTo>
                <a:cubicBezTo>
                  <a:pt x="96" y="542"/>
                  <a:pt x="94" y="544"/>
                  <a:pt x="93" y="548"/>
                </a:cubicBezTo>
                <a:cubicBezTo>
                  <a:pt x="90" y="547"/>
                  <a:pt x="90" y="547"/>
                  <a:pt x="90" y="547"/>
                </a:cubicBezTo>
                <a:cubicBezTo>
                  <a:pt x="45" y="540"/>
                  <a:pt x="45" y="540"/>
                  <a:pt x="45" y="540"/>
                </a:cubicBezTo>
                <a:cubicBezTo>
                  <a:pt x="45" y="540"/>
                  <a:pt x="45" y="540"/>
                  <a:pt x="45" y="539"/>
                </a:cubicBezTo>
                <a:cubicBezTo>
                  <a:pt x="45" y="536"/>
                  <a:pt x="42" y="534"/>
                  <a:pt x="39" y="534"/>
                </a:cubicBezTo>
                <a:cubicBezTo>
                  <a:pt x="39" y="534"/>
                  <a:pt x="39" y="534"/>
                  <a:pt x="39" y="534"/>
                </a:cubicBezTo>
                <a:lnTo>
                  <a:pt x="8" y="390"/>
                </a:lnTo>
                <a:close/>
                <a:moveTo>
                  <a:pt x="43" y="544"/>
                </a:moveTo>
                <a:cubicBezTo>
                  <a:pt x="44" y="543"/>
                  <a:pt x="45" y="542"/>
                  <a:pt x="45" y="541"/>
                </a:cubicBezTo>
                <a:cubicBezTo>
                  <a:pt x="79" y="546"/>
                  <a:pt x="79" y="546"/>
                  <a:pt x="79" y="546"/>
                </a:cubicBezTo>
                <a:cubicBezTo>
                  <a:pt x="93" y="548"/>
                  <a:pt x="93" y="548"/>
                  <a:pt x="93" y="548"/>
                </a:cubicBezTo>
                <a:cubicBezTo>
                  <a:pt x="93" y="549"/>
                  <a:pt x="93" y="549"/>
                  <a:pt x="93" y="549"/>
                </a:cubicBezTo>
                <a:cubicBezTo>
                  <a:pt x="93" y="554"/>
                  <a:pt x="97" y="558"/>
                  <a:pt x="102" y="558"/>
                </a:cubicBezTo>
                <a:cubicBezTo>
                  <a:pt x="103" y="558"/>
                  <a:pt x="104" y="557"/>
                  <a:pt x="105" y="557"/>
                </a:cubicBezTo>
                <a:cubicBezTo>
                  <a:pt x="137" y="612"/>
                  <a:pt x="137" y="612"/>
                  <a:pt x="137" y="612"/>
                </a:cubicBezTo>
                <a:cubicBezTo>
                  <a:pt x="171" y="672"/>
                  <a:pt x="171" y="672"/>
                  <a:pt x="171" y="672"/>
                </a:cubicBezTo>
                <a:cubicBezTo>
                  <a:pt x="169" y="673"/>
                  <a:pt x="168" y="674"/>
                  <a:pt x="167" y="676"/>
                </a:cubicBezTo>
                <a:cubicBezTo>
                  <a:pt x="132" y="667"/>
                  <a:pt x="132" y="667"/>
                  <a:pt x="132" y="667"/>
                </a:cubicBezTo>
                <a:cubicBezTo>
                  <a:pt x="132" y="666"/>
                  <a:pt x="132" y="666"/>
                  <a:pt x="132" y="666"/>
                </a:cubicBezTo>
                <a:cubicBezTo>
                  <a:pt x="132" y="663"/>
                  <a:pt x="130" y="660"/>
                  <a:pt x="126" y="660"/>
                </a:cubicBezTo>
                <a:cubicBezTo>
                  <a:pt x="125" y="660"/>
                  <a:pt x="125" y="660"/>
                  <a:pt x="124" y="661"/>
                </a:cubicBezTo>
                <a:lnTo>
                  <a:pt x="43" y="544"/>
                </a:lnTo>
                <a:close/>
                <a:moveTo>
                  <a:pt x="252" y="743"/>
                </a:moveTo>
                <a:cubicBezTo>
                  <a:pt x="252" y="743"/>
                  <a:pt x="252" y="743"/>
                  <a:pt x="252" y="742"/>
                </a:cubicBezTo>
                <a:cubicBezTo>
                  <a:pt x="252" y="739"/>
                  <a:pt x="250" y="736"/>
                  <a:pt x="246" y="736"/>
                </a:cubicBezTo>
                <a:cubicBezTo>
                  <a:pt x="245" y="736"/>
                  <a:pt x="243" y="737"/>
                  <a:pt x="242" y="738"/>
                </a:cubicBezTo>
                <a:cubicBezTo>
                  <a:pt x="132" y="668"/>
                  <a:pt x="132" y="668"/>
                  <a:pt x="132" y="668"/>
                </a:cubicBezTo>
                <a:cubicBezTo>
                  <a:pt x="132" y="668"/>
                  <a:pt x="132" y="668"/>
                  <a:pt x="132" y="667"/>
                </a:cubicBezTo>
                <a:cubicBezTo>
                  <a:pt x="148" y="672"/>
                  <a:pt x="148" y="672"/>
                  <a:pt x="148" y="672"/>
                </a:cubicBezTo>
                <a:cubicBezTo>
                  <a:pt x="167" y="677"/>
                  <a:pt x="167" y="677"/>
                  <a:pt x="167" y="677"/>
                </a:cubicBezTo>
                <a:cubicBezTo>
                  <a:pt x="167" y="678"/>
                  <a:pt x="167" y="678"/>
                  <a:pt x="167" y="679"/>
                </a:cubicBezTo>
                <a:cubicBezTo>
                  <a:pt x="167" y="684"/>
                  <a:pt x="170" y="688"/>
                  <a:pt x="175" y="688"/>
                </a:cubicBezTo>
                <a:cubicBezTo>
                  <a:pt x="178" y="688"/>
                  <a:pt x="180" y="686"/>
                  <a:pt x="182" y="684"/>
                </a:cubicBezTo>
                <a:cubicBezTo>
                  <a:pt x="273" y="749"/>
                  <a:pt x="273" y="749"/>
                  <a:pt x="273" y="749"/>
                </a:cubicBezTo>
                <a:cubicBezTo>
                  <a:pt x="272" y="749"/>
                  <a:pt x="272" y="750"/>
                  <a:pt x="272" y="750"/>
                </a:cubicBezTo>
                <a:lnTo>
                  <a:pt x="252" y="743"/>
                </a:lnTo>
                <a:close/>
                <a:moveTo>
                  <a:pt x="284" y="752"/>
                </a:moveTo>
                <a:cubicBezTo>
                  <a:pt x="284" y="752"/>
                  <a:pt x="284" y="752"/>
                  <a:pt x="284" y="752"/>
                </a:cubicBezTo>
                <a:cubicBezTo>
                  <a:pt x="284" y="748"/>
                  <a:pt x="281" y="746"/>
                  <a:pt x="278" y="746"/>
                </a:cubicBezTo>
                <a:cubicBezTo>
                  <a:pt x="276" y="746"/>
                  <a:pt x="274" y="747"/>
                  <a:pt x="273" y="748"/>
                </a:cubicBezTo>
                <a:cubicBezTo>
                  <a:pt x="233" y="719"/>
                  <a:pt x="233" y="719"/>
                  <a:pt x="233" y="719"/>
                </a:cubicBezTo>
                <a:cubicBezTo>
                  <a:pt x="182" y="684"/>
                  <a:pt x="182" y="684"/>
                  <a:pt x="182" y="684"/>
                </a:cubicBezTo>
                <a:cubicBezTo>
                  <a:pt x="183" y="683"/>
                  <a:pt x="183" y="681"/>
                  <a:pt x="184" y="680"/>
                </a:cubicBezTo>
                <a:cubicBezTo>
                  <a:pt x="192" y="681"/>
                  <a:pt x="192" y="681"/>
                  <a:pt x="192" y="681"/>
                </a:cubicBezTo>
                <a:cubicBezTo>
                  <a:pt x="262" y="688"/>
                  <a:pt x="262" y="688"/>
                  <a:pt x="262" y="688"/>
                </a:cubicBezTo>
                <a:cubicBezTo>
                  <a:pt x="262" y="688"/>
                  <a:pt x="262" y="688"/>
                  <a:pt x="262" y="689"/>
                </a:cubicBezTo>
                <a:cubicBezTo>
                  <a:pt x="262" y="694"/>
                  <a:pt x="266" y="697"/>
                  <a:pt x="271" y="697"/>
                </a:cubicBezTo>
                <a:cubicBezTo>
                  <a:pt x="273" y="697"/>
                  <a:pt x="275" y="697"/>
                  <a:pt x="276" y="695"/>
                </a:cubicBezTo>
                <a:cubicBezTo>
                  <a:pt x="325" y="754"/>
                  <a:pt x="325" y="754"/>
                  <a:pt x="325" y="754"/>
                </a:cubicBezTo>
                <a:cubicBezTo>
                  <a:pt x="325" y="755"/>
                  <a:pt x="324" y="756"/>
                  <a:pt x="324" y="757"/>
                </a:cubicBezTo>
                <a:lnTo>
                  <a:pt x="284" y="752"/>
                </a:lnTo>
                <a:close/>
                <a:moveTo>
                  <a:pt x="335" y="758"/>
                </a:moveTo>
                <a:cubicBezTo>
                  <a:pt x="335" y="755"/>
                  <a:pt x="332" y="752"/>
                  <a:pt x="329" y="752"/>
                </a:cubicBezTo>
                <a:cubicBezTo>
                  <a:pt x="328" y="752"/>
                  <a:pt x="327" y="753"/>
                  <a:pt x="326" y="753"/>
                </a:cubicBezTo>
                <a:cubicBezTo>
                  <a:pt x="297" y="719"/>
                  <a:pt x="297" y="719"/>
                  <a:pt x="297" y="719"/>
                </a:cubicBezTo>
                <a:cubicBezTo>
                  <a:pt x="277" y="695"/>
                  <a:pt x="277" y="695"/>
                  <a:pt x="277" y="695"/>
                </a:cubicBezTo>
                <a:cubicBezTo>
                  <a:pt x="278" y="693"/>
                  <a:pt x="279" y="691"/>
                  <a:pt x="279" y="689"/>
                </a:cubicBezTo>
                <a:cubicBezTo>
                  <a:pt x="376" y="692"/>
                  <a:pt x="376" y="692"/>
                  <a:pt x="376" y="692"/>
                </a:cubicBezTo>
                <a:cubicBezTo>
                  <a:pt x="376" y="696"/>
                  <a:pt x="380" y="700"/>
                  <a:pt x="384" y="700"/>
                </a:cubicBezTo>
                <a:cubicBezTo>
                  <a:pt x="384" y="756"/>
                  <a:pt x="384" y="756"/>
                  <a:pt x="384" y="756"/>
                </a:cubicBezTo>
                <a:cubicBezTo>
                  <a:pt x="382" y="756"/>
                  <a:pt x="379" y="758"/>
                  <a:pt x="379" y="760"/>
                </a:cubicBezTo>
                <a:lnTo>
                  <a:pt x="335" y="758"/>
                </a:lnTo>
                <a:close/>
                <a:moveTo>
                  <a:pt x="390" y="760"/>
                </a:moveTo>
                <a:cubicBezTo>
                  <a:pt x="390" y="758"/>
                  <a:pt x="388" y="756"/>
                  <a:pt x="385" y="756"/>
                </a:cubicBezTo>
                <a:cubicBezTo>
                  <a:pt x="385" y="700"/>
                  <a:pt x="385" y="700"/>
                  <a:pt x="385" y="700"/>
                </a:cubicBezTo>
                <a:cubicBezTo>
                  <a:pt x="389" y="699"/>
                  <a:pt x="392" y="696"/>
                  <a:pt x="393" y="692"/>
                </a:cubicBezTo>
                <a:cubicBezTo>
                  <a:pt x="490" y="689"/>
                  <a:pt x="490" y="689"/>
                  <a:pt x="490" y="689"/>
                </a:cubicBezTo>
                <a:cubicBezTo>
                  <a:pt x="491" y="691"/>
                  <a:pt x="492" y="693"/>
                  <a:pt x="493" y="694"/>
                </a:cubicBezTo>
                <a:cubicBezTo>
                  <a:pt x="444" y="752"/>
                  <a:pt x="444" y="752"/>
                  <a:pt x="444" y="752"/>
                </a:cubicBezTo>
                <a:cubicBezTo>
                  <a:pt x="443" y="752"/>
                  <a:pt x="442" y="751"/>
                  <a:pt x="441" y="751"/>
                </a:cubicBezTo>
                <a:cubicBezTo>
                  <a:pt x="437" y="751"/>
                  <a:pt x="435" y="754"/>
                  <a:pt x="435" y="757"/>
                </a:cubicBezTo>
                <a:cubicBezTo>
                  <a:pt x="435" y="757"/>
                  <a:pt x="435" y="758"/>
                  <a:pt x="435" y="758"/>
                </a:cubicBezTo>
                <a:lnTo>
                  <a:pt x="390" y="760"/>
                </a:lnTo>
                <a:close/>
                <a:moveTo>
                  <a:pt x="527" y="739"/>
                </a:moveTo>
                <a:cubicBezTo>
                  <a:pt x="526" y="737"/>
                  <a:pt x="525" y="736"/>
                  <a:pt x="523" y="736"/>
                </a:cubicBezTo>
                <a:cubicBezTo>
                  <a:pt x="520" y="736"/>
                  <a:pt x="517" y="739"/>
                  <a:pt x="517" y="742"/>
                </a:cubicBezTo>
                <a:cubicBezTo>
                  <a:pt x="517" y="743"/>
                  <a:pt x="517" y="743"/>
                  <a:pt x="517" y="743"/>
                </a:cubicBezTo>
                <a:cubicBezTo>
                  <a:pt x="497" y="750"/>
                  <a:pt x="497" y="750"/>
                  <a:pt x="497" y="750"/>
                </a:cubicBezTo>
                <a:cubicBezTo>
                  <a:pt x="497" y="750"/>
                  <a:pt x="497" y="749"/>
                  <a:pt x="496" y="749"/>
                </a:cubicBezTo>
                <a:cubicBezTo>
                  <a:pt x="587" y="684"/>
                  <a:pt x="587" y="684"/>
                  <a:pt x="587" y="684"/>
                </a:cubicBezTo>
                <a:cubicBezTo>
                  <a:pt x="589" y="686"/>
                  <a:pt x="591" y="688"/>
                  <a:pt x="594" y="688"/>
                </a:cubicBezTo>
                <a:cubicBezTo>
                  <a:pt x="599" y="688"/>
                  <a:pt x="603" y="684"/>
                  <a:pt x="603" y="679"/>
                </a:cubicBezTo>
                <a:cubicBezTo>
                  <a:pt x="603" y="678"/>
                  <a:pt x="603" y="678"/>
                  <a:pt x="602" y="677"/>
                </a:cubicBezTo>
                <a:cubicBezTo>
                  <a:pt x="637" y="667"/>
                  <a:pt x="637" y="667"/>
                  <a:pt x="637" y="667"/>
                </a:cubicBezTo>
                <a:cubicBezTo>
                  <a:pt x="637" y="668"/>
                  <a:pt x="637" y="668"/>
                  <a:pt x="637" y="668"/>
                </a:cubicBezTo>
                <a:lnTo>
                  <a:pt x="527" y="739"/>
                </a:lnTo>
                <a:close/>
                <a:moveTo>
                  <a:pt x="645" y="661"/>
                </a:moveTo>
                <a:cubicBezTo>
                  <a:pt x="645" y="660"/>
                  <a:pt x="644" y="660"/>
                  <a:pt x="643" y="660"/>
                </a:cubicBezTo>
                <a:cubicBezTo>
                  <a:pt x="639" y="660"/>
                  <a:pt x="637" y="663"/>
                  <a:pt x="637" y="666"/>
                </a:cubicBezTo>
                <a:cubicBezTo>
                  <a:pt x="637" y="666"/>
                  <a:pt x="637" y="666"/>
                  <a:pt x="637" y="667"/>
                </a:cubicBezTo>
                <a:cubicBezTo>
                  <a:pt x="626" y="670"/>
                  <a:pt x="626" y="670"/>
                  <a:pt x="626" y="670"/>
                </a:cubicBezTo>
                <a:cubicBezTo>
                  <a:pt x="602" y="676"/>
                  <a:pt x="602" y="676"/>
                  <a:pt x="602" y="676"/>
                </a:cubicBezTo>
                <a:cubicBezTo>
                  <a:pt x="601" y="674"/>
                  <a:pt x="600" y="673"/>
                  <a:pt x="598" y="672"/>
                </a:cubicBezTo>
                <a:cubicBezTo>
                  <a:pt x="615" y="642"/>
                  <a:pt x="615" y="642"/>
                  <a:pt x="615" y="642"/>
                </a:cubicBezTo>
                <a:cubicBezTo>
                  <a:pt x="664" y="557"/>
                  <a:pt x="664" y="557"/>
                  <a:pt x="664" y="557"/>
                </a:cubicBezTo>
                <a:cubicBezTo>
                  <a:pt x="665" y="557"/>
                  <a:pt x="666" y="558"/>
                  <a:pt x="668" y="558"/>
                </a:cubicBezTo>
                <a:cubicBezTo>
                  <a:pt x="672" y="558"/>
                  <a:pt x="676" y="554"/>
                  <a:pt x="676" y="549"/>
                </a:cubicBezTo>
                <a:cubicBezTo>
                  <a:pt x="676" y="549"/>
                  <a:pt x="676" y="549"/>
                  <a:pt x="676" y="548"/>
                </a:cubicBezTo>
                <a:cubicBezTo>
                  <a:pt x="723" y="541"/>
                  <a:pt x="723" y="541"/>
                  <a:pt x="723" y="541"/>
                </a:cubicBezTo>
                <a:cubicBezTo>
                  <a:pt x="723" y="542"/>
                  <a:pt x="724" y="544"/>
                  <a:pt x="726" y="545"/>
                </a:cubicBezTo>
                <a:lnTo>
                  <a:pt x="645" y="661"/>
                </a:lnTo>
                <a:close/>
                <a:moveTo>
                  <a:pt x="730" y="534"/>
                </a:moveTo>
                <a:cubicBezTo>
                  <a:pt x="730" y="534"/>
                  <a:pt x="729" y="534"/>
                  <a:pt x="729" y="534"/>
                </a:cubicBezTo>
                <a:cubicBezTo>
                  <a:pt x="726" y="534"/>
                  <a:pt x="723" y="537"/>
                  <a:pt x="723" y="540"/>
                </a:cubicBezTo>
                <a:cubicBezTo>
                  <a:pt x="723" y="540"/>
                  <a:pt x="723" y="540"/>
                  <a:pt x="723" y="540"/>
                </a:cubicBezTo>
                <a:cubicBezTo>
                  <a:pt x="676" y="548"/>
                  <a:pt x="676" y="548"/>
                  <a:pt x="676" y="548"/>
                </a:cubicBezTo>
                <a:cubicBezTo>
                  <a:pt x="676" y="544"/>
                  <a:pt x="673" y="542"/>
                  <a:pt x="670" y="541"/>
                </a:cubicBezTo>
                <a:cubicBezTo>
                  <a:pt x="681" y="472"/>
                  <a:pt x="681" y="472"/>
                  <a:pt x="681" y="472"/>
                </a:cubicBezTo>
                <a:cubicBezTo>
                  <a:pt x="694" y="393"/>
                  <a:pt x="694" y="393"/>
                  <a:pt x="694" y="393"/>
                </a:cubicBezTo>
                <a:cubicBezTo>
                  <a:pt x="694" y="393"/>
                  <a:pt x="694" y="393"/>
                  <a:pt x="695" y="393"/>
                </a:cubicBezTo>
                <a:cubicBezTo>
                  <a:pt x="699" y="393"/>
                  <a:pt x="703" y="389"/>
                  <a:pt x="703" y="384"/>
                </a:cubicBezTo>
                <a:cubicBezTo>
                  <a:pt x="757" y="384"/>
                  <a:pt x="757" y="384"/>
                  <a:pt x="757" y="384"/>
                </a:cubicBezTo>
                <a:cubicBezTo>
                  <a:pt x="757" y="387"/>
                  <a:pt x="759" y="389"/>
                  <a:pt x="761" y="390"/>
                </a:cubicBezTo>
                <a:lnTo>
                  <a:pt x="730" y="534"/>
                </a:lnTo>
                <a:close/>
              </a:path>
            </a:pathLst>
          </a:custGeom>
          <a:gradFill>
            <a:gsLst>
              <a:gs pos="100000">
                <a:srgbClr val="153B6A"/>
              </a:gs>
              <a:gs pos="0">
                <a:srgbClr val="17D5F7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4"/>
          <p:cNvSpPr>
            <a:spLocks/>
          </p:cNvSpPr>
          <p:nvPr/>
        </p:nvSpPr>
        <p:spPr bwMode="auto">
          <a:xfrm>
            <a:off x="7851351" y="4841859"/>
            <a:ext cx="122777" cy="174119"/>
          </a:xfrm>
          <a:custGeom>
            <a:avLst/>
            <a:gdLst>
              <a:gd name="T0" fmla="*/ 23 w 23"/>
              <a:gd name="T1" fmla="*/ 0 h 33"/>
              <a:gd name="T2" fmla="*/ 0 w 23"/>
              <a:gd name="T3" fmla="*/ 33 h 33"/>
              <a:gd name="T4" fmla="*/ 23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0"/>
                </a:moveTo>
                <a:cubicBezTo>
                  <a:pt x="14" y="11"/>
                  <a:pt x="7" y="21"/>
                  <a:pt x="0" y="33"/>
                </a:cubicBezTo>
                <a:lnTo>
                  <a:pt x="23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5"/>
          <p:cNvSpPr>
            <a:spLocks/>
          </p:cNvSpPr>
          <p:nvPr/>
        </p:nvSpPr>
        <p:spPr bwMode="auto">
          <a:xfrm>
            <a:off x="4877928" y="4841859"/>
            <a:ext cx="122777" cy="174119"/>
          </a:xfrm>
          <a:custGeom>
            <a:avLst/>
            <a:gdLst>
              <a:gd name="T0" fmla="*/ 23 w 23"/>
              <a:gd name="T1" fmla="*/ 33 h 33"/>
              <a:gd name="T2" fmla="*/ 0 w 23"/>
              <a:gd name="T3" fmla="*/ 0 h 33"/>
              <a:gd name="T4" fmla="*/ 23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33"/>
                </a:moveTo>
                <a:cubicBezTo>
                  <a:pt x="16" y="21"/>
                  <a:pt x="9" y="11"/>
                  <a:pt x="0" y="0"/>
                </a:cubicBezTo>
                <a:lnTo>
                  <a:pt x="23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文本框 29"/>
          <p:cNvSpPr txBox="1"/>
          <p:nvPr/>
        </p:nvSpPr>
        <p:spPr bwMode="auto">
          <a:xfrm>
            <a:off x="1724018" y="1234836"/>
            <a:ext cx="9047670" cy="36845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3343" dirty="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Thanks</a:t>
            </a:r>
            <a:endParaRPr lang="zh-CN" altLang="en-US" sz="23343" dirty="0">
              <a:ln w="38100">
                <a:noFill/>
              </a:ln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4212890" y="5072738"/>
            <a:ext cx="4356221" cy="59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1266"/>
              </a:lnSpc>
            </a:pPr>
            <a:r>
              <a:rPr lang="en-US" altLang="zh-CN" sz="844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this is a sample text. insert your desired text here. Again. this is a dummy text. enter your own text here. this is a sample text. insert your desired text here. Again. this is a dummy text. enter your own text here</a:t>
            </a:r>
            <a:endParaRPr lang="zh-CN" altLang="en-US" sz="844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43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444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0.00031 L 1.66667E-6 0.00031 C 0.00017 -0.09876 1.66667E-6 -0.19753 0.00069 -0.29568 C 0.00087 -0.31234 0.00347 -0.32469 0.00573 -0.34012 C 0.00694 -0.34876 0.00903 -0.36574 0.01076 -0.375 C 0.01354 -0.39105 0.01597 -0.40309 0.01979 -0.41697 C 0.02205 -0.42469 0.02378 -0.43302 0.02656 -0.4392 C 0.02795 -0.44228 0.02934 -0.44475 0.03073 -0.44846 C 0.03194 -0.45092 0.03264 -0.45494 0.03403 -0.45741 C 0.03663 -0.46296 0.03923 -0.46852 0.04236 -0.47191 C 0.0434 -0.47315 0.04462 -0.47407 0.04566 -0.47592 C 0.04774 -0.47963 0.0493 -0.48457 0.05139 -0.48858 C 0.05312 -0.49167 0.05486 -0.49444 0.05642 -0.49753 C 0.06042 -0.50648 0.05625 -0.5 0.05903 -0.50864 C 0.05955 -0.51111 0.06059 -0.51265 0.06146 -0.51451 C 0.0651 -0.53765 0.06441 -0.52901 0.06232 -0.57068 C 0.06215 -0.57315 0.06111 -0.57469 0.06059 -0.57654 C 0.06042 -0.5787 0.06042 -0.58148 0.05972 -0.58364 C 0.05885 -0.58704 0.05764 -0.58981 0.05642 -0.5929 C 0.05434 -0.59815 0.0526 -0.60185 0.04982 -0.60586 C 0.04757 -0.60895 0.04531 -0.61173 0.04323 -0.61512 C 0.04201 -0.61667 0.04097 -0.61883 0.03976 -0.62037 C 0.03854 -0.62191 0.03698 -0.62284 0.03559 -0.62376 C 0.02847 -0.63148 0.03472 -0.62778 0.02743 -0.63117 C 0.02482 -0.63488 0.02448 -0.6358 0.02153 -0.63827 C 0.02066 -0.6392 0.01979 -0.63951 0.0191 -0.64043 C 0.01875 -0.64228 0.01771 -0.64413 0.01823 -0.64568 C 0.01892 -0.64784 0.02048 -0.64784 0.02153 -0.64938 C 0.02274 -0.65092 0.02378 -0.65309 0.02482 -0.65494 L 0.02812 -0.66265 " pathEditMode="relative" rAng="0" ptsTypes="AAAAAAAAAAAAAAAAAAAAAAAAAAAAAA">
                                      <p:cBhvr>
                                        <p:cTn id="20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4.44444E-6 -0.00031 L 4.44444E-6 0.00031 C 4.44444E-6 -0.09876 0.02916 -0.06296 0.02986 -0.16142 C 0.03072 -0.21605 0.00138 -0.28703 -0.00139 -0.30216 C -0.00434 -0.31728 0.00486 -0.33271 0.00572 -0.34012 C 0.00694 -0.34876 0.00902 -0.36574 0.01076 -0.375 C 0.01354 -0.39105 0.01597 -0.40339 0.01979 -0.41697 C 0.02204 -0.425 0.02378 -0.43302 0.02656 -0.43919 C 0.02795 -0.4429 0.02934 -0.44475 0.03072 -0.44845 C 0.03194 -0.45092 0.03263 -0.45555 0.03402 -0.4574 C 0.03663 -0.46358 0.03923 -0.46882 0.04236 -0.47253 C 0.0434 -0.47345 0.04461 -0.47407 0.04566 -0.47592 C 0.04774 -0.47993 0.0493 -0.48487 0.05138 -0.48858 L 0.05642 -0.49753 C 0.06041 -0.50648 0.05625 -0.50031 0.05902 -0.50926 C 0.05954 -0.51111 0.06059 -0.51265 0.06145 -0.51481 C 0.0651 -0.53796 0.06441 -0.52901 0.06232 -0.57068 C 0.06215 -0.57314 0.06111 -0.57438 0.06059 -0.57592 C 0.06041 -0.5787 0.06041 -0.58148 0.05972 -0.58333 C 0.05885 -0.58672 0.05763 -0.5895 0.05642 -0.5929 C 0.05434 -0.59753 0.0526 -0.60185 0.04982 -0.60555 L 0.04322 -0.6145 C 0.04201 -0.61635 0.04097 -0.61882 0.03975 -0.62006 C 0.03854 -0.6216 0.03697 -0.62253 0.03559 -0.62345 C 0.02847 -0.63148 0.03472 -0.62777 0.02743 -0.63055 C 0.02482 -0.63426 0.02447 -0.6358 0.02152 -0.63796 C 0.02066 -0.63889 0.01979 -0.6395 0.01909 -0.64043 C 0.01875 -0.64228 0.0177 -0.64413 0.01822 -0.64568 C 0.01892 -0.64784 0.02048 -0.64784 0.02152 -0.64938 C 0.02274 -0.65031 0.02378 -0.65308 0.02482 -0.65493 L 0.02812 -0.66265 " pathEditMode="relative" rAng="0" ptsTypes="AAAAAAAAAAAAAAAAAAAAAAAAAAAAAAA">
                                      <p:cBhvr>
                                        <p:cTn id="22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0" y="-3308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1.11111E-6 -0.00031 L 1.11111E-6 0.00031 C 1.11111E-6 -0.09877 1.11111E-6 -0.19753 0.00052 -0.29599 C 0.00069 -0.31235 0.00347 -0.32469 0.00573 -0.34012 C 0.00694 -0.34877 -0.01806 -0.36389 -0.01632 -0.37315 C -0.01354 -0.3892 0.01267 -0.40617 0.01979 -0.41698 C 0.02691 -0.42809 0.02378 -0.43303 0.02656 -0.4392 C 0.02795 -0.4429 0.02934 -0.44475 0.03073 -0.44846 C 0.03194 -0.45093 0.03264 -0.45556 0.03403 -0.45741 C 0.03663 -0.46358 0.03924 -0.46883 0.04236 -0.47253 C 0.0434 -0.47346 0.04462 -0.47407 0.04566 -0.47593 C 0.04774 -0.47963 0.0493 -0.48488 0.05139 -0.48858 C 0.05295 -0.49198 0.03489 -0.49136 0.03663 -0.49383 C 0.04062 -0.50278 0.05625 -0.50031 0.05903 -0.50926 C 0.05955 -0.51111 0.03455 -0.53704 0.03542 -0.53858 C 0.03906 -0.56204 0.06441 -0.52901 0.06233 -0.57099 C 0.06215 -0.57377 0.06111 -0.57531 0.06059 -0.57716 C 0.06042 -0.57901 0.06042 -0.58179 0.05972 -0.58457 C 0.05885 -0.58735 0.05764 -0.59074 0.05642 -0.59352 C 0.05434 -0.59877 0.0526 -0.60247 0.04983 -0.60617 L 0.04323 -0.61451 C 0.04201 -0.61636 0.04097 -0.61883 0.03976 -0.62006 C 0.03854 -0.62161 0.03698 -0.62253 0.03559 -0.62346 C 0.02847 -0.63148 0.03472 -0.62778 0.02743 -0.63056 C 0.02483 -0.63426 0.02448 -0.6358 0.02153 -0.63796 C 0.02066 -0.63889 0.01979 -0.63951 0.0191 -0.64043 C 0.01875 -0.64228 0.01771 -0.64414 0.01823 -0.64568 C 0.01892 -0.64784 0.02049 -0.64784 0.02153 -0.64938 C 0.02274 -0.65031 0.02378 -0.65309 0.02483 -0.65494 L 0.02812 -0.66266 " pathEditMode="relative" rAng="0" ptsTypes="AAAAAAAAAAAAAAAAAAAAAAAAAAAAAA">
                                      <p:cBhvr>
                                        <p:cTn id="24" dur="2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-3308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0.00031 L -2.77778E-7 0.0003 C -0.00017 -0.09877 -2.77778E-7 -0.19784 -0.00069 -0.29568 C -0.00087 -0.31235 -0.00295 -0.3247 -0.00469 -0.34013 C -0.00573 -0.34877 -0.00746 -0.36575 -0.00885 -0.375 C -0.01111 -0.39105 -0.01302 -0.40309 -0.01615 -0.41698 C -0.01806 -0.4247 -0.01944 -0.43303 -0.0217 -0.4392 C -0.02292 -0.44229 -0.02396 -0.44476 -0.02517 -0.44846 C -0.02604 -0.45093 -0.02674 -0.45494 -0.02778 -0.45741 C -0.03003 -0.46297 -0.03212 -0.46852 -0.03455 -0.47192 C -0.03542 -0.47315 -0.03646 -0.47408 -0.03733 -0.47593 C -0.03906 -0.47994 -0.04028 -0.48457 -0.04201 -0.48858 C -0.0434 -0.49167 -0.04479 -0.49445 -0.04601 -0.49754 C -0.04931 -0.50649 -0.04601 -0.5 -0.04826 -0.50865 C -0.04861 -0.51112 -0.04948 -0.51266 -0.05017 -0.51482 C -0.05312 -0.53766 -0.0526 -0.52902 -0.05087 -0.57099 C -0.05069 -0.57346 -0.04983 -0.575 -0.04948 -0.57686 C -0.04931 -0.57902 -0.04931 -0.58179 -0.04878 -0.58396 C -0.04809 -0.58735 -0.04705 -0.59013 -0.04601 -0.59321 C -0.04444 -0.59846 -0.04306 -0.60217 -0.04062 -0.60618 C -0.03889 -0.60926 -0.03698 -0.61204 -0.03524 -0.61544 C -0.03437 -0.61698 -0.03351 -0.61914 -0.03246 -0.62068 C -0.03142 -0.62223 -0.03021 -0.62315 -0.02917 -0.62408 C -0.02326 -0.63149 -0.02847 -0.62778 -0.0224 -0.63118 C -0.02031 -0.63488 -0.01996 -0.63581 -0.01771 -0.63828 C -0.01701 -0.6392 -0.01615 -0.63951 -0.01562 -0.64044 C -0.01545 -0.64229 -0.01458 -0.64414 -0.01493 -0.64568 C -0.01545 -0.64784 -0.01684 -0.64784 -0.01771 -0.64939 C -0.01858 -0.65093 -0.01944 -0.65309 -0.02031 -0.65494 L -0.02309 -0.66266 " pathEditMode="relative" rAng="0" ptsTypes="AAAAAAAAAAAAAAAAAAAAAAAAAAAAAA">
                                      <p:cBhvr>
                                        <p:cTn id="26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2" y="-3308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5E-6 -0.00031 L 5E-6 0.00031 C 0.00018 -0.09877 5E-6 -0.19753 0.0007 -0.29568 C 0.00087 -0.31235 0.00348 -0.32469 0.00573 -0.34013 C 0.00695 -0.34877 0.00903 -0.36574 0.01077 -0.375 C 0.01355 -0.39105 0.01598 -0.40309 0.0198 -0.41698 C 0.02205 -0.42469 0.02379 -0.43303 0.02657 -0.4392 C 0.02796 -0.44229 0.02935 -0.44476 0.03073 -0.44846 C 0.03195 -0.45093 0.03264 -0.45494 0.03403 -0.45741 C 0.03664 -0.46297 0.03924 -0.46852 0.04237 -0.47192 C 0.04341 -0.47315 0.04462 -0.47408 0.04566 -0.47593 C 0.04775 -0.47963 0.04931 -0.48457 0.05139 -0.48858 C 0.05313 -0.49167 0.05487 -0.49445 0.05643 -0.49753 C 0.06042 -0.50648 0.05626 -0.5 0.05903 -0.50864 C 0.05955 -0.51111 0.0606 -0.51266 0.06146 -0.51451 C 0.06511 -0.53766 0.06441 -0.52901 0.06233 -0.57099 C 0.06216 -0.57346 0.06112 -0.575 0.0606 -0.57685 C 0.06042 -0.57901 0.06042 -0.58179 0.05973 -0.58395 C 0.05886 -0.58735 0.05764 -0.59013 0.05643 -0.59321 C 0.05435 -0.59846 0.0526 -0.60216 0.04983 -0.60618 C 0.04757 -0.60926 0.04532 -0.61204 0.04323 -0.61543 C 0.04202 -0.61698 0.04098 -0.61914 0.03976 -0.62068 C 0.03855 -0.62222 0.03698 -0.62315 0.0356 -0.62408 C 0.02848 -0.63179 0.03473 -0.62809 0.02744 -0.63148 C 0.02483 -0.63519 0.02448 -0.63611 0.02153 -0.63858 C 0.02066 -0.63951 0.0198 -0.63982 0.0191 -0.64074 C 0.01876 -0.6426 0.01771 -0.64445 0.01823 -0.64599 C 0.01893 -0.64815 0.02049 -0.64815 0.02153 -0.64969 C 0.02275 -0.65124 0.02379 -0.6534 0.02483 -0.65525 L 0.02813 -0.66266 " pathEditMode="relative" rAng="0" ptsTypes="AAAAAAAAAAAAAAAAAAAAAAAAAAAAAA">
                                      <p:cBhvr>
                                        <p:cTn id="28" dur="2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2222E-6 -0.00031 L -2.22222E-6 0.00031 C 0.00018 -0.09876 -2.22222E-6 -0.19784 0.0007 -0.29568 C 0.00087 -0.31235 0.00347 -0.32469 0.00573 -0.34012 C 0.00695 -0.34876 0.00903 -0.36574 0.01077 -0.375 C 0.01354 -0.39105 0.01597 -0.40309 0.01979 -0.41697 C 0.02205 -0.42469 0.02379 -0.43302 0.02656 -0.4392 C 0.02795 -0.44228 0.02934 -0.44475 0.03073 -0.44846 C 0.03195 -0.45093 0.03264 -0.45494 0.03403 -0.45741 C 0.03663 -0.46296 0.03924 -0.46852 0.04236 -0.47191 C 0.04341 -0.47315 0.04462 -0.47407 0.04566 -0.47593 C 0.04775 -0.47994 0.04931 -0.48457 0.05139 -0.48858 C 0.05313 -0.49167 0.05486 -0.49444 0.05643 -0.49753 C 0.06042 -0.50648 0.05625 -0.5 0.05903 -0.50864 C 0.05955 -0.51111 0.06059 -0.51265 0.06146 -0.51451 C 0.06511 -0.53765 0.06441 -0.52901 0.06233 -0.57099 C 0.06216 -0.57346 0.06111 -0.575 0.06059 -0.57685 C 0.06042 -0.57901 0.06042 -0.58179 0.05972 -0.58395 C 0.05886 -0.58735 0.05764 -0.59012 0.05643 -0.59321 C 0.05434 -0.59846 0.05261 -0.60216 0.04983 -0.60617 C 0.04757 -0.60926 0.04531 -0.61204 0.04323 -0.61543 C 0.04202 -0.61697 0.04097 -0.61914 0.03976 -0.62068 C 0.03854 -0.62222 0.03698 -0.62315 0.03559 -0.62407 C 0.02847 -0.63179 0.03472 -0.62809 0.02743 -0.63148 C 0.02483 -0.63518 0.02448 -0.63611 0.02153 -0.63889 C 0.02066 -0.63951 0.01979 -0.63981 0.0191 -0.64074 C 0.01875 -0.64259 0.01771 -0.64444 0.01823 -0.64599 C 0.01893 -0.64815 0.02049 -0.64815 0.02153 -0.64969 C 0.02275 -0.65123 0.02379 -0.65339 0.02483 -0.65525 L 0.02813 -0.66265 " pathEditMode="relative" rAng="0" ptsTypes="AAAAAAAAAAAAAAAAAAAAAAAAAAAAAA">
                                      <p:cBhvr>
                                        <p:cTn id="30" dur="2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0.00031 L 1.38889E-6 0.00031 C 1.38889E-6 -0.09877 0.01458 -0.13642 0.01528 -0.23488 C 0.01545 -0.25124 0.0033 -0.32469 0.00573 -0.34012 C 0.00694 -0.34877 0.00903 -0.36574 0.01076 -0.375 C 0.01354 -0.39105 0.01597 -0.4034 0.01979 -0.41698 C 0.02205 -0.425 0.02378 -0.43303 0.02656 -0.4392 C 0.02795 -0.44259 0.02934 -0.44475 0.03073 -0.44846 C 0.03194 -0.45093 0.03264 -0.45525 0.03403 -0.45741 C 0.03663 -0.46327 0.03923 -0.46883 0.04236 -0.47222 C 0.0434 -0.47346 0.04462 -0.47408 0.04566 -0.47593 C 0.04774 -0.47963 0.0493 -0.48488 0.05139 -0.48858 L 0.05642 -0.49753 C 0.06042 -0.50648 0.05625 -0.50031 0.05903 -0.50895 C 0.05955 -0.51111 0.06059 -0.51266 0.06146 -0.51451 C 0.0651 -0.53796 0.06441 -0.52901 0.06233 -0.57068 C 0.06215 -0.57315 0.06111 -0.57438 0.06059 -0.57624 C 0.06042 -0.5787 0.06042 -0.58148 0.05972 -0.58333 C 0.05885 -0.58673 0.05764 -0.58951 0.05642 -0.5929 C 0.05434 -0.59784 0.0526 -0.60185 0.04983 -0.60556 L 0.04323 -0.61482 C 0.04201 -0.61636 0.04097 -0.61883 0.03976 -0.62006 C 0.03854 -0.62161 0.03698 -0.62253 0.03559 -0.62346 C 0.02847 -0.63148 0.03472 -0.62778 0.02743 -0.63087 C 0.02483 -0.63457 0.02448 -0.6358 0.02153 -0.63796 C 0.02066 -0.63889 0.01979 -0.63951 0.0191 -0.64043 C 0.01875 -0.64229 0.01771 -0.64414 0.01823 -0.64568 C 0.01892 -0.64784 0.02048 -0.64784 0.02153 -0.64938 C 0.02274 -0.65062 0.02378 -0.65309 0.02483 -0.65494 L 0.02812 -0.66266 " pathEditMode="relative" rAng="0" ptsTypes="AAAAAAAAAAAAAAAAAAAAAAAAAAAAAA">
                                      <p:cBhvr>
                                        <p:cTn id="32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1.38778E-17 -0.0003 L 1.38778E-17 0.00031 C 0.00017 -0.09876 1.38778E-17 -0.19753 0.00069 -0.29568 C 0.00087 -0.31234 0.00347 -0.32469 0.00573 -0.34012 C 0.00694 -0.34876 0.00903 -0.36574 0.01076 -0.375 C 0.01354 -0.39105 0.01597 -0.40308 0.01979 -0.41697 C 0.02205 -0.42469 0.02378 -0.43302 0.02656 -0.43919 C 0.02795 -0.44228 0.02934 -0.44475 0.03073 -0.44845 C 0.03194 -0.45092 0.03264 -0.45493 0.03403 -0.4574 C 0.03663 -0.46296 0.03924 -0.46851 0.04236 -0.47191 C 0.0434 -0.47314 0.04462 -0.47407 0.04566 -0.47592 C 0.04774 -0.47963 0.04931 -0.48456 0.05139 -0.48858 C 0.05313 -0.49166 0.05486 -0.49444 0.05642 -0.49753 C 0.06042 -0.50648 0.05625 -0.5 0.05903 -0.50864 C 0.05955 -0.51111 0.06059 -0.51265 0.06146 -0.5145 C 0.0651 -0.53765 0.06441 -0.52901 0.06233 -0.57098 C 0.06215 -0.57345 0.06111 -0.575 0.06059 -0.57685 C 0.06042 -0.5787 0.06042 -0.58148 0.05972 -0.58364 C 0.05885 -0.58703 0.05764 -0.58981 0.05642 -0.5929 C 0.05434 -0.59814 0.0526 -0.60185 0.04983 -0.60586 C 0.04757 -0.60895 0.04531 -0.61172 0.04323 -0.61512 C 0.04201 -0.61666 0.04097 -0.61882 0.03976 -0.62037 C 0.03854 -0.62191 0.03698 -0.62284 0.03559 -0.62376 C 0.02847 -0.63148 0.03472 -0.62777 0.02743 -0.63117 C 0.02483 -0.63487 0.02448 -0.6358 0.02153 -0.63827 C 0.02066 -0.63919 0.01979 -0.6395 0.0191 -0.64043 C 0.01875 -0.64228 0.01771 -0.64413 0.01823 -0.64568 C 0.01892 -0.64784 0.02049 -0.64784 0.02153 -0.64938 C 0.02274 -0.65092 0.02378 -0.65308 0.02483 -0.65493 L 0.02813 -0.66265 " pathEditMode="relative" rAng="0" ptsTypes="AAAAAAAAAAAAAAAAAAAAAAAAAAAAAA">
                                      <p:cBhvr>
                                        <p:cTn id="34" dur="2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33333E-6 -0.00031 L -3.33333E-6 0.0003 C 0.00018 -0.09877 -3.33333E-6 -0.19753 0.0007 -0.29568 C 0.00087 -0.31235 0.00348 -0.3247 0.00573 -0.34013 C 0.00695 -0.34877 0.00903 -0.36574 0.01077 -0.375 C 0.01355 -0.39105 0.01598 -0.40309 0.0198 -0.41698 C 0.02205 -0.4247 0.02379 -0.43303 0.02657 -0.4392 C 0.02795 -0.44229 0.02934 -0.44476 0.03073 -0.44846 C 0.03195 -0.45093 0.03264 -0.45494 0.03403 -0.45741 C 0.03664 -0.46297 0.03924 -0.46852 0.04236 -0.47192 C 0.04341 -0.47315 0.04462 -0.47408 0.04566 -0.47593 C 0.04775 -0.47963 0.04931 -0.48457 0.05139 -0.48858 C 0.05313 -0.49167 0.05486 -0.49445 0.05643 -0.49753 C 0.06042 -0.50649 0.05625 -0.5 0.05903 -0.50865 C 0.05955 -0.51112 0.06059 -0.51266 0.06146 -0.51451 C 0.06511 -0.53766 0.06441 -0.52902 0.06233 -0.57099 C 0.06216 -0.57346 0.06111 -0.575 0.06059 -0.57686 C 0.06042 -0.57902 0.06042 -0.58179 0.05973 -0.58395 C 0.05886 -0.58735 0.05764 -0.59013 0.05643 -0.59321 C 0.05434 -0.59846 0.05261 -0.60216 0.04983 -0.60618 C 0.04757 -0.60926 0.04532 -0.61204 0.04323 -0.61544 C 0.04202 -0.61698 0.04098 -0.61914 0.03976 -0.62068 C 0.03855 -0.62223 0.03698 -0.62315 0.03559 -0.62408 C 0.02848 -0.63179 0.03473 -0.62809 0.02743 -0.63149 C 0.02483 -0.63519 0.02448 -0.63612 0.02153 -0.63858 C 0.02066 -0.63951 0.0198 -0.63982 0.0191 -0.64074 C 0.01875 -0.6426 0.01771 -0.64445 0.01823 -0.64599 C 0.01893 -0.64815 0.02049 -0.64815 0.02153 -0.6497 C 0.02275 -0.65124 0.02379 -0.6534 0.02483 -0.65525 L 0.02813 -0.66266 " pathEditMode="relative" rAng="0" ptsTypes="AAAAAAAAAAAAAAAAAAAAAAAAAAAAAA">
                                      <p:cBhvr>
                                        <p:cTn id="36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E-6 -0.0003 L 5E-6 0.00031 C 0.00017 -0.09876 5E-6 -0.19753 0.0007 -0.29567 C 0.00087 -0.31234 0.00348 -0.32469 0.00572 -0.34012 C 0.00694 -0.34876 0.00902 -0.36574 0.01077 -0.375 C 0.01355 -0.39105 0.01598 -0.40308 0.0198 -0.41697 C 0.02205 -0.42469 0.02378 -0.43302 0.02657 -0.43919 C 0.02795 -0.44228 0.02934 -0.44475 0.03073 -0.44845 C 0.03195 -0.45092 0.03264 -0.45493 0.03403 -0.4574 C 0.03664 -0.46296 0.03923 -0.46851 0.04237 -0.47191 C 0.0434 -0.47314 0.04462 -0.47407 0.04566 -0.47592 C 0.04775 -0.47963 0.0493 -0.48456 0.05138 -0.48858 C 0.05313 -0.49166 0.05487 -0.49444 0.05642 -0.49753 C 0.06042 -0.50648 0.05625 -0.5 0.05903 -0.50864 C 0.05955 -0.51111 0.0606 -0.51265 0.06145 -0.5145 C 0.06511 -0.53765 0.0644 -0.52901 0.06233 -0.57098 C 0.06215 -0.57345 0.06112 -0.575 0.0606 -0.57685 C 0.06042 -0.57901 0.06042 -0.58179 0.05973 -0.58395 C 0.05886 -0.58734 0.05764 -0.59012 0.05642 -0.59321 C 0.05435 -0.59845 0.05261 -0.60216 0.04983 -0.60617 C 0.04757 -0.60926 0.04532 -0.61203 0.04322 -0.61543 C 0.04202 -0.61697 0.04098 -0.61913 0.03976 -0.62067 C 0.03855 -0.62222 0.03698 -0.62314 0.0356 -0.62407 C 0.02848 -0.63179 0.03473 -0.62808 0.02743 -0.63148 C 0.02483 -0.63518 0.02448 -0.63611 0.02153 -0.63858 C 0.02066 -0.6395 0.0198 -0.63981 0.0191 -0.64074 C 0.01876 -0.64259 0.01771 -0.64444 0.01822 -0.64598 C 0.01893 -0.64814 0.02049 -0.64814 0.02153 -0.64969 C 0.02275 -0.65123 0.02378 -0.65339 0.02483 -0.65524 L 0.02812 -0.66265 " pathEditMode="relative" rAng="0" ptsTypes="AAAAAAAAAAAAAAAAAAAAAAAAAAAAAA">
                                      <p:cBhvr>
                                        <p:cTn id="38" dur="2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-3308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indefinite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3.61111E-6 -0.00031 L -3.61111E-6 0.00031 C 0.00018 -0.09876 -0.00729 -0.06481 -0.00659 -0.16265 C -0.00642 -0.17932 0.02223 -0.26018 0.02448 -0.27562 C 0.0257 -0.28426 -0.03264 -0.34722 -0.0309 -0.35679 C -0.02812 -0.37284 0.01025 -0.40339 0.0198 -0.41697 C 0.02934 -0.43117 0.02379 -0.43302 0.02657 -0.4392 C 0.02796 -0.4429 0.02934 -0.44475 0.03073 -0.44846 C 0.03195 -0.45092 0.03264 -0.45555 0.03403 -0.45741 C 0.03664 -0.46358 0.03924 -0.46883 0.04236 -0.47253 C 0.04341 -0.47346 0.04462 -0.47407 0.04566 -0.47592 C 0.04775 -0.47963 0.04931 -0.48488 0.05139 -0.48858 L 0.05643 -0.49753 C 0.06042 -0.50648 0.05625 -0.50031 0.05903 -0.50926 C 0.05955 -0.51111 0.06059 -0.51265 0.06146 -0.5145 C 0.06511 -0.53796 0.06441 -0.52901 0.06233 -0.57068 C 0.06216 -0.57315 0.06111 -0.57438 0.06059 -0.57592 C 0.06042 -0.5787 0.06042 -0.58148 0.05973 -0.58333 C 0.05886 -0.58673 0.05764 -0.5895 0.05643 -0.5929 C 0.05434 -0.59753 0.05261 -0.60185 0.04983 -0.60555 L 0.04323 -0.6145 C 0.04202 -0.61636 0.04098 -0.61883 0.03976 -0.62006 C 0.03855 -0.6216 0.03698 -0.62253 0.03559 -0.62346 C 0.02848 -0.63148 0.03473 -0.62778 0.02743 -0.63055 C 0.02483 -0.63426 0.02448 -0.6358 0.02153 -0.63796 C 0.02066 -0.63889 0.0198 -0.6395 0.0191 -0.64043 C 0.01875 -0.64228 0.01771 -0.64413 0.01823 -0.64568 C 0.01893 -0.64784 0.02049 -0.64784 0.02153 -0.64938 C 0.02275 -0.65031 0.02379 -0.65308 0.02483 -0.65494 L 0.02813 -0.66265 " pathEditMode="relative" rAng="0" ptsTypes="AAAAAAAAAAAAAAAAAAAAAAAAAAAAAA">
                                      <p:cBhvr>
                                        <p:cTn id="40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" y="-3308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2" dur="3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3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5" grpId="0" animBg="1"/>
      <p:bldP spid="18" grpId="0" animBg="1"/>
      <p:bldP spid="20" grpId="0" animBg="1"/>
      <p:bldP spid="22" grpId="0" animBg="1"/>
      <p:bldP spid="23" grpId="0" animBg="1"/>
      <p:bldP spid="27" grpId="0" animBg="1"/>
      <p:bldP spid="30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29AD43A-08B1-4CF6-9FEF-B424423EE22B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商业融资"/>
</p:tagLst>
</file>

<file path=ppt/theme/theme1.xml><?xml version="1.0" encoding="utf-8"?>
<a:theme xmlns:a="http://schemas.openxmlformats.org/drawingml/2006/main" name="第一PPT，www.1ppt.com">
  <a:themeElements>
    <a:clrScheme name="自定义 33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54BC"/>
      </a:accent1>
      <a:accent2>
        <a:srgbClr val="90D0FD"/>
      </a:accent2>
      <a:accent3>
        <a:srgbClr val="0154BC"/>
      </a:accent3>
      <a:accent4>
        <a:srgbClr val="90D0FD"/>
      </a:accent4>
      <a:accent5>
        <a:srgbClr val="0154BC"/>
      </a:accent5>
      <a:accent6>
        <a:srgbClr val="90D0FD"/>
      </a:accent6>
      <a:hlink>
        <a:srgbClr val="0154BC"/>
      </a:hlink>
      <a:folHlink>
        <a:srgbClr val="90D0FD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3534</Words>
  <Application>Microsoft Office PowerPoint</Application>
  <PresentationFormat>自定义</PresentationFormat>
  <Paragraphs>324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Arial Unicode MS</vt:lpstr>
      <vt:lpstr>方正粗谭黑简体</vt:lpstr>
      <vt:lpstr>宋体</vt:lpstr>
      <vt:lpstr>微软雅黑</vt:lpstr>
      <vt:lpstr>Agency FB</vt:lpstr>
      <vt:lpstr>Arial</vt:lpstr>
      <vt:lpstr>Arial Black</vt:lpstr>
      <vt:lpstr>Calibri</vt:lpstr>
      <vt:lpstr>Calibri Light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商业融资</dc:title>
  <dc:creator/>
  <cp:keywords>www.1ppt.com</cp:keywords>
  <cp:lastModifiedBy/>
  <cp:revision>1</cp:revision>
  <dcterms:created xsi:type="dcterms:W3CDTF">2016-10-17T14:00:15Z</dcterms:created>
  <dcterms:modified xsi:type="dcterms:W3CDTF">2019-12-10T06:18:18Z</dcterms:modified>
</cp:coreProperties>
</file>