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7"/>
  </p:notesMasterIdLst>
  <p:sldIdLst>
    <p:sldId id="344" r:id="rId2"/>
    <p:sldId id="334" r:id="rId3"/>
    <p:sldId id="324" r:id="rId4"/>
    <p:sldId id="339" r:id="rId5"/>
    <p:sldId id="332" r:id="rId6"/>
    <p:sldId id="341" r:id="rId7"/>
    <p:sldId id="333" r:id="rId8"/>
    <p:sldId id="331" r:id="rId9"/>
    <p:sldId id="335" r:id="rId10"/>
    <p:sldId id="328" r:id="rId11"/>
    <p:sldId id="338" r:id="rId12"/>
    <p:sldId id="325" r:id="rId13"/>
    <p:sldId id="330" r:id="rId14"/>
    <p:sldId id="329" r:id="rId15"/>
    <p:sldId id="336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方正启体简体" panose="02010600030101010101" charset="-122"/>
      <p:regular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Lao UI" panose="020B0604020202020204" charset="0"/>
      <p:regular r:id="rId25"/>
      <p:bold r:id="rId26"/>
    </p:embeddedFont>
  </p:embeddedFontLst>
  <p:custDataLst>
    <p:tags r:id="rId27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8E3"/>
    <a:srgbClr val="C6D9E1"/>
    <a:srgbClr val="F4EEDE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011FFA1-CA44-4589-A858-A29B92D83F51}" type="datetimeFigureOut">
              <a:rPr lang="zh-CN" altLang="en-US"/>
              <a:t>2019/1/17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EE63170-3EA0-4BE4-AC4B-AF7CDFD5830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127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83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04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94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0394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5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23257D-785E-44C1-BEBE-FDB0305D90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9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469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465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762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26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546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56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754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5397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5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4450BB-3787-41A9-A531-3C0A974CA49B}" type="datetimeFigureOut">
              <a:rPr lang="en-US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F5C6C79-CB57-4D2C-B6AE-D8EBA8D18FD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11.png"/><Relationship Id="rId5" Type="http://schemas.openxmlformats.org/officeDocument/2006/relationships/image" Target="../media/image17.png"/><Relationship Id="rId15" Type="http://schemas.openxmlformats.org/officeDocument/2006/relationships/image" Target="../media/image25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13.png"/><Relationship Id="rId5" Type="http://schemas.openxmlformats.org/officeDocument/2006/relationships/image" Target="../media/image29.png"/><Relationship Id="rId10" Type="http://schemas.openxmlformats.org/officeDocument/2006/relationships/image" Target="../media/image12.png"/><Relationship Id="rId4" Type="http://schemas.openxmlformats.org/officeDocument/2006/relationships/image" Target="../media/image28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png"/><Relationship Id="rId18" Type="http://schemas.openxmlformats.org/officeDocument/2006/relationships/image" Target="../media/image1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1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0.png"/><Relationship Id="rId5" Type="http://schemas.openxmlformats.org/officeDocument/2006/relationships/image" Target="../media/image35.png"/><Relationship Id="rId15" Type="http://schemas.openxmlformats.org/officeDocument/2006/relationships/image" Target="../media/image10.png"/><Relationship Id="rId10" Type="http://schemas.microsoft.com/office/2007/relationships/hdphoto" Target="../media/hdphoto1.wdp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36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16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1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4.png"/><Relationship Id="rId7" Type="http://schemas.openxmlformats.org/officeDocument/2006/relationships/image" Target="../media/image60.png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image" Target="../media/image62.png"/><Relationship Id="rId5" Type="http://schemas.openxmlformats.org/officeDocument/2006/relationships/image" Target="../media/image55.png"/><Relationship Id="rId10" Type="http://schemas.microsoft.com/office/2007/relationships/hdphoto" Target="../media/hdphoto2.wdp"/><Relationship Id="rId4" Type="http://schemas.openxmlformats.org/officeDocument/2006/relationships/image" Target="../media/image36.png"/><Relationship Id="rId9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image" Target="../media/image36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78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19" Type="http://schemas.openxmlformats.org/officeDocument/2006/relationships/image" Target="../media/image80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2.png"/><Relationship Id="rId4" Type="http://schemas.openxmlformats.org/officeDocument/2006/relationships/image" Target="../media/image36.png"/><Relationship Id="rId9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image" Target="../media/image54.png"/><Relationship Id="rId7" Type="http://schemas.openxmlformats.org/officeDocument/2006/relationships/image" Target="../media/image85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23.png"/><Relationship Id="rId5" Type="http://schemas.openxmlformats.org/officeDocument/2006/relationships/image" Target="../media/image36.png"/><Relationship Id="rId10" Type="http://schemas.openxmlformats.org/officeDocument/2006/relationships/image" Target="../media/image13.png"/><Relationship Id="rId4" Type="http://schemas.openxmlformats.org/officeDocument/2006/relationships/image" Target="../media/image83.png"/><Relationship Id="rId9" Type="http://schemas.openxmlformats.org/officeDocument/2006/relationships/image" Target="../media/image11.pn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92.png"/><Relationship Id="rId18" Type="http://schemas.openxmlformats.org/officeDocument/2006/relationships/image" Target="../media/image13.png"/><Relationship Id="rId3" Type="http://schemas.openxmlformats.org/officeDocument/2006/relationships/image" Target="../media/image36.png"/><Relationship Id="rId7" Type="http://schemas.openxmlformats.org/officeDocument/2006/relationships/image" Target="../media/image89.png"/><Relationship Id="rId12" Type="http://schemas.microsoft.com/office/2007/relationships/hdphoto" Target="../media/hdphoto4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11" Type="http://schemas.openxmlformats.org/officeDocument/2006/relationships/image" Target="../media/image91.png"/><Relationship Id="rId5" Type="http://schemas.openxmlformats.org/officeDocument/2006/relationships/image" Target="../media/image87.png"/><Relationship Id="rId1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86.png"/><Relationship Id="rId9" Type="http://schemas.openxmlformats.org/officeDocument/2006/relationships/image" Target="../media/image90.png"/><Relationship Id="rId1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4.png"/><Relationship Id="rId10" Type="http://schemas.openxmlformats.org/officeDocument/2006/relationships/image" Target="../media/image95.png"/><Relationship Id="rId4" Type="http://schemas.openxmlformats.org/officeDocument/2006/relationships/image" Target="../media/image21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>
            <a:spLocks noChangeAspect="1"/>
          </p:cNvSpPr>
          <p:nvPr/>
        </p:nvSpPr>
        <p:spPr>
          <a:xfrm>
            <a:off x="3632487" y="1645694"/>
            <a:ext cx="1884309" cy="1884309"/>
          </a:xfrm>
          <a:prstGeom prst="ellipse">
            <a:avLst/>
          </a:prstGeom>
          <a:blipFill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427" y="3851041"/>
            <a:ext cx="1324082" cy="136758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876" y="3745143"/>
            <a:ext cx="1071652" cy="12933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9" y="1645694"/>
            <a:ext cx="3240998" cy="349780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3230460" y="1243667"/>
            <a:ext cx="2688364" cy="2688364"/>
          </a:xfrm>
          <a:prstGeom prst="rect">
            <a:avLst/>
          </a:prstGeom>
        </p:spPr>
      </p:pic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2321719" y="105197"/>
            <a:ext cx="45005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72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华康海报体W12" pitchFamily="82" charset="-122"/>
                <a:ea typeface="华康海报体W12" pitchFamily="82" charset="-122"/>
              </a:rPr>
              <a:t>成长故事分享</a:t>
            </a:r>
            <a:r>
              <a:rPr lang="en-US" altLang="zh-CN" sz="3200" dirty="0" err="1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72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华康海报体W12" pitchFamily="82" charset="-122"/>
                <a:ea typeface="华康海报体W12" pitchFamily="82" charset="-122"/>
              </a:rPr>
              <a:t>ppt</a:t>
            </a:r>
            <a:r>
              <a:rPr lang="zh-CN" altLang="en-US" sz="3200" dirty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72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华康海报体W12" pitchFamily="82" charset="-122"/>
                <a:ea typeface="华康海报体W12" pitchFamily="82" charset="-122"/>
              </a:rPr>
              <a:t>模板</a:t>
            </a:r>
          </a:p>
        </p:txBody>
      </p:sp>
      <p:pic>
        <p:nvPicPr>
          <p:cNvPr id="13" name="杨沛宜-左手右手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6662" y="-7656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/>
    </mc:Choice>
    <mc:Fallback xmlns="">
      <p:transition spd="slow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9" presetClass="entr" presetSubtype="10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 animBg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048871" y="4102092"/>
            <a:ext cx="704625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只要看到你的甜甜的笑，妈妈愿意为你弯来新月，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我们愿意把眸光神采如花青春送给你</a:t>
            </a: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10" y="558568"/>
            <a:ext cx="5383980" cy="3298097"/>
          </a:xfrm>
          <a:prstGeom prst="rect">
            <a:avLst/>
          </a:prstGeom>
          <a:ln w="11430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2595">
            <a:off x="5031010" y="221650"/>
            <a:ext cx="3546558" cy="237716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 rot="21072702">
            <a:off x="653902" y="2144544"/>
            <a:ext cx="3862627" cy="25699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17660" y="2162689"/>
            <a:ext cx="3862627" cy="256998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396756">
            <a:off x="791765" y="2150096"/>
            <a:ext cx="3862627" cy="25699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rot="803682">
            <a:off x="832514" y="2047641"/>
            <a:ext cx="3862627" cy="256998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rot="1295972">
            <a:off x="817660" y="2067353"/>
            <a:ext cx="3862627" cy="256998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rot="1723499">
            <a:off x="852592" y="1945999"/>
            <a:ext cx="3862627" cy="2569982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1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10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13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1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16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1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5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9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61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6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65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9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3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5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4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0891303">
            <a:off x="4760075" y="413925"/>
            <a:ext cx="1080120" cy="144016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584537">
            <a:off x="2907617" y="1113604"/>
            <a:ext cx="1080120" cy="144016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1370660">
            <a:off x="802377" y="1733450"/>
            <a:ext cx="1080120" cy="14401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7872886" y="-13403"/>
            <a:ext cx="1271114" cy="184708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4618">
            <a:off x="6655637" y="1840295"/>
            <a:ext cx="2156004" cy="33771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椭圆 19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1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8"/>
          <p:cNvSpPr txBox="1"/>
          <p:nvPr/>
        </p:nvSpPr>
        <p:spPr>
          <a:xfrm>
            <a:off x="906814" y="3661251"/>
            <a:ext cx="5313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新月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ea typeface="方正启体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-38750" y="-206420"/>
            <a:ext cx="7448970" cy="3562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828600" y="916190"/>
            <a:ext cx="12688900" cy="2393348"/>
            <a:chOff x="-2124742" y="1012317"/>
            <a:chExt cx="13246602" cy="2498542"/>
          </a:xfrm>
          <a:effectLst/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6214">
              <a:off x="8740025" y="1841514"/>
              <a:ext cx="1360813" cy="89683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36550">
              <a:off x="5329452" y="2255355"/>
              <a:ext cx="1524641" cy="106533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64719">
              <a:off x="949328" y="2150567"/>
              <a:ext cx="1424820" cy="114014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869">
              <a:off x="3129286" y="2214515"/>
              <a:ext cx="1863493" cy="129634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46084" y="1998664"/>
              <a:ext cx="1511104" cy="100565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98162">
              <a:off x="7272977" y="2112032"/>
              <a:ext cx="1341808" cy="92667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2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</a:blip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26" name="椭圆 2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374628" y="3744016"/>
            <a:ext cx="616948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新月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46914E-6 L -0.2448 0.00741 " pathEditMode="relative" rAng="0" ptsTypes="AA">
                                      <p:cBhvr>
                                        <p:cTn id="6" dur="1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0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5101" y="330192"/>
            <a:ext cx="336913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</a:t>
            </a:r>
            <a:r>
              <a:rPr lang="zh-CN" altLang="en-US" sz="18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歌谣</a:t>
            </a:r>
            <a:endParaRPr lang="zh-CN" altLang="en-US" sz="1800" dirty="0">
              <a:solidFill>
                <a:schemeClr val="accent1">
                  <a:lumMod val="75000"/>
                </a:schemeClr>
              </a:solidFill>
              <a:ea typeface="方正启体简体" panose="03000509000000000000" pitchFamily="65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59532" y="1397787"/>
            <a:ext cx="8684165" cy="2647767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1198427" y="2927939"/>
            <a:ext cx="1000349" cy="665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2672090" y="2536904"/>
            <a:ext cx="900110" cy="626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4055163" y="2022271"/>
            <a:ext cx="1014711" cy="709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5535208" y="1519582"/>
            <a:ext cx="1082536" cy="74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9287210" y="4032836"/>
            <a:ext cx="513496" cy="353811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9782627" y="4342246"/>
            <a:ext cx="555520" cy="38276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9436090" y="4671820"/>
            <a:ext cx="528224" cy="363959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9889740" y="4982731"/>
            <a:ext cx="532454" cy="366873"/>
          </a:xfrm>
          <a:prstGeom prst="rect">
            <a:avLst/>
          </a:prstGeom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575307">
            <a:off x="7038697" y="1124689"/>
            <a:ext cx="1047603" cy="684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11394145" y="4529081"/>
            <a:ext cx="532454" cy="366873"/>
          </a:xfrm>
          <a:prstGeom prst="rect">
            <a:avLst/>
          </a:prstGeom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36208" y="1926825"/>
            <a:ext cx="3612336" cy="240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55626" y="1557876"/>
            <a:ext cx="3386810" cy="2356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4370" y="1172975"/>
            <a:ext cx="3288689" cy="229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3598" y="663310"/>
            <a:ext cx="3480713" cy="240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9248" y="195463"/>
            <a:ext cx="3722415" cy="2432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64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 p14:presetBounceEnd="64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nodeType="withEffect" p14:presetBounceEnd="64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nodeType="withEffect" p14:presetBounceEnd="64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451 0.02847 L -0.90538 -0.19971 " pathEditMode="fixed" rAng="0" ptsTypes="AA">
                                          <p:cBhvr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52" y="-114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38889E-6 0.02007 L 0.31962 -0.07623 " pathEditMode="relative" rAng="0" ptsTypes="AA">
                                          <p:cBhvr>
                                            <p:cTn id="49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2" y="-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5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89705 -0.18981 L -0.98247 0.30586 " pathEditMode="relative" rAng="0" ptsTypes="AA">
                                          <p:cBhvr>
                                            <p:cTn id="5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71" y="247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2 0.04723 L -0.7835 -0.33858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844" y="-192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7835 -0.33858 L -0.90954 0.19074 " pathEditMode="relative" rAng="0" ptsTypes="AA">
                                          <p:cBhvr>
                                            <p:cTn id="7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302" y="26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94444E-6 -2.22222E-6 L 0.18993 -0.00472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97" y="-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5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1.48148E-6 L -0.55833 -0.46389 " pathEditMode="relative" rAng="0" ptsTypes="AA">
                                          <p:cBhvr>
                                            <p:cTn id="9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917" y="-232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55833 -0.46389 L -0.7 0.17129 " pathEditMode="relative" rAng="0" ptsTypes="AA">
                                          <p:cBhvr>
                                            <p:cTn id="9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083" y="31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L 0.01007 0.0475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3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5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9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389 -0.02901 L -0.43906 -0.63642 " pathEditMode="relative" rAng="0" ptsTypes="AA">
                                          <p:cBhvr>
                                            <p:cTn id="1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67" y="-30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3906 -0.63642 L -0.62726 0.06945 " pathEditMode="relative" rAng="0" ptsTypes="AA">
                                          <p:cBhvr>
                                            <p:cTn id="12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10" y="35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82 -0.00472 L -0.15087 0.15472 " pathEditMode="relative" rAng="0" ptsTypes="AA">
                                          <p:cBhvr>
                                            <p:cTn id="1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43" y="7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5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6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4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816 -0.02407 L -0.44288 -0.63179 " pathEditMode="relative" rAng="0" ptsTypes="AA">
                                          <p:cBhvr>
                                            <p:cTn id="14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736" y="-30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4288 -0.63179 L -0.63177 0.16204 " pathEditMode="relative" rAng="0" ptsTypes="AA">
                                          <p:cBhvr>
                                            <p:cTn id="15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44" y="396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2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-2.71605E-6 L -0.29913 0.20525 " pathEditMode="relative" rAng="0" ptsTypes="AA">
                                          <p:cBhvr>
                                            <p:cTn id="15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87" y="10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5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3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6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0.7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5451 0.02847 L -0.90538 -0.19971 " pathEditMode="fixed" rAng="0" ptsTypes="AA">
                                          <p:cBhvr>
                                            <p:cTn id="4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552" y="-114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38889E-6 0.02007 L 0.31962 -0.07623 " pathEditMode="relative" rAng="0" ptsTypes="AA">
                                          <p:cBhvr>
                                            <p:cTn id="49" dur="2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5972" y="-481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51" dur="500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53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56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89705 -0.18981 L -0.98247 0.30586 " pathEditMode="relative" rAng="0" ptsTypes="AA">
                                          <p:cBhvr>
                                            <p:cTn id="5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271" y="2478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132 0.04723 L -0.7835 -0.33858 " pathEditMode="relative" rAng="0" ptsTypes="AA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844" y="-192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7835 -0.33858 L -0.90954 0.19074 " pathEditMode="relative" rAng="0" ptsTypes="AA">
                                          <p:cBhvr>
                                            <p:cTn id="7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6302" y="2645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94444E-6 -2.22222E-6 L 0.18993 -0.00472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497" y="-25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80" dur="500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1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88889E-6 1.48148E-6 L -0.55833 -0.46389 " pathEditMode="relative" rAng="0" ptsTypes="AA">
                                          <p:cBhvr>
                                            <p:cTn id="9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7917" y="-2321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6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55833 -0.46389 L -0.7 0.17129 " pathEditMode="relative" rAng="0" ptsTypes="AA">
                                          <p:cBhvr>
                                            <p:cTn id="97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083" y="317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8.33333E-7 2.22222E-6 L 0.01007 0.0475 " pathEditMode="relative" rAng="0" ptsTypes="AA">
                                          <p:cBhvr>
                                            <p:cTn id="105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3" y="236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6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07" dur="500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8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09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11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1389 -0.02901 L -0.43906 -0.63642 " pathEditMode="relative" rAng="0" ptsTypes="AA">
                                          <p:cBhvr>
                                            <p:cTn id="12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67" y="-30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3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3906 -0.63642 L -0.62726 0.06945 " pathEditMode="relative" rAng="0" ptsTypes="AA">
                                          <p:cBhvr>
                                            <p:cTn id="12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10" y="3527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5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0382 -0.00472 L -0.15087 0.15472 " pathEditMode="relative" rAng="0" ptsTypes="AA">
                                          <p:cBhvr>
                                            <p:cTn id="13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7743" y="7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3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34" dur="5000" fill="hold"/>
                                            <p:tgtEl>
                                              <p:spTgt spid="35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5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6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8" dur="1000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4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42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0816 -0.02407 L -0.44288 -0.63179 " pathEditMode="relative" rAng="0" ptsTypes="AA">
                                          <p:cBhvr>
                                            <p:cTn id="14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736" y="-3040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0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44288 -0.63179 L -0.63177 0.16204 " pathEditMode="relative" rAng="0" ptsTypes="AA">
                                          <p:cBhvr>
                                            <p:cTn id="15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444" y="3969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2" presetID="31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8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2.5E-6 -2.71605E-6 L -0.29913 0.20525 " pathEditMode="relative" rAng="0" ptsTypes="AA">
                                          <p:cBhvr>
                                            <p:cTn id="15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087" y="103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0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161" dur="500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230000" y="2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2" presetID="31" presetClass="exit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63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4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5" dur="10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9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66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6227568" y="2407036"/>
            <a:ext cx="2085425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新月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ea typeface="方正启体简体" panose="03000509000000000000" pitchFamily="65" charset="-122"/>
            </a:endParaRP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359721" y="843857"/>
            <a:ext cx="3410772" cy="219173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335133" y="381828"/>
            <a:ext cx="2314927" cy="144288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2482921" y="2742881"/>
            <a:ext cx="2968783" cy="181860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116269" y="1319728"/>
            <a:ext cx="14274650" cy="2292811"/>
            <a:chOff x="-1333731" y="919634"/>
            <a:chExt cx="13919251" cy="2362922"/>
          </a:xfrm>
          <a:effectLst>
            <a:outerShdw blurRad="177800" dist="190500" dir="2700000" sx="101000" sy="101000" algn="tl" rotWithShape="0">
              <a:srgbClr val="482304">
                <a:alpha val="35000"/>
              </a:srgbClr>
            </a:outerShdw>
          </a:effectLst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7368" y="1257299"/>
              <a:ext cx="2167823" cy="162099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793" y="1260080"/>
              <a:ext cx="2277922" cy="164226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597" y="1293657"/>
              <a:ext cx="2213525" cy="1608686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0139" y="1290653"/>
              <a:ext cx="2166189" cy="158112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1167" y="1263733"/>
              <a:ext cx="2307930" cy="163495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6343" y="1286190"/>
              <a:ext cx="2198348" cy="164091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333731" y="919634"/>
              <a:ext cx="13919251" cy="2362922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-782041" y="-363123"/>
            <a:ext cx="773752" cy="533133"/>
          </a:xfrm>
          <a:prstGeom prst="rect">
            <a:avLst/>
          </a:prstGeom>
          <a:effectLst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721864" y="-874490"/>
            <a:ext cx="1184388" cy="816072"/>
          </a:xfrm>
          <a:prstGeom prst="rect">
            <a:avLst/>
          </a:prstGeom>
          <a:effectLst/>
        </p:spPr>
      </p:pic>
      <p:sp>
        <p:nvSpPr>
          <p:cNvPr id="15" name="TextBox 14"/>
          <p:cNvSpPr txBox="1"/>
          <p:nvPr/>
        </p:nvSpPr>
        <p:spPr>
          <a:xfrm>
            <a:off x="1243853" y="3921715"/>
            <a:ext cx="64344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只要看到你的甜甜的笑，妈妈愿意为你弯来新月，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我们愿意把眸光神采如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花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9.87654E-7 L -0.48993 0.00309 " pathEditMode="relative" rAng="0" ptsTypes="AA">
                                      <p:cBhvr>
                                        <p:cTn id="11" dur="14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97" y="15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0.0003 L 0.29931 0.27113 C 0.36198 0.32912 0.46129 0.39359 0.56302 0.44911 C 0.68316 0.5108 0.78264 0.54812 0.85104 0.55707 L 1.18924 0.61691 " pathEditMode="relative" rAng="980520" ptsTypes="FffFF">
                                      <p:cBhvr>
                                        <p:cTn id="13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281" y="3806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8" presetClass="emph" presetSubtype="0" accel="3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0800000">
                                      <p:cBhvr>
                                        <p:cTn id="15" dur="5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729 0.00432 L 0.17899 0.42901 C 0.21892 0.51759 0.28438 0.63272 0.35677 0.74259 C 0.44306 0.87191 0.51615 0.9608 0.57205 1.01173 L 0.84132 1.26759 " pathEditMode="relative" rAng="2400000" ptsTypes="AAAAA">
                                      <p:cBhvr>
                                        <p:cTn id="17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68858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accel="3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5400000">
                                      <p:cBhvr>
                                        <p:cTn id="1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619" y="663547"/>
            <a:ext cx="3103358" cy="215885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733" y="2498282"/>
            <a:ext cx="3210312" cy="2217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28"/>
          <p:cNvSpPr txBox="1"/>
          <p:nvPr/>
        </p:nvSpPr>
        <p:spPr>
          <a:xfrm>
            <a:off x="577674" y="439271"/>
            <a:ext cx="30964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只要看到你的甜甜的笑，妈妈愿意为你弯来新月，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我们愿意把眸光神采如花青春送给你</a:t>
            </a:r>
          </a:p>
        </p:txBody>
      </p:sp>
      <p:sp>
        <p:nvSpPr>
          <p:cNvPr id="5" name="TextBox 28"/>
          <p:cNvSpPr txBox="1"/>
          <p:nvPr/>
        </p:nvSpPr>
        <p:spPr>
          <a:xfrm>
            <a:off x="5594639" y="3079975"/>
            <a:ext cx="308002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只要看到你的甜甜的笑，妈妈愿意为你弯来新月，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我们愿意把眸光神采如花青春送给你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36" y="2659321"/>
            <a:ext cx="823403" cy="55774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52" y="2625680"/>
            <a:ext cx="797583" cy="57661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612" y="1260756"/>
            <a:ext cx="1556162" cy="1074715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794" y="3886557"/>
            <a:ext cx="850155" cy="58966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967" y="2132494"/>
            <a:ext cx="957044" cy="625335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336" y="2094075"/>
            <a:ext cx="1074642" cy="70217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069" y="3870220"/>
            <a:ext cx="937246" cy="59749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91" y="1786065"/>
            <a:ext cx="824400" cy="572797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01" y="435222"/>
            <a:ext cx="845643" cy="56991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966" y="1270937"/>
            <a:ext cx="957045" cy="63692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36" y="1804636"/>
            <a:ext cx="823403" cy="57210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203" y="1253502"/>
            <a:ext cx="1019349" cy="67179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066" y="2956425"/>
            <a:ext cx="1031151" cy="68624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352" y="435230"/>
            <a:ext cx="857414" cy="568538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898" y="2967639"/>
            <a:ext cx="960113" cy="63275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15" y="2548155"/>
            <a:ext cx="1567051" cy="1090123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10880" y="3874410"/>
            <a:ext cx="861320" cy="577321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497" y="436605"/>
            <a:ext cx="884823" cy="567162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chemeClr val="bg1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500"/>
                            </p:stCondLst>
                            <p:childTnLst>
                              <p:par>
                                <p:cTn id="9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500"/>
                            </p:stCondLst>
                            <p:childTnLst>
                              <p:par>
                                <p:cTn id="1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9481">
            <a:off x="1054121" y="1011484"/>
            <a:ext cx="2302220" cy="153215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547">
            <a:off x="3255937" y="711725"/>
            <a:ext cx="2460932" cy="171195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。只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剩下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一些</a:t>
            </a:r>
            <a:endParaRPr lang="en-US" altLang="zh-CN" sz="1600" dirty="0" smtClean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凋零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的记忆，随风飘落成一地的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斑驳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5478968" y="1080436"/>
            <a:ext cx="2460401" cy="1699199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28599">
            <a:off x="179512" y="269100"/>
            <a:ext cx="3565754" cy="2373049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4395362" y="435243"/>
            <a:ext cx="1783218" cy="1231524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5592815" y="1580978"/>
            <a:ext cx="2394206" cy="166553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5092000" y="3125550"/>
            <a:ext cx="1747291" cy="114168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757913" y="3586366"/>
            <a:ext cx="1929875" cy="1293547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11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1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3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32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4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6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8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58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9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0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9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7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7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8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5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5391">
            <a:off x="3974955" y="1476840"/>
            <a:ext cx="1682445" cy="117039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0768">
            <a:off x="1994600" y="1794889"/>
            <a:ext cx="1557146" cy="101744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2321">
            <a:off x="272207" y="1903115"/>
            <a:ext cx="1502339" cy="103754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6346">
            <a:off x="5960236" y="1098637"/>
            <a:ext cx="1689129" cy="1124134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 rot="20875153">
            <a:off x="-1238528" y="170251"/>
            <a:ext cx="12688900" cy="1257317"/>
            <a:chOff x="-828600" y="642019"/>
            <a:chExt cx="12688900" cy="1257317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28600" y="642019"/>
              <a:ext cx="12688900" cy="793459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4850">
              <a:off x="1254921" y="719794"/>
              <a:ext cx="239414" cy="82335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1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02067">
              <a:off x="2915905" y="933262"/>
              <a:ext cx="207297" cy="8145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08672">
              <a:off x="4982949" y="1073067"/>
              <a:ext cx="259852" cy="826269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 cstate="screen">
              <a:duotone>
                <a:prstClr val="black"/>
                <a:srgbClr val="9D804D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26353">
              <a:off x="6698497" y="1057004"/>
              <a:ext cx="239414" cy="823350"/>
            </a:xfrm>
            <a:prstGeom prst="rect">
              <a:avLst/>
            </a:prstGeom>
          </p:spPr>
        </p:pic>
      </p:grpSp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1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811908" y="3575074"/>
            <a:ext cx="5375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只剩下一些凋零的记忆，随风飘落成一地的斑驳，往昔繁华，以转变成一生落寞。生命就是一场又一场的聚与散，随着时钟的时针缓缓地走动着。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4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5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4558846" y="233554"/>
            <a:ext cx="2136889" cy="130900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6349642" y="1125226"/>
            <a:ext cx="2409128" cy="154808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5480155" y="2849961"/>
            <a:ext cx="1882103" cy="129981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4" y="1375917"/>
            <a:ext cx="6421880" cy="3738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9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31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33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5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7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9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41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0785">
            <a:off x="5111889" y="471067"/>
            <a:ext cx="1762159" cy="12258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804">
            <a:off x="6562026" y="2095369"/>
            <a:ext cx="1808411" cy="120351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94753">
            <a:off x="5573494" y="3695305"/>
            <a:ext cx="1772490" cy="122411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968947" y="660625"/>
            <a:ext cx="3099048" cy="4212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只要看到你的甜甜的笑，妈妈愿意为你弯来新月，</a:t>
            </a: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我们愿意把眸光神采如花青春送给</a:t>
            </a:r>
            <a:r>
              <a:rPr lang="zh-CN" altLang="en-US" sz="1800" dirty="0" smtClean="0">
                <a:solidFill>
                  <a:schemeClr val="accent1">
                    <a:lumMod val="75000"/>
                  </a:schemeClr>
                </a:solidFill>
                <a:ea typeface="方正启体简体" panose="03000509000000000000" pitchFamily="65" charset="-122"/>
              </a:rPr>
              <a:t>你；</a:t>
            </a: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你舞动着的旋律，倾泻出妈妈酝酿已久的歌谣 ，亲爱的宝宝 只要看到你的甜甜的笑，妈妈愿意为你弯来</a:t>
            </a:r>
            <a:r>
              <a:rPr lang="zh-CN" altLang="en-US" sz="18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新月</a:t>
            </a:r>
            <a:endParaRPr lang="zh-CN" altLang="en-US" sz="1800" dirty="0">
              <a:solidFill>
                <a:schemeClr val="accent1">
                  <a:lumMod val="75000"/>
                </a:schemeClr>
              </a:solidFill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">
        <p14:reveal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47"/>
</p:tagLst>
</file>

<file path=ppt/theme/theme1.xml><?xml version="1.0" encoding="utf-8"?>
<a:theme xmlns:a="http://schemas.openxmlformats.org/drawingml/2006/main" name="Office 主题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自定义 3">
      <a:majorFont>
        <a:latin typeface="Lao UI"/>
        <a:ea typeface="方正启体简体"/>
        <a:cs typeface=""/>
      </a:majorFont>
      <a:minorFont>
        <a:latin typeface="Lao UI"/>
        <a:ea typeface="方正启体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479</Words>
  <Application>Microsoft Office PowerPoint</Application>
  <PresentationFormat>全屏显示(16:9)</PresentationFormat>
  <Paragraphs>28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华康海报体W12</vt:lpstr>
      <vt:lpstr>Calibri</vt:lpstr>
      <vt:lpstr>方正启体简体</vt:lpstr>
      <vt:lpstr>Arial</vt:lpstr>
      <vt:lpstr>宋体</vt:lpstr>
      <vt:lpstr>迷你简启体</vt:lpstr>
      <vt:lpstr>Calibri Light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演示文稿47</dc:title>
  <dc:creator/>
  <cp:lastModifiedBy/>
  <cp:revision>1</cp:revision>
  <dcterms:created xsi:type="dcterms:W3CDTF">2017-03-23T15:40:26Z</dcterms:created>
  <dcterms:modified xsi:type="dcterms:W3CDTF">2019-01-17T05:35:48Z</dcterms:modified>
</cp:coreProperties>
</file>