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60" r:id="rId3"/>
    <p:sldId id="3146" r:id="rId5"/>
    <p:sldId id="3147" r:id="rId6"/>
    <p:sldId id="3123" r:id="rId7"/>
    <p:sldId id="3136" r:id="rId8"/>
    <p:sldId id="3143" r:id="rId9"/>
    <p:sldId id="3134" r:id="rId10"/>
    <p:sldId id="3161" r:id="rId11"/>
    <p:sldId id="3129" r:id="rId12"/>
    <p:sldId id="3132" r:id="rId13"/>
    <p:sldId id="3137" r:id="rId14"/>
    <p:sldId id="3135" r:id="rId15"/>
    <p:sldId id="3162" r:id="rId16"/>
    <p:sldId id="3128" r:id="rId17"/>
    <p:sldId id="3130" r:id="rId18"/>
    <p:sldId id="3145" r:id="rId19"/>
    <p:sldId id="3133" r:id="rId20"/>
    <p:sldId id="3163" r:id="rId21"/>
    <p:sldId id="3131" r:id="rId22"/>
    <p:sldId id="3127" r:id="rId23"/>
    <p:sldId id="3144" r:id="rId24"/>
    <p:sldId id="3164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1C1"/>
    <a:srgbClr val="C00000"/>
    <a:srgbClr val="1A8CE1"/>
    <a:srgbClr val="00B369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21" autoAdjust="0"/>
    <p:restoredTop sz="92986" autoAdjust="0"/>
  </p:normalViewPr>
  <p:slideViewPr>
    <p:cSldViewPr>
      <p:cViewPr varScale="1">
        <p:scale>
          <a:sx n="71" d="100"/>
          <a:sy n="71" d="100"/>
        </p:scale>
        <p:origin x="600" y="54"/>
      </p:cViewPr>
      <p:guideLst>
        <p:guide orient="horz" pos="328"/>
        <p:guide pos="4050"/>
        <p:guide pos="557"/>
        <p:guide orient="horz" pos="4183"/>
        <p:guide pos="7588"/>
        <p:guide pos="1374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85347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</a:ln>
        </p:spPr>
        <p:txBody>
          <a:bodyPr wrap="square" numCol="1" anchor="t" anchorCtr="0" compatLnSpc="1"/>
          <a:lstStyle/>
          <a:p>
            <a:pPr defTabSz="10299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 err="1" smtClean="0"/>
              <a:t>MyFirsemplae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85347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</a:ln>
        </p:spPr>
        <p:txBody>
          <a:bodyPr wrap="square" numCol="1" anchor="t" anchorCtr="0" compatLnSpc="1"/>
          <a:lstStyle/>
          <a:p>
            <a:pPr defTabSz="10299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 err="1" smtClean="0"/>
              <a:t>MyFirsemplae</a:t>
            </a:r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87932"/>
            <a:ext cx="308695" cy="4327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59"/>
          <p:cNvSpPr>
            <a:spLocks noChangeArrowheads="1"/>
          </p:cNvSpPr>
          <p:nvPr/>
        </p:nvSpPr>
        <p:spPr bwMode="auto">
          <a:xfrm>
            <a:off x="6285357" y="4817689"/>
            <a:ext cx="6478147" cy="83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钢琴培训工作汇报</a:t>
            </a:r>
            <a:endParaRPr lang="zh-CN" altLang="en-US" sz="48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6285359" y="5414841"/>
            <a:ext cx="53264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PIANO TRAINING REPORT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6285353" y="6006075"/>
            <a:ext cx="4570250" cy="338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工作计划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工作汇报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年度总结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7" name="矩形 259"/>
          <p:cNvSpPr>
            <a:spLocks noChangeArrowheads="1"/>
          </p:cNvSpPr>
          <p:nvPr/>
        </p:nvSpPr>
        <p:spPr bwMode="auto">
          <a:xfrm>
            <a:off x="6285359" y="4408413"/>
            <a:ext cx="2735117" cy="46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输入公司名称</a:t>
            </a:r>
            <a:endParaRPr lang="zh-CN" altLang="en-US" sz="24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" name="Jason Mraz - I'm Your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115447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3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5" dur="500" tmFilter="0, 0; .2, .5; .8, .5; 1, 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250" autoRev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3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4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7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3" grpId="0" animBg="1"/>
          <p:bldP spid="24" grpId="0"/>
          <p:bldP spid="25" grpId="0"/>
          <p:bldP spid="25" grpId="1"/>
          <p:bldP spid="26" grpId="0"/>
          <p:bldP spid="26" grpId="1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3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5" dur="500" tmFilter="0, 0; .2, .5; .8, .5; 1, 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250" autoRev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3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4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7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3" grpId="0" animBg="1"/>
          <p:bldP spid="24" grpId="0"/>
          <p:bldP spid="25" grpId="0"/>
          <p:bldP spid="25" grpId="1"/>
          <p:bldP spid="26" grpId="0"/>
          <p:bldP spid="26" grpId="1"/>
          <p:bldP spid="27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48" y="448"/>
            <a:ext cx="6428227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72991" y="1162216"/>
            <a:ext cx="1752531" cy="4221873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/>
          <a:p>
            <a:r>
              <a:rPr lang="en-US" altLang="zh-CN" sz="569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  <a:endParaRPr lang="zh-CN" altLang="en-US" sz="5695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r>
              <a:rPr lang="zh-CN" altLang="en-US" sz="5695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en-US" altLang="zh-CN" sz="5695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008816" y="1885123"/>
            <a:ext cx="841118" cy="841118"/>
            <a:chOff x="3529981" y="507683"/>
            <a:chExt cx="598350" cy="598350"/>
          </a:xfrm>
        </p:grpSpPr>
        <p:sp>
          <p:nvSpPr>
            <p:cNvPr id="15" name="椭圆 14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TextBox 4"/>
            <p:cNvSpPr txBox="1"/>
            <p:nvPr/>
          </p:nvSpPr>
          <p:spPr>
            <a:xfrm>
              <a:off x="3576317" y="558577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3935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7354320" y="2032543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54320" y="3091469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312581" y="5209323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056977" y="2993996"/>
            <a:ext cx="841118" cy="841118"/>
            <a:chOff x="3529981" y="507683"/>
            <a:chExt cx="598350" cy="598350"/>
          </a:xfrm>
        </p:grpSpPr>
        <p:sp>
          <p:nvSpPr>
            <p:cNvPr id="21" name="椭圆 20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TextBox 48"/>
            <p:cNvSpPr txBox="1"/>
            <p:nvPr/>
          </p:nvSpPr>
          <p:spPr>
            <a:xfrm>
              <a:off x="3567571" y="598214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3935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64959" y="5091466"/>
            <a:ext cx="841118" cy="841118"/>
            <a:chOff x="3529981" y="507683"/>
            <a:chExt cx="598350" cy="598350"/>
          </a:xfrm>
        </p:grpSpPr>
        <p:sp>
          <p:nvSpPr>
            <p:cNvPr id="24" name="椭圆 23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TextBox 51"/>
            <p:cNvSpPr txBox="1"/>
            <p:nvPr/>
          </p:nvSpPr>
          <p:spPr>
            <a:xfrm>
              <a:off x="3570639" y="582835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3935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53879" y="4050823"/>
            <a:ext cx="841118" cy="841118"/>
            <a:chOff x="3529981" y="507683"/>
            <a:chExt cx="598350" cy="598350"/>
          </a:xfrm>
        </p:grpSpPr>
        <p:sp>
          <p:nvSpPr>
            <p:cNvPr id="27" name="椭圆 26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TextBox 57"/>
            <p:cNvSpPr txBox="1"/>
            <p:nvPr/>
          </p:nvSpPr>
          <p:spPr>
            <a:xfrm>
              <a:off x="3578518" y="582851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3935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7312580" y="4150397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horizontal)">
                                          <p:cBhvr>
                                            <p:cTn id="1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0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39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/>
          <p:bldP spid="17" grpId="0"/>
          <p:bldP spid="18" grpId="0"/>
          <p:bldP spid="19" grpId="0"/>
          <p:bldP spid="2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horizontal)">
                                          <p:cBhvr>
                                            <p:cTn id="1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0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3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/>
          <p:bldP spid="17" grpId="0"/>
          <p:bldP spid="18" grpId="0"/>
          <p:bldP spid="19" grpId="0"/>
          <p:bldP spid="2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/>
          <p:nvPr/>
        </p:nvSpPr>
        <p:spPr bwMode="auto">
          <a:xfrm>
            <a:off x="3971126" y="1343"/>
            <a:ext cx="8875271" cy="7230680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45299" tIns="22650" rIns="45299" bIns="2265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0" y="3287048"/>
            <a:ext cx="5163710" cy="198093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49705">
                <a:defRPr/>
              </a:pPr>
              <a:endParaRPr lang="en-US" sz="26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49705">
                <a:defRPr/>
              </a:pPr>
              <a:endParaRPr lang="en-US" sz="26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81969" y="3444262"/>
            <a:ext cx="2872581" cy="54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3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altLang="zh-CN" sz="320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1781973" y="3983818"/>
            <a:ext cx="3381738" cy="64902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</a:t>
            </a:r>
            <a:r>
              <a:rPr lang="en-US" sz="1405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havesuffered</a:t>
            </a:r>
            <a:r>
              <a:rPr lang="en-US" sz="140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alteration in some form, by injected.</a:t>
            </a:r>
            <a:endParaRPr lang="en-US" sz="140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5811" y="3350731"/>
            <a:ext cx="1043260" cy="95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562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1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460166"/>
            <a:ext cx="6840760" cy="458613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7510987" y="5364658"/>
            <a:ext cx="2310430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3" name="圆角矩形 12"/>
          <p:cNvSpPr/>
          <p:nvPr/>
        </p:nvSpPr>
        <p:spPr>
          <a:xfrm>
            <a:off x="9821417" y="5364658"/>
            <a:ext cx="2785846" cy="681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4" name="矩形 13"/>
          <p:cNvSpPr/>
          <p:nvPr/>
        </p:nvSpPr>
        <p:spPr>
          <a:xfrm>
            <a:off x="8317788" y="5510723"/>
            <a:ext cx="938159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  <a:endParaRPr lang="en-US" altLang="zh-CN" sz="20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866190" y="5510723"/>
            <a:ext cx="937446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  <a:endParaRPr lang="en-US" altLang="zh-CN" sz="20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7420694" y="1744117"/>
            <a:ext cx="1835253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420694" y="2049782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7420694" y="3153025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237687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237687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237687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237687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/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/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/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/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/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/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/>
          <p:nvPr/>
        </p:nvSpPr>
        <p:spPr bwMode="auto">
          <a:xfrm>
            <a:off x="3971126" y="1343"/>
            <a:ext cx="8875271" cy="7230680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45299" tIns="22650" rIns="45299" bIns="2265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0" y="3287048"/>
            <a:ext cx="5163710" cy="198093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49705">
                <a:defRPr/>
              </a:pPr>
              <a:endParaRPr lang="en-US" sz="26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49705">
                <a:defRPr/>
              </a:pPr>
              <a:endParaRPr lang="en-US" sz="26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81969" y="3444262"/>
            <a:ext cx="2872581" cy="54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3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altLang="zh-CN" sz="320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1781973" y="3983818"/>
            <a:ext cx="3381738" cy="64902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</a:t>
            </a:r>
            <a:r>
              <a:rPr lang="en-US" sz="1405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havesuffered</a:t>
            </a:r>
            <a:r>
              <a:rPr lang="en-US" sz="140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alteration in some form, by injected.</a:t>
            </a:r>
            <a:endParaRPr lang="en-US" sz="140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5811" y="3350731"/>
            <a:ext cx="1043260" cy="95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0" dirty="0" smtClean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562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1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880237" y="4705502"/>
            <a:ext cx="2043356" cy="1769966"/>
            <a:chOff x="5097085" y="4489719"/>
            <a:chExt cx="2125426" cy="1841056"/>
          </a:xfrm>
        </p:grpSpPr>
        <p:sp>
          <p:nvSpPr>
            <p:cNvPr id="79" name="Freeform 14"/>
            <p:cNvSpPr/>
            <p:nvPr/>
          </p:nvSpPr>
          <p:spPr bwMode="auto">
            <a:xfrm>
              <a:off x="5451323" y="4693191"/>
              <a:ext cx="1415725" cy="1637583"/>
            </a:xfrm>
            <a:custGeom>
              <a:avLst/>
              <a:gdLst>
                <a:gd name="T0" fmla="*/ 577 w 1155"/>
                <a:gd name="T1" fmla="*/ 0 h 1336"/>
                <a:gd name="T2" fmla="*/ 0 w 1155"/>
                <a:gd name="T3" fmla="*/ 335 h 1336"/>
                <a:gd name="T4" fmla="*/ 0 w 1155"/>
                <a:gd name="T5" fmla="*/ 1004 h 1336"/>
                <a:gd name="T6" fmla="*/ 577 w 1155"/>
                <a:gd name="T7" fmla="*/ 1336 h 1336"/>
                <a:gd name="T8" fmla="*/ 1155 w 1155"/>
                <a:gd name="T9" fmla="*/ 1004 h 1336"/>
                <a:gd name="T10" fmla="*/ 1155 w 1155"/>
                <a:gd name="T11" fmla="*/ 335 h 1336"/>
                <a:gd name="T12" fmla="*/ 577 w 115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1336">
                  <a:moveTo>
                    <a:pt x="577" y="0"/>
                  </a:moveTo>
                  <a:lnTo>
                    <a:pt x="0" y="335"/>
                  </a:lnTo>
                  <a:lnTo>
                    <a:pt x="0" y="1004"/>
                  </a:lnTo>
                  <a:lnTo>
                    <a:pt x="577" y="1336"/>
                  </a:lnTo>
                  <a:lnTo>
                    <a:pt x="1155" y="1004"/>
                  </a:lnTo>
                  <a:lnTo>
                    <a:pt x="1155" y="335"/>
                  </a:lnTo>
                  <a:lnTo>
                    <a:pt x="577" y="0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9C622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7"/>
            <p:cNvSpPr/>
            <p:nvPr/>
          </p:nvSpPr>
          <p:spPr bwMode="auto">
            <a:xfrm>
              <a:off x="5451323" y="4693191"/>
              <a:ext cx="709701" cy="817566"/>
            </a:xfrm>
            <a:custGeom>
              <a:avLst/>
              <a:gdLst>
                <a:gd name="T0" fmla="*/ 579 w 579"/>
                <a:gd name="T1" fmla="*/ 3 h 667"/>
                <a:gd name="T2" fmla="*/ 577 w 579"/>
                <a:gd name="T3" fmla="*/ 0 h 667"/>
                <a:gd name="T4" fmla="*/ 3 w 579"/>
                <a:gd name="T5" fmla="*/ 335 h 667"/>
                <a:gd name="T6" fmla="*/ 0 w 579"/>
                <a:gd name="T7" fmla="*/ 335 h 667"/>
                <a:gd name="T8" fmla="*/ 0 w 579"/>
                <a:gd name="T9" fmla="*/ 335 h 667"/>
                <a:gd name="T10" fmla="*/ 0 w 579"/>
                <a:gd name="T11" fmla="*/ 335 h 667"/>
                <a:gd name="T12" fmla="*/ 3 w 579"/>
                <a:gd name="T13" fmla="*/ 335 h 667"/>
                <a:gd name="T14" fmla="*/ 577 w 579"/>
                <a:gd name="T15" fmla="*/ 667 h 667"/>
                <a:gd name="T16" fmla="*/ 579 w 579"/>
                <a:gd name="T17" fmla="*/ 667 h 667"/>
                <a:gd name="T18" fmla="*/ 579 w 579"/>
                <a:gd name="T19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9" h="667">
                  <a:moveTo>
                    <a:pt x="579" y="3"/>
                  </a:moveTo>
                  <a:lnTo>
                    <a:pt x="577" y="0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3" y="335"/>
                  </a:lnTo>
                  <a:lnTo>
                    <a:pt x="577" y="667"/>
                  </a:lnTo>
                  <a:lnTo>
                    <a:pt x="579" y="667"/>
                  </a:lnTo>
                  <a:lnTo>
                    <a:pt x="579" y="3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A16A3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18"/>
            <p:cNvSpPr/>
            <p:nvPr/>
          </p:nvSpPr>
          <p:spPr bwMode="auto">
            <a:xfrm>
              <a:off x="5097085" y="4489719"/>
              <a:ext cx="1061487" cy="614094"/>
            </a:xfrm>
            <a:custGeom>
              <a:avLst/>
              <a:gdLst>
                <a:gd name="T0" fmla="*/ 0 w 866"/>
                <a:gd name="T1" fmla="*/ 335 h 501"/>
                <a:gd name="T2" fmla="*/ 289 w 866"/>
                <a:gd name="T3" fmla="*/ 501 h 501"/>
                <a:gd name="T4" fmla="*/ 866 w 866"/>
                <a:gd name="T5" fmla="*/ 166 h 501"/>
                <a:gd name="T6" fmla="*/ 579 w 866"/>
                <a:gd name="T7" fmla="*/ 0 h 501"/>
                <a:gd name="T8" fmla="*/ 0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0" y="335"/>
                  </a:moveTo>
                  <a:lnTo>
                    <a:pt x="289" y="501"/>
                  </a:lnTo>
                  <a:lnTo>
                    <a:pt x="866" y="166"/>
                  </a:lnTo>
                  <a:lnTo>
                    <a:pt x="579" y="0"/>
                  </a:lnTo>
                  <a:lnTo>
                    <a:pt x="0" y="335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19"/>
            <p:cNvSpPr/>
            <p:nvPr/>
          </p:nvSpPr>
          <p:spPr bwMode="auto">
            <a:xfrm>
              <a:off x="6161024" y="4489719"/>
              <a:ext cx="1061487" cy="614094"/>
            </a:xfrm>
            <a:custGeom>
              <a:avLst/>
              <a:gdLst>
                <a:gd name="T0" fmla="*/ 866 w 866"/>
                <a:gd name="T1" fmla="*/ 335 h 501"/>
                <a:gd name="T2" fmla="*/ 576 w 866"/>
                <a:gd name="T3" fmla="*/ 501 h 501"/>
                <a:gd name="T4" fmla="*/ 0 w 866"/>
                <a:gd name="T5" fmla="*/ 169 h 501"/>
                <a:gd name="T6" fmla="*/ 287 w 866"/>
                <a:gd name="T7" fmla="*/ 0 h 501"/>
                <a:gd name="T8" fmla="*/ 866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335"/>
                  </a:moveTo>
                  <a:lnTo>
                    <a:pt x="576" y="501"/>
                  </a:lnTo>
                  <a:lnTo>
                    <a:pt x="0" y="169"/>
                  </a:lnTo>
                  <a:lnTo>
                    <a:pt x="287" y="0"/>
                  </a:lnTo>
                  <a:lnTo>
                    <a:pt x="866" y="335"/>
                  </a:lnTo>
                  <a:close/>
                </a:path>
              </a:pathLst>
            </a:custGeom>
            <a:gradFill>
              <a:gsLst>
                <a:gs pos="0">
                  <a:srgbClr val="DC9D54"/>
                </a:gs>
                <a:gs pos="100000">
                  <a:srgbClr val="FFBB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/>
            <p:nvPr/>
          </p:nvSpPr>
          <p:spPr bwMode="auto">
            <a:xfrm>
              <a:off x="5451323" y="5103813"/>
              <a:ext cx="709701" cy="1226962"/>
            </a:xfrm>
            <a:custGeom>
              <a:avLst/>
              <a:gdLst>
                <a:gd name="T0" fmla="*/ 3 w 579"/>
                <a:gd name="T1" fmla="*/ 0 h 1001"/>
                <a:gd name="T2" fmla="*/ 0 w 579"/>
                <a:gd name="T3" fmla="*/ 0 h 1001"/>
                <a:gd name="T4" fmla="*/ 0 w 579"/>
                <a:gd name="T5" fmla="*/ 669 h 1001"/>
                <a:gd name="T6" fmla="*/ 577 w 579"/>
                <a:gd name="T7" fmla="*/ 1001 h 1001"/>
                <a:gd name="T8" fmla="*/ 579 w 579"/>
                <a:gd name="T9" fmla="*/ 1001 h 1001"/>
                <a:gd name="T10" fmla="*/ 579 w 579"/>
                <a:gd name="T11" fmla="*/ 332 h 1001"/>
                <a:gd name="T12" fmla="*/ 577 w 579"/>
                <a:gd name="T13" fmla="*/ 332 h 1001"/>
                <a:gd name="T14" fmla="*/ 3 w 579"/>
                <a:gd name="T15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9" h="1001">
                  <a:moveTo>
                    <a:pt x="3" y="0"/>
                  </a:moveTo>
                  <a:lnTo>
                    <a:pt x="0" y="0"/>
                  </a:lnTo>
                  <a:lnTo>
                    <a:pt x="0" y="669"/>
                  </a:lnTo>
                  <a:lnTo>
                    <a:pt x="577" y="1001"/>
                  </a:lnTo>
                  <a:lnTo>
                    <a:pt x="579" y="1001"/>
                  </a:lnTo>
                  <a:lnTo>
                    <a:pt x="579" y="332"/>
                  </a:lnTo>
                  <a:lnTo>
                    <a:pt x="577" y="332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0">
                  <a:srgbClr val="CB8F4D"/>
                </a:gs>
                <a:gs pos="100000">
                  <a:srgbClr val="A16C38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0"/>
            <p:cNvSpPr/>
            <p:nvPr/>
          </p:nvSpPr>
          <p:spPr bwMode="auto">
            <a:xfrm>
              <a:off x="5097085" y="5103813"/>
              <a:ext cx="1063939" cy="614094"/>
            </a:xfrm>
            <a:custGeom>
              <a:avLst/>
              <a:gdLst>
                <a:gd name="T0" fmla="*/ 0 w 868"/>
                <a:gd name="T1" fmla="*/ 166 h 501"/>
                <a:gd name="T2" fmla="*/ 289 w 868"/>
                <a:gd name="T3" fmla="*/ 0 h 501"/>
                <a:gd name="T4" fmla="*/ 868 w 868"/>
                <a:gd name="T5" fmla="*/ 332 h 501"/>
                <a:gd name="T6" fmla="*/ 579 w 868"/>
                <a:gd name="T7" fmla="*/ 501 h 501"/>
                <a:gd name="T8" fmla="*/ 0 w 868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501">
                  <a:moveTo>
                    <a:pt x="0" y="166"/>
                  </a:moveTo>
                  <a:lnTo>
                    <a:pt x="289" y="0"/>
                  </a:lnTo>
                  <a:lnTo>
                    <a:pt x="868" y="332"/>
                  </a:lnTo>
                  <a:lnTo>
                    <a:pt x="579" y="501"/>
                  </a:lnTo>
                  <a:lnTo>
                    <a:pt x="0" y="166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21"/>
            <p:cNvSpPr/>
            <p:nvPr/>
          </p:nvSpPr>
          <p:spPr bwMode="auto">
            <a:xfrm>
              <a:off x="6161024" y="5103813"/>
              <a:ext cx="1061487" cy="614094"/>
            </a:xfrm>
            <a:custGeom>
              <a:avLst/>
              <a:gdLst>
                <a:gd name="T0" fmla="*/ 866 w 866"/>
                <a:gd name="T1" fmla="*/ 166 h 501"/>
                <a:gd name="T2" fmla="*/ 576 w 866"/>
                <a:gd name="T3" fmla="*/ 0 h 501"/>
                <a:gd name="T4" fmla="*/ 0 w 866"/>
                <a:gd name="T5" fmla="*/ 332 h 501"/>
                <a:gd name="T6" fmla="*/ 287 w 866"/>
                <a:gd name="T7" fmla="*/ 501 h 501"/>
                <a:gd name="T8" fmla="*/ 866 w 866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166"/>
                  </a:moveTo>
                  <a:lnTo>
                    <a:pt x="576" y="0"/>
                  </a:lnTo>
                  <a:lnTo>
                    <a:pt x="0" y="332"/>
                  </a:lnTo>
                  <a:lnTo>
                    <a:pt x="287" y="501"/>
                  </a:lnTo>
                  <a:lnTo>
                    <a:pt x="866" y="166"/>
                  </a:lnTo>
                  <a:close/>
                </a:path>
              </a:pathLst>
            </a:custGeom>
            <a:gradFill>
              <a:gsLst>
                <a:gs pos="0">
                  <a:srgbClr val="D99C5B"/>
                </a:gs>
                <a:gs pos="100000">
                  <a:srgbClr val="FEBC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948757" y="1741744"/>
            <a:ext cx="3906316" cy="3685116"/>
            <a:chOff x="1593653" y="1193226"/>
            <a:chExt cx="8916937" cy="8412003"/>
          </a:xfrm>
        </p:grpSpPr>
        <p:grpSp>
          <p:nvGrpSpPr>
            <p:cNvPr id="87" name="Group 86"/>
            <p:cNvGrpSpPr/>
            <p:nvPr/>
          </p:nvGrpSpPr>
          <p:grpSpPr>
            <a:xfrm>
              <a:off x="1593653" y="1193226"/>
              <a:ext cx="8916937" cy="8412003"/>
              <a:chOff x="1906641" y="2079025"/>
              <a:chExt cx="8916937" cy="8412003"/>
            </a:xfrm>
          </p:grpSpPr>
          <p:sp>
            <p:nvSpPr>
              <p:cNvPr id="102" name="AutoShape 191"/>
              <p:cNvSpPr/>
              <p:nvPr/>
            </p:nvSpPr>
            <p:spPr bwMode="auto">
              <a:xfrm>
                <a:off x="6352334" y="2079025"/>
                <a:ext cx="1752302" cy="20508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9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4" y="18457"/>
                      <a:pt x="21600" y="14326"/>
                      <a:pt x="21600" y="9228"/>
                    </a:cubicBezTo>
                    <a:cubicBezTo>
                      <a:pt x="21600" y="4131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92"/>
              <p:cNvSpPr/>
              <p:nvPr/>
            </p:nvSpPr>
            <p:spPr bwMode="auto">
              <a:xfrm>
                <a:off x="5313302" y="7360485"/>
                <a:ext cx="2674229" cy="31305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1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AutoShape 193"/>
              <p:cNvSpPr/>
              <p:nvPr/>
            </p:nvSpPr>
            <p:spPr bwMode="auto">
              <a:xfrm>
                <a:off x="7478662" y="7087894"/>
                <a:ext cx="2186651" cy="256193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5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AutoShape 194"/>
              <p:cNvSpPr/>
              <p:nvPr/>
            </p:nvSpPr>
            <p:spPr bwMode="auto">
              <a:xfrm>
                <a:off x="6863333" y="4992347"/>
                <a:ext cx="2697650" cy="31582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9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AutoShape 195"/>
              <p:cNvSpPr/>
              <p:nvPr/>
            </p:nvSpPr>
            <p:spPr bwMode="auto">
              <a:xfrm>
                <a:off x="5551769" y="3476057"/>
                <a:ext cx="2401696" cy="28111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AutoShape 196"/>
              <p:cNvSpPr/>
              <p:nvPr/>
            </p:nvSpPr>
            <p:spPr bwMode="auto">
              <a:xfrm>
                <a:off x="9043597" y="5418271"/>
                <a:ext cx="1779981" cy="20827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09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97"/>
              <p:cNvSpPr/>
              <p:nvPr/>
            </p:nvSpPr>
            <p:spPr bwMode="auto">
              <a:xfrm>
                <a:off x="1906641" y="4055314"/>
                <a:ext cx="1754431" cy="20529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8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98"/>
              <p:cNvSpPr/>
              <p:nvPr/>
            </p:nvSpPr>
            <p:spPr bwMode="auto">
              <a:xfrm>
                <a:off x="5381436" y="5878269"/>
                <a:ext cx="1907730" cy="22339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4325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1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AutoShape 199"/>
              <p:cNvSpPr/>
              <p:nvPr/>
            </p:nvSpPr>
            <p:spPr bwMode="auto">
              <a:xfrm>
                <a:off x="2074845" y="5912343"/>
                <a:ext cx="1826822" cy="21360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4325"/>
                      <a:pt x="4836" y="18457"/>
                      <a:pt x="10800" y="18457"/>
                    </a:cubicBezTo>
                    <a:cubicBezTo>
                      <a:pt x="10964" y="18457"/>
                      <a:pt x="11127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AutoShape 200"/>
              <p:cNvSpPr/>
              <p:nvPr/>
            </p:nvSpPr>
            <p:spPr bwMode="auto">
              <a:xfrm>
                <a:off x="3337439" y="6830210"/>
                <a:ext cx="2376146" cy="27855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9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5"/>
                      <a:pt x="21600" y="9229"/>
                    </a:cubicBezTo>
                    <a:close/>
                    <a:moveTo>
                      <a:pt x="21600" y="922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AutoShape 201"/>
              <p:cNvSpPr/>
              <p:nvPr/>
            </p:nvSpPr>
            <p:spPr bwMode="auto">
              <a:xfrm>
                <a:off x="3133039" y="4172443"/>
                <a:ext cx="2921212" cy="342656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7"/>
                      <a:pt x="10800" y="18457"/>
                    </a:cubicBezTo>
                    <a:cubicBezTo>
                      <a:pt x="10965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AutoShape 202"/>
              <p:cNvSpPr/>
              <p:nvPr/>
            </p:nvSpPr>
            <p:spPr bwMode="auto">
              <a:xfrm>
                <a:off x="7921528" y="3099114"/>
                <a:ext cx="2133422" cy="250230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3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203"/>
              <p:cNvSpPr/>
              <p:nvPr/>
            </p:nvSpPr>
            <p:spPr bwMode="auto">
              <a:xfrm>
                <a:off x="3558872" y="2419765"/>
                <a:ext cx="2146197" cy="25129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1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8"/>
                      <a:pt x="10801" y="18458"/>
                    </a:cubicBezTo>
                    <a:cubicBezTo>
                      <a:pt x="10965" y="18458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Text Placeholder 1"/>
            <p:cNvSpPr txBox="1"/>
            <p:nvPr/>
          </p:nvSpPr>
          <p:spPr>
            <a:xfrm>
              <a:off x="3678521" y="2183853"/>
              <a:ext cx="1222967" cy="905869"/>
            </a:xfrm>
            <a:prstGeom prst="rect">
              <a:avLst/>
            </a:prstGeom>
          </p:spPr>
          <p:txBody>
            <a:bodyPr vert="horz" lIns="0" tIns="30803" rIns="0" bIns="30803" anchor="ctr"/>
            <a:lstStyle>
              <a:lvl1pPr marL="0" indent="0" algn="ctr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37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109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35205" y="4018182"/>
              <a:ext cx="2155982" cy="1353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9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总结</a:t>
              </a:r>
              <a:endParaRPr lang="en-US" sz="296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952867" y="4770929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不足</a:t>
              </a:r>
              <a:endParaRPr lang="en-US" sz="23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4208" y="7235534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经验</a:t>
              </a:r>
              <a:endParaRPr lang="en-US" sz="23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601022" y="3218227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情况</a:t>
              </a:r>
              <a:endParaRPr lang="en-US" sz="20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93006" y="2013833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目标</a:t>
              </a:r>
              <a:endParaRPr lang="en-US" sz="20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8860841" y="4939839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提升</a:t>
              </a:r>
              <a:endParaRPr lang="en-US" sz="193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01785" y="6561848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计划</a:t>
              </a:r>
              <a:endParaRPr lang="en-US" sz="193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Rounded Rectangle 9"/>
          <p:cNvSpPr/>
          <p:nvPr/>
        </p:nvSpPr>
        <p:spPr>
          <a:xfrm>
            <a:off x="6336621" y="2230708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ounded Rectangle 12"/>
          <p:cNvSpPr/>
          <p:nvPr/>
        </p:nvSpPr>
        <p:spPr>
          <a:xfrm>
            <a:off x="6336621" y="3773135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15"/>
          <p:cNvSpPr/>
          <p:nvPr/>
        </p:nvSpPr>
        <p:spPr>
          <a:xfrm>
            <a:off x="6336621" y="5313746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6434028" y="2301876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6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6434028" y="3858023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6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/>
          <p:nvPr/>
        </p:nvSpPr>
        <p:spPr>
          <a:xfrm>
            <a:off x="6434028" y="5391379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6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 Placeholder 7"/>
          <p:cNvSpPr txBox="1"/>
          <p:nvPr/>
        </p:nvSpPr>
        <p:spPr>
          <a:xfrm>
            <a:off x="7507592" y="2226416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/>
          <p:nvPr/>
        </p:nvSpPr>
        <p:spPr>
          <a:xfrm>
            <a:off x="7507592" y="2651290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7507592" y="3767935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7507592" y="4175976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507592" y="5309454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7507592" y="5700661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/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9" name="AutoShape 7"/>
          <p:cNvSpPr/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0" name="AutoShape 8"/>
          <p:cNvSpPr/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1" name="AutoShape 9"/>
          <p:cNvSpPr/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2" name="AutoShape 10"/>
          <p:cNvSpPr/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3" name="AutoShape 11"/>
          <p:cNvSpPr/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/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/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/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/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/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9" name="AutoShape 17"/>
          <p:cNvSpPr/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/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/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/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/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/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/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/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/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8" name="AutoShape 26"/>
          <p:cNvSpPr/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/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/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/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/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/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2"/>
          <p:cNvSpPr txBox="1"/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/>
          <p:nvPr/>
        </p:nvSpPr>
        <p:spPr bwMode="auto">
          <a:xfrm>
            <a:off x="3971126" y="1343"/>
            <a:ext cx="8875271" cy="7230680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45299" tIns="22650" rIns="45299" bIns="2265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0" y="3287048"/>
            <a:ext cx="5163710" cy="198093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49705">
                <a:defRPr/>
              </a:pPr>
              <a:endParaRPr lang="en-US" sz="26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49705">
                <a:defRPr/>
              </a:pPr>
              <a:endParaRPr lang="en-US" sz="26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81969" y="3444262"/>
            <a:ext cx="2872581" cy="54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3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altLang="zh-CN" sz="320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1781973" y="3983818"/>
            <a:ext cx="3381738" cy="64902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</a:t>
            </a:r>
            <a:r>
              <a:rPr lang="en-US" sz="1405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havesuffered</a:t>
            </a:r>
            <a:r>
              <a:rPr lang="en-US" sz="140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alteration in some form, by injected.</a:t>
            </a:r>
            <a:endParaRPr lang="en-US" sz="140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5811" y="3350731"/>
            <a:ext cx="1043260" cy="95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0" dirty="0" smtClean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562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1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482958" y="2351414"/>
            <a:ext cx="1933961" cy="1725045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482958" y="4068933"/>
            <a:ext cx="1933961" cy="1727434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16919" y="2351414"/>
            <a:ext cx="1933961" cy="1725045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416919" y="4068933"/>
            <a:ext cx="1933961" cy="1727434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4231135" y="2282541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4960480" y="2943029"/>
            <a:ext cx="493438" cy="5358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4231135" y="4000062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7695002" y="228254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7695002" y="400006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/>
          <p:nvPr/>
        </p:nvSpPr>
        <p:spPr>
          <a:xfrm>
            <a:off x="3947793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1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3947793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1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/>
          <p:nvPr/>
        </p:nvSpPr>
        <p:spPr>
          <a:xfrm>
            <a:off x="8404280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1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8404280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1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4817223" y="4690364"/>
            <a:ext cx="549149" cy="476216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7395839" y="2965224"/>
            <a:ext cx="487862" cy="491451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/>
          <p:nvPr/>
        </p:nvSpPr>
        <p:spPr bwMode="auto">
          <a:xfrm>
            <a:off x="7395837" y="4656881"/>
            <a:ext cx="535892" cy="543182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83437" y="4555132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250" y="2859161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19837" y="285572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19837" y="456796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/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/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15" name="组合 7"/>
          <p:cNvGrpSpPr/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5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/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/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4000">
        <p14:doors dir="vert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 bwMode="auto">
          <a:xfrm>
            <a:off x="4542525" y="1719429"/>
            <a:ext cx="3765330" cy="3797141"/>
            <a:chOff x="4306165" y="1925649"/>
            <a:chExt cx="3570288" cy="3600000"/>
          </a:xfrm>
        </p:grpSpPr>
        <p:grpSp>
          <p:nvGrpSpPr>
            <p:cNvPr id="50191" name="Group 1"/>
            <p:cNvGrpSpPr>
              <a:grpSpLocks noChangeAspect="1"/>
            </p:cNvGrpSpPr>
            <p:nvPr/>
          </p:nvGrpSpPr>
          <p:grpSpPr bwMode="auto">
            <a:xfrm rot="-2700000">
              <a:off x="4306165" y="1925649"/>
              <a:ext cx="3570288" cy="3600000"/>
              <a:chOff x="8022565" y="1756836"/>
              <a:chExt cx="3057586" cy="3083031"/>
            </a:xfrm>
          </p:grpSpPr>
          <p:grpSp>
            <p:nvGrpSpPr>
              <p:cNvPr id="50196" name="Group 33"/>
              <p:cNvGrpSpPr/>
              <p:nvPr/>
            </p:nvGrpSpPr>
            <p:grpSpPr bwMode="auto">
              <a:xfrm>
                <a:off x="8022565" y="1783300"/>
                <a:ext cx="3057585" cy="3056567"/>
                <a:chOff x="1911669" y="890908"/>
                <a:chExt cx="4768056" cy="4767263"/>
              </a:xfrm>
            </p:grpSpPr>
            <p:sp>
              <p:nvSpPr>
                <p:cNvPr id="34" name="Block Arc 33"/>
                <p:cNvSpPr/>
                <p:nvPr/>
              </p:nvSpPr>
              <p:spPr>
                <a:xfrm>
                  <a:off x="1912418" y="890013"/>
                  <a:ext cx="4768059" cy="4768254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14" name="Group 31"/>
                <p:cNvGrpSpPr/>
                <p:nvPr/>
              </p:nvGrpSpPr>
              <p:grpSpPr bwMode="auto">
                <a:xfrm>
                  <a:off x="2834801" y="1789433"/>
                  <a:ext cx="2921794" cy="2928938"/>
                  <a:chOff x="2429847" y="1482792"/>
                  <a:chExt cx="3877375" cy="3886854"/>
                </a:xfrm>
              </p:grpSpPr>
              <p:sp>
                <p:nvSpPr>
                  <p:cNvPr id="36" name="Block Arc 35"/>
                  <p:cNvSpPr/>
                  <p:nvPr/>
                </p:nvSpPr>
                <p:spPr>
                  <a:xfrm>
                    <a:off x="2426425" y="1456759"/>
                    <a:ext cx="3888198" cy="3891170"/>
                  </a:xfrm>
                  <a:prstGeom prst="blockArc">
                    <a:avLst>
                      <a:gd name="adj1" fmla="val 10792808"/>
                      <a:gd name="adj2" fmla="val 16214982"/>
                      <a:gd name="adj3" fmla="val 15945"/>
                    </a:avLst>
                  </a:prstGeom>
                  <a:solidFill>
                    <a:schemeClr val="accent2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7" name="Block Arc 36"/>
                  <p:cNvSpPr/>
                  <p:nvPr/>
                </p:nvSpPr>
                <p:spPr>
                  <a:xfrm>
                    <a:off x="3538753" y="2528417"/>
                    <a:ext cx="1780918" cy="1769738"/>
                  </a:xfrm>
                  <a:prstGeom prst="blockArc">
                    <a:avLst>
                      <a:gd name="adj1" fmla="val 10792808"/>
                      <a:gd name="adj2" fmla="val 16040204"/>
                      <a:gd name="adj3" fmla="val 25863"/>
                    </a:avLst>
                  </a:prstGeom>
                  <a:solidFill>
                    <a:schemeClr val="accent3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9" name="Block Arc 8"/>
              <p:cNvSpPr/>
              <p:nvPr/>
            </p:nvSpPr>
            <p:spPr bwMode="auto">
              <a:xfrm flipH="1">
                <a:off x="8322740" y="2082664"/>
                <a:ext cx="2455314" cy="2456366"/>
              </a:xfrm>
              <a:prstGeom prst="blockArc">
                <a:avLst>
                  <a:gd name="adj1" fmla="val 10802836"/>
                  <a:gd name="adj2" fmla="val 16193992"/>
                  <a:gd name="adj3" fmla="val 1223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Block Arc 9"/>
              <p:cNvSpPr/>
              <p:nvPr/>
            </p:nvSpPr>
            <p:spPr bwMode="auto">
              <a:xfrm flipH="1">
                <a:off x="8883630" y="2639260"/>
                <a:ext cx="1336419" cy="1317220"/>
              </a:xfrm>
              <a:prstGeom prst="blockArc">
                <a:avLst>
                  <a:gd name="adj1" fmla="val 10792808"/>
                  <a:gd name="adj2" fmla="val 16167251"/>
                  <a:gd name="adj3" fmla="val 1780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50199" name="Group 18"/>
              <p:cNvGrpSpPr/>
              <p:nvPr/>
            </p:nvGrpSpPr>
            <p:grpSpPr bwMode="auto">
              <a:xfrm>
                <a:off x="8386890" y="2096104"/>
                <a:ext cx="984431" cy="1406067"/>
                <a:chOff x="2479504" y="1378466"/>
                <a:chExt cx="1535140" cy="2193013"/>
              </a:xfrm>
            </p:grpSpPr>
            <p:sp>
              <p:nvSpPr>
                <p:cNvPr id="31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144392" y="1713578"/>
                  <a:ext cx="1009951" cy="339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1</a:t>
                  </a:r>
                  <a:endParaRPr lang="nb-NO" sz="14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792415" y="2355399"/>
                  <a:ext cx="1009949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2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3339752" y="2896587"/>
                  <a:ext cx="1010116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3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56"/>
              <p:cNvGrpSpPr/>
              <p:nvPr/>
            </p:nvGrpSpPr>
            <p:grpSpPr bwMode="auto">
              <a:xfrm flipV="1">
                <a:off x="8322878" y="2057098"/>
                <a:ext cx="2456452" cy="2456043"/>
                <a:chOff x="2379982" y="1359220"/>
                <a:chExt cx="3830637" cy="3830639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29" name="Block Arc 28"/>
                <p:cNvSpPr/>
                <p:nvPr/>
              </p:nvSpPr>
              <p:spPr>
                <a:xfrm>
                  <a:off x="2379903" y="1359220"/>
                  <a:ext cx="3830000" cy="3830639"/>
                </a:xfrm>
                <a:prstGeom prst="blockArc">
                  <a:avLst>
                    <a:gd name="adj1" fmla="val 10802836"/>
                    <a:gd name="adj2" fmla="val 16207129"/>
                    <a:gd name="adj3" fmla="val 11613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Block Arc 29"/>
                <p:cNvSpPr/>
                <p:nvPr/>
              </p:nvSpPr>
              <p:spPr bwMode="auto">
                <a:xfrm>
                  <a:off x="3295738" y="2225995"/>
                  <a:ext cx="2041185" cy="2055814"/>
                </a:xfrm>
                <a:prstGeom prst="blockArc">
                  <a:avLst>
                    <a:gd name="adj1" fmla="val 10792808"/>
                    <a:gd name="adj2" fmla="val 16140419"/>
                    <a:gd name="adj3" fmla="val 18385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201" name="Group 36"/>
              <p:cNvGrpSpPr/>
              <p:nvPr/>
            </p:nvGrpSpPr>
            <p:grpSpPr bwMode="auto">
              <a:xfrm flipV="1">
                <a:off x="8023074" y="1756836"/>
                <a:ext cx="3057077" cy="3056567"/>
                <a:chOff x="1911350" y="2526690"/>
                <a:chExt cx="4767263" cy="4767262"/>
              </a:xfrm>
            </p:grpSpPr>
            <p:sp>
              <p:nvSpPr>
                <p:cNvPr id="25" name="Block Arc 24"/>
                <p:cNvSpPr/>
                <p:nvPr/>
              </p:nvSpPr>
              <p:spPr bwMode="auto">
                <a:xfrm flipH="1">
                  <a:off x="1911305" y="2537169"/>
                  <a:ext cx="4768058" cy="4772495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07" name="Group 31"/>
                <p:cNvGrpSpPr/>
                <p:nvPr/>
              </p:nvGrpSpPr>
              <p:grpSpPr bwMode="auto">
                <a:xfrm flipH="1">
                  <a:off x="2833688" y="3449027"/>
                  <a:ext cx="2905125" cy="2905125"/>
                  <a:chOff x="2451966" y="1514392"/>
                  <a:chExt cx="3855254" cy="3855254"/>
                </a:xfrm>
              </p:grpSpPr>
              <p:sp>
                <p:nvSpPr>
                  <p:cNvPr id="27" name="Block Arc 26"/>
                  <p:cNvSpPr/>
                  <p:nvPr/>
                </p:nvSpPr>
                <p:spPr>
                  <a:xfrm>
                    <a:off x="2437265" y="1528695"/>
                    <a:ext cx="3868503" cy="3868662"/>
                  </a:xfrm>
                  <a:prstGeom prst="blockArc">
                    <a:avLst>
                      <a:gd name="adj1" fmla="val 10792808"/>
                      <a:gd name="adj2" fmla="val 16118087"/>
                      <a:gd name="adj3" fmla="val 14300"/>
                    </a:avLst>
                  </a:prstGeom>
                  <a:solidFill>
                    <a:schemeClr val="accent5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8" name="Block Arc 27"/>
                  <p:cNvSpPr/>
                  <p:nvPr/>
                </p:nvSpPr>
                <p:spPr>
                  <a:xfrm>
                    <a:off x="3415083" y="2576751"/>
                    <a:ext cx="1885016" cy="1772551"/>
                  </a:xfrm>
                  <a:prstGeom prst="blockArc">
                    <a:avLst>
                      <a:gd name="adj1" fmla="val 10792808"/>
                      <a:gd name="adj2" fmla="val 16132623"/>
                      <a:gd name="adj3" fmla="val 24443"/>
                    </a:avLst>
                  </a:prstGeom>
                  <a:solidFill>
                    <a:schemeClr val="accent4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0202" name="Group 49"/>
              <p:cNvGrpSpPr/>
              <p:nvPr/>
            </p:nvGrpSpPr>
            <p:grpSpPr bwMode="auto">
              <a:xfrm rot="10800000">
                <a:off x="9576135" y="3289367"/>
                <a:ext cx="957525" cy="1383187"/>
                <a:chOff x="2827519" y="1107924"/>
                <a:chExt cx="1493180" cy="2157329"/>
              </a:xfrm>
            </p:grpSpPr>
            <p:sp>
              <p:nvSpPr>
                <p:cNvPr id="20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2492406" y="1443037"/>
                  <a:ext cx="1009951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6</a:t>
                  </a:r>
                  <a:endParaRPr lang="nb-NO" sz="14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126609" y="2092366"/>
                  <a:ext cx="1009951" cy="3397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5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645806" y="2590360"/>
                  <a:ext cx="1010118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4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0192" name="TextBox 2"/>
            <p:cNvSpPr txBox="1">
              <a:spLocks noChangeArrowheads="1"/>
            </p:cNvSpPr>
            <p:nvPr/>
          </p:nvSpPr>
          <p:spPr bwMode="auto">
            <a:xfrm>
              <a:off x="5722338" y="4234521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3" name="TextBox 38"/>
            <p:cNvSpPr txBox="1">
              <a:spLocks noChangeArrowheads="1"/>
            </p:cNvSpPr>
            <p:nvPr/>
          </p:nvSpPr>
          <p:spPr bwMode="auto">
            <a:xfrm>
              <a:off x="5707170" y="4878734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4" name="TextBox 39"/>
            <p:cNvSpPr txBox="1">
              <a:spLocks noChangeArrowheads="1"/>
            </p:cNvSpPr>
            <p:nvPr/>
          </p:nvSpPr>
          <p:spPr bwMode="auto">
            <a:xfrm>
              <a:off x="5729020" y="2980313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5" name="TextBox 40"/>
            <p:cNvSpPr txBox="1">
              <a:spLocks noChangeArrowheads="1"/>
            </p:cNvSpPr>
            <p:nvPr/>
          </p:nvSpPr>
          <p:spPr bwMode="auto">
            <a:xfrm>
              <a:off x="5707169" y="2350191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41"/>
          <p:cNvGrpSpPr/>
          <p:nvPr/>
        </p:nvGrpSpPr>
        <p:grpSpPr bwMode="auto">
          <a:xfrm>
            <a:off x="8505846" y="2350228"/>
            <a:ext cx="2962254" cy="2472645"/>
            <a:chOff x="7045224" y="1714382"/>
            <a:chExt cx="4137667" cy="2346157"/>
          </a:xfrm>
        </p:grpSpPr>
        <p:sp>
          <p:nvSpPr>
            <p:cNvPr id="50188" name="TextBox 42"/>
            <p:cNvSpPr txBox="1">
              <a:spLocks noChangeArrowheads="1"/>
            </p:cNvSpPr>
            <p:nvPr/>
          </p:nvSpPr>
          <p:spPr bwMode="auto">
            <a:xfrm>
              <a:off x="7045224" y="1714382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9" name="TextBox 43"/>
            <p:cNvSpPr txBox="1">
              <a:spLocks noChangeArrowheads="1"/>
            </p:cNvSpPr>
            <p:nvPr/>
          </p:nvSpPr>
          <p:spPr bwMode="auto">
            <a:xfrm>
              <a:off x="7045224" y="3534881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0" name="TextBox 45"/>
            <p:cNvSpPr txBox="1">
              <a:spLocks noChangeArrowheads="1"/>
            </p:cNvSpPr>
            <p:nvPr/>
          </p:nvSpPr>
          <p:spPr bwMode="auto">
            <a:xfrm>
              <a:off x="7045224" y="2624632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46"/>
          <p:cNvGrpSpPr/>
          <p:nvPr/>
        </p:nvGrpSpPr>
        <p:grpSpPr bwMode="auto">
          <a:xfrm>
            <a:off x="1336454" y="2350228"/>
            <a:ext cx="3015354" cy="2470970"/>
            <a:chOff x="7045224" y="1717841"/>
            <a:chExt cx="4137667" cy="2342744"/>
          </a:xfrm>
        </p:grpSpPr>
        <p:sp>
          <p:nvSpPr>
            <p:cNvPr id="50185" name="TextBox 47"/>
            <p:cNvSpPr txBox="1">
              <a:spLocks noChangeArrowheads="1"/>
            </p:cNvSpPr>
            <p:nvPr/>
          </p:nvSpPr>
          <p:spPr bwMode="auto">
            <a:xfrm>
              <a:off x="7045224" y="1717841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6" name="TextBox 48"/>
            <p:cNvSpPr txBox="1">
              <a:spLocks noChangeArrowheads="1"/>
            </p:cNvSpPr>
            <p:nvPr/>
          </p:nvSpPr>
          <p:spPr bwMode="auto">
            <a:xfrm>
              <a:off x="7045224" y="3535336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7" name="TextBox 50"/>
            <p:cNvSpPr txBox="1">
              <a:spLocks noChangeArrowheads="1"/>
            </p:cNvSpPr>
            <p:nvPr/>
          </p:nvSpPr>
          <p:spPr bwMode="auto">
            <a:xfrm>
              <a:off x="7045224" y="2626588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2" name="Straight Connector 61"/>
          <p:cNvCxnSpPr/>
          <p:nvPr/>
        </p:nvCxnSpPr>
        <p:spPr>
          <a:xfrm>
            <a:off x="859231" y="5548380"/>
            <a:ext cx="111867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84238" y="5730871"/>
            <a:ext cx="11165510" cy="295466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/>
          <p:nvPr/>
        </p:nvSpPr>
        <p:spPr bwMode="auto">
          <a:xfrm>
            <a:off x="3971126" y="1343"/>
            <a:ext cx="8875271" cy="7230680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45299" tIns="22650" rIns="45299" bIns="22650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0" y="3287048"/>
            <a:ext cx="5163710" cy="198093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49705">
                <a:defRPr/>
              </a:pPr>
              <a:endParaRPr lang="en-US" sz="26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49705">
                <a:defRPr/>
              </a:pPr>
              <a:endParaRPr lang="en-US" sz="26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81969" y="3444262"/>
            <a:ext cx="2872581" cy="54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3200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altLang="zh-CN" sz="320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1781973" y="3983818"/>
            <a:ext cx="3381738" cy="64902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</a:t>
            </a:r>
            <a:r>
              <a:rPr lang="en-US" sz="1405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havesuffered</a:t>
            </a:r>
            <a:r>
              <a:rPr lang="en-US" sz="140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alteration in some form, by injected.</a:t>
            </a:r>
            <a:endParaRPr lang="en-US" sz="140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5811" y="3350731"/>
            <a:ext cx="1043260" cy="95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0" dirty="0" smtClean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5620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1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2093895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093895" y="5007478"/>
            <a:ext cx="269507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3" name="Freeform 5"/>
          <p:cNvSpPr/>
          <p:nvPr/>
        </p:nvSpPr>
        <p:spPr bwMode="auto">
          <a:xfrm>
            <a:off x="2321892" y="2143571"/>
            <a:ext cx="2921927" cy="2273665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4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4"/>
                  <a:pt x="696" y="254"/>
                  <a:pt x="696" y="254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6159" tIns="18080" rIns="36159" bIns="18080" numCol="1" anchor="t" anchorCtr="0" compatLnSpc="1"/>
          <a:lstStyle/>
          <a:p>
            <a:pPr>
              <a:lnSpc>
                <a:spcPct val="120000"/>
              </a:lnSpc>
            </a:pPr>
            <a:endParaRPr lang="en-US" sz="555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7741360" y="2153057"/>
            <a:ext cx="2921927" cy="2276827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1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6159" tIns="18080" rIns="36159" bIns="18080" numCol="1" anchor="t" anchorCtr="0" compatLnSpc="1"/>
          <a:lstStyle/>
          <a:p>
            <a:pPr>
              <a:lnSpc>
                <a:spcPct val="120000"/>
              </a:lnSpc>
            </a:pPr>
            <a:endParaRPr lang="en-US" sz="555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1"/>
          <p:cNvSpPr/>
          <p:nvPr/>
        </p:nvSpPr>
        <p:spPr bwMode="auto">
          <a:xfrm>
            <a:off x="5303480" y="2124596"/>
            <a:ext cx="2384344" cy="2276827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6159" tIns="18080" rIns="36159" bIns="18080" numCol="1" anchor="t" anchorCtr="0" compatLnSpc="1"/>
          <a:lstStyle/>
          <a:p>
            <a:pPr>
              <a:lnSpc>
                <a:spcPct val="120000"/>
              </a:lnSpc>
            </a:pPr>
            <a:endParaRPr lang="en-US" sz="555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66168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 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110096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 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093145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 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53039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53039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51304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51304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49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49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99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99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4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59"/>
          <p:cNvSpPr>
            <a:spLocks noChangeArrowheads="1"/>
          </p:cNvSpPr>
          <p:nvPr/>
        </p:nvSpPr>
        <p:spPr bwMode="auto">
          <a:xfrm>
            <a:off x="6285357" y="5299477"/>
            <a:ext cx="6478147" cy="83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48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6285359" y="5896629"/>
            <a:ext cx="53264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PIANO TRAINING REPORT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6285353" y="6487863"/>
            <a:ext cx="4570250" cy="338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工作计划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工作汇报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年度总结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7" name="矩形 259"/>
          <p:cNvSpPr>
            <a:spLocks noChangeArrowheads="1"/>
          </p:cNvSpPr>
          <p:nvPr/>
        </p:nvSpPr>
        <p:spPr bwMode="auto">
          <a:xfrm>
            <a:off x="6285359" y="4890201"/>
            <a:ext cx="2735117" cy="46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输入公司名称</a:t>
            </a:r>
            <a:endParaRPr lang="zh-CN" altLang="en-US" sz="24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2" dur="500" tmFilter="0, 0; .2, .5; .8, .5; 1, 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250" autoRev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3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/>
          <p:bldP spid="25" grpId="0"/>
          <p:bldP spid="25" grpId="1"/>
          <p:bldP spid="26" grpId="0"/>
          <p:bldP spid="26" grpId="1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2" dur="500" tmFilter="0, 0; .2, .5; .8, .5; 1, 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250" autoRev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3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/>
          <p:bldP spid="25" grpId="0"/>
          <p:bldP spid="25" grpId="1"/>
          <p:bldP spid="26" grpId="0"/>
          <p:bldP spid="26" grpId="1"/>
          <p:bldP spid="27" grpId="0"/>
        </p:bldLst>
      </p:timing>
    </mc:Fallback>
  </mc:AlternateContent>
</p:sld>
</file>

<file path=ppt/tags/tag1.xml><?xml version="1.0" encoding="utf-8"?>
<p:tagLst xmlns:p="http://schemas.openxmlformats.org/presentationml/2006/main">
  <p:tag name="TİMİNG" val="|1.6|1.6|1.7|1.7|1.3|1.2"/>
</p:tagLst>
</file>

<file path=ppt/theme/theme1.xml><?xml version="1.0" encoding="utf-8"?>
<a:theme xmlns:a="http://schemas.openxmlformats.org/drawingml/2006/main" name="1_自定义设计方案">
  <a:themeElements>
    <a:clrScheme name="自定义 4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B491A"/>
      </a:accent1>
      <a:accent2>
        <a:srgbClr val="0B0B0B"/>
      </a:accent2>
      <a:accent3>
        <a:srgbClr val="9B491A"/>
      </a:accent3>
      <a:accent4>
        <a:srgbClr val="0B0B0B"/>
      </a:accent4>
      <a:accent5>
        <a:srgbClr val="9B491A"/>
      </a:accent5>
      <a:accent6>
        <a:srgbClr val="0B0B0B"/>
      </a:accent6>
      <a:hlink>
        <a:srgbClr val="9B491A"/>
      </a:hlink>
      <a:folHlink>
        <a:srgbClr val="0B0B0B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9875</Words>
  <Application>WPS 演示</Application>
  <PresentationFormat>自定义</PresentationFormat>
  <Paragraphs>412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9" baseType="lpstr">
      <vt:lpstr>Arial</vt:lpstr>
      <vt:lpstr>宋体</vt:lpstr>
      <vt:lpstr>Wingdings</vt:lpstr>
      <vt:lpstr>Calibri</vt:lpstr>
      <vt:lpstr>微软雅黑</vt:lpstr>
      <vt:lpstr>方正正准黑简体</vt:lpstr>
      <vt:lpstr>Times New Roman</vt:lpstr>
      <vt:lpstr>冬青黑体简体中文 W3</vt:lpstr>
      <vt:lpstr>Arial</vt:lpstr>
      <vt:lpstr>Impact</vt:lpstr>
      <vt:lpstr>Helvetica Light</vt:lpstr>
      <vt:lpstr>FontAwesome</vt:lpstr>
      <vt:lpstr>League Gothic Regular</vt:lpstr>
      <vt:lpstr>Lato Regular</vt:lpstr>
      <vt:lpstr>Gill Sans</vt:lpstr>
      <vt:lpstr>MS PGothic</vt:lpstr>
      <vt:lpstr>黑体</vt:lpstr>
      <vt:lpstr>Arial Unicode MS</vt:lpstr>
      <vt:lpstr>Calibri Light</vt:lpstr>
      <vt:lpstr>Neris Thin</vt:lpstr>
      <vt:lpstr>Simply City Light</vt:lpstr>
      <vt:lpstr>SimSun-ExtB</vt:lpstr>
      <vt:lpstr>Lato Black</vt:lpstr>
      <vt:lpstr>Segoe Print</vt:lpstr>
      <vt:lpstr>Gill Sans MT</vt:lpstr>
      <vt:lpstr>Yu Gothic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bt419.pptx</dc:title>
  <dc:creator/>
  <cp:lastModifiedBy>拉普耶鲁</cp:lastModifiedBy>
  <cp:revision>2</cp:revision>
  <dcterms:created xsi:type="dcterms:W3CDTF">2016-10-17T14:00:00Z</dcterms:created>
  <dcterms:modified xsi:type="dcterms:W3CDTF">2018-01-22T07:11:42Z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