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6" r:id="rId2"/>
    <p:sldId id="257" r:id="rId3"/>
    <p:sldId id="258" r:id="rId4"/>
    <p:sldId id="267" r:id="rId5"/>
    <p:sldId id="271" r:id="rId6"/>
    <p:sldId id="259" r:id="rId7"/>
    <p:sldId id="260" r:id="rId8"/>
    <p:sldId id="261" r:id="rId9"/>
    <p:sldId id="262" r:id="rId10"/>
    <p:sldId id="263" r:id="rId11"/>
    <p:sldId id="265" r:id="rId12"/>
    <p:sldId id="266" r:id="rId13"/>
    <p:sldId id="268" r:id="rId14"/>
    <p:sldId id="269" r:id="rId15"/>
    <p:sldId id="270" r:id="rId16"/>
    <p:sldId id="272" r:id="rId17"/>
    <p:sldId id="273" r:id="rId18"/>
    <p:sldId id="274" r:id="rId19"/>
    <p:sldId id="275" r:id="rId20"/>
    <p:sldId id="276" r:id="rId21"/>
    <p:sldId id="277" r:id="rId22"/>
    <p:sldId id="278" r:id="rId23"/>
    <p:sldId id="280" r:id="rId24"/>
    <p:sldId id="279" r:id="rId25"/>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2D49"/>
    <a:srgbClr val="E93D2B"/>
    <a:srgbClr val="4444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188" d="100"/>
        <a:sy n="18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2018/4/17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098621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240A2-734F-44AC-B559-278D0725AF81}" type="datetimeFigureOut">
              <a:rPr lang="zh-CN" altLang="en-US" smtClean="0"/>
              <a:t>2018/4/17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B70F4B-DBE4-4645-B749-B935A39A1213}" type="slidenum">
              <a:rPr lang="zh-CN" altLang="en-US" smtClean="0"/>
              <a:t>‹#›</a:t>
            </a:fld>
            <a:endParaRPr lang="zh-CN" altLang="en-US"/>
          </a:p>
        </p:txBody>
      </p:sp>
    </p:spTree>
    <p:extLst>
      <p:ext uri="{BB962C8B-B14F-4D97-AF65-F5344CB8AC3E}">
        <p14:creationId xmlns:p14="http://schemas.microsoft.com/office/powerpoint/2010/main" val="2332264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a:t>
            </a:fld>
            <a:endParaRPr lang="zh-CN" altLang="en-US"/>
          </a:p>
        </p:txBody>
      </p:sp>
    </p:spTree>
    <p:extLst>
      <p:ext uri="{BB962C8B-B14F-4D97-AF65-F5344CB8AC3E}">
        <p14:creationId xmlns:p14="http://schemas.microsoft.com/office/powerpoint/2010/main" val="411135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a:t>
            </a:fld>
            <a:endParaRPr lang="zh-CN" altLang="en-US"/>
          </a:p>
        </p:txBody>
      </p:sp>
    </p:spTree>
    <p:extLst>
      <p:ext uri="{BB962C8B-B14F-4D97-AF65-F5344CB8AC3E}">
        <p14:creationId xmlns:p14="http://schemas.microsoft.com/office/powerpoint/2010/main" val="168233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3</a:t>
            </a:fld>
            <a:endParaRPr lang="zh-CN" altLang="en-US"/>
          </a:p>
        </p:txBody>
      </p:sp>
    </p:spTree>
    <p:extLst>
      <p:ext uri="{BB962C8B-B14F-4D97-AF65-F5344CB8AC3E}">
        <p14:creationId xmlns:p14="http://schemas.microsoft.com/office/powerpoint/2010/main" val="4209164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4</a:t>
            </a:fld>
            <a:endParaRPr lang="zh-CN" altLang="en-US"/>
          </a:p>
        </p:txBody>
      </p:sp>
    </p:spTree>
    <p:extLst>
      <p:ext uri="{BB962C8B-B14F-4D97-AF65-F5344CB8AC3E}">
        <p14:creationId xmlns:p14="http://schemas.microsoft.com/office/powerpoint/2010/main" val="412762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5</a:t>
            </a:fld>
            <a:endParaRPr lang="zh-CN" altLang="en-US"/>
          </a:p>
        </p:txBody>
      </p:sp>
    </p:spTree>
    <p:extLst>
      <p:ext uri="{BB962C8B-B14F-4D97-AF65-F5344CB8AC3E}">
        <p14:creationId xmlns:p14="http://schemas.microsoft.com/office/powerpoint/2010/main" val="4042281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6</a:t>
            </a:fld>
            <a:endParaRPr lang="zh-CN" altLang="en-US"/>
          </a:p>
        </p:txBody>
      </p:sp>
    </p:spTree>
    <p:extLst>
      <p:ext uri="{BB962C8B-B14F-4D97-AF65-F5344CB8AC3E}">
        <p14:creationId xmlns:p14="http://schemas.microsoft.com/office/powerpoint/2010/main" val="3038124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7</a:t>
            </a:fld>
            <a:endParaRPr lang="zh-CN" altLang="en-US"/>
          </a:p>
        </p:txBody>
      </p:sp>
    </p:spTree>
    <p:extLst>
      <p:ext uri="{BB962C8B-B14F-4D97-AF65-F5344CB8AC3E}">
        <p14:creationId xmlns:p14="http://schemas.microsoft.com/office/powerpoint/2010/main" val="373839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8</a:t>
            </a:fld>
            <a:endParaRPr lang="zh-CN" altLang="en-US"/>
          </a:p>
        </p:txBody>
      </p:sp>
    </p:spTree>
    <p:extLst>
      <p:ext uri="{BB962C8B-B14F-4D97-AF65-F5344CB8AC3E}">
        <p14:creationId xmlns:p14="http://schemas.microsoft.com/office/powerpoint/2010/main" val="2432951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9</a:t>
            </a:fld>
            <a:endParaRPr lang="zh-CN" altLang="en-US"/>
          </a:p>
        </p:txBody>
      </p:sp>
    </p:spTree>
    <p:extLst>
      <p:ext uri="{BB962C8B-B14F-4D97-AF65-F5344CB8AC3E}">
        <p14:creationId xmlns:p14="http://schemas.microsoft.com/office/powerpoint/2010/main" val="1008693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10</a:t>
            </a:fld>
            <a:endParaRPr lang="zh-CN" altLang="en-US"/>
          </a:p>
        </p:txBody>
      </p:sp>
    </p:spTree>
    <p:extLst>
      <p:ext uri="{BB962C8B-B14F-4D97-AF65-F5344CB8AC3E}">
        <p14:creationId xmlns:p14="http://schemas.microsoft.com/office/powerpoint/2010/main" val="4182271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11</a:t>
            </a:fld>
            <a:endParaRPr lang="zh-CN" altLang="en-US"/>
          </a:p>
        </p:txBody>
      </p:sp>
    </p:spTree>
    <p:extLst>
      <p:ext uri="{BB962C8B-B14F-4D97-AF65-F5344CB8AC3E}">
        <p14:creationId xmlns:p14="http://schemas.microsoft.com/office/powerpoint/2010/main" val="752013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12</a:t>
            </a:fld>
            <a:endParaRPr lang="zh-CN" altLang="en-US"/>
          </a:p>
        </p:txBody>
      </p:sp>
    </p:spTree>
    <p:extLst>
      <p:ext uri="{BB962C8B-B14F-4D97-AF65-F5344CB8AC3E}">
        <p14:creationId xmlns:p14="http://schemas.microsoft.com/office/powerpoint/2010/main" val="150592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13</a:t>
            </a:fld>
            <a:endParaRPr lang="zh-CN" altLang="en-US"/>
          </a:p>
        </p:txBody>
      </p:sp>
    </p:spTree>
    <p:extLst>
      <p:ext uri="{BB962C8B-B14F-4D97-AF65-F5344CB8AC3E}">
        <p14:creationId xmlns:p14="http://schemas.microsoft.com/office/powerpoint/2010/main" val="3035709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14</a:t>
            </a:fld>
            <a:endParaRPr lang="zh-CN" altLang="en-US"/>
          </a:p>
        </p:txBody>
      </p:sp>
    </p:spTree>
    <p:extLst>
      <p:ext uri="{BB962C8B-B14F-4D97-AF65-F5344CB8AC3E}">
        <p14:creationId xmlns:p14="http://schemas.microsoft.com/office/powerpoint/2010/main" val="3210428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15</a:t>
            </a:fld>
            <a:endParaRPr lang="zh-CN" altLang="en-US"/>
          </a:p>
        </p:txBody>
      </p:sp>
    </p:spTree>
    <p:extLst>
      <p:ext uri="{BB962C8B-B14F-4D97-AF65-F5344CB8AC3E}">
        <p14:creationId xmlns:p14="http://schemas.microsoft.com/office/powerpoint/2010/main" val="3891362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16</a:t>
            </a:fld>
            <a:endParaRPr lang="zh-CN" altLang="en-US"/>
          </a:p>
        </p:txBody>
      </p:sp>
    </p:spTree>
    <p:extLst>
      <p:ext uri="{BB962C8B-B14F-4D97-AF65-F5344CB8AC3E}">
        <p14:creationId xmlns:p14="http://schemas.microsoft.com/office/powerpoint/2010/main" val="3392505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17</a:t>
            </a:fld>
            <a:endParaRPr lang="zh-CN" altLang="en-US"/>
          </a:p>
        </p:txBody>
      </p:sp>
    </p:spTree>
    <p:extLst>
      <p:ext uri="{BB962C8B-B14F-4D97-AF65-F5344CB8AC3E}">
        <p14:creationId xmlns:p14="http://schemas.microsoft.com/office/powerpoint/2010/main" val="2715481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18</a:t>
            </a:fld>
            <a:endParaRPr lang="zh-CN" altLang="en-US"/>
          </a:p>
        </p:txBody>
      </p:sp>
    </p:spTree>
    <p:extLst>
      <p:ext uri="{BB962C8B-B14F-4D97-AF65-F5344CB8AC3E}">
        <p14:creationId xmlns:p14="http://schemas.microsoft.com/office/powerpoint/2010/main" val="1032910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19</a:t>
            </a:fld>
            <a:endParaRPr lang="zh-CN" altLang="en-US"/>
          </a:p>
        </p:txBody>
      </p:sp>
    </p:spTree>
    <p:extLst>
      <p:ext uri="{BB962C8B-B14F-4D97-AF65-F5344CB8AC3E}">
        <p14:creationId xmlns:p14="http://schemas.microsoft.com/office/powerpoint/2010/main" val="1059649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20</a:t>
            </a:fld>
            <a:endParaRPr lang="zh-CN" altLang="en-US"/>
          </a:p>
        </p:txBody>
      </p:sp>
    </p:spTree>
    <p:extLst>
      <p:ext uri="{BB962C8B-B14F-4D97-AF65-F5344CB8AC3E}">
        <p14:creationId xmlns:p14="http://schemas.microsoft.com/office/powerpoint/2010/main" val="4243038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21</a:t>
            </a:fld>
            <a:endParaRPr lang="zh-CN" altLang="en-US"/>
          </a:p>
        </p:txBody>
      </p:sp>
    </p:spTree>
    <p:extLst>
      <p:ext uri="{BB962C8B-B14F-4D97-AF65-F5344CB8AC3E}">
        <p14:creationId xmlns:p14="http://schemas.microsoft.com/office/powerpoint/2010/main" val="1799078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22</a:t>
            </a:fld>
            <a:endParaRPr lang="zh-CN" altLang="en-US"/>
          </a:p>
        </p:txBody>
      </p:sp>
    </p:spTree>
    <p:extLst>
      <p:ext uri="{BB962C8B-B14F-4D97-AF65-F5344CB8AC3E}">
        <p14:creationId xmlns:p14="http://schemas.microsoft.com/office/powerpoint/2010/main" val="2860824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23</a:t>
            </a:fld>
            <a:endParaRPr lang="zh-CN" altLang="en-US"/>
          </a:p>
        </p:txBody>
      </p:sp>
    </p:spTree>
    <p:extLst>
      <p:ext uri="{BB962C8B-B14F-4D97-AF65-F5344CB8AC3E}">
        <p14:creationId xmlns:p14="http://schemas.microsoft.com/office/powerpoint/2010/main" val="3398056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B70F4B-DBE4-4645-B749-B935A39A1213}" type="slidenum">
              <a:rPr lang="zh-CN" altLang="en-US" smtClean="0"/>
              <a:t>24</a:t>
            </a:fld>
            <a:endParaRPr lang="zh-CN" altLang="en-US"/>
          </a:p>
        </p:txBody>
      </p:sp>
    </p:spTree>
    <p:extLst>
      <p:ext uri="{BB962C8B-B14F-4D97-AF65-F5344CB8AC3E}">
        <p14:creationId xmlns:p14="http://schemas.microsoft.com/office/powerpoint/2010/main" val="4233545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5982"/>
            <a:ext cx="9144000" cy="5137518"/>
          </a:xfrm>
          <a:prstGeom prst="rect">
            <a:avLst/>
          </a:prstGeom>
        </p:spPr>
      </p:pic>
      <p:pic>
        <p:nvPicPr>
          <p:cNvPr id="8" name="图片 7"/>
          <p:cNvPicPr>
            <a:picLocks noChangeAspect="1"/>
          </p:cNvPicPr>
          <p:nvPr userDrawn="1"/>
        </p:nvPicPr>
        <p:blipFill rotWithShape="1">
          <a:blip r:embed="rId14">
            <a:extLst>
              <a:ext uri="{28A0092B-C50C-407E-A947-70E740481C1C}">
                <a14:useLocalDpi xmlns:a14="http://schemas.microsoft.com/office/drawing/2010/main" val="0"/>
              </a:ext>
            </a:extLst>
          </a:blip>
          <a:srcRect l="42432" t="88694" r="47771"/>
          <a:stretch>
            <a:fillRect/>
          </a:stretch>
        </p:blipFill>
        <p:spPr>
          <a:xfrm>
            <a:off x="3952618" y="4443958"/>
            <a:ext cx="1238764" cy="803198"/>
          </a:xfrm>
          <a:prstGeom prst="rect">
            <a:avLst/>
          </a:prstGeom>
          <a:effectLst>
            <a:innerShdw blurRad="63500" dist="50800" dir="16200000">
              <a:prstClr val="black">
                <a:alpha val="50000"/>
              </a:prstClr>
            </a:innerShdw>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2D2D49"/>
        </a:solidFill>
        <a:effectLst/>
      </p:bgPr>
    </p:bg>
    <p:spTree>
      <p:nvGrpSpPr>
        <p:cNvPr id="1" name=""/>
        <p:cNvGrpSpPr/>
        <p:nvPr/>
      </p:nvGrpSpPr>
      <p:grpSpPr>
        <a:xfrm>
          <a:off x="0" y="0"/>
          <a:ext cx="0" cy="0"/>
          <a:chOff x="0" y="0"/>
          <a:chExt cx="0" cy="0"/>
        </a:xfrm>
      </p:grpSpPr>
      <p:sp>
        <p:nvSpPr>
          <p:cNvPr id="24" name="矩形 23"/>
          <p:cNvSpPr/>
          <p:nvPr/>
        </p:nvSpPr>
        <p:spPr>
          <a:xfrm>
            <a:off x="-535" y="2562404"/>
            <a:ext cx="9144000" cy="2579518"/>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59426" y="41089"/>
            <a:ext cx="1456756" cy="727538"/>
            <a:chOff x="627098" y="1637701"/>
            <a:chExt cx="1034314" cy="516561"/>
          </a:xfrm>
        </p:grpSpPr>
        <p:sp>
          <p:nvSpPr>
            <p:cNvPr id="5" name="Freeform 131"/>
            <p:cNvSpPr>
              <a:spLocks noEditPoints="1"/>
            </p:cNvSpPr>
            <p:nvPr/>
          </p:nvSpPr>
          <p:spPr bwMode="auto">
            <a:xfrm>
              <a:off x="627098" y="1688778"/>
              <a:ext cx="406965" cy="465484"/>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E93D2B"/>
            </a:solidFill>
            <a:ln>
              <a:noFill/>
            </a:ln>
            <a:effectLst/>
          </p:spPr>
          <p:txBody>
            <a:bodyPr vert="horz" wrap="square" lIns="91440" tIns="45720" rIns="91440" bIns="45720" numCol="1" anchor="t" anchorCtr="0" compatLnSpc="1"/>
            <a:lstStyle/>
            <a:p>
              <a:endParaRPr lang="zh-CN" altLang="en-US" sz="2000"/>
            </a:p>
          </p:txBody>
        </p:sp>
        <p:sp>
          <p:nvSpPr>
            <p:cNvPr id="6" name="TextBox 5"/>
            <p:cNvSpPr txBox="1"/>
            <p:nvPr/>
          </p:nvSpPr>
          <p:spPr>
            <a:xfrm>
              <a:off x="994053" y="1637701"/>
              <a:ext cx="641690" cy="371493"/>
            </a:xfrm>
            <a:prstGeom prst="rect">
              <a:avLst/>
            </a:prstGeom>
            <a:noFill/>
          </p:spPr>
          <p:txBody>
            <a:bodyPr wrap="none" rtlCol="0">
              <a:spAutoFit/>
            </a:bodyPr>
            <a:lstStyle/>
            <a:p>
              <a:r>
                <a:rPr lang="en-US" altLang="zh-CN" sz="2800" dirty="0" smtClean="0">
                  <a:solidFill>
                    <a:srgbClr val="E93D2B"/>
                  </a:solidFill>
                  <a:latin typeface="Impact" panose="020B0806030902050204" pitchFamily="34" charset="0"/>
                </a:rPr>
                <a:t>LOGO</a:t>
              </a:r>
              <a:endParaRPr lang="zh-CN" altLang="en-US" sz="2800" dirty="0">
                <a:solidFill>
                  <a:srgbClr val="E93D2B"/>
                </a:solidFill>
                <a:latin typeface="Impact" panose="020B0806030902050204" pitchFamily="34" charset="0"/>
              </a:endParaRPr>
            </a:p>
          </p:txBody>
        </p:sp>
        <p:sp>
          <p:nvSpPr>
            <p:cNvPr id="7" name="TextBox 6"/>
            <p:cNvSpPr txBox="1"/>
            <p:nvPr/>
          </p:nvSpPr>
          <p:spPr>
            <a:xfrm>
              <a:off x="1034063" y="1890861"/>
              <a:ext cx="627349" cy="240378"/>
            </a:xfrm>
            <a:prstGeom prst="rect">
              <a:avLst/>
            </a:prstGeom>
            <a:noFill/>
          </p:spPr>
          <p:txBody>
            <a:bodyPr wrap="none" rtlCol="0">
              <a:spAutoFit/>
            </a:bodyPr>
            <a:lstStyle/>
            <a:p>
              <a:r>
                <a:rPr lang="en-US" altLang="zh-CN" sz="1600" dirty="0" smtClean="0">
                  <a:solidFill>
                    <a:schemeClr val="bg1"/>
                  </a:solidFill>
                  <a:latin typeface="Impact" panose="020B0806030902050204" pitchFamily="34" charset="0"/>
                </a:rPr>
                <a:t>MOCKUP</a:t>
              </a:r>
              <a:endParaRPr lang="zh-CN" altLang="en-US" sz="1600" dirty="0">
                <a:solidFill>
                  <a:schemeClr val="bg1"/>
                </a:solidFill>
                <a:latin typeface="Impact" panose="020B0806030902050204" pitchFamily="34" charset="0"/>
              </a:endParaRPr>
            </a:p>
          </p:txBody>
        </p:sp>
      </p:grpSp>
      <p:sp>
        <p:nvSpPr>
          <p:cNvPr id="8" name="TextBox 7"/>
          <p:cNvSpPr txBox="1"/>
          <p:nvPr/>
        </p:nvSpPr>
        <p:spPr>
          <a:xfrm>
            <a:off x="2052658" y="3356767"/>
            <a:ext cx="4996241" cy="707886"/>
          </a:xfrm>
          <a:prstGeom prst="rect">
            <a:avLst/>
          </a:prstGeom>
          <a:noFill/>
        </p:spPr>
        <p:txBody>
          <a:bodyPr wrap="none" rtlCol="0">
            <a:spAutoFit/>
          </a:bodyPr>
          <a:lstStyle/>
          <a:p>
            <a:pPr algn="ctr"/>
            <a:r>
              <a:rPr lang="zh-CN" altLang="en-US" sz="4000" dirty="0"/>
              <a:t>联通岗位</a:t>
            </a:r>
            <a:r>
              <a:rPr lang="zh-CN" altLang="en-US" sz="4000" dirty="0" smtClean="0"/>
              <a:t>竞聘</a:t>
            </a:r>
            <a:r>
              <a:rPr lang="en-US" altLang="zh-CN" sz="4000" dirty="0" err="1" smtClean="0"/>
              <a:t>ppt</a:t>
            </a:r>
            <a:r>
              <a:rPr lang="zh-CN" altLang="en-US" sz="4000" dirty="0" smtClean="0"/>
              <a:t>模板</a:t>
            </a:r>
            <a:endParaRPr sz="4000" b="1" dirty="0" smtClea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473790" y="4064500"/>
            <a:ext cx="4474302" cy="307777"/>
          </a:xfrm>
          <a:prstGeom prst="rect">
            <a:avLst/>
          </a:prstGeom>
          <a:noFill/>
        </p:spPr>
        <p:txBody>
          <a:bodyPr wrap="none" rtlCol="0">
            <a:spAutoFit/>
          </a:bodyPr>
          <a:lstStyle/>
          <a:p>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适合岗位竞聘</a:t>
            </a:r>
            <a:r>
              <a:rPr lang="en-US" altLang="zh-CN" sz="1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求职报告</a:t>
            </a:r>
            <a:r>
              <a:rPr lang="en-US" altLang="zh-CN" sz="1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个人简历</a:t>
            </a:r>
            <a:r>
              <a:rPr lang="en-US" altLang="zh-CN" sz="1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晋升演说</a:t>
            </a:r>
            <a:r>
              <a:rPr lang="en-US" altLang="zh-CN" sz="1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述职报告</a:t>
            </a:r>
            <a:endParaRPr lang="zh-CN" altLang="en-US" sz="1400" b="1"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081286" y="4443958"/>
            <a:ext cx="4938986" cy="379626"/>
            <a:chOff x="632231" y="3213316"/>
            <a:chExt cx="4938986" cy="379626"/>
          </a:xfrm>
        </p:grpSpPr>
        <p:sp>
          <p:nvSpPr>
            <p:cNvPr id="18" name="矩形 17"/>
            <p:cNvSpPr/>
            <p:nvPr/>
          </p:nvSpPr>
          <p:spPr>
            <a:xfrm>
              <a:off x="632231" y="3219822"/>
              <a:ext cx="4938986" cy="37312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101432" y="3247859"/>
              <a:ext cx="1440160" cy="27699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607626" y="3287042"/>
              <a:ext cx="1677621" cy="27699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1101432" y="3247859"/>
              <a:ext cx="1393190" cy="275590"/>
            </a:xfrm>
            <a:prstGeom prst="rect">
              <a:avLst/>
            </a:prstGeom>
            <a:noFill/>
          </p:spPr>
          <p:txBody>
            <a:bodyPr wrap="none" rtlCol="0">
              <a:spAutoFit/>
            </a:bodyPr>
            <a:lstStyle/>
            <a:p>
              <a:r>
                <a:rPr lang="zh-CN" altLang="en-US" sz="1200" b="1" dirty="0">
                  <a:latin typeface="微软雅黑" panose="020B0503020204020204" pitchFamily="34" charset="-122"/>
                  <a:ea typeface="微软雅黑" panose="020B0503020204020204" pitchFamily="34" charset="-122"/>
                </a:rPr>
                <a:t>应聘</a:t>
              </a:r>
              <a:r>
                <a:rPr lang="zh-CN" altLang="en-US" sz="1200" b="1" dirty="0" smtClean="0">
                  <a:latin typeface="微软雅黑" panose="020B0503020204020204" pitchFamily="34" charset="-122"/>
                  <a:ea typeface="微软雅黑" panose="020B0503020204020204" pitchFamily="34" charset="-122"/>
                </a:rPr>
                <a:t>人：</a:t>
              </a:r>
              <a:r>
                <a:rPr lang="en-US" altLang="zh-CN" sz="1200" b="1" dirty="0" smtClean="0">
                  <a:latin typeface="微软雅黑" panose="020B0503020204020204" pitchFamily="34" charset="-122"/>
                  <a:ea typeface="微软雅黑" panose="020B0503020204020204" pitchFamily="34" charset="-122"/>
                </a:rPr>
                <a:t>PPT家园</a:t>
              </a:r>
              <a:endParaRPr lang="zh-CN" altLang="en-US" sz="1200" b="1" dirty="0">
                <a:latin typeface="微软雅黑" panose="020B0503020204020204" pitchFamily="34" charset="-122"/>
                <a:ea typeface="微软雅黑" panose="020B0503020204020204" pitchFamily="34" charset="-122"/>
              </a:endParaRPr>
            </a:p>
          </p:txBody>
        </p:sp>
        <p:sp>
          <p:nvSpPr>
            <p:cNvPr id="22" name="TextBox 21"/>
            <p:cNvSpPr txBox="1"/>
            <p:nvPr/>
          </p:nvSpPr>
          <p:spPr>
            <a:xfrm>
              <a:off x="3661606" y="3287042"/>
              <a:ext cx="1569660" cy="276999"/>
            </a:xfrm>
            <a:prstGeom prst="rect">
              <a:avLst/>
            </a:prstGeom>
            <a:noFill/>
          </p:spPr>
          <p:txBody>
            <a:bodyPr wrap="none" rtlCol="0">
              <a:spAutoFit/>
            </a:bodyPr>
            <a:lstStyle/>
            <a:p>
              <a:r>
                <a:rPr lang="zh-CN" altLang="en-US" sz="1200" b="1" dirty="0" smtClean="0">
                  <a:latin typeface="微软雅黑" panose="020B0503020204020204" pitchFamily="34" charset="-122"/>
                  <a:ea typeface="微软雅黑" panose="020B0503020204020204" pitchFamily="34" charset="-122"/>
                </a:rPr>
                <a:t>竞聘岗位：设计主管</a:t>
              </a:r>
              <a:endParaRPr lang="zh-CN" altLang="en-US" sz="1200" b="1" dirty="0">
                <a:latin typeface="微软雅黑" panose="020B0503020204020204" pitchFamily="34" charset="-122"/>
                <a:ea typeface="微软雅黑" panose="020B0503020204020204" pitchFamily="34" charset="-122"/>
              </a:endParaRPr>
            </a:p>
          </p:txBody>
        </p:sp>
        <p:sp>
          <p:nvSpPr>
            <p:cNvPr id="10" name="Freeform 166"/>
            <p:cNvSpPr>
              <a:spLocks noEditPoints="1"/>
            </p:cNvSpPr>
            <p:nvPr/>
          </p:nvSpPr>
          <p:spPr bwMode="auto">
            <a:xfrm>
              <a:off x="801442" y="3213316"/>
              <a:ext cx="223293" cy="32821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p:spPr>
          <p:txBody>
            <a:bodyPr vert="horz" wrap="square" lIns="91440" tIns="45720" rIns="91440" bIns="45720" numCol="1" anchor="t" anchorCtr="0" compatLnSpc="1"/>
            <a:lstStyle/>
            <a:p>
              <a:endParaRPr lang="zh-CN" altLang="en-US"/>
            </a:p>
          </p:txBody>
        </p:sp>
        <p:sp>
          <p:nvSpPr>
            <p:cNvPr id="14" name="Freeform 168"/>
            <p:cNvSpPr>
              <a:spLocks noEditPoints="1"/>
            </p:cNvSpPr>
            <p:nvPr/>
          </p:nvSpPr>
          <p:spPr bwMode="auto">
            <a:xfrm>
              <a:off x="3261886" y="3241381"/>
              <a:ext cx="275491" cy="283477"/>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1043608" y="1454302"/>
            <a:ext cx="1901826" cy="1890712"/>
            <a:chOff x="1368741" y="1453661"/>
            <a:chExt cx="1901826" cy="1890712"/>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59136"/>
            <a:stretch>
              <a:fillRect/>
            </a:stretch>
          </p:blipFill>
          <p:spPr bwMode="auto">
            <a:xfrm>
              <a:off x="1368742" y="2571750"/>
              <a:ext cx="1901825" cy="772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40864"/>
            <a:stretch>
              <a:fillRect/>
            </a:stretch>
          </p:blipFill>
          <p:spPr bwMode="auto">
            <a:xfrm>
              <a:off x="1368741" y="1453661"/>
              <a:ext cx="1901825" cy="1118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组合 11"/>
          <p:cNvGrpSpPr/>
          <p:nvPr/>
        </p:nvGrpSpPr>
        <p:grpSpPr>
          <a:xfrm>
            <a:off x="3009975" y="267624"/>
            <a:ext cx="3106858" cy="3106858"/>
            <a:chOff x="3009975" y="267624"/>
            <a:chExt cx="3106858" cy="3106858"/>
          </a:xfrm>
        </p:grpSpPr>
        <p:grpSp>
          <p:nvGrpSpPr>
            <p:cNvPr id="9" name="组合 8"/>
            <p:cNvGrpSpPr/>
            <p:nvPr/>
          </p:nvGrpSpPr>
          <p:grpSpPr>
            <a:xfrm>
              <a:off x="3009975" y="267624"/>
              <a:ext cx="3106858" cy="3106858"/>
              <a:chOff x="3009975" y="267624"/>
              <a:chExt cx="3106858" cy="3106858"/>
            </a:xfrm>
          </p:grpSpPr>
          <p:sp>
            <p:nvSpPr>
              <p:cNvPr id="2" name="椭圆 1"/>
              <p:cNvSpPr/>
              <p:nvPr/>
            </p:nvSpPr>
            <p:spPr>
              <a:xfrm>
                <a:off x="3009975" y="267624"/>
                <a:ext cx="3106858" cy="3106858"/>
              </a:xfrm>
              <a:prstGeom prst="ellipse">
                <a:avLst/>
              </a:prstGeom>
              <a:solidFill>
                <a:schemeClr val="bg1">
                  <a:lumMod val="95000"/>
                </a:schemeClr>
              </a:solidFill>
              <a:ln>
                <a:solidFill>
                  <a:srgbClr val="E93D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bwMode="auto">
              <a:xfrm>
                <a:off x="3210182" y="768627"/>
                <a:ext cx="2723635" cy="1856611"/>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E93D2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79344"/>
            <a:stretch>
              <a:fillRect/>
            </a:stretch>
          </p:blipFill>
          <p:spPr bwMode="auto">
            <a:xfrm>
              <a:off x="3337612" y="2625239"/>
              <a:ext cx="2451583" cy="506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8"/>
                                        </p:tgtEl>
                                        <p:attrNameLst>
                                          <p:attrName>ppt_y</p:attrName>
                                        </p:attrNameLst>
                                      </p:cBhvr>
                                      <p:tavLst>
                                        <p:tav tm="0">
                                          <p:val>
                                            <p:strVal val="#ppt_y"/>
                                          </p:val>
                                        </p:tav>
                                        <p:tav tm="100000">
                                          <p:val>
                                            <p:strVal val="#ppt_y"/>
                                          </p:val>
                                        </p:tav>
                                      </p:tavLst>
                                    </p:anim>
                                    <p:anim calcmode="lin" valueType="num">
                                      <p:cBhvr>
                                        <p:cTn id="2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8"/>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7"/>
                                        </p:tgtEl>
                                        <p:attrNameLst>
                                          <p:attrName>ppt_y</p:attrName>
                                        </p:attrNameLst>
                                      </p:cBhvr>
                                      <p:tavLst>
                                        <p:tav tm="0">
                                          <p:val>
                                            <p:strVal val="#ppt_y"/>
                                          </p:val>
                                        </p:tav>
                                        <p:tav tm="100000">
                                          <p:val>
                                            <p:strVal val="#ppt_y"/>
                                          </p:val>
                                        </p:tav>
                                      </p:tavLst>
                                    </p:anim>
                                    <p:anim calcmode="lin" valueType="num">
                                      <p:cBhvr>
                                        <p:cTn id="3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7"/>
                                        </p:tgtEl>
                                      </p:cBhvr>
                                    </p:animEffect>
                                  </p:childTnLst>
                                </p:cTn>
                              </p:par>
                            </p:childTnLst>
                          </p:cTn>
                        </p:par>
                        <p:par>
                          <p:cTn id="35" fill="hold">
                            <p:stCondLst>
                              <p:cond delay="425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 name="图片 3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74833" y="1427793"/>
            <a:ext cx="1838240" cy="2209800"/>
          </a:xfrm>
          <a:prstGeom prst="rect">
            <a:avLst/>
          </a:prstGeom>
          <a:solidFill>
            <a:srgbClr val="2D2D49"/>
          </a:solidFill>
          <a:ln w="57150" cmpd="sng">
            <a:solidFill>
              <a:srgbClr val="2D2D49"/>
            </a:solidFill>
            <a:bevel/>
          </a:ln>
        </p:spPr>
      </p:pic>
      <p:grpSp>
        <p:nvGrpSpPr>
          <p:cNvPr id="4" name="组合 3"/>
          <p:cNvGrpSpPr/>
          <p:nvPr/>
        </p:nvGrpSpPr>
        <p:grpSpPr>
          <a:xfrm>
            <a:off x="3469348" y="1334526"/>
            <a:ext cx="3733801" cy="548101"/>
            <a:chOff x="4648197" y="1981200"/>
            <a:chExt cx="4671835" cy="685800"/>
          </a:xfrm>
        </p:grpSpPr>
        <p:sp>
          <p:nvSpPr>
            <p:cNvPr id="5" name="矩形 33"/>
            <p:cNvSpPr>
              <a:spLocks noChangeArrowheads="1"/>
            </p:cNvSpPr>
            <p:nvPr/>
          </p:nvSpPr>
          <p:spPr bwMode="auto">
            <a:xfrm>
              <a:off x="4648197" y="1981200"/>
              <a:ext cx="4671835" cy="685800"/>
            </a:xfrm>
            <a:prstGeom prst="rect">
              <a:avLst/>
            </a:prstGeom>
            <a:solidFill>
              <a:srgbClr val="E93D2B"/>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6" name="Rectangle 6"/>
            <p:cNvSpPr>
              <a:spLocks noChangeArrowheads="1"/>
            </p:cNvSpPr>
            <p:nvPr/>
          </p:nvSpPr>
          <p:spPr bwMode="gray">
            <a:xfrm>
              <a:off x="5257800" y="2039148"/>
              <a:ext cx="3966890" cy="540544"/>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姓名：</a:t>
              </a:r>
              <a:r>
                <a:rPr kumimoji="1" lang="en-US" altLang="zh-CN"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JOBANG</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Freeform 231"/>
            <p:cNvSpPr>
              <a:spLocks noEditPoints="1"/>
            </p:cNvSpPr>
            <p:nvPr/>
          </p:nvSpPr>
          <p:spPr bwMode="auto">
            <a:xfrm>
              <a:off x="4741976" y="2130454"/>
              <a:ext cx="515824" cy="387292"/>
            </a:xfrm>
            <a:custGeom>
              <a:avLst/>
              <a:gdLst>
                <a:gd name="T0" fmla="*/ 184 w 316"/>
                <a:gd name="T1" fmla="*/ 0 h 237"/>
                <a:gd name="T2" fmla="*/ 316 w 316"/>
                <a:gd name="T3" fmla="*/ 72 h 237"/>
                <a:gd name="T4" fmla="*/ 174 w 316"/>
                <a:gd name="T5" fmla="*/ 200 h 237"/>
                <a:gd name="T6" fmla="*/ 192 w 316"/>
                <a:gd name="T7" fmla="*/ 157 h 237"/>
                <a:gd name="T8" fmla="*/ 222 w 316"/>
                <a:gd name="T9" fmla="*/ 173 h 237"/>
                <a:gd name="T10" fmla="*/ 196 w 316"/>
                <a:gd name="T11" fmla="*/ 124 h 237"/>
                <a:gd name="T12" fmla="*/ 195 w 316"/>
                <a:gd name="T13" fmla="*/ 80 h 237"/>
                <a:gd name="T14" fmla="*/ 211 w 316"/>
                <a:gd name="T15" fmla="*/ 83 h 237"/>
                <a:gd name="T16" fmla="*/ 192 w 316"/>
                <a:gd name="T17" fmla="*/ 53 h 237"/>
                <a:gd name="T18" fmla="*/ 190 w 316"/>
                <a:gd name="T19" fmla="*/ 47 h 237"/>
                <a:gd name="T20" fmla="*/ 187 w 316"/>
                <a:gd name="T21" fmla="*/ 26 h 237"/>
                <a:gd name="T22" fmla="*/ 166 w 316"/>
                <a:gd name="T23" fmla="*/ 30 h 237"/>
                <a:gd name="T24" fmla="*/ 162 w 316"/>
                <a:gd name="T25" fmla="*/ 31 h 237"/>
                <a:gd name="T26" fmla="*/ 184 w 316"/>
                <a:gd name="T27" fmla="*/ 0 h 237"/>
                <a:gd name="T28" fmla="*/ 16 w 316"/>
                <a:gd name="T29" fmla="*/ 53 h 237"/>
                <a:gd name="T30" fmla="*/ 91 w 316"/>
                <a:gd name="T31" fmla="*/ 237 h 237"/>
                <a:gd name="T32" fmla="*/ 166 w 316"/>
                <a:gd name="T33" fmla="*/ 53 h 237"/>
                <a:gd name="T34" fmla="*/ 16 w 316"/>
                <a:gd name="T35" fmla="*/ 53 h 237"/>
                <a:gd name="T36" fmla="*/ 52 w 316"/>
                <a:gd name="T37" fmla="*/ 165 h 237"/>
                <a:gd name="T38" fmla="*/ 131 w 316"/>
                <a:gd name="T39" fmla="*/ 165 h 237"/>
                <a:gd name="T40" fmla="*/ 52 w 316"/>
                <a:gd name="T41" fmla="*/ 165 h 237"/>
                <a:gd name="T42" fmla="*/ 76 w 316"/>
                <a:gd name="T43" fmla="*/ 118 h 237"/>
                <a:gd name="T44" fmla="*/ 36 w 316"/>
                <a:gd name="T45" fmla="*/ 110 h 237"/>
                <a:gd name="T46" fmla="*/ 76 w 316"/>
                <a:gd name="T47" fmla="*/ 118 h 237"/>
                <a:gd name="T48" fmla="*/ 107 w 316"/>
                <a:gd name="T49" fmla="*/ 118 h 237"/>
                <a:gd name="T50" fmla="*/ 148 w 316"/>
                <a:gd name="T51" fmla="*/ 110 h 237"/>
                <a:gd name="T52" fmla="*/ 107 w 316"/>
                <a:gd name="T53" fmla="*/ 118 h 237"/>
                <a:gd name="T54" fmla="*/ 233 w 316"/>
                <a:gd name="T55" fmla="*/ 94 h 237"/>
                <a:gd name="T56" fmla="*/ 268 w 316"/>
                <a:gd name="T57" fmla="*/ 117 h 237"/>
                <a:gd name="T58" fmla="*/ 233 w 316"/>
                <a:gd name="T59" fmla="*/ 9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6" h="237">
                  <a:moveTo>
                    <a:pt x="184" y="0"/>
                  </a:moveTo>
                  <a:cubicBezTo>
                    <a:pt x="223" y="31"/>
                    <a:pt x="269" y="56"/>
                    <a:pt x="316" y="72"/>
                  </a:cubicBezTo>
                  <a:cubicBezTo>
                    <a:pt x="291" y="148"/>
                    <a:pt x="251" y="206"/>
                    <a:pt x="174" y="200"/>
                  </a:cubicBezTo>
                  <a:cubicBezTo>
                    <a:pt x="182" y="187"/>
                    <a:pt x="188" y="172"/>
                    <a:pt x="192" y="157"/>
                  </a:cubicBezTo>
                  <a:cubicBezTo>
                    <a:pt x="222" y="173"/>
                    <a:pt x="222" y="173"/>
                    <a:pt x="222" y="173"/>
                  </a:cubicBezTo>
                  <a:cubicBezTo>
                    <a:pt x="233" y="153"/>
                    <a:pt x="217" y="132"/>
                    <a:pt x="196" y="124"/>
                  </a:cubicBezTo>
                  <a:cubicBezTo>
                    <a:pt x="197" y="109"/>
                    <a:pt x="197" y="95"/>
                    <a:pt x="195" y="80"/>
                  </a:cubicBezTo>
                  <a:cubicBezTo>
                    <a:pt x="200" y="81"/>
                    <a:pt x="205" y="82"/>
                    <a:pt x="211" y="83"/>
                  </a:cubicBezTo>
                  <a:cubicBezTo>
                    <a:pt x="215" y="69"/>
                    <a:pt x="205" y="52"/>
                    <a:pt x="192" y="53"/>
                  </a:cubicBezTo>
                  <a:cubicBezTo>
                    <a:pt x="191" y="51"/>
                    <a:pt x="191" y="49"/>
                    <a:pt x="190" y="47"/>
                  </a:cubicBezTo>
                  <a:cubicBezTo>
                    <a:pt x="187" y="26"/>
                    <a:pt x="187" y="26"/>
                    <a:pt x="187" y="26"/>
                  </a:cubicBezTo>
                  <a:cubicBezTo>
                    <a:pt x="166" y="30"/>
                    <a:pt x="166" y="30"/>
                    <a:pt x="166" y="30"/>
                  </a:cubicBezTo>
                  <a:cubicBezTo>
                    <a:pt x="165" y="30"/>
                    <a:pt x="163" y="31"/>
                    <a:pt x="162" y="31"/>
                  </a:cubicBezTo>
                  <a:cubicBezTo>
                    <a:pt x="169" y="21"/>
                    <a:pt x="176" y="10"/>
                    <a:pt x="184" y="0"/>
                  </a:cubicBezTo>
                  <a:close/>
                  <a:moveTo>
                    <a:pt x="16" y="53"/>
                  </a:moveTo>
                  <a:cubicBezTo>
                    <a:pt x="0" y="135"/>
                    <a:pt x="10" y="208"/>
                    <a:pt x="91" y="237"/>
                  </a:cubicBezTo>
                  <a:cubicBezTo>
                    <a:pt x="172" y="208"/>
                    <a:pt x="181" y="135"/>
                    <a:pt x="166" y="53"/>
                  </a:cubicBezTo>
                  <a:cubicBezTo>
                    <a:pt x="117" y="62"/>
                    <a:pt x="65" y="61"/>
                    <a:pt x="16" y="53"/>
                  </a:cubicBezTo>
                  <a:close/>
                  <a:moveTo>
                    <a:pt x="52" y="165"/>
                  </a:moveTo>
                  <a:cubicBezTo>
                    <a:pt x="131" y="165"/>
                    <a:pt x="131" y="165"/>
                    <a:pt x="131" y="165"/>
                  </a:cubicBezTo>
                  <a:cubicBezTo>
                    <a:pt x="131" y="207"/>
                    <a:pt x="52" y="207"/>
                    <a:pt x="52" y="165"/>
                  </a:cubicBezTo>
                  <a:close/>
                  <a:moveTo>
                    <a:pt x="76" y="118"/>
                  </a:moveTo>
                  <a:cubicBezTo>
                    <a:pt x="59" y="121"/>
                    <a:pt x="46" y="118"/>
                    <a:pt x="36" y="110"/>
                  </a:cubicBezTo>
                  <a:cubicBezTo>
                    <a:pt x="50" y="77"/>
                    <a:pt x="78" y="99"/>
                    <a:pt x="76" y="118"/>
                  </a:cubicBezTo>
                  <a:close/>
                  <a:moveTo>
                    <a:pt x="107" y="118"/>
                  </a:moveTo>
                  <a:cubicBezTo>
                    <a:pt x="106" y="99"/>
                    <a:pt x="133" y="77"/>
                    <a:pt x="148" y="110"/>
                  </a:cubicBezTo>
                  <a:cubicBezTo>
                    <a:pt x="138" y="118"/>
                    <a:pt x="124" y="121"/>
                    <a:pt x="107" y="118"/>
                  </a:cubicBezTo>
                  <a:close/>
                  <a:moveTo>
                    <a:pt x="233" y="94"/>
                  </a:moveTo>
                  <a:cubicBezTo>
                    <a:pt x="244" y="108"/>
                    <a:pt x="255" y="116"/>
                    <a:pt x="268" y="117"/>
                  </a:cubicBezTo>
                  <a:cubicBezTo>
                    <a:pt x="281" y="84"/>
                    <a:pt x="246" y="80"/>
                    <a:pt x="233" y="94"/>
                  </a:cubicBez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 name="组合 7"/>
          <p:cNvGrpSpPr/>
          <p:nvPr/>
        </p:nvGrpSpPr>
        <p:grpSpPr>
          <a:xfrm>
            <a:off x="3478225" y="1984592"/>
            <a:ext cx="3724923" cy="548101"/>
            <a:chOff x="4657074" y="2762435"/>
            <a:chExt cx="4660726" cy="685800"/>
          </a:xfrm>
        </p:grpSpPr>
        <p:sp>
          <p:nvSpPr>
            <p:cNvPr id="9" name="矩形 33"/>
            <p:cNvSpPr>
              <a:spLocks noChangeArrowheads="1"/>
            </p:cNvSpPr>
            <p:nvPr/>
          </p:nvSpPr>
          <p:spPr bwMode="auto">
            <a:xfrm>
              <a:off x="4657074" y="2762435"/>
              <a:ext cx="4660726" cy="685800"/>
            </a:xfrm>
            <a:prstGeom prst="rect">
              <a:avLst/>
            </a:prstGeom>
            <a:solidFill>
              <a:srgbClr val="2D2D49"/>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0" name="Rectangle 6"/>
            <p:cNvSpPr>
              <a:spLocks noChangeArrowheads="1"/>
            </p:cNvSpPr>
            <p:nvPr/>
          </p:nvSpPr>
          <p:spPr bwMode="gray">
            <a:xfrm>
              <a:off x="5266677" y="2820383"/>
              <a:ext cx="3955782" cy="540544"/>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性别：男</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 name="Freeform 125"/>
            <p:cNvSpPr>
              <a:spLocks noEditPoints="1"/>
            </p:cNvSpPr>
            <p:nvPr/>
          </p:nvSpPr>
          <p:spPr bwMode="auto">
            <a:xfrm>
              <a:off x="4750853" y="2971800"/>
              <a:ext cx="444632" cy="333952"/>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2" name="组合 11"/>
          <p:cNvGrpSpPr/>
          <p:nvPr/>
        </p:nvGrpSpPr>
        <p:grpSpPr>
          <a:xfrm>
            <a:off x="3487104" y="3180237"/>
            <a:ext cx="3716044" cy="548101"/>
            <a:chOff x="4657075" y="3588058"/>
            <a:chExt cx="4649616" cy="685800"/>
          </a:xfrm>
        </p:grpSpPr>
        <p:sp>
          <p:nvSpPr>
            <p:cNvPr id="13" name="矩形 33"/>
            <p:cNvSpPr>
              <a:spLocks noChangeArrowheads="1"/>
            </p:cNvSpPr>
            <p:nvPr/>
          </p:nvSpPr>
          <p:spPr bwMode="auto">
            <a:xfrm>
              <a:off x="4657075" y="3588058"/>
              <a:ext cx="4649616" cy="685800"/>
            </a:xfrm>
            <a:prstGeom prst="rect">
              <a:avLst/>
            </a:prstGeom>
            <a:solidFill>
              <a:srgbClr val="2D2D49"/>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4" name="Rectangle 6"/>
            <p:cNvSpPr>
              <a:spLocks noChangeArrowheads="1"/>
            </p:cNvSpPr>
            <p:nvPr/>
          </p:nvSpPr>
          <p:spPr bwMode="gray">
            <a:xfrm>
              <a:off x="5266675" y="3646006"/>
              <a:ext cx="3944673" cy="540544"/>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毕业院校：中央美术学院</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Freeform 175"/>
            <p:cNvSpPr>
              <a:spLocks noEditPoints="1"/>
            </p:cNvSpPr>
            <p:nvPr/>
          </p:nvSpPr>
          <p:spPr bwMode="auto">
            <a:xfrm>
              <a:off x="4798560" y="3634909"/>
              <a:ext cx="349218" cy="435092"/>
            </a:xfrm>
            <a:custGeom>
              <a:avLst/>
              <a:gdLst>
                <a:gd name="T0" fmla="*/ 49 w 85"/>
                <a:gd name="T1" fmla="*/ 26 h 106"/>
                <a:gd name="T2" fmla="*/ 33 w 85"/>
                <a:gd name="T3" fmla="*/ 22 h 106"/>
                <a:gd name="T4" fmla="*/ 26 w 85"/>
                <a:gd name="T5" fmla="*/ 42 h 106"/>
                <a:gd name="T6" fmla="*/ 34 w 85"/>
                <a:gd name="T7" fmla="*/ 55 h 106"/>
                <a:gd name="T8" fmla="*/ 35 w 85"/>
                <a:gd name="T9" fmla="*/ 59 h 106"/>
                <a:gd name="T10" fmla="*/ 49 w 85"/>
                <a:gd name="T11" fmla="*/ 63 h 106"/>
                <a:gd name="T12" fmla="*/ 63 w 85"/>
                <a:gd name="T13" fmla="*/ 59 h 106"/>
                <a:gd name="T14" fmla="*/ 63 w 85"/>
                <a:gd name="T15" fmla="*/ 55 h 106"/>
                <a:gd name="T16" fmla="*/ 72 w 85"/>
                <a:gd name="T17" fmla="*/ 42 h 106"/>
                <a:gd name="T18" fmla="*/ 64 w 85"/>
                <a:gd name="T19" fmla="*/ 22 h 106"/>
                <a:gd name="T20" fmla="*/ 49 w 85"/>
                <a:gd name="T21" fmla="*/ 26 h 106"/>
                <a:gd name="T22" fmla="*/ 84 w 85"/>
                <a:gd name="T23" fmla="*/ 77 h 106"/>
                <a:gd name="T24" fmla="*/ 14 w 85"/>
                <a:gd name="T25" fmla="*/ 77 h 106"/>
                <a:gd name="T26" fmla="*/ 11 w 85"/>
                <a:gd name="T27" fmla="*/ 87 h 106"/>
                <a:gd name="T28" fmla="*/ 11 w 85"/>
                <a:gd name="T29" fmla="*/ 87 h 106"/>
                <a:gd name="T30" fmla="*/ 14 w 85"/>
                <a:gd name="T31" fmla="*/ 96 h 106"/>
                <a:gd name="T32" fmla="*/ 85 w 85"/>
                <a:gd name="T33" fmla="*/ 96 h 106"/>
                <a:gd name="T34" fmla="*/ 85 w 85"/>
                <a:gd name="T35" fmla="*/ 106 h 106"/>
                <a:gd name="T36" fmla="*/ 12 w 85"/>
                <a:gd name="T37" fmla="*/ 106 h 106"/>
                <a:gd name="T38" fmla="*/ 10 w 85"/>
                <a:gd name="T39" fmla="*/ 106 h 106"/>
                <a:gd name="T40" fmla="*/ 8 w 85"/>
                <a:gd name="T41" fmla="*/ 105 h 106"/>
                <a:gd name="T42" fmla="*/ 7 w 85"/>
                <a:gd name="T43" fmla="*/ 104 h 106"/>
                <a:gd name="T44" fmla="*/ 0 w 85"/>
                <a:gd name="T45" fmla="*/ 87 h 106"/>
                <a:gd name="T46" fmla="*/ 0 w 85"/>
                <a:gd name="T47" fmla="*/ 87 h 106"/>
                <a:gd name="T48" fmla="*/ 7 w 85"/>
                <a:gd name="T49" fmla="*/ 69 h 106"/>
                <a:gd name="T50" fmla="*/ 8 w 85"/>
                <a:gd name="T51" fmla="*/ 68 h 106"/>
                <a:gd name="T52" fmla="*/ 9 w 85"/>
                <a:gd name="T53" fmla="*/ 66 h 106"/>
                <a:gd name="T54" fmla="*/ 12 w 85"/>
                <a:gd name="T55" fmla="*/ 66 h 106"/>
                <a:gd name="T56" fmla="*/ 84 w 85"/>
                <a:gd name="T57" fmla="*/ 66 h 106"/>
                <a:gd name="T58" fmla="*/ 84 w 85"/>
                <a:gd name="T59" fmla="*/ 77 h 106"/>
                <a:gd name="T60" fmla="*/ 16 w 85"/>
                <a:gd name="T61" fmla="*/ 91 h 106"/>
                <a:gd name="T62" fmla="*/ 16 w 85"/>
                <a:gd name="T63" fmla="*/ 93 h 106"/>
                <a:gd name="T64" fmla="*/ 78 w 85"/>
                <a:gd name="T65" fmla="*/ 93 h 106"/>
                <a:gd name="T66" fmla="*/ 78 w 85"/>
                <a:gd name="T67" fmla="*/ 91 h 106"/>
                <a:gd name="T68" fmla="*/ 16 w 85"/>
                <a:gd name="T69" fmla="*/ 91 h 106"/>
                <a:gd name="T70" fmla="*/ 16 w 85"/>
                <a:gd name="T71" fmla="*/ 80 h 106"/>
                <a:gd name="T72" fmla="*/ 16 w 85"/>
                <a:gd name="T73" fmla="*/ 82 h 106"/>
                <a:gd name="T74" fmla="*/ 78 w 85"/>
                <a:gd name="T75" fmla="*/ 82 h 106"/>
                <a:gd name="T76" fmla="*/ 78 w 85"/>
                <a:gd name="T77" fmla="*/ 80 h 106"/>
                <a:gd name="T78" fmla="*/ 16 w 85"/>
                <a:gd name="T79" fmla="*/ 80 h 106"/>
                <a:gd name="T80" fmla="*/ 16 w 85"/>
                <a:gd name="T81" fmla="*/ 85 h 106"/>
                <a:gd name="T82" fmla="*/ 16 w 85"/>
                <a:gd name="T83" fmla="*/ 88 h 106"/>
                <a:gd name="T84" fmla="*/ 78 w 85"/>
                <a:gd name="T85" fmla="*/ 88 h 106"/>
                <a:gd name="T86" fmla="*/ 78 w 85"/>
                <a:gd name="T87" fmla="*/ 85 h 106"/>
                <a:gd name="T88" fmla="*/ 16 w 85"/>
                <a:gd name="T89" fmla="*/ 85 h 106"/>
                <a:gd name="T90" fmla="*/ 50 w 85"/>
                <a:gd name="T91" fmla="*/ 10 h 106"/>
                <a:gd name="T92" fmla="*/ 73 w 85"/>
                <a:gd name="T93" fmla="*/ 8 h 106"/>
                <a:gd name="T94" fmla="*/ 51 w 85"/>
                <a:gd name="T95" fmla="*/ 15 h 106"/>
                <a:gd name="T96" fmla="*/ 50 w 85"/>
                <a:gd name="T97" fmla="*/ 24 h 106"/>
                <a:gd name="T98" fmla="*/ 48 w 85"/>
                <a:gd name="T99" fmla="*/ 24 h 106"/>
                <a:gd name="T100" fmla="*/ 40 w 85"/>
                <a:gd name="T101" fmla="*/ 8 h 106"/>
                <a:gd name="T102" fmla="*/ 46 w 85"/>
                <a:gd name="T103" fmla="*/ 4 h 106"/>
                <a:gd name="T104" fmla="*/ 50 w 85"/>
                <a:gd name="T105" fmla="*/ 1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 h="106">
                  <a:moveTo>
                    <a:pt x="49" y="26"/>
                  </a:moveTo>
                  <a:cubicBezTo>
                    <a:pt x="47" y="24"/>
                    <a:pt x="40" y="19"/>
                    <a:pt x="33" y="22"/>
                  </a:cubicBezTo>
                  <a:cubicBezTo>
                    <a:pt x="25" y="25"/>
                    <a:pt x="22" y="34"/>
                    <a:pt x="26" y="42"/>
                  </a:cubicBezTo>
                  <a:cubicBezTo>
                    <a:pt x="30" y="50"/>
                    <a:pt x="33" y="53"/>
                    <a:pt x="34" y="55"/>
                  </a:cubicBezTo>
                  <a:cubicBezTo>
                    <a:pt x="35" y="56"/>
                    <a:pt x="34" y="58"/>
                    <a:pt x="35" y="59"/>
                  </a:cubicBezTo>
                  <a:cubicBezTo>
                    <a:pt x="36" y="64"/>
                    <a:pt x="46" y="66"/>
                    <a:pt x="49" y="63"/>
                  </a:cubicBezTo>
                  <a:cubicBezTo>
                    <a:pt x="52" y="66"/>
                    <a:pt x="62" y="64"/>
                    <a:pt x="63" y="59"/>
                  </a:cubicBezTo>
                  <a:cubicBezTo>
                    <a:pt x="63" y="58"/>
                    <a:pt x="63" y="56"/>
                    <a:pt x="63" y="55"/>
                  </a:cubicBezTo>
                  <a:cubicBezTo>
                    <a:pt x="64" y="53"/>
                    <a:pt x="68" y="50"/>
                    <a:pt x="72" y="42"/>
                  </a:cubicBezTo>
                  <a:cubicBezTo>
                    <a:pt x="76" y="34"/>
                    <a:pt x="73" y="25"/>
                    <a:pt x="64" y="22"/>
                  </a:cubicBezTo>
                  <a:cubicBezTo>
                    <a:pt x="58" y="19"/>
                    <a:pt x="51" y="24"/>
                    <a:pt x="49" y="26"/>
                  </a:cubicBezTo>
                  <a:close/>
                  <a:moveTo>
                    <a:pt x="84" y="77"/>
                  </a:moveTo>
                  <a:cubicBezTo>
                    <a:pt x="14" y="77"/>
                    <a:pt x="14" y="77"/>
                    <a:pt x="14" y="77"/>
                  </a:cubicBezTo>
                  <a:cubicBezTo>
                    <a:pt x="11" y="80"/>
                    <a:pt x="10" y="83"/>
                    <a:pt x="11" y="87"/>
                  </a:cubicBezTo>
                  <a:cubicBezTo>
                    <a:pt x="11" y="87"/>
                    <a:pt x="11" y="87"/>
                    <a:pt x="11" y="87"/>
                  </a:cubicBezTo>
                  <a:cubicBezTo>
                    <a:pt x="11" y="90"/>
                    <a:pt x="12" y="93"/>
                    <a:pt x="14" y="96"/>
                  </a:cubicBezTo>
                  <a:cubicBezTo>
                    <a:pt x="85" y="96"/>
                    <a:pt x="85" y="96"/>
                    <a:pt x="85" y="96"/>
                  </a:cubicBezTo>
                  <a:cubicBezTo>
                    <a:pt x="85" y="106"/>
                    <a:pt x="85" y="106"/>
                    <a:pt x="85" y="106"/>
                  </a:cubicBezTo>
                  <a:cubicBezTo>
                    <a:pt x="12" y="106"/>
                    <a:pt x="12" y="106"/>
                    <a:pt x="12" y="106"/>
                  </a:cubicBezTo>
                  <a:cubicBezTo>
                    <a:pt x="10" y="106"/>
                    <a:pt x="10" y="106"/>
                    <a:pt x="10" y="106"/>
                  </a:cubicBezTo>
                  <a:cubicBezTo>
                    <a:pt x="8" y="105"/>
                    <a:pt x="8" y="105"/>
                    <a:pt x="8" y="105"/>
                  </a:cubicBezTo>
                  <a:cubicBezTo>
                    <a:pt x="8" y="104"/>
                    <a:pt x="7" y="104"/>
                    <a:pt x="7" y="104"/>
                  </a:cubicBezTo>
                  <a:cubicBezTo>
                    <a:pt x="3" y="99"/>
                    <a:pt x="0" y="93"/>
                    <a:pt x="0" y="87"/>
                  </a:cubicBezTo>
                  <a:cubicBezTo>
                    <a:pt x="0" y="87"/>
                    <a:pt x="0" y="87"/>
                    <a:pt x="0" y="87"/>
                  </a:cubicBezTo>
                  <a:cubicBezTo>
                    <a:pt x="0" y="81"/>
                    <a:pt x="2" y="74"/>
                    <a:pt x="7" y="69"/>
                  </a:cubicBezTo>
                  <a:cubicBezTo>
                    <a:pt x="7" y="69"/>
                    <a:pt x="7" y="68"/>
                    <a:pt x="8" y="68"/>
                  </a:cubicBezTo>
                  <a:cubicBezTo>
                    <a:pt x="9" y="66"/>
                    <a:pt x="9" y="66"/>
                    <a:pt x="9" y="66"/>
                  </a:cubicBezTo>
                  <a:cubicBezTo>
                    <a:pt x="12" y="66"/>
                    <a:pt x="12" y="66"/>
                    <a:pt x="12" y="66"/>
                  </a:cubicBezTo>
                  <a:cubicBezTo>
                    <a:pt x="84" y="66"/>
                    <a:pt x="84" y="66"/>
                    <a:pt x="84" y="66"/>
                  </a:cubicBezTo>
                  <a:cubicBezTo>
                    <a:pt x="84" y="77"/>
                    <a:pt x="84" y="77"/>
                    <a:pt x="84" y="77"/>
                  </a:cubicBezTo>
                  <a:close/>
                  <a:moveTo>
                    <a:pt x="16" y="91"/>
                  </a:moveTo>
                  <a:cubicBezTo>
                    <a:pt x="16" y="93"/>
                    <a:pt x="16" y="93"/>
                    <a:pt x="16" y="93"/>
                  </a:cubicBezTo>
                  <a:cubicBezTo>
                    <a:pt x="78" y="93"/>
                    <a:pt x="78" y="93"/>
                    <a:pt x="78" y="93"/>
                  </a:cubicBezTo>
                  <a:cubicBezTo>
                    <a:pt x="78" y="91"/>
                    <a:pt x="78" y="91"/>
                    <a:pt x="78" y="91"/>
                  </a:cubicBezTo>
                  <a:cubicBezTo>
                    <a:pt x="16" y="91"/>
                    <a:pt x="16" y="91"/>
                    <a:pt x="16" y="91"/>
                  </a:cubicBezTo>
                  <a:close/>
                  <a:moveTo>
                    <a:pt x="16" y="80"/>
                  </a:moveTo>
                  <a:cubicBezTo>
                    <a:pt x="16" y="82"/>
                    <a:pt x="16" y="82"/>
                    <a:pt x="16" y="82"/>
                  </a:cubicBezTo>
                  <a:cubicBezTo>
                    <a:pt x="78" y="82"/>
                    <a:pt x="78" y="82"/>
                    <a:pt x="78" y="82"/>
                  </a:cubicBezTo>
                  <a:cubicBezTo>
                    <a:pt x="78" y="80"/>
                    <a:pt x="78" y="80"/>
                    <a:pt x="78" y="80"/>
                  </a:cubicBezTo>
                  <a:cubicBezTo>
                    <a:pt x="16" y="80"/>
                    <a:pt x="16" y="80"/>
                    <a:pt x="16" y="80"/>
                  </a:cubicBezTo>
                  <a:close/>
                  <a:moveTo>
                    <a:pt x="16" y="85"/>
                  </a:moveTo>
                  <a:cubicBezTo>
                    <a:pt x="16" y="88"/>
                    <a:pt x="16" y="88"/>
                    <a:pt x="16" y="88"/>
                  </a:cubicBezTo>
                  <a:cubicBezTo>
                    <a:pt x="78" y="88"/>
                    <a:pt x="78" y="88"/>
                    <a:pt x="78" y="88"/>
                  </a:cubicBezTo>
                  <a:cubicBezTo>
                    <a:pt x="78" y="85"/>
                    <a:pt x="78" y="85"/>
                    <a:pt x="78" y="85"/>
                  </a:cubicBezTo>
                  <a:cubicBezTo>
                    <a:pt x="16" y="85"/>
                    <a:pt x="16" y="85"/>
                    <a:pt x="16" y="85"/>
                  </a:cubicBezTo>
                  <a:close/>
                  <a:moveTo>
                    <a:pt x="50" y="10"/>
                  </a:moveTo>
                  <a:cubicBezTo>
                    <a:pt x="54" y="0"/>
                    <a:pt x="64" y="5"/>
                    <a:pt x="73" y="8"/>
                  </a:cubicBezTo>
                  <a:cubicBezTo>
                    <a:pt x="69" y="14"/>
                    <a:pt x="58" y="18"/>
                    <a:pt x="51" y="15"/>
                  </a:cubicBezTo>
                  <a:cubicBezTo>
                    <a:pt x="51" y="18"/>
                    <a:pt x="50" y="21"/>
                    <a:pt x="50" y="24"/>
                  </a:cubicBezTo>
                  <a:cubicBezTo>
                    <a:pt x="48" y="24"/>
                    <a:pt x="48" y="24"/>
                    <a:pt x="48" y="24"/>
                  </a:cubicBezTo>
                  <a:cubicBezTo>
                    <a:pt x="48" y="17"/>
                    <a:pt x="46" y="13"/>
                    <a:pt x="40" y="8"/>
                  </a:cubicBezTo>
                  <a:cubicBezTo>
                    <a:pt x="46" y="4"/>
                    <a:pt x="46" y="4"/>
                    <a:pt x="46" y="4"/>
                  </a:cubicBezTo>
                  <a:cubicBezTo>
                    <a:pt x="48" y="6"/>
                    <a:pt x="50" y="8"/>
                    <a:pt x="50" y="10"/>
                  </a:cubicBez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6" name="组合 15"/>
          <p:cNvGrpSpPr/>
          <p:nvPr/>
        </p:nvGrpSpPr>
        <p:grpSpPr>
          <a:xfrm>
            <a:off x="3487104" y="2561640"/>
            <a:ext cx="3716044" cy="548101"/>
            <a:chOff x="4665954" y="3191247"/>
            <a:chExt cx="3716044" cy="548101"/>
          </a:xfrm>
        </p:grpSpPr>
        <p:sp>
          <p:nvSpPr>
            <p:cNvPr id="17" name="矩形 16"/>
            <p:cNvSpPr>
              <a:spLocks noChangeArrowheads="1"/>
            </p:cNvSpPr>
            <p:nvPr/>
          </p:nvSpPr>
          <p:spPr bwMode="auto">
            <a:xfrm>
              <a:off x="4665954" y="3191247"/>
              <a:ext cx="3716044" cy="548101"/>
            </a:xfrm>
            <a:prstGeom prst="rect">
              <a:avLst/>
            </a:prstGeom>
            <a:solidFill>
              <a:srgbClr val="2D2D49"/>
            </a:solidFill>
            <a:ln>
              <a:noFill/>
            </a:ln>
            <a:extLst>
              <a:ext uri="{91240B29-F687-4F45-9708-019B960494DF}">
                <a14:hiddenLine xmlns:a14="http://schemas.microsoft.com/office/drawing/2010/main" w="9525">
                  <a:solidFill>
                    <a:srgbClr val="000000"/>
                  </a:solidFill>
                  <a:bevel/>
                </a14:hiddenLine>
              </a:ext>
            </a:ex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ysClr val="windowText" lastClr="000000"/>
                </a:solidFill>
                <a:effectLst/>
                <a:uLnTx/>
                <a:uFillTx/>
              </a:endParaRPr>
            </a:p>
          </p:txBody>
        </p:sp>
        <p:sp>
          <p:nvSpPr>
            <p:cNvPr id="18" name="Rectangle 6"/>
            <p:cNvSpPr>
              <a:spLocks noChangeArrowheads="1"/>
            </p:cNvSpPr>
            <p:nvPr/>
          </p:nvSpPr>
          <p:spPr bwMode="gray">
            <a:xfrm>
              <a:off x="5153157" y="3237560"/>
              <a:ext cx="3152643" cy="432010"/>
            </a:xfrm>
            <a:prstGeom prst="rect">
              <a:avLst/>
            </a:prstGeom>
            <a:solidFill>
              <a:schemeClr val="bg1">
                <a:lumMod val="9500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sy="-100000" rotWithShape="0">
                      <a:schemeClr val="bg2">
                        <a:alpha val="50000"/>
                      </a:schemeClr>
                    </a:outerShdw>
                  </a:effectLst>
                </a14:hiddenEffects>
              </a:ext>
            </a:extLst>
          </p:spPr>
          <p:txBody>
            <a:bodyPr wrap="none" anchor="ctr"/>
            <a:lstStyle/>
            <a:p>
              <a:pPr marL="0" marR="0" lvl="0" indent="0" defTabSz="864870" eaLnBrk="1" fontAlgn="auto" latinLnBrk="1" hangingPunct="1">
                <a:lnSpc>
                  <a:spcPct val="100000"/>
                </a:lnSpc>
                <a:spcBef>
                  <a:spcPts val="0"/>
                </a:spcBef>
                <a:spcAft>
                  <a:spcPts val="0"/>
                </a:spcAft>
                <a:buClrTx/>
                <a:buSzTx/>
                <a:buFontTx/>
                <a:buNone/>
                <a:defRPr/>
              </a:pPr>
              <a:r>
                <a:rPr kumimoji="1" lang="zh-CN" altLang="en-US"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籍贯</a:t>
              </a:r>
              <a:r>
                <a:rPr kumimoji="1" lang="zh-CN" altLang="en-US" sz="14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：北京</a:t>
              </a:r>
              <a:endParaRPr kumimoji="1" lang="en-US" altLang="ko-KR" sz="14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 name="Freeform 127"/>
            <p:cNvSpPr>
              <a:spLocks noEditPoints="1"/>
            </p:cNvSpPr>
            <p:nvPr/>
          </p:nvSpPr>
          <p:spPr bwMode="auto">
            <a:xfrm>
              <a:off x="4732025" y="3316741"/>
              <a:ext cx="282985" cy="273648"/>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FFFFFF"/>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986425" y="1701308"/>
            <a:ext cx="1513114" cy="2318659"/>
            <a:chOff x="5014729" y="1935351"/>
            <a:chExt cx="1513114" cy="2318659"/>
          </a:xfrm>
        </p:grpSpPr>
        <p:sp>
          <p:nvSpPr>
            <p:cNvPr id="4" name="矩形 3"/>
            <p:cNvSpPr/>
            <p:nvPr/>
          </p:nvSpPr>
          <p:spPr>
            <a:xfrm>
              <a:off x="5014729" y="1935351"/>
              <a:ext cx="1513114" cy="12083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矩形 4"/>
            <p:cNvSpPr/>
            <p:nvPr/>
          </p:nvSpPr>
          <p:spPr>
            <a:xfrm>
              <a:off x="5014729" y="3143666"/>
              <a:ext cx="1513114" cy="642257"/>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smtClean="0">
                  <a:latin typeface="HelveticaNeue LT 97 BlackCn" pitchFamily="2" charset="0"/>
                </a:rPr>
                <a:t>输入就读学校名称</a:t>
              </a:r>
              <a:endParaRPr lang="zh-CN" altLang="en-US" sz="1100" dirty="0">
                <a:latin typeface="HelveticaNeue LT 97 BlackCn" pitchFamily="2" charset="0"/>
              </a:endParaRPr>
            </a:p>
          </p:txBody>
        </p:sp>
        <p:sp>
          <p:nvSpPr>
            <p:cNvPr id="6" name="矩形 5"/>
            <p:cNvSpPr/>
            <p:nvPr/>
          </p:nvSpPr>
          <p:spPr>
            <a:xfrm>
              <a:off x="5014729" y="3785924"/>
              <a:ext cx="1513114" cy="4680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600" dirty="0" smtClean="0">
                  <a:latin typeface="微软雅黑" panose="020B0503020204020204" pitchFamily="34" charset="-122"/>
                  <a:ea typeface="微软雅黑" panose="020B0503020204020204" pitchFamily="34" charset="-122"/>
                </a:rPr>
                <a:t>1998-2012</a:t>
              </a:r>
              <a:endParaRPr lang="zh-CN" altLang="en-US" sz="1600" dirty="0">
                <a:latin typeface="微软雅黑" panose="020B0503020204020204" pitchFamily="34" charset="-122"/>
                <a:ea typeface="微软雅黑" panose="020B0503020204020204" pitchFamily="34" charset="-122"/>
              </a:endParaRPr>
            </a:p>
          </p:txBody>
        </p:sp>
        <p:pic>
          <p:nvPicPr>
            <p:cNvPr id="7" name="Picture 4" descr="C:\Users\DEMON.C\Desktop\school_emblems_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5396" y="2045026"/>
              <a:ext cx="995172" cy="10488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组合 7"/>
          <p:cNvGrpSpPr/>
          <p:nvPr/>
        </p:nvGrpSpPr>
        <p:grpSpPr>
          <a:xfrm>
            <a:off x="927314" y="1701309"/>
            <a:ext cx="1513114" cy="2318658"/>
            <a:chOff x="955618" y="1935352"/>
            <a:chExt cx="1513114" cy="2318658"/>
          </a:xfrm>
        </p:grpSpPr>
        <p:sp>
          <p:nvSpPr>
            <p:cNvPr id="9" name="矩形 8"/>
            <p:cNvSpPr/>
            <p:nvPr/>
          </p:nvSpPr>
          <p:spPr>
            <a:xfrm>
              <a:off x="955618" y="1935352"/>
              <a:ext cx="1513114" cy="12083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矩形 9"/>
            <p:cNvSpPr/>
            <p:nvPr/>
          </p:nvSpPr>
          <p:spPr>
            <a:xfrm>
              <a:off x="955618" y="3143667"/>
              <a:ext cx="1513114" cy="642257"/>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smtClean="0">
                  <a:latin typeface="HelveticaNeue LT 97 BlackCn" pitchFamily="2" charset="0"/>
                </a:rPr>
                <a:t>输入就读学校名称</a:t>
              </a:r>
              <a:endParaRPr lang="zh-CN" altLang="en-US" sz="1100" dirty="0">
                <a:latin typeface="HelveticaNeue LT 97 BlackCn" pitchFamily="2" charset="0"/>
              </a:endParaRPr>
            </a:p>
          </p:txBody>
        </p:sp>
        <p:sp>
          <p:nvSpPr>
            <p:cNvPr id="11" name="矩形 10"/>
            <p:cNvSpPr/>
            <p:nvPr/>
          </p:nvSpPr>
          <p:spPr>
            <a:xfrm>
              <a:off x="955618" y="3785924"/>
              <a:ext cx="1513114" cy="4680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600" dirty="0" smtClean="0">
                  <a:latin typeface="微软雅黑" panose="020B0503020204020204" pitchFamily="34" charset="-122"/>
                  <a:ea typeface="微软雅黑" panose="020B0503020204020204" pitchFamily="34" charset="-122"/>
                </a:rPr>
                <a:t>1998-2012</a:t>
              </a:r>
              <a:endParaRPr lang="zh-CN" altLang="en-US" sz="1600" dirty="0">
                <a:latin typeface="微软雅黑" panose="020B0503020204020204" pitchFamily="34" charset="-122"/>
                <a:ea typeface="微软雅黑" panose="020B0503020204020204" pitchFamily="34" charset="-122"/>
              </a:endParaRPr>
            </a:p>
          </p:txBody>
        </p:sp>
        <p:pic>
          <p:nvPicPr>
            <p:cNvPr id="12" name="Picture 5" descr="C:\Users\DEMON.C\Desktop\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5888" y="2066700"/>
              <a:ext cx="951158" cy="9216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组合 12"/>
          <p:cNvGrpSpPr/>
          <p:nvPr/>
        </p:nvGrpSpPr>
        <p:grpSpPr>
          <a:xfrm>
            <a:off x="2962943" y="1701308"/>
            <a:ext cx="1513114" cy="2318659"/>
            <a:chOff x="2991247" y="1935351"/>
            <a:chExt cx="1513114" cy="2318659"/>
          </a:xfrm>
        </p:grpSpPr>
        <p:sp>
          <p:nvSpPr>
            <p:cNvPr id="14" name="矩形 13"/>
            <p:cNvSpPr/>
            <p:nvPr/>
          </p:nvSpPr>
          <p:spPr>
            <a:xfrm>
              <a:off x="2991247" y="1935351"/>
              <a:ext cx="1513114" cy="12083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p:nvSpPr>
          <p:spPr>
            <a:xfrm>
              <a:off x="2991247" y="3143666"/>
              <a:ext cx="1513114" cy="642257"/>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smtClean="0">
                  <a:latin typeface="HelveticaNeue LT 97 BlackCn" pitchFamily="2" charset="0"/>
                </a:rPr>
                <a:t>输入就读学校名称</a:t>
              </a:r>
              <a:endParaRPr lang="zh-CN" altLang="en-US" sz="1100" dirty="0">
                <a:latin typeface="HelveticaNeue LT 97 BlackCn" pitchFamily="2" charset="0"/>
              </a:endParaRPr>
            </a:p>
          </p:txBody>
        </p:sp>
        <p:sp>
          <p:nvSpPr>
            <p:cNvPr id="16" name="矩形 15"/>
            <p:cNvSpPr/>
            <p:nvPr/>
          </p:nvSpPr>
          <p:spPr>
            <a:xfrm>
              <a:off x="2991247" y="3785924"/>
              <a:ext cx="1513114" cy="4680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600" dirty="0" smtClean="0">
                  <a:latin typeface="微软雅黑" panose="020B0503020204020204" pitchFamily="34" charset="-122"/>
                  <a:ea typeface="微软雅黑" panose="020B0503020204020204" pitchFamily="34" charset="-122"/>
                </a:rPr>
                <a:t>1998-2012</a:t>
              </a:r>
              <a:endParaRPr lang="zh-CN" altLang="en-US" sz="1600" dirty="0">
                <a:latin typeface="微软雅黑" panose="020B0503020204020204" pitchFamily="34" charset="-122"/>
                <a:ea typeface="微软雅黑" panose="020B0503020204020204" pitchFamily="34" charset="-122"/>
              </a:endParaRPr>
            </a:p>
          </p:txBody>
        </p:sp>
        <p:pic>
          <p:nvPicPr>
            <p:cNvPr id="17" name="Picture 6" descr="C:\Users\DEMON.C\Desktop\school_emblems_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88125" y="2087172"/>
              <a:ext cx="726645" cy="9216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组合 17"/>
          <p:cNvGrpSpPr/>
          <p:nvPr/>
        </p:nvGrpSpPr>
        <p:grpSpPr>
          <a:xfrm>
            <a:off x="6921242" y="1701308"/>
            <a:ext cx="1513114" cy="2318659"/>
            <a:chOff x="6949546" y="1935351"/>
            <a:chExt cx="1513114" cy="2318659"/>
          </a:xfrm>
        </p:grpSpPr>
        <p:sp>
          <p:nvSpPr>
            <p:cNvPr id="19" name="矩形 18"/>
            <p:cNvSpPr/>
            <p:nvPr/>
          </p:nvSpPr>
          <p:spPr>
            <a:xfrm>
              <a:off x="6949546" y="1935351"/>
              <a:ext cx="1513114" cy="12083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矩形 19"/>
            <p:cNvSpPr/>
            <p:nvPr/>
          </p:nvSpPr>
          <p:spPr>
            <a:xfrm>
              <a:off x="6949546" y="3143666"/>
              <a:ext cx="1513114" cy="642257"/>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smtClean="0">
                  <a:latin typeface="HelveticaNeue LT 97 BlackCn" pitchFamily="2" charset="0"/>
                </a:rPr>
                <a:t>输入就读学校名称</a:t>
              </a:r>
              <a:endParaRPr lang="zh-CN" altLang="en-US" sz="1100" dirty="0">
                <a:latin typeface="HelveticaNeue LT 97 BlackCn" pitchFamily="2" charset="0"/>
              </a:endParaRPr>
            </a:p>
          </p:txBody>
        </p:sp>
        <p:sp>
          <p:nvSpPr>
            <p:cNvPr id="21" name="矩形 20"/>
            <p:cNvSpPr/>
            <p:nvPr/>
          </p:nvSpPr>
          <p:spPr>
            <a:xfrm>
              <a:off x="6949546" y="3785924"/>
              <a:ext cx="1513114" cy="4680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600" dirty="0" smtClean="0">
                  <a:latin typeface="微软雅黑" panose="020B0503020204020204" pitchFamily="34" charset="-122"/>
                  <a:ea typeface="微软雅黑" panose="020B0503020204020204" pitchFamily="34" charset="-122"/>
                </a:rPr>
                <a:t>1998-2012</a:t>
              </a:r>
              <a:endParaRPr lang="zh-CN" altLang="en-US" sz="1600" dirty="0">
                <a:latin typeface="微软雅黑" panose="020B0503020204020204" pitchFamily="34" charset="-122"/>
                <a:ea typeface="微软雅黑" panose="020B0503020204020204" pitchFamily="34" charset="-122"/>
              </a:endParaRPr>
            </a:p>
          </p:txBody>
        </p:sp>
        <p:sp>
          <p:nvSpPr>
            <p:cNvPr id="22" name="Freeform 197"/>
            <p:cNvSpPr>
              <a:spLocks noEditPoints="1"/>
            </p:cNvSpPr>
            <p:nvPr/>
          </p:nvSpPr>
          <p:spPr bwMode="auto">
            <a:xfrm>
              <a:off x="7392868" y="2289866"/>
              <a:ext cx="671435" cy="516261"/>
            </a:xfrm>
            <a:custGeom>
              <a:avLst/>
              <a:gdLst>
                <a:gd name="T0" fmla="*/ 21 w 104"/>
                <a:gd name="T1" fmla="*/ 44 h 80"/>
                <a:gd name="T2" fmla="*/ 13 w 104"/>
                <a:gd name="T3" fmla="*/ 73 h 80"/>
                <a:gd name="T4" fmla="*/ 33 w 104"/>
                <a:gd name="T5" fmla="*/ 73 h 80"/>
                <a:gd name="T6" fmla="*/ 51 w 104"/>
                <a:gd name="T7" fmla="*/ 80 h 80"/>
                <a:gd name="T8" fmla="*/ 69 w 104"/>
                <a:gd name="T9" fmla="*/ 73 h 80"/>
                <a:gd name="T10" fmla="*/ 87 w 104"/>
                <a:gd name="T11" fmla="*/ 73 h 80"/>
                <a:gd name="T12" fmla="*/ 81 w 104"/>
                <a:gd name="T13" fmla="*/ 44 h 80"/>
                <a:gd name="T14" fmla="*/ 86 w 104"/>
                <a:gd name="T15" fmla="*/ 44 h 80"/>
                <a:gd name="T16" fmla="*/ 86 w 104"/>
                <a:gd name="T17" fmla="*/ 28 h 80"/>
                <a:gd name="T18" fmla="*/ 97 w 104"/>
                <a:gd name="T19" fmla="*/ 25 h 80"/>
                <a:gd name="T20" fmla="*/ 97 w 104"/>
                <a:gd name="T21" fmla="*/ 34 h 80"/>
                <a:gd name="T22" fmla="*/ 95 w 104"/>
                <a:gd name="T23" fmla="*/ 51 h 80"/>
                <a:gd name="T24" fmla="*/ 103 w 104"/>
                <a:gd name="T25" fmla="*/ 51 h 80"/>
                <a:gd name="T26" fmla="*/ 101 w 104"/>
                <a:gd name="T27" fmla="*/ 34 h 80"/>
                <a:gd name="T28" fmla="*/ 101 w 104"/>
                <a:gd name="T29" fmla="*/ 23 h 80"/>
                <a:gd name="T30" fmla="*/ 104 w 104"/>
                <a:gd name="T31" fmla="*/ 22 h 80"/>
                <a:gd name="T32" fmla="*/ 104 w 104"/>
                <a:gd name="T33" fmla="*/ 15 h 80"/>
                <a:gd name="T34" fmla="*/ 52 w 104"/>
                <a:gd name="T35" fmla="*/ 0 h 80"/>
                <a:gd name="T36" fmla="*/ 0 w 104"/>
                <a:gd name="T37" fmla="*/ 15 h 80"/>
                <a:gd name="T38" fmla="*/ 0 w 104"/>
                <a:gd name="T39" fmla="*/ 22 h 80"/>
                <a:gd name="T40" fmla="*/ 19 w 104"/>
                <a:gd name="T41" fmla="*/ 28 h 80"/>
                <a:gd name="T42" fmla="*/ 19 w 104"/>
                <a:gd name="T43" fmla="*/ 44 h 80"/>
                <a:gd name="T44" fmla="*/ 21 w 104"/>
                <a:gd name="T45" fmla="*/ 44 h 80"/>
                <a:gd name="T46" fmla="*/ 71 w 104"/>
                <a:gd name="T47" fmla="*/ 44 h 80"/>
                <a:gd name="T48" fmla="*/ 72 w 104"/>
                <a:gd name="T49" fmla="*/ 48 h 80"/>
                <a:gd name="T50" fmla="*/ 65 w 104"/>
                <a:gd name="T51" fmla="*/ 66 h 80"/>
                <a:gd name="T52" fmla="*/ 51 w 104"/>
                <a:gd name="T53" fmla="*/ 73 h 80"/>
                <a:gd name="T54" fmla="*/ 37 w 104"/>
                <a:gd name="T55" fmla="*/ 66 h 80"/>
                <a:gd name="T56" fmla="*/ 31 w 104"/>
                <a:gd name="T57" fmla="*/ 48 h 80"/>
                <a:gd name="T58" fmla="*/ 31 w 104"/>
                <a:gd name="T59" fmla="*/ 44 h 80"/>
                <a:gd name="T60" fmla="*/ 71 w 104"/>
                <a:gd name="T61"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80">
                  <a:moveTo>
                    <a:pt x="21" y="44"/>
                  </a:moveTo>
                  <a:cubicBezTo>
                    <a:pt x="13" y="73"/>
                    <a:pt x="13" y="73"/>
                    <a:pt x="13" y="73"/>
                  </a:cubicBezTo>
                  <a:cubicBezTo>
                    <a:pt x="33" y="73"/>
                    <a:pt x="33" y="73"/>
                    <a:pt x="33" y="73"/>
                  </a:cubicBezTo>
                  <a:cubicBezTo>
                    <a:pt x="38" y="78"/>
                    <a:pt x="44" y="80"/>
                    <a:pt x="51" y="80"/>
                  </a:cubicBezTo>
                  <a:cubicBezTo>
                    <a:pt x="58" y="80"/>
                    <a:pt x="64" y="78"/>
                    <a:pt x="69" y="73"/>
                  </a:cubicBezTo>
                  <a:cubicBezTo>
                    <a:pt x="87" y="73"/>
                    <a:pt x="87" y="73"/>
                    <a:pt x="87" y="73"/>
                  </a:cubicBezTo>
                  <a:cubicBezTo>
                    <a:pt x="81" y="44"/>
                    <a:pt x="81" y="44"/>
                    <a:pt x="81" y="44"/>
                  </a:cubicBezTo>
                  <a:cubicBezTo>
                    <a:pt x="86" y="44"/>
                    <a:pt x="86" y="44"/>
                    <a:pt x="86" y="44"/>
                  </a:cubicBezTo>
                  <a:cubicBezTo>
                    <a:pt x="86" y="28"/>
                    <a:pt x="86" y="28"/>
                    <a:pt x="86" y="28"/>
                  </a:cubicBezTo>
                  <a:cubicBezTo>
                    <a:pt x="97" y="25"/>
                    <a:pt x="97" y="25"/>
                    <a:pt x="97" y="25"/>
                  </a:cubicBezTo>
                  <a:cubicBezTo>
                    <a:pt x="97" y="34"/>
                    <a:pt x="97" y="34"/>
                    <a:pt x="97" y="34"/>
                  </a:cubicBezTo>
                  <a:cubicBezTo>
                    <a:pt x="95" y="51"/>
                    <a:pt x="95" y="51"/>
                    <a:pt x="95" y="51"/>
                  </a:cubicBezTo>
                  <a:cubicBezTo>
                    <a:pt x="103" y="51"/>
                    <a:pt x="103" y="51"/>
                    <a:pt x="103" y="51"/>
                  </a:cubicBezTo>
                  <a:cubicBezTo>
                    <a:pt x="101" y="34"/>
                    <a:pt x="101" y="34"/>
                    <a:pt x="101" y="34"/>
                  </a:cubicBezTo>
                  <a:cubicBezTo>
                    <a:pt x="101" y="23"/>
                    <a:pt x="101" y="23"/>
                    <a:pt x="101" y="23"/>
                  </a:cubicBezTo>
                  <a:cubicBezTo>
                    <a:pt x="104" y="22"/>
                    <a:pt x="104" y="22"/>
                    <a:pt x="104" y="22"/>
                  </a:cubicBezTo>
                  <a:cubicBezTo>
                    <a:pt x="104" y="15"/>
                    <a:pt x="104" y="15"/>
                    <a:pt x="104" y="15"/>
                  </a:cubicBezTo>
                  <a:cubicBezTo>
                    <a:pt x="52" y="0"/>
                    <a:pt x="52" y="0"/>
                    <a:pt x="52" y="0"/>
                  </a:cubicBezTo>
                  <a:cubicBezTo>
                    <a:pt x="0" y="15"/>
                    <a:pt x="0" y="15"/>
                    <a:pt x="0" y="15"/>
                  </a:cubicBezTo>
                  <a:cubicBezTo>
                    <a:pt x="0" y="22"/>
                    <a:pt x="0" y="22"/>
                    <a:pt x="0" y="22"/>
                  </a:cubicBezTo>
                  <a:cubicBezTo>
                    <a:pt x="19" y="28"/>
                    <a:pt x="19" y="28"/>
                    <a:pt x="19" y="28"/>
                  </a:cubicBezTo>
                  <a:cubicBezTo>
                    <a:pt x="19" y="44"/>
                    <a:pt x="19" y="44"/>
                    <a:pt x="19" y="44"/>
                  </a:cubicBezTo>
                  <a:cubicBezTo>
                    <a:pt x="21" y="44"/>
                    <a:pt x="21" y="44"/>
                    <a:pt x="21" y="44"/>
                  </a:cubicBezTo>
                  <a:close/>
                  <a:moveTo>
                    <a:pt x="71" y="44"/>
                  </a:moveTo>
                  <a:cubicBezTo>
                    <a:pt x="72" y="46"/>
                    <a:pt x="72" y="47"/>
                    <a:pt x="72" y="48"/>
                  </a:cubicBezTo>
                  <a:cubicBezTo>
                    <a:pt x="72" y="55"/>
                    <a:pt x="69" y="61"/>
                    <a:pt x="65" y="66"/>
                  </a:cubicBezTo>
                  <a:cubicBezTo>
                    <a:pt x="62" y="70"/>
                    <a:pt x="57" y="73"/>
                    <a:pt x="51" y="73"/>
                  </a:cubicBezTo>
                  <a:cubicBezTo>
                    <a:pt x="46" y="73"/>
                    <a:pt x="41" y="70"/>
                    <a:pt x="37" y="66"/>
                  </a:cubicBezTo>
                  <a:cubicBezTo>
                    <a:pt x="33" y="61"/>
                    <a:pt x="31" y="55"/>
                    <a:pt x="31" y="48"/>
                  </a:cubicBezTo>
                  <a:cubicBezTo>
                    <a:pt x="31" y="47"/>
                    <a:pt x="31" y="46"/>
                    <a:pt x="31" y="44"/>
                  </a:cubicBezTo>
                  <a:lnTo>
                    <a:pt x="71" y="44"/>
                  </a:lnTo>
                  <a:close/>
                </a:path>
              </a:pathLst>
            </a:custGeom>
            <a:solidFill>
              <a:srgbClr val="2D2D49"/>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3" name="TextBox 22"/>
          <p:cNvSpPr txBox="1"/>
          <p:nvPr/>
        </p:nvSpPr>
        <p:spPr>
          <a:xfrm>
            <a:off x="2452257" y="867035"/>
            <a:ext cx="4912307" cy="523220"/>
          </a:xfrm>
          <a:prstGeom prst="rect">
            <a:avLst/>
          </a:prstGeom>
          <a:noFill/>
        </p:spPr>
        <p:txBody>
          <a:bodyPr wrap="none" rtlCol="0">
            <a:spAutoFit/>
          </a:bodyPr>
          <a:lstStyle/>
          <a:p>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教育背景</a:t>
            </a:r>
            <a:r>
              <a:rPr lang="en-US" altLang="zh-CN" sz="28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2000" b="1" dirty="0" smtClean="0">
                <a:solidFill>
                  <a:srgbClr val="C00000"/>
                </a:solidFill>
              </a:rPr>
              <a:t>EDUCATIONAL BACKGROUND</a:t>
            </a:r>
            <a:endParaRPr lang="zh-CN" altLang="en-US" sz="2800" b="1" dirty="0" smtClean="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250"/>
                                        <p:tgtEl>
                                          <p:spTgt spid="23"/>
                                        </p:tgtEl>
                                      </p:cBhvr>
                                    </p:animEffect>
                                  </p:childTnLst>
                                </p:cTn>
                              </p:par>
                            </p:childTnLst>
                          </p:cTn>
                        </p:par>
                        <p:par>
                          <p:cTn id="8" fill="hold">
                            <p:stCondLst>
                              <p:cond delay="1500"/>
                            </p:stCondLst>
                            <p:childTnLst>
                              <p:par>
                                <p:cTn id="9" presetID="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250" fill="hold"/>
                                        <p:tgtEl>
                                          <p:spTgt spid="8"/>
                                        </p:tgtEl>
                                        <p:attrNameLst>
                                          <p:attrName>ppt_x</p:attrName>
                                        </p:attrNameLst>
                                      </p:cBhvr>
                                      <p:tavLst>
                                        <p:tav tm="0">
                                          <p:val>
                                            <p:strVal val="1+#ppt_w/2"/>
                                          </p:val>
                                        </p:tav>
                                        <p:tav tm="100000">
                                          <p:val>
                                            <p:strVal val="#ppt_x"/>
                                          </p:val>
                                        </p:tav>
                                      </p:tavLst>
                                    </p:anim>
                                    <p:anim calcmode="lin" valueType="num">
                                      <p:cBhvr additive="base">
                                        <p:cTn id="12" dur="12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250" fill="hold"/>
                                        <p:tgtEl>
                                          <p:spTgt spid="13"/>
                                        </p:tgtEl>
                                        <p:attrNameLst>
                                          <p:attrName>ppt_x</p:attrName>
                                        </p:attrNameLst>
                                      </p:cBhvr>
                                      <p:tavLst>
                                        <p:tav tm="0">
                                          <p:val>
                                            <p:strVal val="1+#ppt_w/2"/>
                                          </p:val>
                                        </p:tav>
                                        <p:tav tm="100000">
                                          <p:val>
                                            <p:strVal val="#ppt_x"/>
                                          </p:val>
                                        </p:tav>
                                      </p:tavLst>
                                    </p:anim>
                                    <p:anim calcmode="lin" valueType="num">
                                      <p:cBhvr additive="base">
                                        <p:cTn id="16" dur="12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1+#ppt_w/2"/>
                                          </p:val>
                                        </p:tav>
                                        <p:tav tm="100000">
                                          <p:val>
                                            <p:strVal val="#ppt_x"/>
                                          </p:val>
                                        </p:tav>
                                      </p:tavLst>
                                    </p:anim>
                                    <p:anim calcmode="lin" valueType="num">
                                      <p:cBhvr additive="base">
                                        <p:cTn id="20" dur="125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250" fill="hold"/>
                                        <p:tgtEl>
                                          <p:spTgt spid="18"/>
                                        </p:tgtEl>
                                        <p:attrNameLst>
                                          <p:attrName>ppt_x</p:attrName>
                                        </p:attrNameLst>
                                      </p:cBhvr>
                                      <p:tavLst>
                                        <p:tav tm="0">
                                          <p:val>
                                            <p:strVal val="1+#ppt_w/2"/>
                                          </p:val>
                                        </p:tav>
                                        <p:tav tm="100000">
                                          <p:val>
                                            <p:strVal val="#ppt_x"/>
                                          </p:val>
                                        </p:tav>
                                      </p:tavLst>
                                    </p:anim>
                                    <p:anim calcmode="lin" valueType="num">
                                      <p:cBhvr additive="base">
                                        <p:cTn id="24" dur="125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3" presetClass="entr" presetSubtype="3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strVal val="(6*min(max(#ppt_w*#ppt_h,.3),1)-7.4)/-.7*#ppt_w"/>
                                          </p:val>
                                        </p:tav>
                                        <p:tav tm="100000">
                                          <p:val>
                                            <p:strVal val="#ppt_w"/>
                                          </p:val>
                                        </p:tav>
                                      </p:tavLst>
                                    </p:anim>
                                    <p:anim calcmode="lin" valueType="num">
                                      <p:cBhvr>
                                        <p:cTn id="29" dur="500" fill="hold"/>
                                        <p:tgtEl>
                                          <p:spTgt spid="8"/>
                                        </p:tgtEl>
                                        <p:attrNameLst>
                                          <p:attrName>ppt_h</p:attrName>
                                        </p:attrNameLst>
                                      </p:cBhvr>
                                      <p:tavLst>
                                        <p:tav tm="0">
                                          <p:val>
                                            <p:strVal val="(6*min(max(#ppt_w*#ppt_h,.3),1)-7.4)/-.7*#ppt_h"/>
                                          </p:val>
                                        </p:tav>
                                        <p:tav tm="100000">
                                          <p:val>
                                            <p:strVal val="#ppt_h"/>
                                          </p:val>
                                        </p:tav>
                                      </p:tavLst>
                                    </p:anim>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3500"/>
                            </p:stCondLst>
                            <p:childTnLst>
                              <p:par>
                                <p:cTn id="33" presetID="23" presetClass="entr" presetSubtype="36"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strVal val="(6*min(max(#ppt_w*#ppt_h,.3),1)-7.4)/-.7*#ppt_w"/>
                                          </p:val>
                                        </p:tav>
                                        <p:tav tm="100000">
                                          <p:val>
                                            <p:strVal val="#ppt_w"/>
                                          </p:val>
                                        </p:tav>
                                      </p:tavLst>
                                    </p:anim>
                                    <p:anim calcmode="lin" valueType="num">
                                      <p:cBhvr>
                                        <p:cTn id="36" dur="500" fill="hold"/>
                                        <p:tgtEl>
                                          <p:spTgt spid="13"/>
                                        </p:tgtEl>
                                        <p:attrNameLst>
                                          <p:attrName>ppt_h</p:attrName>
                                        </p:attrNameLst>
                                      </p:cBhvr>
                                      <p:tavLst>
                                        <p:tav tm="0">
                                          <p:val>
                                            <p:strVal val="(6*min(max(#ppt_w*#ppt_h,.3),1)-7.4)/-.7*#ppt_h"/>
                                          </p:val>
                                        </p:tav>
                                        <p:tav tm="100000">
                                          <p:val>
                                            <p:strVal val="#ppt_h"/>
                                          </p:val>
                                        </p:tav>
                                      </p:tavLst>
                                    </p:anim>
                                    <p:anim calcmode="lin" valueType="num">
                                      <p:cBhvr>
                                        <p:cTn id="37" dur="500" fill="hold"/>
                                        <p:tgtEl>
                                          <p:spTgt spid="13"/>
                                        </p:tgtEl>
                                        <p:attrNameLst>
                                          <p:attrName>ppt_x</p:attrName>
                                        </p:attrNameLst>
                                      </p:cBhvr>
                                      <p:tavLst>
                                        <p:tav tm="0">
                                          <p:val>
                                            <p:fltVal val="0.5"/>
                                          </p:val>
                                        </p:tav>
                                        <p:tav tm="100000">
                                          <p:val>
                                            <p:strVal val="#ppt_x"/>
                                          </p:val>
                                        </p:tav>
                                      </p:tavLst>
                                    </p:anim>
                                    <p:anim calcmode="lin" valueType="num">
                                      <p:cBhvr>
                                        <p:cTn id="38" dur="5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4000"/>
                            </p:stCondLst>
                            <p:childTnLst>
                              <p:par>
                                <p:cTn id="40" presetID="23" presetClass="entr" presetSubtype="3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strVal val="(6*min(max(#ppt_w*#ppt_h,.3),1)-7.4)/-.7*#ppt_w"/>
                                          </p:val>
                                        </p:tav>
                                        <p:tav tm="100000">
                                          <p:val>
                                            <p:strVal val="#ppt_w"/>
                                          </p:val>
                                        </p:tav>
                                      </p:tavLst>
                                    </p:anim>
                                    <p:anim calcmode="lin" valueType="num">
                                      <p:cBhvr>
                                        <p:cTn id="43" dur="500" fill="hold"/>
                                        <p:tgtEl>
                                          <p:spTgt spid="3"/>
                                        </p:tgtEl>
                                        <p:attrNameLst>
                                          <p:attrName>ppt_h</p:attrName>
                                        </p:attrNameLst>
                                      </p:cBhvr>
                                      <p:tavLst>
                                        <p:tav tm="0">
                                          <p:val>
                                            <p:strVal val="(6*min(max(#ppt_w*#ppt_h,.3),1)-7.4)/-.7*#ppt_h"/>
                                          </p:val>
                                        </p:tav>
                                        <p:tav tm="100000">
                                          <p:val>
                                            <p:strVal val="#ppt_h"/>
                                          </p:val>
                                        </p:tav>
                                      </p:tavLst>
                                    </p:anim>
                                    <p:anim calcmode="lin" valueType="num">
                                      <p:cBhvr>
                                        <p:cTn id="44" dur="500" fill="hold"/>
                                        <p:tgtEl>
                                          <p:spTgt spid="3"/>
                                        </p:tgtEl>
                                        <p:attrNameLst>
                                          <p:attrName>ppt_x</p:attrName>
                                        </p:attrNameLst>
                                      </p:cBhvr>
                                      <p:tavLst>
                                        <p:tav tm="0">
                                          <p:val>
                                            <p:fltVal val="0.5"/>
                                          </p:val>
                                        </p:tav>
                                        <p:tav tm="100000">
                                          <p:val>
                                            <p:strVal val="#ppt_x"/>
                                          </p:val>
                                        </p:tav>
                                      </p:tavLst>
                                    </p:anim>
                                    <p:anim calcmode="lin" valueType="num">
                                      <p:cBhvr>
                                        <p:cTn id="45"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4500"/>
                            </p:stCondLst>
                            <p:childTnLst>
                              <p:par>
                                <p:cTn id="47" presetID="23" presetClass="entr" presetSubtype="3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strVal val="(6*min(max(#ppt_w*#ppt_h,.3),1)-7.4)/-.7*#ppt_w"/>
                                          </p:val>
                                        </p:tav>
                                        <p:tav tm="100000">
                                          <p:val>
                                            <p:strVal val="#ppt_w"/>
                                          </p:val>
                                        </p:tav>
                                      </p:tavLst>
                                    </p:anim>
                                    <p:anim calcmode="lin" valueType="num">
                                      <p:cBhvr>
                                        <p:cTn id="50" dur="500" fill="hold"/>
                                        <p:tgtEl>
                                          <p:spTgt spid="18"/>
                                        </p:tgtEl>
                                        <p:attrNameLst>
                                          <p:attrName>ppt_h</p:attrName>
                                        </p:attrNameLst>
                                      </p:cBhvr>
                                      <p:tavLst>
                                        <p:tav tm="0">
                                          <p:val>
                                            <p:strVal val="(6*min(max(#ppt_w*#ppt_h,.3),1)-7.4)/-.7*#ppt_h"/>
                                          </p:val>
                                        </p:tav>
                                        <p:tav tm="100000">
                                          <p:val>
                                            <p:strVal val="#ppt_h"/>
                                          </p:val>
                                        </p:tav>
                                      </p:tavLst>
                                    </p:anim>
                                    <p:anim calcmode="lin" valueType="num">
                                      <p:cBhvr>
                                        <p:cTn id="51" dur="500" fill="hold"/>
                                        <p:tgtEl>
                                          <p:spTgt spid="18"/>
                                        </p:tgtEl>
                                        <p:attrNameLst>
                                          <p:attrName>ppt_x</p:attrName>
                                        </p:attrNameLst>
                                      </p:cBhvr>
                                      <p:tavLst>
                                        <p:tav tm="0">
                                          <p:val>
                                            <p:fltVal val="0.5"/>
                                          </p:val>
                                        </p:tav>
                                        <p:tav tm="100000">
                                          <p:val>
                                            <p:strVal val="#ppt_x"/>
                                          </p:val>
                                        </p:tav>
                                      </p:tavLst>
                                    </p:anim>
                                    <p:anim calcmode="lin" valueType="num">
                                      <p:cBhvr>
                                        <p:cTn id="52"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81626" y="1460569"/>
            <a:ext cx="4117796" cy="2199920"/>
            <a:chOff x="4139952" y="2139952"/>
            <a:chExt cx="3970400" cy="2121174"/>
          </a:xfrm>
        </p:grpSpPr>
        <p:sp>
          <p:nvSpPr>
            <p:cNvPr id="3" name="椭圆 2"/>
            <p:cNvSpPr/>
            <p:nvPr/>
          </p:nvSpPr>
          <p:spPr>
            <a:xfrm>
              <a:off x="4455306" y="2455304"/>
              <a:ext cx="1458162" cy="1458162"/>
            </a:xfrm>
            <a:prstGeom prst="ellipse">
              <a:avLst/>
            </a:prstGeom>
            <a:noFill/>
            <a:ln w="12700" cap="flat" cmpd="sng" algn="ctr">
              <a:solidFill>
                <a:srgbClr val="ED7D31">
                  <a:lumMod val="60000"/>
                  <a:lumOff val="40000"/>
                </a:srgbClr>
              </a:solidFill>
              <a:prstDash val="solid"/>
              <a:miter lim="800000"/>
            </a:ln>
            <a:effectLst/>
          </p:spPr>
          <p:txBody>
            <a:bodyPr lIns="0" tIns="0" rIns="0" bIns="0" rtlCol="0" anchor="ctr"/>
            <a:lstStyle/>
            <a:p>
              <a:pPr algn="ctr">
                <a:defRPr/>
              </a:pPr>
              <a:r>
                <a:rPr lang="zh-CN" altLang="en-US" b="1" kern="0" dirty="0">
                  <a:solidFill>
                    <a:schemeClr val="tx1">
                      <a:lumMod val="75000"/>
                      <a:lumOff val="25000"/>
                    </a:schemeClr>
                  </a:solidFill>
                  <a:latin typeface="微软雅黑" panose="020B0503020204020204" pitchFamily="34" charset="-122"/>
                  <a:ea typeface="微软雅黑" panose="020B0503020204020204" pitchFamily="34" charset="-122"/>
                </a:rPr>
                <a:t>英国曼彻斯特大学</a:t>
              </a:r>
            </a:p>
          </p:txBody>
        </p:sp>
        <p:sp>
          <p:nvSpPr>
            <p:cNvPr id="4" name="椭圆 1"/>
            <p:cNvSpPr/>
            <p:nvPr/>
          </p:nvSpPr>
          <p:spPr>
            <a:xfrm rot="187314">
              <a:off x="4139952" y="2139952"/>
              <a:ext cx="3970400" cy="2097553"/>
            </a:xfrm>
            <a:custGeom>
              <a:avLst/>
              <a:gdLst/>
              <a:ahLst/>
              <a:cxnLst/>
              <a:rect l="l" t="t" r="r" b="b"/>
              <a:pathLst>
                <a:path w="5293867" h="2796737">
                  <a:moveTo>
                    <a:pt x="3889711" y="2796737"/>
                  </a:moveTo>
                  <a:cubicBezTo>
                    <a:pt x="4665205" y="2796737"/>
                    <a:pt x="5293867" y="2168075"/>
                    <a:pt x="5293867" y="1392581"/>
                  </a:cubicBezTo>
                  <a:lnTo>
                    <a:pt x="4969831" y="1392581"/>
                  </a:lnTo>
                  <a:cubicBezTo>
                    <a:pt x="4969831" y="1989115"/>
                    <a:pt x="4486245" y="2472701"/>
                    <a:pt x="3889711" y="2472701"/>
                  </a:cubicBezTo>
                  <a:cubicBezTo>
                    <a:pt x="3293177" y="2472701"/>
                    <a:pt x="2809591" y="1989115"/>
                    <a:pt x="2809591" y="1392581"/>
                  </a:cubicBezTo>
                  <a:lnTo>
                    <a:pt x="2807728" y="1392581"/>
                  </a:lnTo>
                  <a:cubicBezTo>
                    <a:pt x="2802045" y="622414"/>
                    <a:pt x="2175787" y="0"/>
                    <a:pt x="1404156" y="0"/>
                  </a:cubicBezTo>
                  <a:cubicBezTo>
                    <a:pt x="628662" y="0"/>
                    <a:pt x="0" y="628662"/>
                    <a:pt x="0" y="1404156"/>
                  </a:cubicBezTo>
                  <a:lnTo>
                    <a:pt x="324036" y="1404156"/>
                  </a:lnTo>
                  <a:cubicBezTo>
                    <a:pt x="324036" y="807622"/>
                    <a:pt x="807622" y="324036"/>
                    <a:pt x="1404156" y="324036"/>
                  </a:cubicBezTo>
                  <a:cubicBezTo>
                    <a:pt x="2000690" y="324036"/>
                    <a:pt x="2484276" y="807622"/>
                    <a:pt x="2484276" y="1404156"/>
                  </a:cubicBezTo>
                  <a:lnTo>
                    <a:pt x="2486140" y="1404156"/>
                  </a:lnTo>
                  <a:cubicBezTo>
                    <a:pt x="2491823" y="2174323"/>
                    <a:pt x="3118081" y="2796737"/>
                    <a:pt x="3889711" y="2796737"/>
                  </a:cubicBezTo>
                  <a:close/>
                </a:path>
              </a:pathLst>
            </a:custGeom>
            <a:gradFill flip="none" rotWithShape="1">
              <a:gsLst>
                <a:gs pos="0">
                  <a:srgbClr val="2D2D49">
                    <a:shade val="30000"/>
                    <a:satMod val="115000"/>
                  </a:srgbClr>
                </a:gs>
                <a:gs pos="50000">
                  <a:srgbClr val="2D2D49">
                    <a:shade val="67500"/>
                    <a:satMod val="115000"/>
                  </a:srgbClr>
                </a:gs>
                <a:gs pos="100000">
                  <a:srgbClr val="2D2D49">
                    <a:shade val="100000"/>
                    <a:satMod val="115000"/>
                  </a:srgbClr>
                </a:gs>
              </a:gsLst>
              <a:lin ang="5400000" scaled="1"/>
              <a:tileRect/>
            </a:gradFill>
            <a:ln w="6350" cap="flat" cmpd="sng" algn="ctr">
              <a:noFill/>
              <a:prstDash val="solid"/>
              <a:miter lim="800000"/>
            </a:ln>
            <a:effectLst>
              <a:outerShdw blurRad="50800" dist="38100" dir="5400000" algn="t" rotWithShape="0">
                <a:prstClr val="black">
                  <a:alpha val="40000"/>
                </a:prstClr>
              </a:outerShdw>
            </a:effectLst>
            <a:scene3d>
              <a:camera prst="orthographicFront">
                <a:rot lat="0" lon="0" rev="0"/>
              </a:camera>
              <a:lightRig rig="contrasting" dir="t">
                <a:rot lat="0" lon="0" rev="1500000"/>
              </a:lightRig>
            </a:scene3d>
            <a:sp3d prstMaterial="metal"/>
          </p:spPr>
          <p:txBody>
            <a:bodyPr rtlCol="0" anchor="ctr"/>
            <a:lstStyle/>
            <a:p>
              <a:pPr algn="ctr">
                <a:defRPr/>
              </a:pPr>
              <a:endParaRPr lang="zh-CN" altLang="en-US" sz="1600" kern="0">
                <a:solidFill>
                  <a:schemeClr val="tx1">
                    <a:lumMod val="75000"/>
                    <a:lumOff val="25000"/>
                  </a:schemeClr>
                </a:solidFill>
              </a:endParaRPr>
            </a:p>
          </p:txBody>
        </p:sp>
        <p:sp>
          <p:nvSpPr>
            <p:cNvPr id="5" name="椭圆 4"/>
            <p:cNvSpPr/>
            <p:nvPr/>
          </p:nvSpPr>
          <p:spPr>
            <a:xfrm>
              <a:off x="6334383" y="2491947"/>
              <a:ext cx="1458162" cy="1458162"/>
            </a:xfrm>
            <a:prstGeom prst="ellipse">
              <a:avLst/>
            </a:prstGeom>
            <a:noFill/>
            <a:ln w="12700" cap="flat" cmpd="sng" algn="ctr">
              <a:solidFill>
                <a:srgbClr val="ED7D31">
                  <a:lumMod val="60000"/>
                  <a:lumOff val="40000"/>
                </a:srgbClr>
              </a:solidFill>
              <a:prstDash val="solid"/>
              <a:miter lim="800000"/>
            </a:ln>
            <a:effectLst/>
          </p:spPr>
          <p:txBody>
            <a:bodyPr lIns="0" tIns="0" rIns="0" bIns="0" rtlCol="0" anchor="ctr"/>
            <a:lstStyle/>
            <a:p>
              <a:pPr algn="ctr">
                <a:defRPr/>
              </a:pPr>
              <a:r>
                <a:rPr lang="zh-CN" altLang="en-US" sz="2000" b="1" kern="0" dirty="0" smtClean="0">
                  <a:solidFill>
                    <a:schemeClr val="tx1">
                      <a:lumMod val="75000"/>
                      <a:lumOff val="25000"/>
                    </a:schemeClr>
                  </a:solidFill>
                  <a:latin typeface="微软雅黑" panose="020B0503020204020204" pitchFamily="34" charset="-122"/>
                  <a:ea typeface="微软雅黑" panose="020B0503020204020204" pitchFamily="34" charset="-122"/>
                </a:rPr>
                <a:t>清华</a:t>
              </a:r>
              <a:endParaRPr lang="en-US" altLang="zh-CN" sz="2000" b="1"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defRPr/>
              </a:pPr>
              <a:r>
                <a:rPr lang="zh-CN" altLang="en-US" sz="2000" b="1" kern="0" dirty="0" smtClean="0">
                  <a:solidFill>
                    <a:schemeClr val="tx1">
                      <a:lumMod val="75000"/>
                      <a:lumOff val="25000"/>
                    </a:schemeClr>
                  </a:solidFill>
                  <a:latin typeface="微软雅黑" panose="020B0503020204020204" pitchFamily="34" charset="-122"/>
                  <a:ea typeface="微软雅黑" panose="020B0503020204020204" pitchFamily="34" charset="-122"/>
                </a:rPr>
                <a:t>大学</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1"/>
            <p:cNvSpPr/>
            <p:nvPr/>
          </p:nvSpPr>
          <p:spPr>
            <a:xfrm flipV="1">
              <a:off x="4139952" y="2163573"/>
              <a:ext cx="3970400" cy="2097553"/>
            </a:xfrm>
            <a:custGeom>
              <a:avLst/>
              <a:gdLst/>
              <a:ahLst/>
              <a:cxnLst/>
              <a:rect l="l" t="t" r="r" b="b"/>
              <a:pathLst>
                <a:path w="5293867" h="2796737">
                  <a:moveTo>
                    <a:pt x="3889711" y="2796737"/>
                  </a:moveTo>
                  <a:cubicBezTo>
                    <a:pt x="4665205" y="2796737"/>
                    <a:pt x="5293867" y="2168075"/>
                    <a:pt x="5293867" y="1392581"/>
                  </a:cubicBezTo>
                  <a:lnTo>
                    <a:pt x="4969831" y="1392581"/>
                  </a:lnTo>
                  <a:cubicBezTo>
                    <a:pt x="4969831" y="1989115"/>
                    <a:pt x="4486245" y="2472701"/>
                    <a:pt x="3889711" y="2472701"/>
                  </a:cubicBezTo>
                  <a:cubicBezTo>
                    <a:pt x="3293177" y="2472701"/>
                    <a:pt x="2809591" y="1989115"/>
                    <a:pt x="2809591" y="1392581"/>
                  </a:cubicBezTo>
                  <a:lnTo>
                    <a:pt x="2807728" y="1392581"/>
                  </a:lnTo>
                  <a:cubicBezTo>
                    <a:pt x="2802045" y="622414"/>
                    <a:pt x="2175787" y="0"/>
                    <a:pt x="1404156" y="0"/>
                  </a:cubicBezTo>
                  <a:cubicBezTo>
                    <a:pt x="628662" y="0"/>
                    <a:pt x="0" y="628662"/>
                    <a:pt x="0" y="1404156"/>
                  </a:cubicBezTo>
                  <a:lnTo>
                    <a:pt x="324036" y="1404156"/>
                  </a:lnTo>
                  <a:cubicBezTo>
                    <a:pt x="324036" y="807622"/>
                    <a:pt x="807622" y="324036"/>
                    <a:pt x="1404156" y="324036"/>
                  </a:cubicBezTo>
                  <a:cubicBezTo>
                    <a:pt x="2000690" y="324036"/>
                    <a:pt x="2484276" y="807622"/>
                    <a:pt x="2484276" y="1404156"/>
                  </a:cubicBezTo>
                  <a:lnTo>
                    <a:pt x="2486140" y="1404156"/>
                  </a:lnTo>
                  <a:cubicBezTo>
                    <a:pt x="2491823" y="2174323"/>
                    <a:pt x="3118081" y="2796737"/>
                    <a:pt x="3889711" y="2796737"/>
                  </a:cubicBezTo>
                  <a:close/>
                </a:path>
              </a:pathLst>
            </a:custGeom>
            <a:solidFill>
              <a:srgbClr val="E93D2B"/>
            </a:solidFill>
            <a:ln w="6350" cap="flat" cmpd="sng" algn="ctr">
              <a:noFill/>
              <a:prstDash val="solid"/>
              <a:miter lim="800000"/>
            </a:ln>
            <a:effectLst>
              <a:outerShdw blurRad="50800" dist="38100" dir="16200000" rotWithShape="0">
                <a:prstClr val="black">
                  <a:alpha val="40000"/>
                </a:prstClr>
              </a:outerShdw>
            </a:effectLst>
            <a:scene3d>
              <a:camera prst="orthographicFront">
                <a:rot lat="0" lon="0" rev="0"/>
              </a:camera>
              <a:lightRig rig="contrasting" dir="t">
                <a:rot lat="0" lon="0" rev="1500000"/>
              </a:lightRig>
            </a:scene3d>
            <a:sp3d prstMaterial="metal"/>
          </p:spPr>
          <p:txBody>
            <a:bodyPr rtlCol="0" anchor="ctr"/>
            <a:lstStyle/>
            <a:p>
              <a:pPr algn="ctr">
                <a:defRPr/>
              </a:pPr>
              <a:endParaRPr lang="zh-CN" altLang="en-US" sz="1600" kern="0">
                <a:solidFill>
                  <a:schemeClr val="tx1">
                    <a:lumMod val="75000"/>
                    <a:lumOff val="25000"/>
                  </a:schemeClr>
                </a:solidFill>
              </a:endParaRPr>
            </a:p>
          </p:txBody>
        </p:sp>
      </p:grpSp>
      <p:grpSp>
        <p:nvGrpSpPr>
          <p:cNvPr id="7" name="组合 6"/>
          <p:cNvGrpSpPr/>
          <p:nvPr/>
        </p:nvGrpSpPr>
        <p:grpSpPr>
          <a:xfrm>
            <a:off x="772715" y="1640053"/>
            <a:ext cx="1935439" cy="1935440"/>
            <a:chOff x="2743364" y="1336163"/>
            <a:chExt cx="1445078" cy="1445078"/>
          </a:xfrm>
          <a:effectLst>
            <a:outerShdw blurRad="215900" dist="152400" dir="2400000" algn="tl" rotWithShape="0">
              <a:prstClr val="black">
                <a:alpha val="13000"/>
              </a:prstClr>
            </a:outerShdw>
          </a:effectLst>
        </p:grpSpPr>
        <p:sp>
          <p:nvSpPr>
            <p:cNvPr id="8" name="椭圆 7"/>
            <p:cNvSpPr/>
            <p:nvPr/>
          </p:nvSpPr>
          <p:spPr>
            <a:xfrm>
              <a:off x="2743364" y="1336163"/>
              <a:ext cx="1445078" cy="1445078"/>
            </a:xfrm>
            <a:prstGeom prst="ellips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9" name="椭圆 8"/>
            <p:cNvSpPr/>
            <p:nvPr/>
          </p:nvSpPr>
          <p:spPr>
            <a:xfrm>
              <a:off x="2910731" y="1503530"/>
              <a:ext cx="1110344" cy="1110344"/>
            </a:xfrm>
            <a:prstGeom prst="ellipse">
              <a:avLst/>
            </a:prstGeom>
            <a:noFill/>
            <a:ln w="101600">
              <a:solidFill>
                <a:schemeClr val="bg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0" name="椭圆 9"/>
            <p:cNvSpPr/>
            <p:nvPr/>
          </p:nvSpPr>
          <p:spPr>
            <a:xfrm>
              <a:off x="2948383" y="1541182"/>
              <a:ext cx="1035448" cy="1035448"/>
            </a:xfrm>
            <a:prstGeom prst="ellipse">
              <a:avLst/>
            </a:prstGeom>
            <a:blipFill>
              <a:blip r:embed="rId3"/>
              <a:stretch>
                <a:fillRect/>
              </a:stretch>
            </a:blip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grpSp>
        <p:nvGrpSpPr>
          <p:cNvPr id="11" name="组合 10"/>
          <p:cNvGrpSpPr/>
          <p:nvPr/>
        </p:nvGrpSpPr>
        <p:grpSpPr>
          <a:xfrm>
            <a:off x="6409710" y="1640053"/>
            <a:ext cx="1935439" cy="1935440"/>
            <a:chOff x="2743364" y="1336163"/>
            <a:chExt cx="1445078" cy="1445078"/>
          </a:xfrm>
          <a:effectLst>
            <a:outerShdw blurRad="215900" dist="152400" dir="2400000" algn="tl" rotWithShape="0">
              <a:prstClr val="black">
                <a:alpha val="13000"/>
              </a:prstClr>
            </a:outerShdw>
          </a:effectLst>
        </p:grpSpPr>
        <p:sp>
          <p:nvSpPr>
            <p:cNvPr id="12" name="椭圆 11"/>
            <p:cNvSpPr/>
            <p:nvPr/>
          </p:nvSpPr>
          <p:spPr>
            <a:xfrm>
              <a:off x="2743364" y="1336163"/>
              <a:ext cx="1445078" cy="1445078"/>
            </a:xfrm>
            <a:prstGeom prst="ellips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3" name="椭圆 12"/>
            <p:cNvSpPr/>
            <p:nvPr/>
          </p:nvSpPr>
          <p:spPr>
            <a:xfrm>
              <a:off x="2910731" y="1503530"/>
              <a:ext cx="1110344" cy="1110344"/>
            </a:xfrm>
            <a:prstGeom prst="ellipse">
              <a:avLst/>
            </a:prstGeom>
            <a:noFill/>
            <a:ln w="101600">
              <a:solidFill>
                <a:schemeClr val="bg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4" name="椭圆 13"/>
            <p:cNvSpPr/>
            <p:nvPr/>
          </p:nvSpPr>
          <p:spPr>
            <a:xfrm>
              <a:off x="2948383" y="1541182"/>
              <a:ext cx="1035448" cy="1035448"/>
            </a:xfrm>
            <a:prstGeom prst="ellipse">
              <a:avLst/>
            </a:prstGeom>
            <a:blipFill>
              <a:blip r:embed="rId4"/>
              <a:stretch>
                <a:fillRect/>
              </a:stretch>
            </a:blip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grpSp>
      <p:sp>
        <p:nvSpPr>
          <p:cNvPr id="15" name="TextBox 14"/>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250"/>
                                        <p:tgtEl>
                                          <p:spTgt spid="2"/>
                                        </p:tgtEl>
                                      </p:cBhvr>
                                    </p:animEffect>
                                  </p:childTnLst>
                                </p:cTn>
                              </p:par>
                            </p:childTnLst>
                          </p:cTn>
                        </p:par>
                        <p:par>
                          <p:cTn id="8" fill="hold">
                            <p:stCondLst>
                              <p:cond delay="1500"/>
                            </p:stCondLst>
                            <p:childTnLst>
                              <p:par>
                                <p:cTn id="9" presetID="5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7"/>
                                        </p:tgtEl>
                                        <p:attrNameLst>
                                          <p:attrName>ppt_x</p:attrName>
                                          <p:attrName>ppt_y</p:attrName>
                                        </p:attrNameLst>
                                      </p:cBhvr>
                                    </p:animMotion>
                                    <p:animEffect transition="in" filter="fade">
                                      <p:cBhvr>
                                        <p:cTn id="13" dur="1000"/>
                                        <p:tgtEl>
                                          <p:spTgt spid="7"/>
                                        </p:tgtEl>
                                      </p:cBhvr>
                                    </p:animEffect>
                                  </p:childTnLst>
                                </p:cTn>
                              </p:par>
                            </p:childTnLst>
                          </p:cTn>
                        </p:par>
                        <p:par>
                          <p:cTn id="14" fill="hold">
                            <p:stCondLst>
                              <p:cond delay="2500"/>
                            </p:stCondLst>
                            <p:childTnLst>
                              <p:par>
                                <p:cTn id="15" presetID="5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3028" r="379"/>
          <a:stretch>
            <a:fillRect/>
          </a:stretch>
        </p:blipFill>
        <p:spPr>
          <a:xfrm>
            <a:off x="640198" y="699542"/>
            <a:ext cx="7918038" cy="2508296"/>
          </a:xfrm>
          <a:prstGeom prst="rect">
            <a:avLst/>
          </a:prstGeom>
        </p:spPr>
      </p:pic>
      <p:grpSp>
        <p:nvGrpSpPr>
          <p:cNvPr id="2" name="组合 1"/>
          <p:cNvGrpSpPr/>
          <p:nvPr/>
        </p:nvGrpSpPr>
        <p:grpSpPr>
          <a:xfrm>
            <a:off x="251520" y="2787774"/>
            <a:ext cx="3211306" cy="804619"/>
            <a:chOff x="89505" y="3059038"/>
            <a:chExt cx="3211306" cy="804619"/>
          </a:xfrm>
        </p:grpSpPr>
        <p:sp>
          <p:nvSpPr>
            <p:cNvPr id="3" name="直角三角形 2"/>
            <p:cNvSpPr/>
            <p:nvPr/>
          </p:nvSpPr>
          <p:spPr>
            <a:xfrm flipH="1">
              <a:off x="89505" y="3059038"/>
              <a:ext cx="360362" cy="304800"/>
            </a:xfrm>
            <a:prstGeom prst="rtTriangle">
              <a:avLst/>
            </a:prstGeom>
            <a:gradFill flip="none" rotWithShape="1">
              <a:gsLst>
                <a:gs pos="0">
                  <a:srgbClr val="951C0F">
                    <a:shade val="30000"/>
                    <a:satMod val="115000"/>
                  </a:srgbClr>
                </a:gs>
                <a:gs pos="50000">
                  <a:srgbClr val="951C0F">
                    <a:shade val="67500"/>
                    <a:satMod val="115000"/>
                  </a:srgbClr>
                </a:gs>
                <a:gs pos="100000">
                  <a:srgbClr val="951C0F">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矩形 3"/>
            <p:cNvSpPr/>
            <p:nvPr/>
          </p:nvSpPr>
          <p:spPr>
            <a:xfrm>
              <a:off x="89505" y="3363838"/>
              <a:ext cx="3211306" cy="499819"/>
            </a:xfrm>
            <a:prstGeom prst="rect">
              <a:avLst/>
            </a:prstGeom>
            <a:gradFill flip="none" rotWithShape="1">
              <a:gsLst>
                <a:gs pos="0">
                  <a:srgbClr val="E72D19">
                    <a:shade val="30000"/>
                    <a:satMod val="115000"/>
                  </a:srgbClr>
                </a:gs>
                <a:gs pos="50000">
                  <a:srgbClr val="E72D19">
                    <a:shade val="67500"/>
                    <a:satMod val="115000"/>
                  </a:srgbClr>
                </a:gs>
                <a:gs pos="100000">
                  <a:srgbClr val="E72D1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FFFFFF"/>
                </a:solidFill>
                <a:latin typeface="黑体" panose="02010609060101010101" pitchFamily="49" charset="-122"/>
                <a:ea typeface="黑体" panose="02010609060101010101" pitchFamily="49" charset="-122"/>
              </a:endParaRPr>
            </a:p>
          </p:txBody>
        </p:sp>
      </p:grpSp>
      <p:grpSp>
        <p:nvGrpSpPr>
          <p:cNvPr id="5" name="组合 4"/>
          <p:cNvGrpSpPr/>
          <p:nvPr/>
        </p:nvGrpSpPr>
        <p:grpSpPr>
          <a:xfrm flipH="1">
            <a:off x="5580112" y="2787774"/>
            <a:ext cx="3338486" cy="804619"/>
            <a:chOff x="89505" y="3059038"/>
            <a:chExt cx="3338486" cy="804619"/>
          </a:xfrm>
        </p:grpSpPr>
        <p:sp>
          <p:nvSpPr>
            <p:cNvPr id="6" name="直角三角形 5"/>
            <p:cNvSpPr/>
            <p:nvPr/>
          </p:nvSpPr>
          <p:spPr>
            <a:xfrm flipH="1">
              <a:off x="89505" y="3059038"/>
              <a:ext cx="360362" cy="304800"/>
            </a:xfrm>
            <a:prstGeom prst="rtTriangle">
              <a:avLst/>
            </a:prstGeom>
            <a:gradFill flip="none" rotWithShape="1">
              <a:gsLst>
                <a:gs pos="0">
                  <a:srgbClr val="951C0F">
                    <a:shade val="30000"/>
                    <a:satMod val="115000"/>
                  </a:srgbClr>
                </a:gs>
                <a:gs pos="50000">
                  <a:srgbClr val="951C0F">
                    <a:shade val="67500"/>
                    <a:satMod val="115000"/>
                  </a:srgbClr>
                </a:gs>
                <a:gs pos="100000">
                  <a:srgbClr val="951C0F">
                    <a:shade val="100000"/>
                    <a:satMod val="115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89505" y="3363838"/>
              <a:ext cx="3338486" cy="499819"/>
            </a:xfrm>
            <a:prstGeom prst="rect">
              <a:avLst/>
            </a:prstGeom>
            <a:gradFill flip="none" rotWithShape="1">
              <a:gsLst>
                <a:gs pos="0">
                  <a:srgbClr val="E72D19">
                    <a:shade val="30000"/>
                    <a:satMod val="115000"/>
                  </a:srgbClr>
                </a:gs>
                <a:gs pos="50000">
                  <a:srgbClr val="E72D19">
                    <a:shade val="67500"/>
                    <a:satMod val="115000"/>
                  </a:srgbClr>
                </a:gs>
                <a:gs pos="100000">
                  <a:srgbClr val="E72D1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FFFFFF"/>
                </a:solidFill>
                <a:latin typeface="黑体" panose="02010609060101010101" pitchFamily="49" charset="-122"/>
                <a:ea typeface="黑体" panose="02010609060101010101" pitchFamily="49" charset="-122"/>
              </a:endParaRPr>
            </a:p>
          </p:txBody>
        </p:sp>
      </p:grpSp>
      <p:sp>
        <p:nvSpPr>
          <p:cNvPr id="9" name="矩形 8"/>
          <p:cNvSpPr/>
          <p:nvPr/>
        </p:nvSpPr>
        <p:spPr>
          <a:xfrm>
            <a:off x="3779912" y="3183825"/>
            <a:ext cx="1436612" cy="584775"/>
          </a:xfrm>
          <a:prstGeom prst="rect">
            <a:avLst/>
          </a:prstGeom>
        </p:spPr>
        <p:txBody>
          <a:bodyPr wrap="none">
            <a:spAutoFit/>
          </a:bodyPr>
          <a:lstStyle/>
          <a:p>
            <a:r>
              <a:rPr lang="en-US" altLang="zh-CN" sz="3200" dirty="0">
                <a:solidFill>
                  <a:srgbClr val="E72D19"/>
                </a:solidFill>
                <a:latin typeface="Impact" panose="020B0806030902050204" pitchFamily="34" charset="0"/>
              </a:rPr>
              <a:t>SK</a:t>
            </a:r>
            <a:r>
              <a:rPr lang="zh-CN" altLang="en-US" sz="3200" b="1" dirty="0">
                <a:solidFill>
                  <a:srgbClr val="E72D19"/>
                </a:solidFill>
                <a:latin typeface="微软雅黑" panose="020B0503020204020204" pitchFamily="34" charset="-122"/>
                <a:ea typeface="微软雅黑" panose="020B0503020204020204" pitchFamily="34" charset="-122"/>
              </a:rPr>
              <a:t>成就</a:t>
            </a:r>
          </a:p>
        </p:txBody>
      </p:sp>
      <p:sp>
        <p:nvSpPr>
          <p:cNvPr id="10" name="矩形 9"/>
          <p:cNvSpPr/>
          <p:nvPr/>
        </p:nvSpPr>
        <p:spPr>
          <a:xfrm>
            <a:off x="1115616" y="3754355"/>
            <a:ext cx="6768752" cy="377026"/>
          </a:xfrm>
          <a:prstGeom prst="rect">
            <a:avLst/>
          </a:prstGeom>
        </p:spPr>
        <p:txBody>
          <a:bodyPr wrap="square" lIns="68580" tIns="34290" rIns="68580" bIns="34290">
            <a:spAutoFit/>
          </a:bodyPr>
          <a:lstStyle/>
          <a:p>
            <a:pPr>
              <a:spcBef>
                <a:spcPts val="840"/>
              </a:spcBef>
              <a:spcAft>
                <a:spcPts val="840"/>
              </a:spcAft>
            </a:pPr>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1000"/>
                                        <p:tgtEl>
                                          <p:spTgt spid="2"/>
                                        </p:tgtEl>
                                      </p:cBhvr>
                                    </p:animEffect>
                                  </p:childTnLst>
                                </p:cTn>
                              </p:par>
                              <p:par>
                                <p:cTn id="12" presetID="22" presetClass="entr" presetSubtype="8"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000"/>
                                        <p:tgtEl>
                                          <p:spTgt spid="5"/>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5"/>
          <p:cNvSpPr/>
          <p:nvPr/>
        </p:nvSpPr>
        <p:spPr bwMode="auto">
          <a:xfrm>
            <a:off x="3668307" y="1528504"/>
            <a:ext cx="1844688" cy="1844960"/>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2D2D49"/>
          </a:solidFill>
          <a:ln>
            <a:noFill/>
          </a:ln>
        </p:spPr>
        <p:txBody>
          <a:bodyPr anchor="ctr"/>
          <a:lstStyle/>
          <a:p>
            <a:endParaRPr lang="zh-CN" altLang="en-US"/>
          </a:p>
        </p:txBody>
      </p:sp>
      <p:grpSp>
        <p:nvGrpSpPr>
          <p:cNvPr id="3" name="人"/>
          <p:cNvGrpSpPr/>
          <p:nvPr/>
        </p:nvGrpSpPr>
        <p:grpSpPr bwMode="auto">
          <a:xfrm rot="17340000">
            <a:off x="3238056" y="1796103"/>
            <a:ext cx="177873" cy="440833"/>
            <a:chOff x="0" y="0"/>
            <a:chExt cx="1255506" cy="3116826"/>
          </a:xfrm>
          <a:solidFill>
            <a:srgbClr val="2D2D49"/>
          </a:solidFill>
        </p:grpSpPr>
        <p:sp>
          <p:nvSpPr>
            <p:cNvPr id="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6" name="人"/>
          <p:cNvGrpSpPr/>
          <p:nvPr/>
        </p:nvGrpSpPr>
        <p:grpSpPr bwMode="auto">
          <a:xfrm rot="18540000">
            <a:off x="3461310" y="1393050"/>
            <a:ext cx="177873" cy="440833"/>
            <a:chOff x="0" y="0"/>
            <a:chExt cx="1255506" cy="3116826"/>
          </a:xfrm>
          <a:solidFill>
            <a:srgbClr val="2D2D49"/>
          </a:solidFill>
        </p:grpSpPr>
        <p:sp>
          <p:nvSpPr>
            <p:cNvPr id="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9" name="人"/>
          <p:cNvGrpSpPr/>
          <p:nvPr/>
        </p:nvGrpSpPr>
        <p:grpSpPr bwMode="auto">
          <a:xfrm rot="19740000">
            <a:off x="3815882" y="1100095"/>
            <a:ext cx="177847" cy="440898"/>
            <a:chOff x="0" y="0"/>
            <a:chExt cx="1255506" cy="3116826"/>
          </a:xfrm>
          <a:solidFill>
            <a:srgbClr val="2D2D49"/>
          </a:solidFill>
        </p:grpSpPr>
        <p:sp>
          <p:nvSpPr>
            <p:cNvPr id="1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1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12" name="人"/>
          <p:cNvGrpSpPr/>
          <p:nvPr/>
        </p:nvGrpSpPr>
        <p:grpSpPr bwMode="auto">
          <a:xfrm rot="20940000">
            <a:off x="4245363" y="934332"/>
            <a:ext cx="177847" cy="440898"/>
            <a:chOff x="0" y="0"/>
            <a:chExt cx="1255506" cy="3116826"/>
          </a:xfrm>
          <a:solidFill>
            <a:srgbClr val="2D2D49"/>
          </a:solidFill>
        </p:grpSpPr>
        <p:sp>
          <p:nvSpPr>
            <p:cNvPr id="1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1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15" name="人"/>
          <p:cNvGrpSpPr/>
          <p:nvPr/>
        </p:nvGrpSpPr>
        <p:grpSpPr bwMode="auto">
          <a:xfrm rot="540000">
            <a:off x="4705116" y="926763"/>
            <a:ext cx="177847" cy="440898"/>
            <a:chOff x="0" y="0"/>
            <a:chExt cx="1255506" cy="3116826"/>
          </a:xfrm>
          <a:solidFill>
            <a:srgbClr val="2D2D49"/>
          </a:solidFill>
        </p:grpSpPr>
        <p:sp>
          <p:nvSpPr>
            <p:cNvPr id="1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1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18" name="人"/>
          <p:cNvGrpSpPr/>
          <p:nvPr/>
        </p:nvGrpSpPr>
        <p:grpSpPr bwMode="auto">
          <a:xfrm rot="1740000">
            <a:off x="5140273" y="1076252"/>
            <a:ext cx="177847" cy="440898"/>
            <a:chOff x="0" y="0"/>
            <a:chExt cx="1255506" cy="3116826"/>
          </a:xfrm>
          <a:solidFill>
            <a:srgbClr val="2D2D49"/>
          </a:solidFill>
        </p:grpSpPr>
        <p:sp>
          <p:nvSpPr>
            <p:cNvPr id="1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1" name="人"/>
          <p:cNvGrpSpPr/>
          <p:nvPr/>
        </p:nvGrpSpPr>
        <p:grpSpPr bwMode="auto">
          <a:xfrm rot="2940000">
            <a:off x="5489521" y="1358232"/>
            <a:ext cx="177873" cy="440833"/>
            <a:chOff x="0" y="0"/>
            <a:chExt cx="1255506" cy="3116826"/>
          </a:xfrm>
          <a:solidFill>
            <a:srgbClr val="2D2D49"/>
          </a:solidFill>
        </p:grpSpPr>
        <p:sp>
          <p:nvSpPr>
            <p:cNvPr id="2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4" name="人"/>
          <p:cNvGrpSpPr/>
          <p:nvPr/>
        </p:nvGrpSpPr>
        <p:grpSpPr bwMode="auto">
          <a:xfrm rot="4140000">
            <a:off x="5726019" y="1752581"/>
            <a:ext cx="177873" cy="440833"/>
            <a:chOff x="0" y="0"/>
            <a:chExt cx="1255506" cy="3116826"/>
          </a:xfrm>
          <a:solidFill>
            <a:srgbClr val="2D2D49"/>
          </a:solidFill>
        </p:grpSpPr>
        <p:sp>
          <p:nvSpPr>
            <p:cNvPr id="2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7" name="人"/>
          <p:cNvGrpSpPr/>
          <p:nvPr/>
        </p:nvGrpSpPr>
        <p:grpSpPr bwMode="auto">
          <a:xfrm rot="5340000">
            <a:off x="5814186" y="2204076"/>
            <a:ext cx="177873" cy="440833"/>
            <a:chOff x="0" y="0"/>
            <a:chExt cx="1255506" cy="3116826"/>
          </a:xfrm>
          <a:solidFill>
            <a:srgbClr val="2D2D49"/>
          </a:solidFill>
        </p:grpSpPr>
        <p:sp>
          <p:nvSpPr>
            <p:cNvPr id="2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9"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0" name="人"/>
          <p:cNvGrpSpPr/>
          <p:nvPr/>
        </p:nvGrpSpPr>
        <p:grpSpPr bwMode="auto">
          <a:xfrm rot="6540000">
            <a:off x="5742669" y="2658598"/>
            <a:ext cx="177116" cy="440833"/>
            <a:chOff x="0" y="0"/>
            <a:chExt cx="1255506" cy="3116826"/>
          </a:xfrm>
          <a:solidFill>
            <a:srgbClr val="2D2D49"/>
          </a:solidFill>
        </p:grpSpPr>
        <p:sp>
          <p:nvSpPr>
            <p:cNvPr id="3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3" name="人"/>
          <p:cNvGrpSpPr/>
          <p:nvPr/>
        </p:nvGrpSpPr>
        <p:grpSpPr bwMode="auto">
          <a:xfrm rot="7740000">
            <a:off x="5520171" y="3060894"/>
            <a:ext cx="176738" cy="440833"/>
            <a:chOff x="0" y="0"/>
            <a:chExt cx="1255506" cy="3116826"/>
          </a:xfrm>
          <a:solidFill>
            <a:srgbClr val="2D2D49"/>
          </a:solidFill>
        </p:grpSpPr>
        <p:sp>
          <p:nvSpPr>
            <p:cNvPr id="3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5"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6" name="人"/>
          <p:cNvGrpSpPr/>
          <p:nvPr/>
        </p:nvGrpSpPr>
        <p:grpSpPr bwMode="auto">
          <a:xfrm rot="8940000">
            <a:off x="5180005" y="3370815"/>
            <a:ext cx="177847" cy="440898"/>
            <a:chOff x="0" y="0"/>
            <a:chExt cx="1255506" cy="3116826"/>
          </a:xfrm>
          <a:solidFill>
            <a:srgbClr val="2D2D49"/>
          </a:solidFill>
        </p:grpSpPr>
        <p:sp>
          <p:nvSpPr>
            <p:cNvPr id="3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39" name="人"/>
          <p:cNvGrpSpPr/>
          <p:nvPr/>
        </p:nvGrpSpPr>
        <p:grpSpPr bwMode="auto">
          <a:xfrm rot="10140000">
            <a:off x="4750524" y="3535442"/>
            <a:ext cx="177847" cy="440898"/>
            <a:chOff x="0" y="0"/>
            <a:chExt cx="1255506" cy="3116826"/>
          </a:xfrm>
          <a:solidFill>
            <a:srgbClr val="2D2D49"/>
          </a:solidFill>
        </p:grpSpPr>
        <p:sp>
          <p:nvSpPr>
            <p:cNvPr id="4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1"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2" name="人"/>
          <p:cNvGrpSpPr/>
          <p:nvPr/>
        </p:nvGrpSpPr>
        <p:grpSpPr bwMode="auto">
          <a:xfrm rot="11340000">
            <a:off x="4290771" y="3543768"/>
            <a:ext cx="177847" cy="440898"/>
            <a:chOff x="0" y="0"/>
            <a:chExt cx="1255506" cy="3116826"/>
          </a:xfrm>
          <a:solidFill>
            <a:srgbClr val="2D2D49"/>
          </a:solidFill>
        </p:grpSpPr>
        <p:sp>
          <p:nvSpPr>
            <p:cNvPr id="4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5" name="人"/>
          <p:cNvGrpSpPr/>
          <p:nvPr/>
        </p:nvGrpSpPr>
        <p:grpSpPr bwMode="auto">
          <a:xfrm rot="12540000">
            <a:off x="3855614" y="3393522"/>
            <a:ext cx="177847" cy="440898"/>
            <a:chOff x="0" y="0"/>
            <a:chExt cx="1255506" cy="3116826"/>
          </a:xfrm>
          <a:solidFill>
            <a:srgbClr val="2D2D49"/>
          </a:solidFill>
        </p:grpSpPr>
        <p:sp>
          <p:nvSpPr>
            <p:cNvPr id="4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48" name="人"/>
          <p:cNvGrpSpPr/>
          <p:nvPr/>
        </p:nvGrpSpPr>
        <p:grpSpPr bwMode="auto">
          <a:xfrm rot="13740000">
            <a:off x="3490825" y="3096090"/>
            <a:ext cx="177873" cy="440833"/>
            <a:chOff x="0" y="0"/>
            <a:chExt cx="1255506" cy="3116826"/>
          </a:xfrm>
          <a:solidFill>
            <a:srgbClr val="2D2D49"/>
          </a:solidFill>
        </p:grpSpPr>
        <p:sp>
          <p:nvSpPr>
            <p:cNvPr id="4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1" name="人"/>
          <p:cNvGrpSpPr/>
          <p:nvPr/>
        </p:nvGrpSpPr>
        <p:grpSpPr bwMode="auto">
          <a:xfrm rot="14940000">
            <a:off x="3253192" y="2701742"/>
            <a:ext cx="177873" cy="440833"/>
            <a:chOff x="0" y="0"/>
            <a:chExt cx="1255506" cy="3116826"/>
          </a:xfrm>
          <a:solidFill>
            <a:srgbClr val="2D2D49"/>
          </a:solidFill>
        </p:grpSpPr>
        <p:sp>
          <p:nvSpPr>
            <p:cNvPr id="5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4" name="人"/>
          <p:cNvGrpSpPr/>
          <p:nvPr/>
        </p:nvGrpSpPr>
        <p:grpSpPr bwMode="auto">
          <a:xfrm rot="16140000">
            <a:off x="3173728" y="2250247"/>
            <a:ext cx="177873" cy="440833"/>
            <a:chOff x="0" y="0"/>
            <a:chExt cx="1255506" cy="3116826"/>
          </a:xfrm>
          <a:solidFill>
            <a:srgbClr val="2D2D49"/>
          </a:solidFill>
        </p:grpSpPr>
        <p:sp>
          <p:nvSpPr>
            <p:cNvPr id="5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57" name="组合 56"/>
          <p:cNvGrpSpPr/>
          <p:nvPr/>
        </p:nvGrpSpPr>
        <p:grpSpPr>
          <a:xfrm>
            <a:off x="3547220" y="1414968"/>
            <a:ext cx="2079294" cy="2080736"/>
            <a:chOff x="3443229" y="1587021"/>
            <a:chExt cx="2079294" cy="2080736"/>
          </a:xfrm>
          <a:solidFill>
            <a:srgbClr val="2D2D49"/>
          </a:solidFill>
        </p:grpSpPr>
        <p:sp>
          <p:nvSpPr>
            <p:cNvPr id="58"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9" name="文本框 120"/>
            <p:cNvSpPr>
              <a:spLocks noChangeArrowheads="1"/>
            </p:cNvSpPr>
            <p:nvPr/>
          </p:nvSpPr>
          <p:spPr bwMode="auto">
            <a:xfrm>
              <a:off x="3709999" y="2440433"/>
              <a:ext cx="1526834"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b="1">
                  <a:solidFill>
                    <a:srgbClr val="D62817"/>
                  </a:solidFill>
                  <a:latin typeface="Calibri" panose="020F0502020204030204" pitchFamily="34" charset="0"/>
                  <a:ea typeface="微软雅黑" panose="020B0503020204020204" pitchFamily="34" charset="-122"/>
                  <a:sym typeface="Calibri" panose="020F0502020204030204" pitchFamily="34" charset="0"/>
                </a:rPr>
                <a:t>text</a:t>
              </a:r>
              <a:endParaRPr lang="zh-CN" altLang="en-US" sz="2800" b="1">
                <a:solidFill>
                  <a:srgbClr val="D62817"/>
                </a:solidFill>
                <a:latin typeface="Arial Unicode MS" panose="020B0604020202020204" pitchFamily="34" charset="-122"/>
                <a:ea typeface="微软雅黑" panose="020B0503020204020204" pitchFamily="34" charset="-122"/>
                <a:sym typeface="Arial Unicode MS" panose="020B0604020202020204" pitchFamily="34" charset="-122"/>
              </a:endParaRPr>
            </a:p>
          </p:txBody>
        </p:sp>
      </p:grpSp>
      <p:sp>
        <p:nvSpPr>
          <p:cNvPr id="60" name="文本框 120"/>
          <p:cNvSpPr>
            <a:spLocks noChangeArrowheads="1"/>
          </p:cNvSpPr>
          <p:nvPr/>
        </p:nvSpPr>
        <p:spPr bwMode="auto">
          <a:xfrm>
            <a:off x="1391771" y="2190017"/>
            <a:ext cx="1165702" cy="530915"/>
          </a:xfrm>
          <a:prstGeom prst="rect">
            <a:avLst/>
          </a:prstGeom>
          <a:solidFill>
            <a:srgbClr val="E93D2B"/>
          </a:solidFill>
          <a:ln>
            <a:noFill/>
          </a:ln>
        </p:spPr>
        <p:txBody>
          <a:bodyPr wrap="square" lIns="68580" tIns="34290" rIns="68580" bIns="34290">
            <a:spAutoFit/>
          </a:bodyPr>
          <a:lstStyle/>
          <a:p>
            <a:pPr algn="ctr"/>
            <a:r>
              <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text</a:t>
            </a:r>
          </a:p>
        </p:txBody>
      </p:sp>
      <p:sp>
        <p:nvSpPr>
          <p:cNvPr id="61" name="文本框 120"/>
          <p:cNvSpPr>
            <a:spLocks noChangeArrowheads="1"/>
          </p:cNvSpPr>
          <p:nvPr/>
        </p:nvSpPr>
        <p:spPr bwMode="auto">
          <a:xfrm>
            <a:off x="6634174" y="2182874"/>
            <a:ext cx="1283646" cy="526256"/>
          </a:xfrm>
          <a:prstGeom prst="rect">
            <a:avLst/>
          </a:prstGeom>
          <a:solidFill>
            <a:srgbClr val="E93D2B"/>
          </a:solidFill>
          <a:ln>
            <a:noFill/>
          </a:ln>
        </p:spPr>
        <p:txBody>
          <a:bodyPr wrap="square" lIns="68580" tIns="34290" rIns="68580" bIns="34290">
            <a:spAutoFit/>
          </a:bodyPr>
          <a:lstStyle/>
          <a:p>
            <a:pPr algn="ctr"/>
            <a:r>
              <a:rPr lang="zh-CN" altLang="en-US" sz="30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text</a:t>
            </a:r>
            <a:endParaRPr lang="zh-CN" altLang="en-US" sz="3000" dirty="0">
              <a:solidFill>
                <a:schemeClr val="bg1"/>
              </a:solidFill>
              <a:ea typeface="微软雅黑" panose="020B0503020204020204" pitchFamily="34" charset="-122"/>
            </a:endParaRPr>
          </a:p>
        </p:txBody>
      </p:sp>
      <p:sp>
        <p:nvSpPr>
          <p:cNvPr id="62" name="矩形 61"/>
          <p:cNvSpPr/>
          <p:nvPr/>
        </p:nvSpPr>
        <p:spPr>
          <a:xfrm>
            <a:off x="706358" y="2866193"/>
            <a:ext cx="1912233" cy="992579"/>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63" name="矩形 62"/>
          <p:cNvSpPr/>
          <p:nvPr/>
        </p:nvSpPr>
        <p:spPr>
          <a:xfrm>
            <a:off x="6620207" y="2831745"/>
            <a:ext cx="1912233" cy="992579"/>
          </a:xfrm>
          <a:prstGeom prst="rect">
            <a:avLst/>
          </a:prstGeom>
        </p:spPr>
        <p:txBody>
          <a:bodyPr wrap="square" lIns="68580" tIns="34290" rIns="68580" bIns="34290">
            <a:spAutoFit/>
          </a:bodyPr>
          <a:lstStyle/>
          <a:p>
            <a:pPr>
              <a:spcBef>
                <a:spcPts val="840"/>
              </a:spcBef>
              <a:spcAft>
                <a:spcPts val="840"/>
              </a:spcAft>
            </a:pPr>
            <a:r>
              <a:rPr lang="zh-CN" altLang="en-US" sz="10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64" name="TextBox 63"/>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150" fill="hold"/>
                                        <p:tgtEl>
                                          <p:spTgt spid="48"/>
                                        </p:tgtEl>
                                        <p:attrNameLst>
                                          <p:attrName>ppt_w</p:attrName>
                                        </p:attrNameLst>
                                      </p:cBhvr>
                                      <p:tavLst>
                                        <p:tav tm="0">
                                          <p:val>
                                            <p:fltVal val="0"/>
                                          </p:val>
                                        </p:tav>
                                        <p:tav tm="100000">
                                          <p:val>
                                            <p:strVal val="#ppt_w"/>
                                          </p:val>
                                        </p:tav>
                                      </p:tavLst>
                                    </p:anim>
                                    <p:anim calcmode="lin" valueType="num">
                                      <p:cBhvr>
                                        <p:cTn id="14" dur="150" fill="hold"/>
                                        <p:tgtEl>
                                          <p:spTgt spid="48"/>
                                        </p:tgtEl>
                                        <p:attrNameLst>
                                          <p:attrName>ppt_h</p:attrName>
                                        </p:attrNameLst>
                                      </p:cBhvr>
                                      <p:tavLst>
                                        <p:tav tm="0">
                                          <p:val>
                                            <p:fltVal val="0"/>
                                          </p:val>
                                        </p:tav>
                                        <p:tav tm="100000">
                                          <p:val>
                                            <p:strVal val="#ppt_h"/>
                                          </p:val>
                                        </p:tav>
                                      </p:tavLst>
                                    </p:anim>
                                    <p:animEffect transition="in" filter="fade">
                                      <p:cBhvr>
                                        <p:cTn id="15" dur="150"/>
                                        <p:tgtEl>
                                          <p:spTgt spid="4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150" fill="hold"/>
                                        <p:tgtEl>
                                          <p:spTgt spid="51"/>
                                        </p:tgtEl>
                                        <p:attrNameLst>
                                          <p:attrName>ppt_w</p:attrName>
                                        </p:attrNameLst>
                                      </p:cBhvr>
                                      <p:tavLst>
                                        <p:tav tm="0">
                                          <p:val>
                                            <p:fltVal val="0"/>
                                          </p:val>
                                        </p:tav>
                                        <p:tav tm="100000">
                                          <p:val>
                                            <p:strVal val="#ppt_w"/>
                                          </p:val>
                                        </p:tav>
                                      </p:tavLst>
                                    </p:anim>
                                    <p:anim calcmode="lin" valueType="num">
                                      <p:cBhvr>
                                        <p:cTn id="20" dur="150" fill="hold"/>
                                        <p:tgtEl>
                                          <p:spTgt spid="51"/>
                                        </p:tgtEl>
                                        <p:attrNameLst>
                                          <p:attrName>ppt_h</p:attrName>
                                        </p:attrNameLst>
                                      </p:cBhvr>
                                      <p:tavLst>
                                        <p:tav tm="0">
                                          <p:val>
                                            <p:fltVal val="0"/>
                                          </p:val>
                                        </p:tav>
                                        <p:tav tm="100000">
                                          <p:val>
                                            <p:strVal val="#ppt_h"/>
                                          </p:val>
                                        </p:tav>
                                      </p:tavLst>
                                    </p:anim>
                                    <p:animEffect transition="in" filter="fade">
                                      <p:cBhvr>
                                        <p:cTn id="21" dur="150"/>
                                        <p:tgtEl>
                                          <p:spTgt spid="5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50" fill="hold"/>
                                        <p:tgtEl>
                                          <p:spTgt spid="54"/>
                                        </p:tgtEl>
                                        <p:attrNameLst>
                                          <p:attrName>ppt_w</p:attrName>
                                        </p:attrNameLst>
                                      </p:cBhvr>
                                      <p:tavLst>
                                        <p:tav tm="0">
                                          <p:val>
                                            <p:fltVal val="0"/>
                                          </p:val>
                                        </p:tav>
                                        <p:tav tm="100000">
                                          <p:val>
                                            <p:strVal val="#ppt_w"/>
                                          </p:val>
                                        </p:tav>
                                      </p:tavLst>
                                    </p:anim>
                                    <p:anim calcmode="lin" valueType="num">
                                      <p:cBhvr>
                                        <p:cTn id="26" dur="150" fill="hold"/>
                                        <p:tgtEl>
                                          <p:spTgt spid="54"/>
                                        </p:tgtEl>
                                        <p:attrNameLst>
                                          <p:attrName>ppt_h</p:attrName>
                                        </p:attrNameLst>
                                      </p:cBhvr>
                                      <p:tavLst>
                                        <p:tav tm="0">
                                          <p:val>
                                            <p:fltVal val="0"/>
                                          </p:val>
                                        </p:tav>
                                        <p:tav tm="100000">
                                          <p:val>
                                            <p:strVal val="#ppt_h"/>
                                          </p:val>
                                        </p:tav>
                                      </p:tavLst>
                                    </p:anim>
                                    <p:animEffect transition="in" filter="fade">
                                      <p:cBhvr>
                                        <p:cTn id="27" dur="150"/>
                                        <p:tgtEl>
                                          <p:spTgt spid="5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150" fill="hold"/>
                                        <p:tgtEl>
                                          <p:spTgt spid="3"/>
                                        </p:tgtEl>
                                        <p:attrNameLst>
                                          <p:attrName>ppt_w</p:attrName>
                                        </p:attrNameLst>
                                      </p:cBhvr>
                                      <p:tavLst>
                                        <p:tav tm="0">
                                          <p:val>
                                            <p:fltVal val="0"/>
                                          </p:val>
                                        </p:tav>
                                        <p:tav tm="100000">
                                          <p:val>
                                            <p:strVal val="#ppt_w"/>
                                          </p:val>
                                        </p:tav>
                                      </p:tavLst>
                                    </p:anim>
                                    <p:anim calcmode="lin" valueType="num">
                                      <p:cBhvr>
                                        <p:cTn id="32" dur="150" fill="hold"/>
                                        <p:tgtEl>
                                          <p:spTgt spid="3"/>
                                        </p:tgtEl>
                                        <p:attrNameLst>
                                          <p:attrName>ppt_h</p:attrName>
                                        </p:attrNameLst>
                                      </p:cBhvr>
                                      <p:tavLst>
                                        <p:tav tm="0">
                                          <p:val>
                                            <p:fltVal val="0"/>
                                          </p:val>
                                        </p:tav>
                                        <p:tav tm="100000">
                                          <p:val>
                                            <p:strVal val="#ppt_h"/>
                                          </p:val>
                                        </p:tav>
                                      </p:tavLst>
                                    </p:anim>
                                    <p:animEffect transition="in" filter="fade">
                                      <p:cBhvr>
                                        <p:cTn id="33" dur="150"/>
                                        <p:tgtEl>
                                          <p:spTgt spid="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150" fill="hold"/>
                                        <p:tgtEl>
                                          <p:spTgt spid="6"/>
                                        </p:tgtEl>
                                        <p:attrNameLst>
                                          <p:attrName>ppt_w</p:attrName>
                                        </p:attrNameLst>
                                      </p:cBhvr>
                                      <p:tavLst>
                                        <p:tav tm="0">
                                          <p:val>
                                            <p:fltVal val="0"/>
                                          </p:val>
                                        </p:tav>
                                        <p:tav tm="100000">
                                          <p:val>
                                            <p:strVal val="#ppt_w"/>
                                          </p:val>
                                        </p:tav>
                                      </p:tavLst>
                                    </p:anim>
                                    <p:anim calcmode="lin" valueType="num">
                                      <p:cBhvr>
                                        <p:cTn id="38" dur="150" fill="hold"/>
                                        <p:tgtEl>
                                          <p:spTgt spid="6"/>
                                        </p:tgtEl>
                                        <p:attrNameLst>
                                          <p:attrName>ppt_h</p:attrName>
                                        </p:attrNameLst>
                                      </p:cBhvr>
                                      <p:tavLst>
                                        <p:tav tm="0">
                                          <p:val>
                                            <p:fltVal val="0"/>
                                          </p:val>
                                        </p:tav>
                                        <p:tav tm="100000">
                                          <p:val>
                                            <p:strVal val="#ppt_h"/>
                                          </p:val>
                                        </p:tav>
                                      </p:tavLst>
                                    </p:anim>
                                    <p:animEffect transition="in" filter="fade">
                                      <p:cBhvr>
                                        <p:cTn id="39" dur="150"/>
                                        <p:tgtEl>
                                          <p:spTgt spid="6"/>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50" fill="hold"/>
                                        <p:tgtEl>
                                          <p:spTgt spid="9"/>
                                        </p:tgtEl>
                                        <p:attrNameLst>
                                          <p:attrName>ppt_w</p:attrName>
                                        </p:attrNameLst>
                                      </p:cBhvr>
                                      <p:tavLst>
                                        <p:tav tm="0">
                                          <p:val>
                                            <p:fltVal val="0"/>
                                          </p:val>
                                        </p:tav>
                                        <p:tav tm="100000">
                                          <p:val>
                                            <p:strVal val="#ppt_w"/>
                                          </p:val>
                                        </p:tav>
                                      </p:tavLst>
                                    </p:anim>
                                    <p:anim calcmode="lin" valueType="num">
                                      <p:cBhvr>
                                        <p:cTn id="44" dur="150" fill="hold"/>
                                        <p:tgtEl>
                                          <p:spTgt spid="9"/>
                                        </p:tgtEl>
                                        <p:attrNameLst>
                                          <p:attrName>ppt_h</p:attrName>
                                        </p:attrNameLst>
                                      </p:cBhvr>
                                      <p:tavLst>
                                        <p:tav tm="0">
                                          <p:val>
                                            <p:fltVal val="0"/>
                                          </p:val>
                                        </p:tav>
                                        <p:tav tm="100000">
                                          <p:val>
                                            <p:strVal val="#ppt_h"/>
                                          </p:val>
                                        </p:tav>
                                      </p:tavLst>
                                    </p:anim>
                                    <p:animEffect transition="in" filter="fade">
                                      <p:cBhvr>
                                        <p:cTn id="45" dur="150"/>
                                        <p:tgtEl>
                                          <p:spTgt spid="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50" fill="hold"/>
                                        <p:tgtEl>
                                          <p:spTgt spid="12"/>
                                        </p:tgtEl>
                                        <p:attrNameLst>
                                          <p:attrName>ppt_w</p:attrName>
                                        </p:attrNameLst>
                                      </p:cBhvr>
                                      <p:tavLst>
                                        <p:tav tm="0">
                                          <p:val>
                                            <p:fltVal val="0"/>
                                          </p:val>
                                        </p:tav>
                                        <p:tav tm="100000">
                                          <p:val>
                                            <p:strVal val="#ppt_w"/>
                                          </p:val>
                                        </p:tav>
                                      </p:tavLst>
                                    </p:anim>
                                    <p:anim calcmode="lin" valueType="num">
                                      <p:cBhvr>
                                        <p:cTn id="50" dur="150" fill="hold"/>
                                        <p:tgtEl>
                                          <p:spTgt spid="12"/>
                                        </p:tgtEl>
                                        <p:attrNameLst>
                                          <p:attrName>ppt_h</p:attrName>
                                        </p:attrNameLst>
                                      </p:cBhvr>
                                      <p:tavLst>
                                        <p:tav tm="0">
                                          <p:val>
                                            <p:fltVal val="0"/>
                                          </p:val>
                                        </p:tav>
                                        <p:tav tm="100000">
                                          <p:val>
                                            <p:strVal val="#ppt_h"/>
                                          </p:val>
                                        </p:tav>
                                      </p:tavLst>
                                    </p:anim>
                                    <p:animEffect transition="in" filter="fade">
                                      <p:cBhvr>
                                        <p:cTn id="51" dur="150"/>
                                        <p:tgtEl>
                                          <p:spTgt spid="12"/>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50" fill="hold"/>
                                        <p:tgtEl>
                                          <p:spTgt spid="15"/>
                                        </p:tgtEl>
                                        <p:attrNameLst>
                                          <p:attrName>ppt_w</p:attrName>
                                        </p:attrNameLst>
                                      </p:cBhvr>
                                      <p:tavLst>
                                        <p:tav tm="0">
                                          <p:val>
                                            <p:fltVal val="0"/>
                                          </p:val>
                                        </p:tav>
                                        <p:tav tm="100000">
                                          <p:val>
                                            <p:strVal val="#ppt_w"/>
                                          </p:val>
                                        </p:tav>
                                      </p:tavLst>
                                    </p:anim>
                                    <p:anim calcmode="lin" valueType="num">
                                      <p:cBhvr>
                                        <p:cTn id="56" dur="150" fill="hold"/>
                                        <p:tgtEl>
                                          <p:spTgt spid="15"/>
                                        </p:tgtEl>
                                        <p:attrNameLst>
                                          <p:attrName>ppt_h</p:attrName>
                                        </p:attrNameLst>
                                      </p:cBhvr>
                                      <p:tavLst>
                                        <p:tav tm="0">
                                          <p:val>
                                            <p:fltVal val="0"/>
                                          </p:val>
                                        </p:tav>
                                        <p:tav tm="100000">
                                          <p:val>
                                            <p:strVal val="#ppt_h"/>
                                          </p:val>
                                        </p:tav>
                                      </p:tavLst>
                                    </p:anim>
                                    <p:animEffect transition="in" filter="fade">
                                      <p:cBhvr>
                                        <p:cTn id="57" dur="150"/>
                                        <p:tgtEl>
                                          <p:spTgt spid="15"/>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150" fill="hold"/>
                                        <p:tgtEl>
                                          <p:spTgt spid="18"/>
                                        </p:tgtEl>
                                        <p:attrNameLst>
                                          <p:attrName>ppt_w</p:attrName>
                                        </p:attrNameLst>
                                      </p:cBhvr>
                                      <p:tavLst>
                                        <p:tav tm="0">
                                          <p:val>
                                            <p:fltVal val="0"/>
                                          </p:val>
                                        </p:tav>
                                        <p:tav tm="100000">
                                          <p:val>
                                            <p:strVal val="#ppt_w"/>
                                          </p:val>
                                        </p:tav>
                                      </p:tavLst>
                                    </p:anim>
                                    <p:anim calcmode="lin" valueType="num">
                                      <p:cBhvr>
                                        <p:cTn id="62" dur="150" fill="hold"/>
                                        <p:tgtEl>
                                          <p:spTgt spid="18"/>
                                        </p:tgtEl>
                                        <p:attrNameLst>
                                          <p:attrName>ppt_h</p:attrName>
                                        </p:attrNameLst>
                                      </p:cBhvr>
                                      <p:tavLst>
                                        <p:tav tm="0">
                                          <p:val>
                                            <p:fltVal val="0"/>
                                          </p:val>
                                        </p:tav>
                                        <p:tav tm="100000">
                                          <p:val>
                                            <p:strVal val="#ppt_h"/>
                                          </p:val>
                                        </p:tav>
                                      </p:tavLst>
                                    </p:anim>
                                    <p:animEffect transition="in" filter="fade">
                                      <p:cBhvr>
                                        <p:cTn id="63" dur="150"/>
                                        <p:tgtEl>
                                          <p:spTgt spid="18"/>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150" fill="hold"/>
                                        <p:tgtEl>
                                          <p:spTgt spid="21"/>
                                        </p:tgtEl>
                                        <p:attrNameLst>
                                          <p:attrName>ppt_w</p:attrName>
                                        </p:attrNameLst>
                                      </p:cBhvr>
                                      <p:tavLst>
                                        <p:tav tm="0">
                                          <p:val>
                                            <p:fltVal val="0"/>
                                          </p:val>
                                        </p:tav>
                                        <p:tav tm="100000">
                                          <p:val>
                                            <p:strVal val="#ppt_w"/>
                                          </p:val>
                                        </p:tav>
                                      </p:tavLst>
                                    </p:anim>
                                    <p:anim calcmode="lin" valueType="num">
                                      <p:cBhvr>
                                        <p:cTn id="68" dur="150" fill="hold"/>
                                        <p:tgtEl>
                                          <p:spTgt spid="21"/>
                                        </p:tgtEl>
                                        <p:attrNameLst>
                                          <p:attrName>ppt_h</p:attrName>
                                        </p:attrNameLst>
                                      </p:cBhvr>
                                      <p:tavLst>
                                        <p:tav tm="0">
                                          <p:val>
                                            <p:fltVal val="0"/>
                                          </p:val>
                                        </p:tav>
                                        <p:tav tm="100000">
                                          <p:val>
                                            <p:strVal val="#ppt_h"/>
                                          </p:val>
                                        </p:tav>
                                      </p:tavLst>
                                    </p:anim>
                                    <p:animEffect transition="in" filter="fade">
                                      <p:cBhvr>
                                        <p:cTn id="69" dur="150"/>
                                        <p:tgtEl>
                                          <p:spTgt spid="21"/>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50" fill="hold"/>
                                        <p:tgtEl>
                                          <p:spTgt spid="24"/>
                                        </p:tgtEl>
                                        <p:attrNameLst>
                                          <p:attrName>ppt_w</p:attrName>
                                        </p:attrNameLst>
                                      </p:cBhvr>
                                      <p:tavLst>
                                        <p:tav tm="0">
                                          <p:val>
                                            <p:fltVal val="0"/>
                                          </p:val>
                                        </p:tav>
                                        <p:tav tm="100000">
                                          <p:val>
                                            <p:strVal val="#ppt_w"/>
                                          </p:val>
                                        </p:tav>
                                      </p:tavLst>
                                    </p:anim>
                                    <p:anim calcmode="lin" valueType="num">
                                      <p:cBhvr>
                                        <p:cTn id="74" dur="150" fill="hold"/>
                                        <p:tgtEl>
                                          <p:spTgt spid="24"/>
                                        </p:tgtEl>
                                        <p:attrNameLst>
                                          <p:attrName>ppt_h</p:attrName>
                                        </p:attrNameLst>
                                      </p:cBhvr>
                                      <p:tavLst>
                                        <p:tav tm="0">
                                          <p:val>
                                            <p:fltVal val="0"/>
                                          </p:val>
                                        </p:tav>
                                        <p:tav tm="100000">
                                          <p:val>
                                            <p:strVal val="#ppt_h"/>
                                          </p:val>
                                        </p:tav>
                                      </p:tavLst>
                                    </p:anim>
                                    <p:animEffect transition="in" filter="fade">
                                      <p:cBhvr>
                                        <p:cTn id="75" dur="150"/>
                                        <p:tgtEl>
                                          <p:spTgt spid="24"/>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150" fill="hold"/>
                                        <p:tgtEl>
                                          <p:spTgt spid="27"/>
                                        </p:tgtEl>
                                        <p:attrNameLst>
                                          <p:attrName>ppt_w</p:attrName>
                                        </p:attrNameLst>
                                      </p:cBhvr>
                                      <p:tavLst>
                                        <p:tav tm="0">
                                          <p:val>
                                            <p:fltVal val="0"/>
                                          </p:val>
                                        </p:tav>
                                        <p:tav tm="100000">
                                          <p:val>
                                            <p:strVal val="#ppt_w"/>
                                          </p:val>
                                        </p:tav>
                                      </p:tavLst>
                                    </p:anim>
                                    <p:anim calcmode="lin" valueType="num">
                                      <p:cBhvr>
                                        <p:cTn id="80" dur="150" fill="hold"/>
                                        <p:tgtEl>
                                          <p:spTgt spid="27"/>
                                        </p:tgtEl>
                                        <p:attrNameLst>
                                          <p:attrName>ppt_h</p:attrName>
                                        </p:attrNameLst>
                                      </p:cBhvr>
                                      <p:tavLst>
                                        <p:tav tm="0">
                                          <p:val>
                                            <p:fltVal val="0"/>
                                          </p:val>
                                        </p:tav>
                                        <p:tav tm="100000">
                                          <p:val>
                                            <p:strVal val="#ppt_h"/>
                                          </p:val>
                                        </p:tav>
                                      </p:tavLst>
                                    </p:anim>
                                    <p:animEffect transition="in" filter="fade">
                                      <p:cBhvr>
                                        <p:cTn id="81" dur="150"/>
                                        <p:tgtEl>
                                          <p:spTgt spid="27"/>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150" fill="hold"/>
                                        <p:tgtEl>
                                          <p:spTgt spid="30"/>
                                        </p:tgtEl>
                                        <p:attrNameLst>
                                          <p:attrName>ppt_w</p:attrName>
                                        </p:attrNameLst>
                                      </p:cBhvr>
                                      <p:tavLst>
                                        <p:tav tm="0">
                                          <p:val>
                                            <p:fltVal val="0"/>
                                          </p:val>
                                        </p:tav>
                                        <p:tav tm="100000">
                                          <p:val>
                                            <p:strVal val="#ppt_w"/>
                                          </p:val>
                                        </p:tav>
                                      </p:tavLst>
                                    </p:anim>
                                    <p:anim calcmode="lin" valueType="num">
                                      <p:cBhvr>
                                        <p:cTn id="86" dur="150" fill="hold"/>
                                        <p:tgtEl>
                                          <p:spTgt spid="30"/>
                                        </p:tgtEl>
                                        <p:attrNameLst>
                                          <p:attrName>ppt_h</p:attrName>
                                        </p:attrNameLst>
                                      </p:cBhvr>
                                      <p:tavLst>
                                        <p:tav tm="0">
                                          <p:val>
                                            <p:fltVal val="0"/>
                                          </p:val>
                                        </p:tav>
                                        <p:tav tm="100000">
                                          <p:val>
                                            <p:strVal val="#ppt_h"/>
                                          </p:val>
                                        </p:tav>
                                      </p:tavLst>
                                    </p:anim>
                                    <p:animEffect transition="in" filter="fade">
                                      <p:cBhvr>
                                        <p:cTn id="87" dur="150"/>
                                        <p:tgtEl>
                                          <p:spTgt spid="3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150" fill="hold"/>
                                        <p:tgtEl>
                                          <p:spTgt spid="33"/>
                                        </p:tgtEl>
                                        <p:attrNameLst>
                                          <p:attrName>ppt_w</p:attrName>
                                        </p:attrNameLst>
                                      </p:cBhvr>
                                      <p:tavLst>
                                        <p:tav tm="0">
                                          <p:val>
                                            <p:fltVal val="0"/>
                                          </p:val>
                                        </p:tav>
                                        <p:tav tm="100000">
                                          <p:val>
                                            <p:strVal val="#ppt_w"/>
                                          </p:val>
                                        </p:tav>
                                      </p:tavLst>
                                    </p:anim>
                                    <p:anim calcmode="lin" valueType="num">
                                      <p:cBhvr>
                                        <p:cTn id="92" dur="150" fill="hold"/>
                                        <p:tgtEl>
                                          <p:spTgt spid="33"/>
                                        </p:tgtEl>
                                        <p:attrNameLst>
                                          <p:attrName>ppt_h</p:attrName>
                                        </p:attrNameLst>
                                      </p:cBhvr>
                                      <p:tavLst>
                                        <p:tav tm="0">
                                          <p:val>
                                            <p:fltVal val="0"/>
                                          </p:val>
                                        </p:tav>
                                        <p:tav tm="100000">
                                          <p:val>
                                            <p:strVal val="#ppt_h"/>
                                          </p:val>
                                        </p:tav>
                                      </p:tavLst>
                                    </p:anim>
                                    <p:animEffect transition="in" filter="fade">
                                      <p:cBhvr>
                                        <p:cTn id="93" dur="150"/>
                                        <p:tgtEl>
                                          <p:spTgt spid="3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150" fill="hold"/>
                                        <p:tgtEl>
                                          <p:spTgt spid="36"/>
                                        </p:tgtEl>
                                        <p:attrNameLst>
                                          <p:attrName>ppt_w</p:attrName>
                                        </p:attrNameLst>
                                      </p:cBhvr>
                                      <p:tavLst>
                                        <p:tav tm="0">
                                          <p:val>
                                            <p:fltVal val="0"/>
                                          </p:val>
                                        </p:tav>
                                        <p:tav tm="100000">
                                          <p:val>
                                            <p:strVal val="#ppt_w"/>
                                          </p:val>
                                        </p:tav>
                                      </p:tavLst>
                                    </p:anim>
                                    <p:anim calcmode="lin" valueType="num">
                                      <p:cBhvr>
                                        <p:cTn id="98" dur="150" fill="hold"/>
                                        <p:tgtEl>
                                          <p:spTgt spid="36"/>
                                        </p:tgtEl>
                                        <p:attrNameLst>
                                          <p:attrName>ppt_h</p:attrName>
                                        </p:attrNameLst>
                                      </p:cBhvr>
                                      <p:tavLst>
                                        <p:tav tm="0">
                                          <p:val>
                                            <p:fltVal val="0"/>
                                          </p:val>
                                        </p:tav>
                                        <p:tav tm="100000">
                                          <p:val>
                                            <p:strVal val="#ppt_h"/>
                                          </p:val>
                                        </p:tav>
                                      </p:tavLst>
                                    </p:anim>
                                    <p:animEffect transition="in" filter="fade">
                                      <p:cBhvr>
                                        <p:cTn id="99" dur="150"/>
                                        <p:tgtEl>
                                          <p:spTgt spid="36"/>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150" fill="hold"/>
                                        <p:tgtEl>
                                          <p:spTgt spid="39"/>
                                        </p:tgtEl>
                                        <p:attrNameLst>
                                          <p:attrName>ppt_w</p:attrName>
                                        </p:attrNameLst>
                                      </p:cBhvr>
                                      <p:tavLst>
                                        <p:tav tm="0">
                                          <p:val>
                                            <p:fltVal val="0"/>
                                          </p:val>
                                        </p:tav>
                                        <p:tav tm="100000">
                                          <p:val>
                                            <p:strVal val="#ppt_w"/>
                                          </p:val>
                                        </p:tav>
                                      </p:tavLst>
                                    </p:anim>
                                    <p:anim calcmode="lin" valueType="num">
                                      <p:cBhvr>
                                        <p:cTn id="104" dur="150" fill="hold"/>
                                        <p:tgtEl>
                                          <p:spTgt spid="39"/>
                                        </p:tgtEl>
                                        <p:attrNameLst>
                                          <p:attrName>ppt_h</p:attrName>
                                        </p:attrNameLst>
                                      </p:cBhvr>
                                      <p:tavLst>
                                        <p:tav tm="0">
                                          <p:val>
                                            <p:fltVal val="0"/>
                                          </p:val>
                                        </p:tav>
                                        <p:tav tm="100000">
                                          <p:val>
                                            <p:strVal val="#ppt_h"/>
                                          </p:val>
                                        </p:tav>
                                      </p:tavLst>
                                    </p:anim>
                                    <p:animEffect transition="in" filter="fade">
                                      <p:cBhvr>
                                        <p:cTn id="105" dur="150"/>
                                        <p:tgtEl>
                                          <p:spTgt spid="39"/>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p:cTn id="109" dur="150" fill="hold"/>
                                        <p:tgtEl>
                                          <p:spTgt spid="42"/>
                                        </p:tgtEl>
                                        <p:attrNameLst>
                                          <p:attrName>ppt_w</p:attrName>
                                        </p:attrNameLst>
                                      </p:cBhvr>
                                      <p:tavLst>
                                        <p:tav tm="0">
                                          <p:val>
                                            <p:fltVal val="0"/>
                                          </p:val>
                                        </p:tav>
                                        <p:tav tm="100000">
                                          <p:val>
                                            <p:strVal val="#ppt_w"/>
                                          </p:val>
                                        </p:tav>
                                      </p:tavLst>
                                    </p:anim>
                                    <p:anim calcmode="lin" valueType="num">
                                      <p:cBhvr>
                                        <p:cTn id="110" dur="150" fill="hold"/>
                                        <p:tgtEl>
                                          <p:spTgt spid="42"/>
                                        </p:tgtEl>
                                        <p:attrNameLst>
                                          <p:attrName>ppt_h</p:attrName>
                                        </p:attrNameLst>
                                      </p:cBhvr>
                                      <p:tavLst>
                                        <p:tav tm="0">
                                          <p:val>
                                            <p:fltVal val="0"/>
                                          </p:val>
                                        </p:tav>
                                        <p:tav tm="100000">
                                          <p:val>
                                            <p:strVal val="#ppt_h"/>
                                          </p:val>
                                        </p:tav>
                                      </p:tavLst>
                                    </p:anim>
                                    <p:animEffect transition="in" filter="fade">
                                      <p:cBhvr>
                                        <p:cTn id="111" dur="150"/>
                                        <p:tgtEl>
                                          <p:spTgt spid="42"/>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150" fill="hold"/>
                                        <p:tgtEl>
                                          <p:spTgt spid="45"/>
                                        </p:tgtEl>
                                        <p:attrNameLst>
                                          <p:attrName>ppt_w</p:attrName>
                                        </p:attrNameLst>
                                      </p:cBhvr>
                                      <p:tavLst>
                                        <p:tav tm="0">
                                          <p:val>
                                            <p:fltVal val="0"/>
                                          </p:val>
                                        </p:tav>
                                        <p:tav tm="100000">
                                          <p:val>
                                            <p:strVal val="#ppt_w"/>
                                          </p:val>
                                        </p:tav>
                                      </p:tavLst>
                                    </p:anim>
                                    <p:anim calcmode="lin" valueType="num">
                                      <p:cBhvr>
                                        <p:cTn id="116" dur="150" fill="hold"/>
                                        <p:tgtEl>
                                          <p:spTgt spid="45"/>
                                        </p:tgtEl>
                                        <p:attrNameLst>
                                          <p:attrName>ppt_h</p:attrName>
                                        </p:attrNameLst>
                                      </p:cBhvr>
                                      <p:tavLst>
                                        <p:tav tm="0">
                                          <p:val>
                                            <p:fltVal val="0"/>
                                          </p:val>
                                        </p:tav>
                                        <p:tav tm="100000">
                                          <p:val>
                                            <p:strVal val="#ppt_h"/>
                                          </p:val>
                                        </p:tav>
                                      </p:tavLst>
                                    </p:anim>
                                    <p:animEffect transition="in" filter="fade">
                                      <p:cBhvr>
                                        <p:cTn id="117" dur="150"/>
                                        <p:tgtEl>
                                          <p:spTgt spid="45"/>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 calcmode="lin" valueType="num">
                                      <p:cBhvr additive="base">
                                        <p:cTn id="121" dur="500" fill="hold"/>
                                        <p:tgtEl>
                                          <p:spTgt spid="60"/>
                                        </p:tgtEl>
                                        <p:attrNameLst>
                                          <p:attrName>ppt_x</p:attrName>
                                        </p:attrNameLst>
                                      </p:cBhvr>
                                      <p:tavLst>
                                        <p:tav tm="0">
                                          <p:val>
                                            <p:strVal val="#ppt_x"/>
                                          </p:val>
                                        </p:tav>
                                        <p:tav tm="100000">
                                          <p:val>
                                            <p:strVal val="#ppt_x"/>
                                          </p:val>
                                        </p:tav>
                                      </p:tavLst>
                                    </p:anim>
                                    <p:anim calcmode="lin" valueType="num">
                                      <p:cBhvr additive="base">
                                        <p:cTn id="122" dur="500" fill="hold"/>
                                        <p:tgtEl>
                                          <p:spTgt spid="60"/>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2" presetClass="entr" presetSubtype="4"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additive="base">
                                        <p:cTn id="126" dur="500" fill="hold"/>
                                        <p:tgtEl>
                                          <p:spTgt spid="61"/>
                                        </p:tgtEl>
                                        <p:attrNameLst>
                                          <p:attrName>ppt_x</p:attrName>
                                        </p:attrNameLst>
                                      </p:cBhvr>
                                      <p:tavLst>
                                        <p:tav tm="0">
                                          <p:val>
                                            <p:strVal val="#ppt_x"/>
                                          </p:val>
                                        </p:tav>
                                        <p:tav tm="100000">
                                          <p:val>
                                            <p:strVal val="#ppt_x"/>
                                          </p:val>
                                        </p:tav>
                                      </p:tavLst>
                                    </p:anim>
                                    <p:anim calcmode="lin" valueType="num">
                                      <p:cBhvr additive="base">
                                        <p:cTn id="127" dur="500" fill="hold"/>
                                        <p:tgtEl>
                                          <p:spTgt spid="61"/>
                                        </p:tgtEl>
                                        <p:attrNameLst>
                                          <p:attrName>ppt_y</p:attrName>
                                        </p:attrNameLst>
                                      </p:cBhvr>
                                      <p:tavLst>
                                        <p:tav tm="0">
                                          <p:val>
                                            <p:strVal val="1+#ppt_h/2"/>
                                          </p:val>
                                        </p:tav>
                                        <p:tav tm="100000">
                                          <p:val>
                                            <p:strVal val="#ppt_y"/>
                                          </p:val>
                                        </p:tav>
                                      </p:tavLst>
                                    </p:anim>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62"/>
                                        </p:tgtEl>
                                        <p:attrNameLst>
                                          <p:attrName>style.visibility</p:attrName>
                                        </p:attrNameLst>
                                      </p:cBhvr>
                                      <p:to>
                                        <p:strVal val="visible"/>
                                      </p:to>
                                    </p:set>
                                    <p:animEffect transition="in" filter="wipe(left)">
                                      <p:cBhvr>
                                        <p:cTn id="131" dur="500"/>
                                        <p:tgtEl>
                                          <p:spTgt spid="62"/>
                                        </p:tgtEl>
                                      </p:cBhvr>
                                    </p:animEffect>
                                  </p:childTnLst>
                                </p:cTn>
                              </p:par>
                            </p:childTnLst>
                          </p:cTn>
                        </p:par>
                        <p:par>
                          <p:cTn id="132" fill="hold">
                            <p:stCondLst>
                              <p:cond delay="11000"/>
                            </p:stCondLst>
                            <p:childTnLst>
                              <p:par>
                                <p:cTn id="133" presetID="22" presetClass="entr" presetSubtype="8" fill="hold" grpId="0"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wipe(left)">
                                      <p:cBhvr>
                                        <p:cTn id="13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600" y="1347614"/>
            <a:ext cx="1535373" cy="2543601"/>
            <a:chOff x="1115616" y="1796425"/>
            <a:chExt cx="1535373" cy="2543601"/>
          </a:xfrm>
        </p:grpSpPr>
        <p:sp>
          <p:nvSpPr>
            <p:cNvPr id="3" name="圆角矩形 2"/>
            <p:cNvSpPr/>
            <p:nvPr/>
          </p:nvSpPr>
          <p:spPr>
            <a:xfrm>
              <a:off x="1115616" y="3586414"/>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500" dirty="0">
                <a:latin typeface="HelveticaNeue LT 97 BlackCn" pitchFamily="2" charset="0"/>
              </a:endParaRPr>
            </a:p>
            <a:p>
              <a:pPr algn="ctr"/>
              <a:r>
                <a:rPr lang="en-US" altLang="zh-CN" sz="1500" dirty="0">
                  <a:latin typeface="HelveticaNeue LT 97 BlackCn" pitchFamily="2" charset="0"/>
                </a:rPr>
                <a:t>2011</a:t>
              </a:r>
              <a:endParaRPr lang="zh-CN" altLang="en-US" sz="1500" dirty="0">
                <a:latin typeface="HelveticaNeue LT 97 BlackCn" pitchFamily="2" charset="0"/>
              </a:endParaRPr>
            </a:p>
          </p:txBody>
        </p:sp>
        <p:sp>
          <p:nvSpPr>
            <p:cNvPr id="4" name="等腰三角形 3"/>
            <p:cNvSpPr/>
            <p:nvPr/>
          </p:nvSpPr>
          <p:spPr>
            <a:xfrm flipV="1">
              <a:off x="1780151" y="4162178"/>
              <a:ext cx="206303" cy="177848"/>
            </a:xfrm>
            <a:prstGeom prst="triangl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圆角矩形 4"/>
            <p:cNvSpPr/>
            <p:nvPr/>
          </p:nvSpPr>
          <p:spPr>
            <a:xfrm>
              <a:off x="1115616" y="1796425"/>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smtClean="0">
                  <a:latin typeface="微软雅黑" panose="020B0503020204020204" pitchFamily="34" charset="-122"/>
                  <a:ea typeface="微软雅黑" panose="020B0503020204020204" pitchFamily="34" charset="-122"/>
                </a:rPr>
                <a:t>输入文本内容</a:t>
              </a:r>
              <a:endParaRPr lang="zh-CN" altLang="en-US" sz="1200" dirty="0">
                <a:latin typeface="微软雅黑" panose="020B0503020204020204" pitchFamily="34" charset="-122"/>
                <a:ea typeface="微软雅黑" panose="020B0503020204020204" pitchFamily="34" charset="-122"/>
              </a:endParaRPr>
            </a:p>
          </p:txBody>
        </p:sp>
        <p:sp>
          <p:nvSpPr>
            <p:cNvPr id="6" name="矩形 5"/>
            <p:cNvSpPr/>
            <p:nvPr/>
          </p:nvSpPr>
          <p:spPr>
            <a:xfrm>
              <a:off x="1115616" y="234148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矩形 6"/>
            <p:cNvSpPr/>
            <p:nvPr/>
          </p:nvSpPr>
          <p:spPr>
            <a:xfrm>
              <a:off x="1115616" y="269717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矩形 7"/>
            <p:cNvSpPr/>
            <p:nvPr/>
          </p:nvSpPr>
          <p:spPr>
            <a:xfrm>
              <a:off x="1115616" y="305287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a:off x="1115616" y="340856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Picture 2" descr="E:\XX素材XX\Dortmund-32x32\st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0806" y="2405029"/>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E:\XX素材XX\Dortmund-32x32\lightbul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0806" y="2760724"/>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E:\XX素材XX\Dortmund-32x32\bestsell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0806" y="3127256"/>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E:\XX素材XX\Dortmund-32x32\mileston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0806" y="3472114"/>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2923232" y="1347614"/>
            <a:ext cx="1535373" cy="2543601"/>
            <a:chOff x="3067248" y="1796425"/>
            <a:chExt cx="1535373" cy="2543601"/>
          </a:xfrm>
        </p:grpSpPr>
        <p:sp>
          <p:nvSpPr>
            <p:cNvPr id="15" name="圆角矩形 14"/>
            <p:cNvSpPr/>
            <p:nvPr/>
          </p:nvSpPr>
          <p:spPr>
            <a:xfrm>
              <a:off x="3067248" y="3586414"/>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500" dirty="0">
                <a:latin typeface="HelveticaNeue LT 97 BlackCn" pitchFamily="2" charset="0"/>
              </a:endParaRPr>
            </a:p>
            <a:p>
              <a:pPr algn="ctr"/>
              <a:r>
                <a:rPr lang="en-US" altLang="zh-CN" sz="1500" dirty="0">
                  <a:latin typeface="HelveticaNeue LT 97 BlackCn" pitchFamily="2" charset="0"/>
                </a:rPr>
                <a:t>2012</a:t>
              </a:r>
              <a:endParaRPr lang="zh-CN" altLang="en-US" sz="1500" dirty="0">
                <a:latin typeface="HelveticaNeue LT 97 BlackCn" pitchFamily="2" charset="0"/>
              </a:endParaRPr>
            </a:p>
          </p:txBody>
        </p:sp>
        <p:sp>
          <p:nvSpPr>
            <p:cNvPr id="16" name="等腰三角形 15"/>
            <p:cNvSpPr/>
            <p:nvPr/>
          </p:nvSpPr>
          <p:spPr>
            <a:xfrm flipV="1">
              <a:off x="3731783" y="4162178"/>
              <a:ext cx="206303" cy="177848"/>
            </a:xfrm>
            <a:prstGeom prst="triangl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圆角矩形 16"/>
            <p:cNvSpPr/>
            <p:nvPr/>
          </p:nvSpPr>
          <p:spPr>
            <a:xfrm>
              <a:off x="3067248" y="1796425"/>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latin typeface="微软雅黑" panose="020B0503020204020204" pitchFamily="34" charset="-122"/>
                  <a:ea typeface="微软雅黑" panose="020B0503020204020204" pitchFamily="34" charset="-122"/>
                </a:rPr>
                <a:t>输入文本内容</a:t>
              </a:r>
            </a:p>
          </p:txBody>
        </p:sp>
        <p:sp>
          <p:nvSpPr>
            <p:cNvPr id="18" name="矩形 17"/>
            <p:cNvSpPr/>
            <p:nvPr/>
          </p:nvSpPr>
          <p:spPr>
            <a:xfrm>
              <a:off x="3067248" y="234148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矩形 18"/>
            <p:cNvSpPr/>
            <p:nvPr/>
          </p:nvSpPr>
          <p:spPr>
            <a:xfrm>
              <a:off x="3067248" y="269717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矩形 19"/>
            <p:cNvSpPr/>
            <p:nvPr/>
          </p:nvSpPr>
          <p:spPr>
            <a:xfrm>
              <a:off x="3067248" y="305287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矩形 20"/>
            <p:cNvSpPr/>
            <p:nvPr/>
          </p:nvSpPr>
          <p:spPr>
            <a:xfrm>
              <a:off x="3067248" y="340856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2" name="Picture 6" descr="E:\XX素材XX\Dortmund-32x32\payp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2117" y="2408829"/>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7" descr="E:\XX素材XX\Dortmund-32x32\proces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2117" y="3125586"/>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E:\XX素材XX\Dortmund-32x32\pe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2117" y="2766711"/>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E:\XX素材XX\Dortmund-32x32\heart.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2117" y="3473214"/>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组合 25"/>
          <p:cNvGrpSpPr/>
          <p:nvPr/>
        </p:nvGrpSpPr>
        <p:grpSpPr>
          <a:xfrm>
            <a:off x="4899262" y="1347614"/>
            <a:ext cx="1535373" cy="2543601"/>
            <a:chOff x="5043278" y="1796425"/>
            <a:chExt cx="1535373" cy="2543601"/>
          </a:xfrm>
        </p:grpSpPr>
        <p:sp>
          <p:nvSpPr>
            <p:cNvPr id="27" name="圆角矩形 26"/>
            <p:cNvSpPr/>
            <p:nvPr/>
          </p:nvSpPr>
          <p:spPr>
            <a:xfrm>
              <a:off x="5043278" y="3586414"/>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500" dirty="0">
                <a:latin typeface="HelveticaNeue LT 97 BlackCn" pitchFamily="2" charset="0"/>
              </a:endParaRPr>
            </a:p>
            <a:p>
              <a:pPr algn="ctr"/>
              <a:r>
                <a:rPr lang="en-US" altLang="zh-CN" sz="1500" dirty="0">
                  <a:latin typeface="HelveticaNeue LT 97 BlackCn" pitchFamily="2" charset="0"/>
                </a:rPr>
                <a:t>2013</a:t>
              </a:r>
              <a:endParaRPr lang="zh-CN" altLang="en-US" sz="1500" dirty="0">
                <a:latin typeface="HelveticaNeue LT 97 BlackCn" pitchFamily="2" charset="0"/>
              </a:endParaRPr>
            </a:p>
          </p:txBody>
        </p:sp>
        <p:sp>
          <p:nvSpPr>
            <p:cNvPr id="28" name="等腰三角形 27"/>
            <p:cNvSpPr/>
            <p:nvPr/>
          </p:nvSpPr>
          <p:spPr>
            <a:xfrm flipV="1">
              <a:off x="5707813" y="4162178"/>
              <a:ext cx="206303" cy="177848"/>
            </a:xfrm>
            <a:prstGeom prst="triangl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圆角矩形 28"/>
            <p:cNvSpPr/>
            <p:nvPr/>
          </p:nvSpPr>
          <p:spPr>
            <a:xfrm>
              <a:off x="5043278" y="1796425"/>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latin typeface="微软雅黑" panose="020B0503020204020204" pitchFamily="34" charset="-122"/>
                  <a:ea typeface="微软雅黑" panose="020B0503020204020204" pitchFamily="34" charset="-122"/>
                </a:rPr>
                <a:t>输入文本内容</a:t>
              </a:r>
            </a:p>
          </p:txBody>
        </p:sp>
        <p:sp>
          <p:nvSpPr>
            <p:cNvPr id="30" name="矩形 29"/>
            <p:cNvSpPr/>
            <p:nvPr/>
          </p:nvSpPr>
          <p:spPr>
            <a:xfrm>
              <a:off x="5043278" y="234148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1" name="矩形 30"/>
            <p:cNvSpPr/>
            <p:nvPr/>
          </p:nvSpPr>
          <p:spPr>
            <a:xfrm>
              <a:off x="5043278" y="269717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2" name="矩形 31"/>
            <p:cNvSpPr/>
            <p:nvPr/>
          </p:nvSpPr>
          <p:spPr>
            <a:xfrm>
              <a:off x="5043278" y="305287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3" name="矩形 32"/>
            <p:cNvSpPr/>
            <p:nvPr/>
          </p:nvSpPr>
          <p:spPr>
            <a:xfrm>
              <a:off x="5043278" y="340856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34" name="Picture 10" descr="E:\XX素材XX\Dortmund-32x32\communication.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72911" y="3126655"/>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1" descr="E:\XX素材XX\Dortmund-32x32\cost.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72911" y="3484482"/>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2" descr="E:\XX素材XX\Dortmund-32x32\bookmark.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72911" y="2770960"/>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3" descr="E:\XX素材XX\Dortmund-32x32\check.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72911" y="2405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6814437" y="1347614"/>
            <a:ext cx="1535373" cy="2543601"/>
            <a:chOff x="6958453" y="1796425"/>
            <a:chExt cx="1535373" cy="2543601"/>
          </a:xfrm>
        </p:grpSpPr>
        <p:sp>
          <p:nvSpPr>
            <p:cNvPr id="39" name="圆角矩形 38"/>
            <p:cNvSpPr/>
            <p:nvPr/>
          </p:nvSpPr>
          <p:spPr>
            <a:xfrm>
              <a:off x="6958453" y="3586414"/>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tLang="zh-CN" sz="1500" dirty="0">
                <a:latin typeface="HelveticaNeue LT 97 BlackCn" pitchFamily="2" charset="0"/>
              </a:endParaRPr>
            </a:p>
            <a:p>
              <a:pPr algn="ctr"/>
              <a:r>
                <a:rPr lang="en-US" altLang="zh-CN" sz="1500" dirty="0" smtClean="0">
                  <a:latin typeface="HelveticaNeue LT 97 BlackCn" pitchFamily="2" charset="0"/>
                </a:rPr>
                <a:t>2014</a:t>
              </a:r>
              <a:endParaRPr lang="zh-CN" altLang="en-US" sz="1500" dirty="0">
                <a:latin typeface="HelveticaNeue LT 97 BlackCn" pitchFamily="2" charset="0"/>
              </a:endParaRPr>
            </a:p>
          </p:txBody>
        </p:sp>
        <p:sp>
          <p:nvSpPr>
            <p:cNvPr id="40" name="等腰三角形 39"/>
            <p:cNvSpPr/>
            <p:nvPr/>
          </p:nvSpPr>
          <p:spPr>
            <a:xfrm flipV="1">
              <a:off x="7622988" y="4162178"/>
              <a:ext cx="206303" cy="177848"/>
            </a:xfrm>
            <a:prstGeom prst="triangl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1" name="圆角矩形 40"/>
            <p:cNvSpPr/>
            <p:nvPr/>
          </p:nvSpPr>
          <p:spPr>
            <a:xfrm>
              <a:off x="6958453" y="1796425"/>
              <a:ext cx="1535373" cy="647416"/>
            </a:xfrm>
            <a:prstGeom prst="round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latin typeface="微软雅黑" panose="020B0503020204020204" pitchFamily="34" charset="-122"/>
                  <a:ea typeface="微软雅黑" panose="020B0503020204020204" pitchFamily="34" charset="-122"/>
                </a:rPr>
                <a:t>输入文本内容</a:t>
              </a:r>
            </a:p>
          </p:txBody>
        </p:sp>
        <p:sp>
          <p:nvSpPr>
            <p:cNvPr id="42" name="矩形 41"/>
            <p:cNvSpPr/>
            <p:nvPr/>
          </p:nvSpPr>
          <p:spPr>
            <a:xfrm>
              <a:off x="6958453" y="234148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3" name="矩形 42"/>
            <p:cNvSpPr/>
            <p:nvPr/>
          </p:nvSpPr>
          <p:spPr>
            <a:xfrm>
              <a:off x="6958453" y="269717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4" name="矩形 43"/>
            <p:cNvSpPr/>
            <p:nvPr/>
          </p:nvSpPr>
          <p:spPr>
            <a:xfrm>
              <a:off x="6958453" y="3052872"/>
              <a:ext cx="1535373" cy="3556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矩形 44"/>
            <p:cNvSpPr/>
            <p:nvPr/>
          </p:nvSpPr>
          <p:spPr>
            <a:xfrm>
              <a:off x="6958453" y="3408567"/>
              <a:ext cx="1535373" cy="3556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46" name="Picture 6" descr="E:\XX素材XX\Dortmund-32x32\payp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3322" y="2408829"/>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7" descr="E:\XX素材XX\Dortmund-32x32\proces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3322" y="3125586"/>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8" descr="E:\XX素材XX\Dortmund-32x32\pe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3322" y="2766711"/>
              <a:ext cx="2286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9" descr="E:\XX素材XX\Dortmund-32x32\heart.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3322" y="3473214"/>
              <a:ext cx="228600" cy="228600"/>
            </a:xfrm>
            <a:prstGeom prst="rect">
              <a:avLst/>
            </a:prstGeom>
            <a:noFill/>
            <a:extLst>
              <a:ext uri="{909E8E84-426E-40DD-AFC4-6F175D3DCCD1}">
                <a14:hiddenFill xmlns:a14="http://schemas.microsoft.com/office/drawing/2010/main">
                  <a:solidFill>
                    <a:srgbClr val="FFFFFF"/>
                  </a:solidFill>
                </a14:hiddenFill>
              </a:ext>
            </a:extLst>
          </p:spPr>
        </p:pic>
      </p:grpSp>
      <p:sp>
        <p:nvSpPr>
          <p:cNvPr id="50" name="燕尾形 73"/>
          <p:cNvSpPr>
            <a:spLocks noChangeArrowheads="1"/>
          </p:cNvSpPr>
          <p:nvPr/>
        </p:nvSpPr>
        <p:spPr bwMode="auto">
          <a:xfrm>
            <a:off x="2622432" y="2421203"/>
            <a:ext cx="196197" cy="295891"/>
          </a:xfrm>
          <a:prstGeom prst="chevron">
            <a:avLst>
              <a:gd name="adj" fmla="val 50000"/>
            </a:avLst>
          </a:prstGeom>
          <a:solidFill>
            <a:srgbClr val="C00000"/>
          </a:solidFill>
          <a:ln>
            <a:noFill/>
          </a:ln>
        </p:spPr>
        <p:txBody>
          <a:bodyPr lIns="68580" tIns="34290" rIns="68580" bIns="34290" anchor="ctr"/>
          <a:lstStyle/>
          <a:p>
            <a:pPr algn="ctr"/>
            <a:endParaRPr lang="zh-CN" altLang="zh-CN">
              <a:solidFill>
                <a:schemeClr val="tx1">
                  <a:lumMod val="75000"/>
                  <a:lumOff val="25000"/>
                </a:schemeClr>
              </a:solidFill>
              <a:latin typeface="宋体" panose="02010600030101010101" pitchFamily="2" charset="-122"/>
              <a:sym typeface="宋体" panose="02010600030101010101" pitchFamily="2" charset="-122"/>
            </a:endParaRPr>
          </a:p>
        </p:txBody>
      </p:sp>
      <p:sp>
        <p:nvSpPr>
          <p:cNvPr id="51" name="燕尾形 73"/>
          <p:cNvSpPr>
            <a:spLocks noChangeArrowheads="1"/>
          </p:cNvSpPr>
          <p:nvPr/>
        </p:nvSpPr>
        <p:spPr bwMode="auto">
          <a:xfrm>
            <a:off x="4611419" y="2407854"/>
            <a:ext cx="196197" cy="295891"/>
          </a:xfrm>
          <a:prstGeom prst="chevron">
            <a:avLst>
              <a:gd name="adj" fmla="val 50000"/>
            </a:avLst>
          </a:prstGeom>
          <a:solidFill>
            <a:srgbClr val="C00000"/>
          </a:solidFill>
          <a:ln>
            <a:noFill/>
          </a:ln>
        </p:spPr>
        <p:txBody>
          <a:bodyPr lIns="68580" tIns="34290" rIns="68580" bIns="34290" anchor="ctr"/>
          <a:lstStyle/>
          <a:p>
            <a:pPr algn="ctr"/>
            <a:endParaRPr lang="zh-CN" altLang="zh-CN">
              <a:solidFill>
                <a:schemeClr val="tx1">
                  <a:lumMod val="75000"/>
                  <a:lumOff val="25000"/>
                </a:schemeClr>
              </a:solidFill>
              <a:latin typeface="宋体" panose="02010600030101010101" pitchFamily="2" charset="-122"/>
              <a:sym typeface="宋体" panose="02010600030101010101" pitchFamily="2" charset="-122"/>
            </a:endParaRPr>
          </a:p>
        </p:txBody>
      </p:sp>
      <p:sp>
        <p:nvSpPr>
          <p:cNvPr id="52" name="燕尾形 73"/>
          <p:cNvSpPr>
            <a:spLocks noChangeArrowheads="1"/>
          </p:cNvSpPr>
          <p:nvPr/>
        </p:nvSpPr>
        <p:spPr bwMode="auto">
          <a:xfrm>
            <a:off x="6526987" y="2407854"/>
            <a:ext cx="196197" cy="295891"/>
          </a:xfrm>
          <a:prstGeom prst="chevron">
            <a:avLst>
              <a:gd name="adj" fmla="val 50000"/>
            </a:avLst>
          </a:prstGeom>
          <a:solidFill>
            <a:srgbClr val="C00000"/>
          </a:solidFill>
          <a:ln>
            <a:noFill/>
          </a:ln>
        </p:spPr>
        <p:txBody>
          <a:bodyPr lIns="68580" tIns="34290" rIns="68580" bIns="34290" anchor="ctr"/>
          <a:lstStyle/>
          <a:p>
            <a:pPr algn="ctr"/>
            <a:endParaRPr lang="zh-CN" altLang="zh-CN">
              <a:solidFill>
                <a:schemeClr val="tx1">
                  <a:lumMod val="75000"/>
                  <a:lumOff val="25000"/>
                </a:schemeClr>
              </a:solidFill>
              <a:latin typeface="宋体" panose="02010600030101010101" pitchFamily="2" charset="-122"/>
              <a:sym typeface="宋体" panose="02010600030101010101" pitchFamily="2" charset="-122"/>
            </a:endParaRPr>
          </a:p>
        </p:txBody>
      </p:sp>
      <p:sp>
        <p:nvSpPr>
          <p:cNvPr id="53" name="TextBox 52"/>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Scale>
                                      <p:cBhvr>
                                        <p:cTn id="1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4"/>
                                        </p:tgtEl>
                                        <p:attrNameLst>
                                          <p:attrName>ppt_x</p:attrName>
                                          <p:attrName>ppt_y</p:attrName>
                                        </p:attrNameLst>
                                      </p:cBhvr>
                                    </p:animMotion>
                                    <p:animEffect transition="in" filter="fade">
                                      <p:cBhvr>
                                        <p:cTn id="15" dur="1000"/>
                                        <p:tgtEl>
                                          <p:spTgt spid="14"/>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Scale>
                                      <p:cBhvr>
                                        <p:cTn id="19"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6"/>
                                        </p:tgtEl>
                                        <p:attrNameLst>
                                          <p:attrName>ppt_x</p:attrName>
                                          <p:attrName>ppt_y</p:attrName>
                                        </p:attrNameLst>
                                      </p:cBhvr>
                                    </p:animMotion>
                                    <p:animEffect transition="in" filter="fade">
                                      <p:cBhvr>
                                        <p:cTn id="21" dur="1000"/>
                                        <p:tgtEl>
                                          <p:spTgt spid="26"/>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Scale>
                                      <p:cBhvr>
                                        <p:cTn id="25"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8"/>
                                        </p:tgtEl>
                                        <p:attrNameLst>
                                          <p:attrName>ppt_x</p:attrName>
                                          <p:attrName>ppt_y</p:attrName>
                                        </p:attrNameLst>
                                      </p:cBhvr>
                                    </p:animMotion>
                                    <p:animEffect transition="in" filter="fade">
                                      <p:cBhvr>
                                        <p:cTn id="27" dur="1000"/>
                                        <p:tgtEl>
                                          <p:spTgt spid="38"/>
                                        </p:tgtEl>
                                      </p:cBhvr>
                                    </p:animEffect>
                                  </p:childTnLst>
                                </p:cTn>
                              </p:par>
                            </p:childTnLst>
                          </p:cTn>
                        </p:par>
                        <p:par>
                          <p:cTn id="28" fill="hold">
                            <p:stCondLst>
                              <p:cond delay="4000"/>
                            </p:stCondLst>
                            <p:childTnLst>
                              <p:par>
                                <p:cTn id="29" presetID="2" presetClass="entr" presetSubtype="8"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300" fill="hold"/>
                                        <p:tgtEl>
                                          <p:spTgt spid="50"/>
                                        </p:tgtEl>
                                        <p:attrNameLst>
                                          <p:attrName>ppt_x</p:attrName>
                                        </p:attrNameLst>
                                      </p:cBhvr>
                                      <p:tavLst>
                                        <p:tav tm="0">
                                          <p:val>
                                            <p:strVal val="0-#ppt_w/2"/>
                                          </p:val>
                                        </p:tav>
                                        <p:tav tm="100000">
                                          <p:val>
                                            <p:strVal val="#ppt_x"/>
                                          </p:val>
                                        </p:tav>
                                      </p:tavLst>
                                    </p:anim>
                                    <p:anim calcmode="lin" valueType="num">
                                      <p:cBhvr>
                                        <p:cTn id="32" dur="300" fill="hold"/>
                                        <p:tgtEl>
                                          <p:spTgt spid="50"/>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8"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p:cTn id="36" dur="300" fill="hold"/>
                                        <p:tgtEl>
                                          <p:spTgt spid="51"/>
                                        </p:tgtEl>
                                        <p:attrNameLst>
                                          <p:attrName>ppt_x</p:attrName>
                                        </p:attrNameLst>
                                      </p:cBhvr>
                                      <p:tavLst>
                                        <p:tav tm="0">
                                          <p:val>
                                            <p:strVal val="0-#ppt_w/2"/>
                                          </p:val>
                                        </p:tav>
                                        <p:tav tm="100000">
                                          <p:val>
                                            <p:strVal val="#ppt_x"/>
                                          </p:val>
                                        </p:tav>
                                      </p:tavLst>
                                    </p:anim>
                                    <p:anim calcmode="lin" valueType="num">
                                      <p:cBhvr>
                                        <p:cTn id="37" dur="300" fill="hold"/>
                                        <p:tgtEl>
                                          <p:spTgt spid="51"/>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 presetClass="entr" presetSubtype="8"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300" fill="hold"/>
                                        <p:tgtEl>
                                          <p:spTgt spid="52"/>
                                        </p:tgtEl>
                                        <p:attrNameLst>
                                          <p:attrName>ppt_x</p:attrName>
                                        </p:attrNameLst>
                                      </p:cBhvr>
                                      <p:tavLst>
                                        <p:tav tm="0">
                                          <p:val>
                                            <p:strVal val="0-#ppt_w/2"/>
                                          </p:val>
                                        </p:tav>
                                        <p:tav tm="100000">
                                          <p:val>
                                            <p:strVal val="#ppt_x"/>
                                          </p:val>
                                        </p:tav>
                                      </p:tavLst>
                                    </p:anim>
                                    <p:anim calcmode="lin" valueType="num">
                                      <p:cBhvr>
                                        <p:cTn id="42" dur="3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autoUpdateAnimBg="0"/>
      <p:bldP spid="51" grpId="0" bldLvl="0" animBg="1" autoUpdateAnimBg="0"/>
      <p:bldP spid="52"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8066" y="1324701"/>
            <a:ext cx="2539384" cy="2789567"/>
            <a:chOff x="508066" y="1563638"/>
            <a:chExt cx="2539384" cy="2789567"/>
          </a:xfrm>
        </p:grpSpPr>
        <p:grpSp>
          <p:nvGrpSpPr>
            <p:cNvPr id="3" name="组合 2"/>
            <p:cNvGrpSpPr/>
            <p:nvPr/>
          </p:nvGrpSpPr>
          <p:grpSpPr>
            <a:xfrm>
              <a:off x="508066" y="1563638"/>
              <a:ext cx="2539384" cy="2789567"/>
              <a:chOff x="3059182" y="1779662"/>
              <a:chExt cx="1206870" cy="2001844"/>
            </a:xfrm>
          </p:grpSpPr>
          <p:sp>
            <p:nvSpPr>
              <p:cNvPr id="5" name="矩形 4"/>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 name="组合 5"/>
              <p:cNvGrpSpPr/>
              <p:nvPr/>
            </p:nvGrpSpPr>
            <p:grpSpPr>
              <a:xfrm>
                <a:off x="3059832" y="1860369"/>
                <a:ext cx="1206220" cy="1662943"/>
                <a:chOff x="1233751" y="2820025"/>
                <a:chExt cx="1206220" cy="1662943"/>
              </a:xfrm>
            </p:grpSpPr>
            <p:sp>
              <p:nvSpPr>
                <p:cNvPr id="8" name="矩形 7"/>
                <p:cNvSpPr/>
                <p:nvPr/>
              </p:nvSpPr>
              <p:spPr>
                <a:xfrm>
                  <a:off x="1233751" y="2941087"/>
                  <a:ext cx="1206220" cy="569012"/>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a:t>
                  </a:r>
                  <a:r>
                    <a:rPr lang="zh-CN" altLang="en-US" sz="1200" dirty="0" smtClean="0">
                      <a:solidFill>
                        <a:schemeClr val="bg1">
                          <a:lumMod val="50000"/>
                        </a:schemeClr>
                      </a:solidFill>
                      <a:latin typeface="+mn-ea"/>
                      <a:sym typeface="微软雅黑" panose="020B0503020204020204" pitchFamily="34" charset="-122"/>
                    </a:rPr>
                    <a:t>添加</a:t>
                  </a:r>
                  <a:endParaRPr lang="en-US" altLang="zh-CN" sz="1200" dirty="0" smtClean="0">
                    <a:solidFill>
                      <a:schemeClr val="bg1">
                        <a:lumMod val="50000"/>
                      </a:schemeClr>
                    </a:solidFill>
                    <a:latin typeface="+mn-ea"/>
                    <a:sym typeface="微软雅黑" panose="020B0503020204020204" pitchFamily="34" charset="-122"/>
                  </a:endParaRPr>
                </a:p>
                <a:p>
                  <a:pPr algn="ctr"/>
                  <a:r>
                    <a:rPr lang="zh-CN" altLang="en-US" sz="1200" dirty="0" smtClean="0">
                      <a:solidFill>
                        <a:schemeClr val="bg1">
                          <a:lumMod val="50000"/>
                        </a:schemeClr>
                      </a:solidFill>
                      <a:latin typeface="+mn-ea"/>
                      <a:sym typeface="微软雅黑" panose="020B0503020204020204" pitchFamily="34" charset="-122"/>
                    </a:rPr>
                    <a:t>单击</a:t>
                  </a:r>
                  <a:r>
                    <a:rPr lang="zh-CN" altLang="en-US" sz="1200" dirty="0">
                      <a:solidFill>
                        <a:schemeClr val="bg1">
                          <a:lumMod val="50000"/>
                        </a:schemeClr>
                      </a:solidFill>
                      <a:latin typeface="+mn-ea"/>
                      <a:sym typeface="微软雅黑" panose="020B0503020204020204" pitchFamily="34" charset="-122"/>
                    </a:rPr>
                    <a:t>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0" name="等腰三角形 9"/>
                <p:cNvSpPr/>
                <p:nvPr/>
              </p:nvSpPr>
              <p:spPr>
                <a:xfrm>
                  <a:off x="1734503" y="2820025"/>
                  <a:ext cx="204716" cy="176480"/>
                </a:xfrm>
                <a:prstGeom prst="triangle">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7" name="矩形 6"/>
              <p:cNvSpPr/>
              <p:nvPr/>
            </p:nvSpPr>
            <p:spPr>
              <a:xfrm>
                <a:off x="3059182" y="3515020"/>
                <a:ext cx="1206220" cy="2664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11" name="组合 10"/>
          <p:cNvGrpSpPr/>
          <p:nvPr/>
        </p:nvGrpSpPr>
        <p:grpSpPr>
          <a:xfrm>
            <a:off x="3197871" y="1338050"/>
            <a:ext cx="2539384" cy="2789567"/>
            <a:chOff x="3197871" y="1576987"/>
            <a:chExt cx="2539384" cy="2789567"/>
          </a:xfrm>
        </p:grpSpPr>
        <p:grpSp>
          <p:nvGrpSpPr>
            <p:cNvPr id="12" name="组合 11"/>
            <p:cNvGrpSpPr/>
            <p:nvPr/>
          </p:nvGrpSpPr>
          <p:grpSpPr>
            <a:xfrm>
              <a:off x="3197871" y="1576987"/>
              <a:ext cx="2539384" cy="2789567"/>
              <a:chOff x="3059182" y="1779662"/>
              <a:chExt cx="1206870" cy="2001844"/>
            </a:xfrm>
          </p:grpSpPr>
          <p:sp>
            <p:nvSpPr>
              <p:cNvPr id="14" name="矩形 13"/>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5" name="组合 14"/>
              <p:cNvGrpSpPr/>
              <p:nvPr/>
            </p:nvGrpSpPr>
            <p:grpSpPr>
              <a:xfrm>
                <a:off x="3059832" y="1860369"/>
                <a:ext cx="1206220" cy="1662943"/>
                <a:chOff x="1233751" y="2820025"/>
                <a:chExt cx="1206220" cy="1662943"/>
              </a:xfrm>
            </p:grpSpPr>
            <p:sp>
              <p:nvSpPr>
                <p:cNvPr id="17" name="矩形 16"/>
                <p:cNvSpPr/>
                <p:nvPr/>
              </p:nvSpPr>
              <p:spPr>
                <a:xfrm>
                  <a:off x="1233751" y="2941087"/>
                  <a:ext cx="1206220" cy="569012"/>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a:t>
                  </a:r>
                  <a:r>
                    <a:rPr lang="zh-CN" altLang="en-US" sz="1200" dirty="0" smtClean="0">
                      <a:solidFill>
                        <a:schemeClr val="bg1">
                          <a:lumMod val="50000"/>
                        </a:schemeClr>
                      </a:solidFill>
                      <a:latin typeface="+mn-ea"/>
                      <a:sym typeface="微软雅黑" panose="020B0503020204020204" pitchFamily="34" charset="-122"/>
                    </a:rPr>
                    <a:t>添加</a:t>
                  </a:r>
                  <a:endParaRPr lang="en-US" altLang="zh-CN" sz="1200" dirty="0" smtClean="0">
                    <a:solidFill>
                      <a:schemeClr val="bg1">
                        <a:lumMod val="50000"/>
                      </a:schemeClr>
                    </a:solidFill>
                    <a:latin typeface="+mn-ea"/>
                    <a:sym typeface="微软雅黑" panose="020B0503020204020204" pitchFamily="34" charset="-122"/>
                  </a:endParaRPr>
                </a:p>
                <a:p>
                  <a:pPr algn="ctr"/>
                  <a:r>
                    <a:rPr lang="zh-CN" altLang="en-US" sz="1200" dirty="0" smtClean="0">
                      <a:solidFill>
                        <a:schemeClr val="bg1">
                          <a:lumMod val="50000"/>
                        </a:schemeClr>
                      </a:solidFill>
                      <a:latin typeface="+mn-ea"/>
                      <a:sym typeface="微软雅黑" panose="020B0503020204020204" pitchFamily="34" charset="-122"/>
                    </a:rPr>
                    <a:t>单击</a:t>
                  </a:r>
                  <a:r>
                    <a:rPr lang="zh-CN" altLang="en-US" sz="1200" dirty="0">
                      <a:solidFill>
                        <a:schemeClr val="bg1">
                          <a:lumMod val="50000"/>
                        </a:schemeClr>
                      </a:solidFill>
                      <a:latin typeface="+mn-ea"/>
                      <a:sym typeface="微软雅黑" panose="020B0503020204020204" pitchFamily="34" charset="-122"/>
                    </a:rPr>
                    <a:t>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19" name="等腰三角形 18"/>
                <p:cNvSpPr/>
                <p:nvPr/>
              </p:nvSpPr>
              <p:spPr>
                <a:xfrm>
                  <a:off x="1734503" y="2820025"/>
                  <a:ext cx="204716" cy="176480"/>
                </a:xfrm>
                <a:prstGeom prst="triangle">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16" name="矩形 15"/>
              <p:cNvSpPr/>
              <p:nvPr/>
            </p:nvSpPr>
            <p:spPr>
              <a:xfrm>
                <a:off x="3059182" y="3515020"/>
                <a:ext cx="1206220" cy="2664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20" name="组合 19"/>
          <p:cNvGrpSpPr/>
          <p:nvPr/>
        </p:nvGrpSpPr>
        <p:grpSpPr>
          <a:xfrm>
            <a:off x="5921048" y="1324701"/>
            <a:ext cx="2539384" cy="2789567"/>
            <a:chOff x="5921048" y="1563638"/>
            <a:chExt cx="2539384" cy="2789567"/>
          </a:xfrm>
        </p:grpSpPr>
        <p:grpSp>
          <p:nvGrpSpPr>
            <p:cNvPr id="21" name="组合 20"/>
            <p:cNvGrpSpPr/>
            <p:nvPr/>
          </p:nvGrpSpPr>
          <p:grpSpPr>
            <a:xfrm>
              <a:off x="5921048" y="1563638"/>
              <a:ext cx="2539384" cy="2789567"/>
              <a:chOff x="3059182" y="1779662"/>
              <a:chExt cx="1206870" cy="2001844"/>
            </a:xfrm>
          </p:grpSpPr>
          <p:sp>
            <p:nvSpPr>
              <p:cNvPr id="23" name="矩形 22"/>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4" name="组合 23"/>
              <p:cNvGrpSpPr/>
              <p:nvPr/>
            </p:nvGrpSpPr>
            <p:grpSpPr>
              <a:xfrm>
                <a:off x="3059832" y="1860369"/>
                <a:ext cx="1206220" cy="1662943"/>
                <a:chOff x="1233751" y="2820025"/>
                <a:chExt cx="1206220" cy="1662943"/>
              </a:xfrm>
            </p:grpSpPr>
            <p:sp>
              <p:nvSpPr>
                <p:cNvPr id="26" name="矩形 25"/>
                <p:cNvSpPr/>
                <p:nvPr/>
              </p:nvSpPr>
              <p:spPr>
                <a:xfrm>
                  <a:off x="1233751" y="2941087"/>
                  <a:ext cx="1206220" cy="569012"/>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计划</a:t>
                  </a:r>
                  <a:r>
                    <a:rPr lang="en-US" altLang="zh-CN" dirty="0" smtClean="0">
                      <a:solidFill>
                        <a:schemeClr val="bg1"/>
                      </a:solidFill>
                      <a:latin typeface="微软雅黑" panose="020B0503020204020204" pitchFamily="34" charset="-122"/>
                      <a:ea typeface="微软雅黑" panose="020B0503020204020204" pitchFamily="34" charset="-122"/>
                    </a:rPr>
                    <a:t>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lumMod val="50000"/>
                        </a:schemeClr>
                      </a:solidFill>
                      <a:latin typeface="+mn-ea"/>
                      <a:sym typeface="微软雅黑" panose="020B0503020204020204" pitchFamily="34" charset="-122"/>
                    </a:rPr>
                    <a:t>单击此处添加标题单击此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a:t>
                  </a:r>
                  <a:r>
                    <a:rPr lang="zh-CN" altLang="en-US" sz="1200" dirty="0" smtClean="0">
                      <a:solidFill>
                        <a:schemeClr val="bg1">
                          <a:lumMod val="50000"/>
                        </a:schemeClr>
                      </a:solidFill>
                      <a:latin typeface="+mn-ea"/>
                      <a:sym typeface="微软雅黑" panose="020B0503020204020204" pitchFamily="34" charset="-122"/>
                    </a:rPr>
                    <a:t>添加</a:t>
                  </a:r>
                  <a:endParaRPr lang="en-US" altLang="zh-CN" sz="1200" dirty="0" smtClean="0">
                    <a:solidFill>
                      <a:schemeClr val="bg1">
                        <a:lumMod val="50000"/>
                      </a:schemeClr>
                    </a:solidFill>
                    <a:latin typeface="+mn-ea"/>
                    <a:sym typeface="微软雅黑" panose="020B0503020204020204" pitchFamily="34" charset="-122"/>
                  </a:endParaRPr>
                </a:p>
                <a:p>
                  <a:pPr algn="ctr"/>
                  <a:r>
                    <a:rPr lang="zh-CN" altLang="en-US" sz="1200" dirty="0" smtClean="0">
                      <a:solidFill>
                        <a:schemeClr val="bg1">
                          <a:lumMod val="50000"/>
                        </a:schemeClr>
                      </a:solidFill>
                      <a:latin typeface="+mn-ea"/>
                      <a:sym typeface="微软雅黑" panose="020B0503020204020204" pitchFamily="34" charset="-122"/>
                    </a:rPr>
                    <a:t>单击</a:t>
                  </a:r>
                  <a:r>
                    <a:rPr lang="zh-CN" altLang="en-US" sz="1200" dirty="0">
                      <a:solidFill>
                        <a:schemeClr val="bg1">
                          <a:lumMod val="50000"/>
                        </a:schemeClr>
                      </a:solidFill>
                      <a:latin typeface="+mn-ea"/>
                      <a:sym typeface="微软雅黑" panose="020B0503020204020204" pitchFamily="34" charset="-122"/>
                    </a:rPr>
                    <a:t>此处添加标题单击此</a:t>
                  </a:r>
                  <a:endParaRPr lang="en-US" altLang="zh-CN" sz="1200" dirty="0">
                    <a:solidFill>
                      <a:schemeClr val="bg1">
                        <a:lumMod val="50000"/>
                      </a:schemeClr>
                    </a:solidFill>
                    <a:latin typeface="+mn-ea"/>
                    <a:sym typeface="微软雅黑" panose="020B0503020204020204" pitchFamily="34" charset="-122"/>
                  </a:endParaRPr>
                </a:p>
                <a:p>
                  <a:pPr algn="ctr"/>
                  <a:r>
                    <a:rPr lang="zh-CN" altLang="en-US" sz="1200" dirty="0">
                      <a:solidFill>
                        <a:schemeClr val="bg1">
                          <a:lumMod val="50000"/>
                        </a:schemeClr>
                      </a:solidFill>
                      <a:latin typeface="+mn-ea"/>
                      <a:sym typeface="微软雅黑" panose="020B0503020204020204" pitchFamily="34" charset="-122"/>
                    </a:rPr>
                    <a:t>处添加标题单击此处添加</a:t>
                  </a:r>
                  <a:endParaRPr lang="en-US" altLang="zh-CN" sz="1200" dirty="0">
                    <a:solidFill>
                      <a:schemeClr val="bg1">
                        <a:lumMod val="50000"/>
                      </a:schemeClr>
                    </a:solidFill>
                    <a:latin typeface="+mn-ea"/>
                    <a:sym typeface="微软雅黑" panose="020B0503020204020204" pitchFamily="34" charset="-122"/>
                  </a:endParaRPr>
                </a:p>
                <a:p>
                  <a:pPr algn="ctr"/>
                  <a:endParaRPr lang="en-US" altLang="zh-CN" sz="1200" dirty="0">
                    <a:solidFill>
                      <a:schemeClr val="bg1">
                        <a:lumMod val="50000"/>
                      </a:schemeClr>
                    </a:solidFill>
                    <a:latin typeface="+mn-ea"/>
                    <a:sym typeface="微软雅黑" panose="020B0503020204020204" pitchFamily="34" charset="-122"/>
                  </a:endParaRPr>
                </a:p>
              </p:txBody>
            </p:sp>
            <p:sp>
              <p:nvSpPr>
                <p:cNvPr id="28" name="等腰三角形 27"/>
                <p:cNvSpPr/>
                <p:nvPr/>
              </p:nvSpPr>
              <p:spPr>
                <a:xfrm>
                  <a:off x="1734503" y="2820025"/>
                  <a:ext cx="204716" cy="176480"/>
                </a:xfrm>
                <a:prstGeom prst="triangle">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25" name="矩形 24"/>
              <p:cNvSpPr/>
              <p:nvPr/>
            </p:nvSpPr>
            <p:spPr>
              <a:xfrm>
                <a:off x="3059182" y="3515020"/>
                <a:ext cx="1206220" cy="266486"/>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29" name="TextBox 28"/>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5656" y="3075806"/>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前期调研</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Early Research</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a:grpSpLocks noChangeAspect="1"/>
          </p:cNvGrpSpPr>
          <p:nvPr/>
        </p:nvGrpSpPr>
        <p:grpSpPr>
          <a:xfrm>
            <a:off x="1541095" y="1605393"/>
            <a:ext cx="1246474" cy="1246474"/>
            <a:chOff x="456294" y="1959430"/>
            <a:chExt cx="2148114" cy="2148114"/>
          </a:xfrm>
        </p:grpSpPr>
        <p:sp>
          <p:nvSpPr>
            <p:cNvPr id="4" name="椭圆 3"/>
            <p:cNvSpPr/>
            <p:nvPr/>
          </p:nvSpPr>
          <p:spPr>
            <a:xfrm>
              <a:off x="456294" y="1959430"/>
              <a:ext cx="2148114" cy="2148114"/>
            </a:xfrm>
            <a:prstGeom prst="ellipse">
              <a:avLst/>
            </a:prstGeom>
            <a:solidFill>
              <a:srgbClr val="2D2D49"/>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 4"/>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6" name="矩形 5"/>
          <p:cNvSpPr/>
          <p:nvPr/>
        </p:nvSpPr>
        <p:spPr>
          <a:xfrm>
            <a:off x="3069628" y="3067516"/>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计划安排</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Project Schedule</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a:grpSpLocks noChangeAspect="1"/>
          </p:cNvGrpSpPr>
          <p:nvPr/>
        </p:nvGrpSpPr>
        <p:grpSpPr>
          <a:xfrm>
            <a:off x="3135067" y="1597103"/>
            <a:ext cx="1246474" cy="1246474"/>
            <a:chOff x="2492224" y="1959430"/>
            <a:chExt cx="2148114" cy="2148114"/>
          </a:xfrm>
        </p:grpSpPr>
        <p:sp>
          <p:nvSpPr>
            <p:cNvPr id="8" name="椭圆 7"/>
            <p:cNvSpPr/>
            <p:nvPr/>
          </p:nvSpPr>
          <p:spPr>
            <a:xfrm>
              <a:off x="2492224" y="1959430"/>
              <a:ext cx="2148114" cy="2148114"/>
            </a:xfrm>
            <a:prstGeom prst="ellipse">
              <a:avLst/>
            </a:prstGeom>
            <a:solidFill>
              <a:srgbClr val="D62817"/>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876300" y="2326696"/>
              <a:ext cx="1379962" cy="1413582"/>
            </a:xfrm>
            <a:prstGeom prst="rect">
              <a:avLst/>
            </a:prstGeom>
          </p:spPr>
        </p:pic>
      </p:grpSp>
      <p:sp>
        <p:nvSpPr>
          <p:cNvPr id="10" name="矩形 9"/>
          <p:cNvSpPr/>
          <p:nvPr/>
        </p:nvSpPr>
        <p:spPr>
          <a:xfrm>
            <a:off x="6261966" y="3067516"/>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后期规划</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Future Programme</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a:grpSpLocks noChangeAspect="1"/>
          </p:cNvGrpSpPr>
          <p:nvPr/>
        </p:nvGrpSpPr>
        <p:grpSpPr>
          <a:xfrm>
            <a:off x="6327405" y="1597103"/>
            <a:ext cx="1246474" cy="1246474"/>
            <a:chOff x="6564085" y="1959430"/>
            <a:chExt cx="2148114" cy="2148114"/>
          </a:xfrm>
        </p:grpSpPr>
        <p:sp>
          <p:nvSpPr>
            <p:cNvPr id="12" name="椭圆 11"/>
            <p:cNvSpPr/>
            <p:nvPr/>
          </p:nvSpPr>
          <p:spPr>
            <a:xfrm>
              <a:off x="6564085" y="1959430"/>
              <a:ext cx="2148114" cy="2148114"/>
            </a:xfrm>
            <a:prstGeom prst="ellipse">
              <a:avLst/>
            </a:prstGeom>
            <a:solidFill>
              <a:srgbClr val="D62817"/>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7033174" y="2413982"/>
              <a:ext cx="1209936" cy="1239010"/>
              <a:chOff x="3598200" y="1732459"/>
              <a:chExt cx="1947600" cy="1994400"/>
            </a:xfrm>
          </p:grpSpPr>
          <p:sp>
            <p:nvSpPr>
              <p:cNvPr id="14"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9" name="矩形 18"/>
          <p:cNvSpPr/>
          <p:nvPr/>
        </p:nvSpPr>
        <p:spPr>
          <a:xfrm>
            <a:off x="4665798" y="3067516"/>
            <a:ext cx="1377351" cy="499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进展情况</a:t>
            </a:r>
            <a:endParaRPr lang="en-US" altLang="zh-CN" sz="18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Works Progress</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p:cNvGrpSpPr>
            <a:grpSpLocks noChangeAspect="1"/>
          </p:cNvGrpSpPr>
          <p:nvPr/>
        </p:nvGrpSpPr>
        <p:grpSpPr>
          <a:xfrm>
            <a:off x="4731236" y="1597103"/>
            <a:ext cx="1246474" cy="1246474"/>
            <a:chOff x="4528154" y="1959430"/>
            <a:chExt cx="2148114" cy="2148114"/>
          </a:xfrm>
        </p:grpSpPr>
        <p:sp>
          <p:nvSpPr>
            <p:cNvPr id="21" name="椭圆 20"/>
            <p:cNvSpPr/>
            <p:nvPr/>
          </p:nvSpPr>
          <p:spPr>
            <a:xfrm>
              <a:off x="4528154" y="1959430"/>
              <a:ext cx="2148114" cy="2148114"/>
            </a:xfrm>
            <a:prstGeom prst="ellipse">
              <a:avLst/>
            </a:prstGeom>
            <a:solidFill>
              <a:srgbClr val="2D2D49"/>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4"/>
            <p:cNvGrpSpPr>
              <a:grpSpLocks noChangeAspect="1"/>
            </p:cNvGrpSpPr>
            <p:nvPr/>
          </p:nvGrpSpPr>
          <p:grpSpPr bwMode="auto">
            <a:xfrm>
              <a:off x="5033378" y="2342981"/>
              <a:ext cx="1137666" cy="1381012"/>
              <a:chOff x="2694" y="1931"/>
              <a:chExt cx="374" cy="454"/>
            </a:xfrm>
            <a:solidFill>
              <a:schemeClr val="bg1"/>
            </a:solidFill>
          </p:grpSpPr>
          <p:sp>
            <p:nvSpPr>
              <p:cNvPr id="23"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05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0" name="TextBox 29"/>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fltVal val="0"/>
                                          </p:val>
                                        </p:tav>
                                        <p:tav tm="100000">
                                          <p:val>
                                            <p:strVal val="#ppt_w"/>
                                          </p:val>
                                        </p:tav>
                                      </p:tavLst>
                                    </p:anim>
                                    <p:anim calcmode="lin" valueType="num">
                                      <p:cBhvr>
                                        <p:cTn id="8" dur="1250" fill="hold"/>
                                        <p:tgtEl>
                                          <p:spTgt spid="3"/>
                                        </p:tgtEl>
                                        <p:attrNameLst>
                                          <p:attrName>ppt_h</p:attrName>
                                        </p:attrNameLst>
                                      </p:cBhvr>
                                      <p:tavLst>
                                        <p:tav tm="0">
                                          <p:val>
                                            <p:fltVal val="0"/>
                                          </p:val>
                                        </p:tav>
                                        <p:tav tm="100000">
                                          <p:val>
                                            <p:strVal val="#ppt_h"/>
                                          </p:val>
                                        </p:tav>
                                      </p:tavLst>
                                    </p:anim>
                                    <p:anim calcmode="lin" valueType="num">
                                      <p:cBhvr>
                                        <p:cTn id="9" dur="12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3"/>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250" fill="hold"/>
                                        <p:tgtEl>
                                          <p:spTgt spid="7"/>
                                        </p:tgtEl>
                                        <p:attrNameLst>
                                          <p:attrName>ppt_w</p:attrName>
                                        </p:attrNameLst>
                                      </p:cBhvr>
                                      <p:tavLst>
                                        <p:tav tm="0">
                                          <p:val>
                                            <p:fltVal val="0"/>
                                          </p:val>
                                        </p:tav>
                                        <p:tav tm="100000">
                                          <p:val>
                                            <p:strVal val="#ppt_w"/>
                                          </p:val>
                                        </p:tav>
                                      </p:tavLst>
                                    </p:anim>
                                    <p:anim calcmode="lin" valueType="num">
                                      <p:cBhvr>
                                        <p:cTn id="14" dur="1250" fill="hold"/>
                                        <p:tgtEl>
                                          <p:spTgt spid="7"/>
                                        </p:tgtEl>
                                        <p:attrNameLst>
                                          <p:attrName>ppt_h</p:attrName>
                                        </p:attrNameLst>
                                      </p:cBhvr>
                                      <p:tavLst>
                                        <p:tav tm="0">
                                          <p:val>
                                            <p:fltVal val="0"/>
                                          </p:val>
                                        </p:tav>
                                        <p:tav tm="100000">
                                          <p:val>
                                            <p:strVal val="#ppt_h"/>
                                          </p:val>
                                        </p:tav>
                                      </p:tavLst>
                                    </p:anim>
                                    <p:anim calcmode="lin" valueType="num">
                                      <p:cBhvr>
                                        <p:cTn id="15"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250" fill="hold"/>
                                        <p:tgtEl>
                                          <p:spTgt spid="20"/>
                                        </p:tgtEl>
                                        <p:attrNameLst>
                                          <p:attrName>ppt_w</p:attrName>
                                        </p:attrNameLst>
                                      </p:cBhvr>
                                      <p:tavLst>
                                        <p:tav tm="0">
                                          <p:val>
                                            <p:fltVal val="0"/>
                                          </p:val>
                                        </p:tav>
                                        <p:tav tm="100000">
                                          <p:val>
                                            <p:strVal val="#ppt_w"/>
                                          </p:val>
                                        </p:tav>
                                      </p:tavLst>
                                    </p:anim>
                                    <p:anim calcmode="lin" valueType="num">
                                      <p:cBhvr>
                                        <p:cTn id="20" dur="1250" fill="hold"/>
                                        <p:tgtEl>
                                          <p:spTgt spid="20"/>
                                        </p:tgtEl>
                                        <p:attrNameLst>
                                          <p:attrName>ppt_h</p:attrName>
                                        </p:attrNameLst>
                                      </p:cBhvr>
                                      <p:tavLst>
                                        <p:tav tm="0">
                                          <p:val>
                                            <p:fltVal val="0"/>
                                          </p:val>
                                        </p:tav>
                                        <p:tav tm="100000">
                                          <p:val>
                                            <p:strVal val="#ppt_h"/>
                                          </p:val>
                                        </p:tav>
                                      </p:tavLst>
                                    </p:anim>
                                    <p:anim calcmode="lin" valueType="num">
                                      <p:cBhvr>
                                        <p:cTn id="21" dur="1250" fill="hold"/>
                                        <p:tgtEl>
                                          <p:spTgt spid="20"/>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0"/>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250" fill="hold"/>
                                        <p:tgtEl>
                                          <p:spTgt spid="11"/>
                                        </p:tgtEl>
                                        <p:attrNameLst>
                                          <p:attrName>ppt_w</p:attrName>
                                        </p:attrNameLst>
                                      </p:cBhvr>
                                      <p:tavLst>
                                        <p:tav tm="0">
                                          <p:val>
                                            <p:fltVal val="0"/>
                                          </p:val>
                                        </p:tav>
                                        <p:tav tm="100000">
                                          <p:val>
                                            <p:strVal val="#ppt_w"/>
                                          </p:val>
                                        </p:tav>
                                      </p:tavLst>
                                    </p:anim>
                                    <p:anim calcmode="lin" valueType="num">
                                      <p:cBhvr>
                                        <p:cTn id="26" dur="1250" fill="hold"/>
                                        <p:tgtEl>
                                          <p:spTgt spid="11"/>
                                        </p:tgtEl>
                                        <p:attrNameLst>
                                          <p:attrName>ppt_h</p:attrName>
                                        </p:attrNameLst>
                                      </p:cBhvr>
                                      <p:tavLst>
                                        <p:tav tm="0">
                                          <p:val>
                                            <p:fltVal val="0"/>
                                          </p:val>
                                        </p:tav>
                                        <p:tav tm="100000">
                                          <p:val>
                                            <p:strVal val="#ppt_h"/>
                                          </p:val>
                                        </p:tav>
                                      </p:tavLst>
                                    </p:anim>
                                    <p:anim calcmode="lin" valueType="num">
                                      <p:cBhvr>
                                        <p:cTn id="27" dur="125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8043"/>
          <a:stretch>
            <a:fillRect/>
          </a:stretch>
        </p:blipFill>
        <p:spPr>
          <a:xfrm flipH="1">
            <a:off x="0" y="411510"/>
            <a:ext cx="3304931" cy="4220784"/>
          </a:xfrm>
          <a:prstGeom prst="rect">
            <a:avLst/>
          </a:prstGeom>
        </p:spPr>
      </p:pic>
      <p:grpSp>
        <p:nvGrpSpPr>
          <p:cNvPr id="3" name="组合 2"/>
          <p:cNvGrpSpPr/>
          <p:nvPr/>
        </p:nvGrpSpPr>
        <p:grpSpPr>
          <a:xfrm>
            <a:off x="3371152" y="1001765"/>
            <a:ext cx="5328592" cy="513324"/>
            <a:chOff x="857249" y="1714500"/>
            <a:chExt cx="5328592" cy="513324"/>
          </a:xfrm>
        </p:grpSpPr>
        <p:sp>
          <p:nvSpPr>
            <p:cNvPr id="4" name="五边形 3"/>
            <p:cNvSpPr/>
            <p:nvPr/>
          </p:nvSpPr>
          <p:spPr>
            <a:xfrm>
              <a:off x="857249" y="1714500"/>
              <a:ext cx="1903856" cy="500063"/>
            </a:xfrm>
            <a:prstGeom prst="homePlate">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5" name="矩形 4"/>
            <p:cNvSpPr/>
            <p:nvPr/>
          </p:nvSpPr>
          <p:spPr>
            <a:xfrm>
              <a:off x="2928567" y="1743076"/>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6" name="矩形 5"/>
            <p:cNvSpPr/>
            <p:nvPr/>
          </p:nvSpPr>
          <p:spPr>
            <a:xfrm>
              <a:off x="1023385" y="1831108"/>
              <a:ext cx="1533112"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7" name="组合 6"/>
          <p:cNvGrpSpPr/>
          <p:nvPr/>
        </p:nvGrpSpPr>
        <p:grpSpPr>
          <a:xfrm>
            <a:off x="3371152" y="1768987"/>
            <a:ext cx="5328592" cy="514931"/>
            <a:chOff x="857249" y="2481722"/>
            <a:chExt cx="5328592" cy="514931"/>
          </a:xfrm>
        </p:grpSpPr>
        <p:sp>
          <p:nvSpPr>
            <p:cNvPr id="8" name="五边形 7"/>
            <p:cNvSpPr/>
            <p:nvPr/>
          </p:nvSpPr>
          <p:spPr>
            <a:xfrm>
              <a:off x="857249" y="2481722"/>
              <a:ext cx="1903856" cy="500063"/>
            </a:xfrm>
            <a:prstGeom prst="homePlat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矩形 8"/>
            <p:cNvSpPr/>
            <p:nvPr/>
          </p:nvSpPr>
          <p:spPr>
            <a:xfrm>
              <a:off x="2928567" y="251190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10" name="矩形 9"/>
            <p:cNvSpPr/>
            <p:nvPr/>
          </p:nvSpPr>
          <p:spPr>
            <a:xfrm>
              <a:off x="1023385" y="2593254"/>
              <a:ext cx="1571585"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11" name="组合 10"/>
          <p:cNvGrpSpPr/>
          <p:nvPr/>
        </p:nvGrpSpPr>
        <p:grpSpPr>
          <a:xfrm>
            <a:off x="3371152" y="2536209"/>
            <a:ext cx="5328592" cy="516539"/>
            <a:chOff x="857249" y="3248944"/>
            <a:chExt cx="5328592" cy="516539"/>
          </a:xfrm>
        </p:grpSpPr>
        <p:sp>
          <p:nvSpPr>
            <p:cNvPr id="12" name="五边形 11"/>
            <p:cNvSpPr/>
            <p:nvPr/>
          </p:nvSpPr>
          <p:spPr>
            <a:xfrm>
              <a:off x="857249" y="3248944"/>
              <a:ext cx="1903856" cy="500063"/>
            </a:xfrm>
            <a:prstGeom prst="homePlate">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3" name="矩形 12"/>
            <p:cNvSpPr/>
            <p:nvPr/>
          </p:nvSpPr>
          <p:spPr>
            <a:xfrm>
              <a:off x="2928567" y="3280735"/>
              <a:ext cx="3257274"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14" name="矩形 13"/>
            <p:cNvSpPr/>
            <p:nvPr/>
          </p:nvSpPr>
          <p:spPr>
            <a:xfrm>
              <a:off x="1023385" y="3360476"/>
              <a:ext cx="1571585"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grpSp>
        <p:nvGrpSpPr>
          <p:cNvPr id="15" name="组合 14"/>
          <p:cNvGrpSpPr/>
          <p:nvPr/>
        </p:nvGrpSpPr>
        <p:grpSpPr>
          <a:xfrm>
            <a:off x="3371152" y="3303431"/>
            <a:ext cx="5400600" cy="518146"/>
            <a:chOff x="857249" y="4016166"/>
            <a:chExt cx="5400600" cy="518146"/>
          </a:xfrm>
        </p:grpSpPr>
        <p:sp>
          <p:nvSpPr>
            <p:cNvPr id="16" name="五边形 15"/>
            <p:cNvSpPr/>
            <p:nvPr/>
          </p:nvSpPr>
          <p:spPr>
            <a:xfrm>
              <a:off x="857249" y="4016166"/>
              <a:ext cx="1903856" cy="500063"/>
            </a:xfrm>
            <a:prstGeom prst="homePlat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7" name="矩形 16"/>
            <p:cNvSpPr/>
            <p:nvPr/>
          </p:nvSpPr>
          <p:spPr>
            <a:xfrm>
              <a:off x="2928567" y="4049564"/>
              <a:ext cx="3329282" cy="484748"/>
            </a:xfrm>
            <a:prstGeom prst="rect">
              <a:avLst/>
            </a:prstGeom>
          </p:spPr>
          <p:txBody>
            <a:bodyPr wrap="square" lIns="68580" tIns="34290" rIns="68580" bIns="34290">
              <a:spAutoFit/>
            </a:bodyPr>
            <a:lstStyle/>
            <a:p>
              <a:pPr>
                <a:spcBef>
                  <a:spcPts val="840"/>
                </a:spcBef>
                <a:spcAft>
                  <a:spcPts val="840"/>
                </a:spcAft>
              </a:pPr>
              <a:r>
                <a:rPr lang="zh-CN" altLang="en-US" sz="900" dirty="0" smtClean="0">
                  <a:solidFill>
                    <a:schemeClr val="tx1">
                      <a:lumMod val="75000"/>
                      <a:lumOff val="25000"/>
                    </a:schemeClr>
                  </a:solidFill>
                  <a:latin typeface="宋体" panose="02010600030101010101" pitchFamily="2" charset="-122"/>
                  <a:ea typeface="宋体" panose="02010600030101010101" pitchFamily="2" charset="-122"/>
                </a:rPr>
                <a:t>请在此处输入您的文本，或者复制您的文本粘贴到此处请在此处请在此处输入您的文本，或者复制您的文本粘贴到此处请在此处或者复制您的文本粘贴到此处请在此处</a:t>
              </a:r>
              <a:endParaRPr lang="en-US" altLang="zh-CN" sz="900" dirty="0" smtClean="0">
                <a:solidFill>
                  <a:schemeClr val="tx1">
                    <a:lumMod val="75000"/>
                    <a:lumOff val="25000"/>
                  </a:schemeClr>
                </a:solidFill>
                <a:latin typeface="宋体" panose="02010600030101010101" pitchFamily="2" charset="-122"/>
                <a:ea typeface="宋体" panose="02010600030101010101" pitchFamily="2" charset="-122"/>
              </a:endParaRPr>
            </a:p>
          </p:txBody>
        </p:sp>
        <p:sp>
          <p:nvSpPr>
            <p:cNvPr id="18" name="矩形 17"/>
            <p:cNvSpPr/>
            <p:nvPr/>
          </p:nvSpPr>
          <p:spPr>
            <a:xfrm>
              <a:off x="1023385" y="4127698"/>
              <a:ext cx="1571585" cy="346249"/>
            </a:xfrm>
            <a:prstGeom prst="rect">
              <a:avLst/>
            </a:prstGeom>
          </p:spPr>
          <p:txBody>
            <a:bodyPr wrap="none" lIns="68580" tIns="34290" rIns="68580" bIns="34290">
              <a:spAutoFit/>
            </a:bodyPr>
            <a:lstStyle/>
            <a:p>
              <a:pPr algn="ctr"/>
              <a:r>
                <a:rPr lang="zh-CN" altLang="en-US" b="1" dirty="0" smtClean="0">
                  <a:solidFill>
                    <a:schemeClr val="bg1"/>
                  </a:solidFill>
                </a:rPr>
                <a:t>输入文本内容</a:t>
              </a:r>
              <a:endParaRPr lang="en-US" altLang="zh-CN" b="1" dirty="0">
                <a:solidFill>
                  <a:schemeClr val="bg1"/>
                </a:solidFill>
              </a:endParaRPr>
            </a:p>
          </p:txBody>
        </p:sp>
      </p:grpSp>
      <p:cxnSp>
        <p:nvCxnSpPr>
          <p:cNvPr id="19" name="直接连接符 18"/>
          <p:cNvCxnSpPr/>
          <p:nvPr/>
        </p:nvCxnSpPr>
        <p:spPr>
          <a:xfrm>
            <a:off x="3371152" y="1630415"/>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371152" y="2401940"/>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371152" y="3173465"/>
            <a:ext cx="53285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250" fill="hold"/>
                                        <p:tgtEl>
                                          <p:spTgt spid="3"/>
                                        </p:tgtEl>
                                        <p:attrNameLst>
                                          <p:attrName>ppt_x</p:attrName>
                                        </p:attrNameLst>
                                      </p:cBhvr>
                                      <p:tavLst>
                                        <p:tav tm="0">
                                          <p:val>
                                            <p:strVal val="#ppt_x"/>
                                          </p:val>
                                        </p:tav>
                                        <p:tav tm="100000">
                                          <p:val>
                                            <p:strVal val="#ppt_x"/>
                                          </p:val>
                                        </p:tav>
                                      </p:tavLst>
                                    </p:anim>
                                    <p:anim calcmode="lin" valueType="num">
                                      <p:cBhvr additive="base">
                                        <p:cTn id="13" dur="12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250" fill="hold"/>
                                        <p:tgtEl>
                                          <p:spTgt spid="7"/>
                                        </p:tgtEl>
                                        <p:attrNameLst>
                                          <p:attrName>ppt_x</p:attrName>
                                        </p:attrNameLst>
                                      </p:cBhvr>
                                      <p:tavLst>
                                        <p:tav tm="0">
                                          <p:val>
                                            <p:strVal val="#ppt_x"/>
                                          </p:val>
                                        </p:tav>
                                        <p:tav tm="100000">
                                          <p:val>
                                            <p:strVal val="#ppt_x"/>
                                          </p:val>
                                        </p:tav>
                                      </p:tavLst>
                                    </p:anim>
                                    <p:anim calcmode="lin" valueType="num">
                                      <p:cBhvr additive="base">
                                        <p:cTn id="17" dur="125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250" fill="hold"/>
                                        <p:tgtEl>
                                          <p:spTgt spid="11"/>
                                        </p:tgtEl>
                                        <p:attrNameLst>
                                          <p:attrName>ppt_x</p:attrName>
                                        </p:attrNameLst>
                                      </p:cBhvr>
                                      <p:tavLst>
                                        <p:tav tm="0">
                                          <p:val>
                                            <p:strVal val="#ppt_x"/>
                                          </p:val>
                                        </p:tav>
                                        <p:tav tm="100000">
                                          <p:val>
                                            <p:strVal val="#ppt_x"/>
                                          </p:val>
                                        </p:tav>
                                      </p:tavLst>
                                    </p:anim>
                                    <p:anim calcmode="lin" valueType="num">
                                      <p:cBhvr additive="base">
                                        <p:cTn id="21" dur="12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250" fill="hold"/>
                                        <p:tgtEl>
                                          <p:spTgt spid="15"/>
                                        </p:tgtEl>
                                        <p:attrNameLst>
                                          <p:attrName>ppt_x</p:attrName>
                                        </p:attrNameLst>
                                      </p:cBhvr>
                                      <p:tavLst>
                                        <p:tav tm="0">
                                          <p:val>
                                            <p:strVal val="#ppt_x"/>
                                          </p:val>
                                        </p:tav>
                                        <p:tav tm="100000">
                                          <p:val>
                                            <p:strVal val="#ppt_x"/>
                                          </p:val>
                                        </p:tav>
                                      </p:tavLst>
                                    </p:anim>
                                    <p:anim calcmode="lin" valueType="num">
                                      <p:cBhvr additive="base">
                                        <p:cTn id="25" dur="125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8"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629503" y="938259"/>
            <a:ext cx="1689570" cy="1689570"/>
          </a:xfrm>
          <a:prstGeom prst="ellipse">
            <a:avLst/>
          </a:prstGeom>
          <a:solidFill>
            <a:srgbClr val="2D2D49"/>
          </a:soli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4" name="文本框 14"/>
          <p:cNvSpPr txBox="1"/>
          <p:nvPr/>
        </p:nvSpPr>
        <p:spPr>
          <a:xfrm>
            <a:off x="2744256" y="1340144"/>
            <a:ext cx="1460063" cy="707886"/>
          </a:xfrm>
          <a:prstGeom prst="rect">
            <a:avLst/>
          </a:prstGeom>
          <a:noFill/>
        </p:spPr>
        <p:txBody>
          <a:bodyPr wrap="square" rtlCol="0">
            <a:spAutoFit/>
          </a:bodyPr>
          <a:lstStyle/>
          <a:p>
            <a:r>
              <a:rPr lang="zh-CN" altLang="en-US" sz="1000" b="1" dirty="0" smtClean="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943075" y="1729304"/>
            <a:ext cx="1689570" cy="1689570"/>
          </a:xfrm>
          <a:prstGeom prst="ellipse">
            <a:avLst/>
          </a:prstGeom>
          <a:solidFill>
            <a:srgbClr val="2D2D49"/>
          </a:soli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6" name="文本框 46"/>
          <p:cNvSpPr txBox="1"/>
          <p:nvPr/>
        </p:nvSpPr>
        <p:spPr>
          <a:xfrm>
            <a:off x="4029097" y="2169662"/>
            <a:ext cx="1612902" cy="738664"/>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5131164" y="2621787"/>
            <a:ext cx="1689570" cy="1689570"/>
          </a:xfrm>
          <a:prstGeom prst="ellipse">
            <a:avLst/>
          </a:prstGeom>
          <a:solidFill>
            <a:srgbClr val="2D2D49"/>
          </a:soli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chemeClr val="bg1"/>
              </a:solidFill>
            </a:endParaRPr>
          </a:p>
        </p:txBody>
      </p:sp>
      <p:sp>
        <p:nvSpPr>
          <p:cNvPr id="8" name="文本框 60"/>
          <p:cNvSpPr txBox="1"/>
          <p:nvPr/>
        </p:nvSpPr>
        <p:spPr>
          <a:xfrm>
            <a:off x="5342650" y="3121153"/>
            <a:ext cx="1266597" cy="90024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879773" y="3343583"/>
            <a:ext cx="1462877" cy="907802"/>
            <a:chOff x="3999966" y="3274342"/>
            <a:chExt cx="1746503" cy="1083809"/>
          </a:xfrm>
        </p:grpSpPr>
        <p:grpSp>
          <p:nvGrpSpPr>
            <p:cNvPr id="22" name="组合 21"/>
            <p:cNvGrpSpPr/>
            <p:nvPr/>
          </p:nvGrpSpPr>
          <p:grpSpPr>
            <a:xfrm>
              <a:off x="3999966" y="3444792"/>
              <a:ext cx="636815" cy="636815"/>
              <a:chOff x="5333290" y="4577179"/>
              <a:chExt cx="849086" cy="849086"/>
            </a:xfrm>
            <a:effectLst>
              <a:outerShdw blurRad="215900" dist="152400" dir="2400000" algn="tl" rotWithShape="0">
                <a:prstClr val="black">
                  <a:alpha val="13000"/>
                </a:prstClr>
              </a:outerShdw>
            </a:effectLst>
          </p:grpSpPr>
          <p:sp>
            <p:nvSpPr>
              <p:cNvPr id="30" name="椭圆 29"/>
              <p:cNvSpPr/>
              <p:nvPr/>
            </p:nvSpPr>
            <p:spPr>
              <a:xfrm>
                <a:off x="5333290" y="4577179"/>
                <a:ext cx="849086" cy="849086"/>
              </a:xfrm>
              <a:prstGeom prst="ellipse">
                <a:avLst/>
              </a:prstGeom>
              <a:solidFill>
                <a:srgbClr val="E93D2B"/>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1" name="文本框 58"/>
              <p:cNvSpPr txBox="1"/>
              <p:nvPr/>
            </p:nvSpPr>
            <p:spPr>
              <a:xfrm>
                <a:off x="5480835" y="4593382"/>
                <a:ext cx="597616" cy="832883"/>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3</a:t>
                </a:r>
                <a:endParaRPr lang="zh-CN" altLang="en-US" sz="2800" dirty="0">
                  <a:solidFill>
                    <a:schemeClr val="bg1"/>
                  </a:solidFill>
                  <a:latin typeface="Impact" panose="020B0806030902050204" pitchFamily="34" charset="0"/>
                  <a:ea typeface="+mj-ea"/>
                </a:endParaRPr>
              </a:p>
            </p:txBody>
          </p:sp>
        </p:grpSp>
        <p:grpSp>
          <p:nvGrpSpPr>
            <p:cNvPr id="23" name="组合 22"/>
            <p:cNvGrpSpPr/>
            <p:nvPr/>
          </p:nvGrpSpPr>
          <p:grpSpPr>
            <a:xfrm>
              <a:off x="4662660" y="3274342"/>
              <a:ext cx="1083809" cy="1083809"/>
              <a:chOff x="6216882" y="4349915"/>
              <a:chExt cx="1445078" cy="1445078"/>
            </a:xfrm>
            <a:effectLst>
              <a:outerShdw blurRad="215900" dist="152400" dir="2400000" algn="tl" rotWithShape="0">
                <a:prstClr val="black">
                  <a:alpha val="13000"/>
                </a:prstClr>
              </a:outerShdw>
            </a:effectLst>
          </p:grpSpPr>
          <p:sp>
            <p:nvSpPr>
              <p:cNvPr id="24" name="椭圆 23"/>
              <p:cNvSpPr/>
              <p:nvPr/>
            </p:nvSpPr>
            <p:spPr>
              <a:xfrm>
                <a:off x="6216882" y="4349915"/>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5" name="椭圆 24"/>
              <p:cNvSpPr/>
              <p:nvPr/>
            </p:nvSpPr>
            <p:spPr>
              <a:xfrm>
                <a:off x="6384249" y="4517282"/>
                <a:ext cx="1110344" cy="1110344"/>
              </a:xfrm>
              <a:prstGeom prst="ellipse">
                <a:avLst/>
              </a:prstGeom>
              <a:noFill/>
              <a:ln w="101600">
                <a:solidFill>
                  <a:srgbClr val="E93D2B"/>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6" name="椭圆 25"/>
              <p:cNvSpPr/>
              <p:nvPr/>
            </p:nvSpPr>
            <p:spPr>
              <a:xfrm>
                <a:off x="6427227" y="4539563"/>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nvGrpSpPr>
              <p:cNvPr id="27" name="组合 26"/>
              <p:cNvGrpSpPr/>
              <p:nvPr/>
            </p:nvGrpSpPr>
            <p:grpSpPr>
              <a:xfrm>
                <a:off x="6723214" y="4796629"/>
                <a:ext cx="546751" cy="542790"/>
                <a:chOff x="5556251" y="815975"/>
                <a:chExt cx="219075" cy="217488"/>
              </a:xfrm>
              <a:solidFill>
                <a:srgbClr val="EA9912"/>
              </a:solidFill>
            </p:grpSpPr>
            <p:sp>
              <p:nvSpPr>
                <p:cNvPr id="28" name="Freeform 168"/>
                <p:cNvSpPr>
                  <a:spLocks noEditPoints="1"/>
                </p:cNvSpPr>
                <p:nvPr/>
              </p:nvSpPr>
              <p:spPr bwMode="auto">
                <a:xfrm>
                  <a:off x="5556251" y="827088"/>
                  <a:ext cx="65088" cy="206375"/>
                </a:xfrm>
                <a:custGeom>
                  <a:avLst/>
                  <a:gdLst>
                    <a:gd name="T0" fmla="*/ 15 w 17"/>
                    <a:gd name="T1" fmla="*/ 0 h 55"/>
                    <a:gd name="T2" fmla="*/ 2 w 17"/>
                    <a:gd name="T3" fmla="*/ 0 h 55"/>
                    <a:gd name="T4" fmla="*/ 0 w 17"/>
                    <a:gd name="T5" fmla="*/ 0 h 55"/>
                    <a:gd name="T6" fmla="*/ 0 w 17"/>
                    <a:gd name="T7" fmla="*/ 54 h 55"/>
                    <a:gd name="T8" fmla="*/ 2 w 17"/>
                    <a:gd name="T9" fmla="*/ 55 h 55"/>
                    <a:gd name="T10" fmla="*/ 15 w 17"/>
                    <a:gd name="T11" fmla="*/ 55 h 55"/>
                    <a:gd name="T12" fmla="*/ 17 w 17"/>
                    <a:gd name="T13" fmla="*/ 54 h 55"/>
                    <a:gd name="T14" fmla="*/ 17 w 17"/>
                    <a:gd name="T15" fmla="*/ 0 h 55"/>
                    <a:gd name="T16" fmla="*/ 15 w 17"/>
                    <a:gd name="T17" fmla="*/ 0 h 55"/>
                    <a:gd name="T18" fmla="*/ 16 w 17"/>
                    <a:gd name="T19" fmla="*/ 48 h 55"/>
                    <a:gd name="T20" fmla="*/ 16 w 17"/>
                    <a:gd name="T21" fmla="*/ 48 h 55"/>
                    <a:gd name="T22" fmla="*/ 2 w 17"/>
                    <a:gd name="T23" fmla="*/ 48 h 55"/>
                    <a:gd name="T24" fmla="*/ 2 w 17"/>
                    <a:gd name="T25" fmla="*/ 48 h 55"/>
                    <a:gd name="T26" fmla="*/ 2 w 17"/>
                    <a:gd name="T27" fmla="*/ 47 h 55"/>
                    <a:gd name="T28" fmla="*/ 2 w 17"/>
                    <a:gd name="T29" fmla="*/ 46 h 55"/>
                    <a:gd name="T30" fmla="*/ 16 w 17"/>
                    <a:gd name="T31" fmla="*/ 46 h 55"/>
                    <a:gd name="T32" fmla="*/ 16 w 17"/>
                    <a:gd name="T33" fmla="*/ 47 h 55"/>
                    <a:gd name="T34" fmla="*/ 16 w 17"/>
                    <a:gd name="T35" fmla="*/ 48 h 55"/>
                    <a:gd name="T36" fmla="*/ 16 w 17"/>
                    <a:gd name="T37" fmla="*/ 15 h 55"/>
                    <a:gd name="T38" fmla="*/ 16 w 17"/>
                    <a:gd name="T39" fmla="*/ 16 h 55"/>
                    <a:gd name="T40" fmla="*/ 2 w 17"/>
                    <a:gd name="T41" fmla="*/ 16 h 55"/>
                    <a:gd name="T42" fmla="*/ 2 w 17"/>
                    <a:gd name="T43" fmla="*/ 15 h 55"/>
                    <a:gd name="T44" fmla="*/ 2 w 17"/>
                    <a:gd name="T45" fmla="*/ 14 h 55"/>
                    <a:gd name="T46" fmla="*/ 2 w 17"/>
                    <a:gd name="T47" fmla="*/ 14 h 55"/>
                    <a:gd name="T48" fmla="*/ 16 w 17"/>
                    <a:gd name="T49" fmla="*/ 14 h 55"/>
                    <a:gd name="T50" fmla="*/ 16 w 17"/>
                    <a:gd name="T51" fmla="*/ 14 h 55"/>
                    <a:gd name="T52" fmla="*/ 16 w 17"/>
                    <a:gd name="T53" fmla="*/ 15 h 55"/>
                    <a:gd name="T54" fmla="*/ 16 w 17"/>
                    <a:gd name="T55" fmla="*/ 9 h 55"/>
                    <a:gd name="T56" fmla="*/ 16 w 17"/>
                    <a:gd name="T57" fmla="*/ 9 h 55"/>
                    <a:gd name="T58" fmla="*/ 2 w 17"/>
                    <a:gd name="T59" fmla="*/ 9 h 55"/>
                    <a:gd name="T60" fmla="*/ 2 w 17"/>
                    <a:gd name="T61" fmla="*/ 9 h 55"/>
                    <a:gd name="T62" fmla="*/ 2 w 17"/>
                    <a:gd name="T63" fmla="*/ 7 h 55"/>
                    <a:gd name="T64" fmla="*/ 2 w 17"/>
                    <a:gd name="T65" fmla="*/ 7 h 55"/>
                    <a:gd name="T66" fmla="*/ 16 w 17"/>
                    <a:gd name="T67" fmla="*/ 7 h 55"/>
                    <a:gd name="T68" fmla="*/ 16 w 17"/>
                    <a:gd name="T69" fmla="*/ 7 h 55"/>
                    <a:gd name="T70" fmla="*/ 16 w 17"/>
                    <a:gd name="T71"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 h="55">
                      <a:moveTo>
                        <a:pt x="15" y="0"/>
                      </a:moveTo>
                      <a:cubicBezTo>
                        <a:pt x="2" y="0"/>
                        <a:pt x="2" y="0"/>
                        <a:pt x="2" y="0"/>
                      </a:cubicBezTo>
                      <a:cubicBezTo>
                        <a:pt x="1" y="0"/>
                        <a:pt x="0" y="0"/>
                        <a:pt x="0" y="0"/>
                      </a:cubicBezTo>
                      <a:cubicBezTo>
                        <a:pt x="0" y="54"/>
                        <a:pt x="0" y="54"/>
                        <a:pt x="0" y="54"/>
                      </a:cubicBezTo>
                      <a:cubicBezTo>
                        <a:pt x="0" y="54"/>
                        <a:pt x="1" y="55"/>
                        <a:pt x="2" y="55"/>
                      </a:cubicBezTo>
                      <a:cubicBezTo>
                        <a:pt x="15" y="55"/>
                        <a:pt x="15" y="55"/>
                        <a:pt x="15" y="55"/>
                      </a:cubicBezTo>
                      <a:cubicBezTo>
                        <a:pt x="16" y="55"/>
                        <a:pt x="17" y="54"/>
                        <a:pt x="17" y="54"/>
                      </a:cubicBezTo>
                      <a:cubicBezTo>
                        <a:pt x="17" y="0"/>
                        <a:pt x="17" y="0"/>
                        <a:pt x="17" y="0"/>
                      </a:cubicBezTo>
                      <a:cubicBezTo>
                        <a:pt x="17" y="0"/>
                        <a:pt x="16" y="0"/>
                        <a:pt x="15" y="0"/>
                      </a:cubicBezTo>
                      <a:close/>
                      <a:moveTo>
                        <a:pt x="16" y="48"/>
                      </a:moveTo>
                      <a:cubicBezTo>
                        <a:pt x="16" y="48"/>
                        <a:pt x="16" y="48"/>
                        <a:pt x="16" y="48"/>
                      </a:cubicBezTo>
                      <a:cubicBezTo>
                        <a:pt x="2" y="48"/>
                        <a:pt x="2" y="48"/>
                        <a:pt x="2" y="48"/>
                      </a:cubicBezTo>
                      <a:cubicBezTo>
                        <a:pt x="2" y="48"/>
                        <a:pt x="2" y="48"/>
                        <a:pt x="2" y="48"/>
                      </a:cubicBezTo>
                      <a:cubicBezTo>
                        <a:pt x="2" y="47"/>
                        <a:pt x="2" y="47"/>
                        <a:pt x="2" y="47"/>
                      </a:cubicBezTo>
                      <a:cubicBezTo>
                        <a:pt x="2" y="46"/>
                        <a:pt x="2" y="46"/>
                        <a:pt x="2" y="46"/>
                      </a:cubicBezTo>
                      <a:cubicBezTo>
                        <a:pt x="16" y="46"/>
                        <a:pt x="16" y="46"/>
                        <a:pt x="16" y="46"/>
                      </a:cubicBezTo>
                      <a:cubicBezTo>
                        <a:pt x="16" y="47"/>
                        <a:pt x="16" y="47"/>
                        <a:pt x="16" y="47"/>
                      </a:cubicBezTo>
                      <a:lnTo>
                        <a:pt x="16" y="48"/>
                      </a:lnTo>
                      <a:close/>
                      <a:moveTo>
                        <a:pt x="16" y="15"/>
                      </a:moveTo>
                      <a:cubicBezTo>
                        <a:pt x="16" y="16"/>
                        <a:pt x="16" y="16"/>
                        <a:pt x="16" y="16"/>
                      </a:cubicBezTo>
                      <a:cubicBezTo>
                        <a:pt x="2" y="16"/>
                        <a:pt x="2" y="16"/>
                        <a:pt x="2" y="16"/>
                      </a:cubicBezTo>
                      <a:cubicBezTo>
                        <a:pt x="2" y="15"/>
                        <a:pt x="2" y="15"/>
                        <a:pt x="2" y="15"/>
                      </a:cubicBezTo>
                      <a:cubicBezTo>
                        <a:pt x="2" y="14"/>
                        <a:pt x="2" y="14"/>
                        <a:pt x="2" y="14"/>
                      </a:cubicBezTo>
                      <a:cubicBezTo>
                        <a:pt x="2" y="14"/>
                        <a:pt x="2" y="14"/>
                        <a:pt x="2" y="14"/>
                      </a:cubicBezTo>
                      <a:cubicBezTo>
                        <a:pt x="16" y="14"/>
                        <a:pt x="16" y="14"/>
                        <a:pt x="16" y="14"/>
                      </a:cubicBezTo>
                      <a:cubicBezTo>
                        <a:pt x="16" y="14"/>
                        <a:pt x="16" y="14"/>
                        <a:pt x="16" y="14"/>
                      </a:cubicBezTo>
                      <a:lnTo>
                        <a:pt x="16" y="15"/>
                      </a:lnTo>
                      <a:close/>
                      <a:moveTo>
                        <a:pt x="16" y="9"/>
                      </a:moveTo>
                      <a:cubicBezTo>
                        <a:pt x="16" y="9"/>
                        <a:pt x="16" y="9"/>
                        <a:pt x="16" y="9"/>
                      </a:cubicBezTo>
                      <a:cubicBezTo>
                        <a:pt x="2" y="9"/>
                        <a:pt x="2" y="9"/>
                        <a:pt x="2" y="9"/>
                      </a:cubicBezTo>
                      <a:cubicBezTo>
                        <a:pt x="2" y="9"/>
                        <a:pt x="2" y="9"/>
                        <a:pt x="2" y="9"/>
                      </a:cubicBezTo>
                      <a:cubicBezTo>
                        <a:pt x="2" y="7"/>
                        <a:pt x="2" y="7"/>
                        <a:pt x="2" y="7"/>
                      </a:cubicBezTo>
                      <a:cubicBezTo>
                        <a:pt x="2" y="7"/>
                        <a:pt x="2" y="7"/>
                        <a:pt x="2" y="7"/>
                      </a:cubicBezTo>
                      <a:cubicBezTo>
                        <a:pt x="16" y="7"/>
                        <a:pt x="16" y="7"/>
                        <a:pt x="16" y="7"/>
                      </a:cubicBezTo>
                      <a:cubicBezTo>
                        <a:pt x="16" y="7"/>
                        <a:pt x="16" y="7"/>
                        <a:pt x="16" y="7"/>
                      </a:cubicBezTo>
                      <a:lnTo>
                        <a:pt x="16" y="9"/>
                      </a:lnTo>
                      <a:close/>
                    </a:path>
                  </a:pathLst>
                </a:custGeom>
                <a:solidFill>
                  <a:srgbClr val="E93D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latin typeface="Impact" panose="020B0806030902050204" pitchFamily="34" charset="0"/>
                  </a:endParaRPr>
                </a:p>
              </p:txBody>
            </p:sp>
            <p:sp>
              <p:nvSpPr>
                <p:cNvPr id="29" name="Freeform 169"/>
                <p:cNvSpPr>
                  <a:spLocks noEditPoints="1"/>
                </p:cNvSpPr>
                <p:nvPr/>
              </p:nvSpPr>
              <p:spPr bwMode="auto">
                <a:xfrm>
                  <a:off x="5632451" y="815975"/>
                  <a:ext cx="142875" cy="212725"/>
                </a:xfrm>
                <a:custGeom>
                  <a:avLst/>
                  <a:gdLst>
                    <a:gd name="T0" fmla="*/ 38 w 38"/>
                    <a:gd name="T1" fmla="*/ 50 h 57"/>
                    <a:gd name="T2" fmla="*/ 17 w 38"/>
                    <a:gd name="T3" fmla="*/ 1 h 57"/>
                    <a:gd name="T4" fmla="*/ 14 w 38"/>
                    <a:gd name="T5" fmla="*/ 1 h 57"/>
                    <a:gd name="T6" fmla="*/ 3 w 38"/>
                    <a:gd name="T7" fmla="*/ 6 h 57"/>
                    <a:gd name="T8" fmla="*/ 1 w 38"/>
                    <a:gd name="T9" fmla="*/ 7 h 57"/>
                    <a:gd name="T10" fmla="*/ 21 w 38"/>
                    <a:gd name="T11" fmla="*/ 57 h 57"/>
                    <a:gd name="T12" fmla="*/ 24 w 38"/>
                    <a:gd name="T13" fmla="*/ 56 h 57"/>
                    <a:gd name="T14" fmla="*/ 35 w 38"/>
                    <a:gd name="T15" fmla="*/ 52 h 57"/>
                    <a:gd name="T16" fmla="*/ 38 w 38"/>
                    <a:gd name="T17" fmla="*/ 50 h 57"/>
                    <a:gd name="T18" fmla="*/ 6 w 38"/>
                    <a:gd name="T19" fmla="*/ 14 h 57"/>
                    <a:gd name="T20" fmla="*/ 5 w 38"/>
                    <a:gd name="T21" fmla="*/ 13 h 57"/>
                    <a:gd name="T22" fmla="*/ 5 w 38"/>
                    <a:gd name="T23" fmla="*/ 13 h 57"/>
                    <a:gd name="T24" fmla="*/ 18 w 38"/>
                    <a:gd name="T25" fmla="*/ 7 h 57"/>
                    <a:gd name="T26" fmla="*/ 18 w 38"/>
                    <a:gd name="T27" fmla="*/ 8 h 57"/>
                    <a:gd name="T28" fmla="*/ 19 w 38"/>
                    <a:gd name="T29" fmla="*/ 9 h 57"/>
                    <a:gd name="T30" fmla="*/ 19 w 38"/>
                    <a:gd name="T31" fmla="*/ 9 h 57"/>
                    <a:gd name="T32" fmla="*/ 6 w 38"/>
                    <a:gd name="T33" fmla="*/ 15 h 57"/>
                    <a:gd name="T34" fmla="*/ 6 w 38"/>
                    <a:gd name="T35" fmla="*/ 14 h 57"/>
                    <a:gd name="T36" fmla="*/ 9 w 38"/>
                    <a:gd name="T37" fmla="*/ 20 h 57"/>
                    <a:gd name="T38" fmla="*/ 8 w 38"/>
                    <a:gd name="T39" fmla="*/ 19 h 57"/>
                    <a:gd name="T40" fmla="*/ 8 w 38"/>
                    <a:gd name="T41" fmla="*/ 19 h 57"/>
                    <a:gd name="T42" fmla="*/ 20 w 38"/>
                    <a:gd name="T43" fmla="*/ 13 h 57"/>
                    <a:gd name="T44" fmla="*/ 21 w 38"/>
                    <a:gd name="T45" fmla="*/ 14 h 57"/>
                    <a:gd name="T46" fmla="*/ 21 w 38"/>
                    <a:gd name="T47" fmla="*/ 15 h 57"/>
                    <a:gd name="T48" fmla="*/ 21 w 38"/>
                    <a:gd name="T49" fmla="*/ 15 h 57"/>
                    <a:gd name="T50" fmla="*/ 9 w 38"/>
                    <a:gd name="T51" fmla="*/ 21 h 57"/>
                    <a:gd name="T52" fmla="*/ 9 w 38"/>
                    <a:gd name="T53" fmla="*/ 20 h 57"/>
                    <a:gd name="T54" fmla="*/ 34 w 38"/>
                    <a:gd name="T55" fmla="*/ 46 h 57"/>
                    <a:gd name="T56" fmla="*/ 21 w 38"/>
                    <a:gd name="T57" fmla="*/ 51 h 57"/>
                    <a:gd name="T58" fmla="*/ 21 w 38"/>
                    <a:gd name="T59" fmla="*/ 51 h 57"/>
                    <a:gd name="T60" fmla="*/ 20 w 38"/>
                    <a:gd name="T61" fmla="*/ 49 h 57"/>
                    <a:gd name="T62" fmla="*/ 21 w 38"/>
                    <a:gd name="T63" fmla="*/ 49 h 57"/>
                    <a:gd name="T64" fmla="*/ 33 w 38"/>
                    <a:gd name="T65" fmla="*/ 44 h 57"/>
                    <a:gd name="T66" fmla="*/ 33 w 38"/>
                    <a:gd name="T67" fmla="*/ 44 h 57"/>
                    <a:gd name="T68" fmla="*/ 34 w 38"/>
                    <a:gd name="T69" fmla="*/ 45 h 57"/>
                    <a:gd name="T70" fmla="*/ 34 w 38"/>
                    <a:gd name="T71"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8" h="57">
                      <a:moveTo>
                        <a:pt x="38" y="50"/>
                      </a:moveTo>
                      <a:cubicBezTo>
                        <a:pt x="17" y="1"/>
                        <a:pt x="17" y="1"/>
                        <a:pt x="17" y="1"/>
                      </a:cubicBezTo>
                      <a:cubicBezTo>
                        <a:pt x="17" y="0"/>
                        <a:pt x="16" y="0"/>
                        <a:pt x="14" y="1"/>
                      </a:cubicBezTo>
                      <a:cubicBezTo>
                        <a:pt x="3" y="6"/>
                        <a:pt x="3" y="6"/>
                        <a:pt x="3" y="6"/>
                      </a:cubicBezTo>
                      <a:cubicBezTo>
                        <a:pt x="1" y="6"/>
                        <a:pt x="0" y="7"/>
                        <a:pt x="1" y="7"/>
                      </a:cubicBezTo>
                      <a:cubicBezTo>
                        <a:pt x="21" y="57"/>
                        <a:pt x="21" y="57"/>
                        <a:pt x="21" y="57"/>
                      </a:cubicBezTo>
                      <a:cubicBezTo>
                        <a:pt x="21" y="57"/>
                        <a:pt x="22" y="57"/>
                        <a:pt x="24" y="56"/>
                      </a:cubicBezTo>
                      <a:cubicBezTo>
                        <a:pt x="35" y="52"/>
                        <a:pt x="35" y="52"/>
                        <a:pt x="35" y="52"/>
                      </a:cubicBezTo>
                      <a:cubicBezTo>
                        <a:pt x="37" y="51"/>
                        <a:pt x="38" y="50"/>
                        <a:pt x="38" y="50"/>
                      </a:cubicBezTo>
                      <a:close/>
                      <a:moveTo>
                        <a:pt x="6" y="14"/>
                      </a:moveTo>
                      <a:cubicBezTo>
                        <a:pt x="5" y="13"/>
                        <a:pt x="5" y="13"/>
                        <a:pt x="5" y="13"/>
                      </a:cubicBezTo>
                      <a:cubicBezTo>
                        <a:pt x="5" y="13"/>
                        <a:pt x="5" y="13"/>
                        <a:pt x="5" y="13"/>
                      </a:cubicBezTo>
                      <a:cubicBezTo>
                        <a:pt x="18" y="7"/>
                        <a:pt x="18" y="7"/>
                        <a:pt x="18" y="7"/>
                      </a:cubicBezTo>
                      <a:cubicBezTo>
                        <a:pt x="18" y="8"/>
                        <a:pt x="18" y="8"/>
                        <a:pt x="18" y="8"/>
                      </a:cubicBezTo>
                      <a:cubicBezTo>
                        <a:pt x="19" y="9"/>
                        <a:pt x="19" y="9"/>
                        <a:pt x="19" y="9"/>
                      </a:cubicBezTo>
                      <a:cubicBezTo>
                        <a:pt x="19" y="9"/>
                        <a:pt x="19" y="9"/>
                        <a:pt x="19" y="9"/>
                      </a:cubicBezTo>
                      <a:cubicBezTo>
                        <a:pt x="6" y="15"/>
                        <a:pt x="6" y="15"/>
                        <a:pt x="6" y="15"/>
                      </a:cubicBezTo>
                      <a:lnTo>
                        <a:pt x="6" y="14"/>
                      </a:lnTo>
                      <a:close/>
                      <a:moveTo>
                        <a:pt x="9" y="20"/>
                      </a:moveTo>
                      <a:cubicBezTo>
                        <a:pt x="8" y="19"/>
                        <a:pt x="8" y="19"/>
                        <a:pt x="8" y="19"/>
                      </a:cubicBezTo>
                      <a:cubicBezTo>
                        <a:pt x="8" y="19"/>
                        <a:pt x="8" y="19"/>
                        <a:pt x="8" y="19"/>
                      </a:cubicBezTo>
                      <a:cubicBezTo>
                        <a:pt x="20" y="13"/>
                        <a:pt x="20" y="13"/>
                        <a:pt x="20" y="13"/>
                      </a:cubicBezTo>
                      <a:cubicBezTo>
                        <a:pt x="21" y="14"/>
                        <a:pt x="21" y="14"/>
                        <a:pt x="21" y="14"/>
                      </a:cubicBezTo>
                      <a:cubicBezTo>
                        <a:pt x="21" y="15"/>
                        <a:pt x="21" y="15"/>
                        <a:pt x="21" y="15"/>
                      </a:cubicBezTo>
                      <a:cubicBezTo>
                        <a:pt x="21" y="15"/>
                        <a:pt x="21" y="15"/>
                        <a:pt x="21" y="15"/>
                      </a:cubicBezTo>
                      <a:cubicBezTo>
                        <a:pt x="9" y="21"/>
                        <a:pt x="9" y="21"/>
                        <a:pt x="9" y="21"/>
                      </a:cubicBezTo>
                      <a:lnTo>
                        <a:pt x="9" y="20"/>
                      </a:lnTo>
                      <a:close/>
                      <a:moveTo>
                        <a:pt x="34" y="46"/>
                      </a:moveTo>
                      <a:cubicBezTo>
                        <a:pt x="21" y="51"/>
                        <a:pt x="21" y="51"/>
                        <a:pt x="21" y="51"/>
                      </a:cubicBezTo>
                      <a:cubicBezTo>
                        <a:pt x="21" y="51"/>
                        <a:pt x="21" y="51"/>
                        <a:pt x="21" y="51"/>
                      </a:cubicBezTo>
                      <a:cubicBezTo>
                        <a:pt x="20" y="49"/>
                        <a:pt x="20" y="49"/>
                        <a:pt x="20" y="49"/>
                      </a:cubicBezTo>
                      <a:cubicBezTo>
                        <a:pt x="21" y="49"/>
                        <a:pt x="21" y="49"/>
                        <a:pt x="21" y="49"/>
                      </a:cubicBezTo>
                      <a:cubicBezTo>
                        <a:pt x="33" y="44"/>
                        <a:pt x="33" y="44"/>
                        <a:pt x="33" y="44"/>
                      </a:cubicBezTo>
                      <a:cubicBezTo>
                        <a:pt x="33" y="44"/>
                        <a:pt x="33" y="44"/>
                        <a:pt x="33" y="44"/>
                      </a:cubicBezTo>
                      <a:cubicBezTo>
                        <a:pt x="34" y="45"/>
                        <a:pt x="34" y="45"/>
                        <a:pt x="34" y="45"/>
                      </a:cubicBezTo>
                      <a:lnTo>
                        <a:pt x="34" y="46"/>
                      </a:lnTo>
                      <a:close/>
                    </a:path>
                  </a:pathLst>
                </a:custGeom>
                <a:solidFill>
                  <a:srgbClr val="E93D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schemeClr val="bg1"/>
                    </a:solidFill>
                    <a:latin typeface="Impact" panose="020B0806030902050204" pitchFamily="34" charset="0"/>
                  </a:endParaRPr>
                </a:p>
              </p:txBody>
            </p:sp>
          </p:grpSp>
        </p:grpSp>
      </p:grpSp>
      <p:grpSp>
        <p:nvGrpSpPr>
          <p:cNvPr id="11" name="组合 10"/>
          <p:cNvGrpSpPr/>
          <p:nvPr/>
        </p:nvGrpSpPr>
        <p:grpSpPr>
          <a:xfrm>
            <a:off x="1251739" y="1275275"/>
            <a:ext cx="1479239" cy="907802"/>
            <a:chOff x="879218" y="1442216"/>
            <a:chExt cx="1766038" cy="1083809"/>
          </a:xfrm>
        </p:grpSpPr>
        <p:grpSp>
          <p:nvGrpSpPr>
            <p:cNvPr id="13" name="组合 12"/>
            <p:cNvGrpSpPr/>
            <p:nvPr/>
          </p:nvGrpSpPr>
          <p:grpSpPr>
            <a:xfrm>
              <a:off x="879218" y="1442216"/>
              <a:ext cx="1766038" cy="1083809"/>
              <a:chOff x="1375292" y="1014028"/>
              <a:chExt cx="1766038" cy="1083809"/>
            </a:xfrm>
          </p:grpSpPr>
          <p:grpSp>
            <p:nvGrpSpPr>
              <p:cNvPr id="15" name="组合 14"/>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0" name="椭圆 19"/>
                <p:cNvSpPr/>
                <p:nvPr/>
              </p:nvSpPr>
              <p:spPr>
                <a:xfrm>
                  <a:off x="1833725" y="1634159"/>
                  <a:ext cx="849086" cy="849086"/>
                </a:xfrm>
                <a:prstGeom prst="ellipse">
                  <a:avLst/>
                </a:prstGeom>
                <a:solidFill>
                  <a:srgbClr val="E93D2B"/>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21" name="文本框 12"/>
                <p:cNvSpPr txBox="1"/>
                <p:nvPr/>
              </p:nvSpPr>
              <p:spPr>
                <a:xfrm>
                  <a:off x="1992983" y="1586404"/>
                  <a:ext cx="510858"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1</a:t>
                  </a:r>
                  <a:endParaRPr lang="zh-CN" altLang="en-US" sz="2800" dirty="0">
                    <a:solidFill>
                      <a:schemeClr val="bg1"/>
                    </a:solidFill>
                    <a:latin typeface="Impact" panose="020B0806030902050204" pitchFamily="34" charset="0"/>
                    <a:ea typeface="+mj-ea"/>
                  </a:endParaRPr>
                </a:p>
              </p:txBody>
            </p:sp>
          </p:grpSp>
          <p:grpSp>
            <p:nvGrpSpPr>
              <p:cNvPr id="16" name="组合 15"/>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17" name="椭圆 16"/>
                <p:cNvSpPr/>
                <p:nvPr/>
              </p:nvSpPr>
              <p:spPr>
                <a:xfrm>
                  <a:off x="2743364" y="1336163"/>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8" name="椭圆 17"/>
                <p:cNvSpPr/>
                <p:nvPr/>
              </p:nvSpPr>
              <p:spPr>
                <a:xfrm>
                  <a:off x="2910731" y="1503530"/>
                  <a:ext cx="1110344" cy="1110344"/>
                </a:xfrm>
                <a:prstGeom prst="ellipse">
                  <a:avLst/>
                </a:prstGeom>
                <a:noFill/>
                <a:ln w="101600">
                  <a:solidFill>
                    <a:srgbClr val="E93D2B"/>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19" name="椭圆 18"/>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sp>
          <p:nvSpPr>
            <p:cNvPr id="14" name="KSO_Shape"/>
            <p:cNvSpPr/>
            <p:nvPr/>
          </p:nvSpPr>
          <p:spPr bwMode="auto">
            <a:xfrm>
              <a:off x="1819499" y="1827055"/>
              <a:ext cx="567703" cy="314129"/>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rgbClr val="E93D2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latin typeface="Impact" panose="020B0806030902050204" pitchFamily="34" charset="0"/>
                <a:ea typeface="宋体" panose="02010600030101010101" pitchFamily="2" charset="-122"/>
              </a:endParaRPr>
            </a:p>
          </p:txBody>
        </p:sp>
      </p:grpSp>
      <p:grpSp>
        <p:nvGrpSpPr>
          <p:cNvPr id="45" name="组合 44"/>
          <p:cNvGrpSpPr/>
          <p:nvPr/>
        </p:nvGrpSpPr>
        <p:grpSpPr>
          <a:xfrm>
            <a:off x="2628493" y="2474437"/>
            <a:ext cx="1479240" cy="907802"/>
            <a:chOff x="2628493" y="2474437"/>
            <a:chExt cx="1479240" cy="907802"/>
          </a:xfrm>
        </p:grpSpPr>
        <p:grpSp>
          <p:nvGrpSpPr>
            <p:cNvPr id="9" name="组合 8"/>
            <p:cNvGrpSpPr/>
            <p:nvPr/>
          </p:nvGrpSpPr>
          <p:grpSpPr>
            <a:xfrm>
              <a:off x="2628493" y="2474437"/>
              <a:ext cx="1479240" cy="907802"/>
              <a:chOff x="2677861" y="2144185"/>
              <a:chExt cx="1766039" cy="1083809"/>
            </a:xfrm>
          </p:grpSpPr>
          <p:grpSp>
            <p:nvGrpSpPr>
              <p:cNvPr id="32" name="组合 31"/>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7" name="椭圆 36"/>
                <p:cNvSpPr/>
                <p:nvPr/>
              </p:nvSpPr>
              <p:spPr>
                <a:xfrm>
                  <a:off x="3570484" y="3141035"/>
                  <a:ext cx="849086" cy="849086"/>
                </a:xfrm>
                <a:prstGeom prst="ellipse">
                  <a:avLst/>
                </a:prstGeom>
                <a:solidFill>
                  <a:srgbClr val="E93D2B"/>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8" name="文本框 44"/>
                <p:cNvSpPr txBox="1"/>
                <p:nvPr/>
              </p:nvSpPr>
              <p:spPr>
                <a:xfrm>
                  <a:off x="3718029" y="3134690"/>
                  <a:ext cx="579752" cy="832884"/>
                </a:xfrm>
                <a:prstGeom prst="rect">
                  <a:avLst/>
                </a:prstGeom>
                <a:noFill/>
              </p:spPr>
              <p:txBody>
                <a:bodyPr wrap="none" rtlCol="0">
                  <a:spAutoFit/>
                </a:bodyPr>
                <a:lstStyle/>
                <a:p>
                  <a:r>
                    <a:rPr lang="en-US" altLang="zh-CN" sz="2800" dirty="0">
                      <a:solidFill>
                        <a:schemeClr val="bg1"/>
                      </a:solidFill>
                      <a:latin typeface="Impact" panose="020B0806030902050204" pitchFamily="34" charset="0"/>
                      <a:ea typeface="+mj-ea"/>
                    </a:rPr>
                    <a:t>2</a:t>
                  </a:r>
                  <a:endParaRPr lang="zh-CN" altLang="en-US" sz="2800" dirty="0">
                    <a:solidFill>
                      <a:schemeClr val="bg1"/>
                    </a:solidFill>
                    <a:latin typeface="Impact" panose="020B0806030902050204" pitchFamily="34" charset="0"/>
                    <a:ea typeface="+mj-ea"/>
                  </a:endParaRPr>
                </a:p>
              </p:txBody>
            </p:sp>
          </p:grpSp>
          <p:grpSp>
            <p:nvGrpSpPr>
              <p:cNvPr id="33" name="组合 32"/>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4" name="椭圆 33"/>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5" name="椭圆 34"/>
                <p:cNvSpPr/>
                <p:nvPr/>
              </p:nvSpPr>
              <p:spPr>
                <a:xfrm>
                  <a:off x="4647490" y="3010406"/>
                  <a:ext cx="1110344" cy="1110344"/>
                </a:xfrm>
                <a:prstGeom prst="ellipse">
                  <a:avLst/>
                </a:prstGeom>
                <a:noFill/>
                <a:ln w="101600">
                  <a:solidFill>
                    <a:srgbClr val="E93D2B"/>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sp>
              <p:nvSpPr>
                <p:cNvPr id="36" name="椭圆 35"/>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Impact" panose="020B0806030902050204" pitchFamily="34" charset="0"/>
                  </a:endParaRPr>
                </a:p>
              </p:txBody>
            </p:sp>
          </p:grpSp>
        </p:grpSp>
        <p:sp>
          <p:nvSpPr>
            <p:cNvPr id="12" name="KSO_Shape"/>
            <p:cNvSpPr/>
            <p:nvPr/>
          </p:nvSpPr>
          <p:spPr bwMode="auto">
            <a:xfrm>
              <a:off x="3461947" y="2773873"/>
              <a:ext cx="383768" cy="308933"/>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E93D2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400">
                <a:solidFill>
                  <a:srgbClr val="FFFFFF"/>
                </a:solidFill>
                <a:ea typeface="宋体" panose="02010600030101010101" pitchFamily="2" charset="-122"/>
              </a:endParaRPr>
            </a:p>
          </p:txBody>
        </p:sp>
      </p:grpSp>
      <p:sp>
        <p:nvSpPr>
          <p:cNvPr id="39" name="矩形 38"/>
          <p:cNvSpPr/>
          <p:nvPr/>
        </p:nvSpPr>
        <p:spPr>
          <a:xfrm>
            <a:off x="6695728" y="963226"/>
            <a:ext cx="2448272" cy="461665"/>
          </a:xfrm>
          <a:prstGeom prst="rect">
            <a:avLst/>
          </a:prstGeom>
        </p:spPr>
        <p:txBody>
          <a:bodyPr wrap="square">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在此输入文字</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0" name="组合 39"/>
          <p:cNvGrpSpPr>
            <a:grpSpLocks noChangeAspect="1"/>
          </p:cNvGrpSpPr>
          <p:nvPr/>
        </p:nvGrpSpPr>
        <p:grpSpPr>
          <a:xfrm>
            <a:off x="6348579" y="1013293"/>
            <a:ext cx="411598" cy="411598"/>
            <a:chOff x="456294" y="1959430"/>
            <a:chExt cx="2148114" cy="2148114"/>
          </a:xfrm>
        </p:grpSpPr>
        <p:sp>
          <p:nvSpPr>
            <p:cNvPr id="41" name="椭圆 40"/>
            <p:cNvSpPr/>
            <p:nvPr/>
          </p:nvSpPr>
          <p:spPr>
            <a:xfrm>
              <a:off x="456294" y="1959430"/>
              <a:ext cx="2148114" cy="2148114"/>
            </a:xfrm>
            <a:prstGeom prst="ellipse">
              <a:avLst/>
            </a:prstGeom>
            <a:solidFill>
              <a:srgbClr val="E93D2B"/>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pic>
          <p:nvPicPr>
            <p:cNvPr id="42" name="图片 41"/>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33665" y="2319827"/>
              <a:ext cx="1393372" cy="1427320"/>
            </a:xfrm>
            <a:prstGeom prst="rect">
              <a:avLst/>
            </a:prstGeom>
          </p:spPr>
        </p:pic>
      </p:grpSp>
      <p:sp>
        <p:nvSpPr>
          <p:cNvPr id="43" name="矩形 42"/>
          <p:cNvSpPr/>
          <p:nvPr/>
        </p:nvSpPr>
        <p:spPr>
          <a:xfrm>
            <a:off x="8727412" y="1040263"/>
            <a:ext cx="391920" cy="302490"/>
          </a:xfrm>
          <a:prstGeom prst="rect">
            <a:avLst/>
          </a:prstGeom>
          <a:solidFill>
            <a:srgbClr val="E93D2B"/>
          </a:solidFill>
          <a:ln>
            <a:solidFill>
              <a:srgbClr val="EE5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Scale>
                                      <p:cBhvr>
                                        <p:cTn id="12"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5"/>
                                        </p:tgtEl>
                                        <p:attrNameLst>
                                          <p:attrName>ppt_x</p:attrName>
                                          <p:attrName>ppt_y</p:attrName>
                                        </p:attrNameLst>
                                      </p:cBhvr>
                                    </p:animMotion>
                                    <p:animEffect transition="in" filter="fade">
                                      <p:cBhvr>
                                        <p:cTn id="14" dur="1000"/>
                                        <p:tgtEl>
                                          <p:spTgt spid="45"/>
                                        </p:tgtEl>
                                      </p:cBhvr>
                                    </p:animEffect>
                                  </p:childTnLst>
                                </p:cTn>
                              </p:par>
                              <p:par>
                                <p:cTn id="15" presetID="5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Scale>
                                      <p:cBhvr>
                                        <p:cTn id="1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
                                        </p:tgtEl>
                                        <p:attrNameLst>
                                          <p:attrName>ppt_x</p:attrName>
                                          <p:attrName>ppt_y</p:attrName>
                                        </p:attrNameLst>
                                      </p:cBhvr>
                                    </p:animMotion>
                                    <p:animEffect transition="in" filter="fade">
                                      <p:cBhvr>
                                        <p:cTn id="19" dur="1000"/>
                                        <p:tgtEl>
                                          <p:spTgt spid="10"/>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7827" r="31892" b="10115"/>
          <a:stretch>
            <a:fillRect/>
          </a:stretch>
        </p:blipFill>
        <p:spPr>
          <a:xfrm>
            <a:off x="-145775" y="474595"/>
            <a:ext cx="4717775" cy="4623241"/>
          </a:xfrm>
          <a:prstGeom prst="rect">
            <a:avLst/>
          </a:prstGeom>
        </p:spPr>
      </p:pic>
      <p:grpSp>
        <p:nvGrpSpPr>
          <p:cNvPr id="3" name="组合 2"/>
          <p:cNvGrpSpPr/>
          <p:nvPr/>
        </p:nvGrpSpPr>
        <p:grpSpPr>
          <a:xfrm>
            <a:off x="4636647" y="1052267"/>
            <a:ext cx="3728337" cy="907047"/>
            <a:chOff x="956940" y="1442568"/>
            <a:chExt cx="3728337" cy="907047"/>
          </a:xfrm>
        </p:grpSpPr>
        <p:sp>
          <p:nvSpPr>
            <p:cNvPr id="4" name="Rectangle 631"/>
            <p:cNvSpPr>
              <a:spLocks noChangeArrowheads="1"/>
            </p:cNvSpPr>
            <p:nvPr/>
          </p:nvSpPr>
          <p:spPr bwMode="auto">
            <a:xfrm>
              <a:off x="1012541" y="1442568"/>
              <a:ext cx="1843661" cy="497085"/>
            </a:xfrm>
            <a:prstGeom prst="rect">
              <a:avLst/>
            </a:prstGeom>
            <a:solidFill>
              <a:srgbClr val="E93D2B"/>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 name="矩形 1"/>
            <p:cNvSpPr>
              <a:spLocks noChangeArrowheads="1"/>
            </p:cNvSpPr>
            <p:nvPr/>
          </p:nvSpPr>
          <p:spPr bwMode="auto">
            <a:xfrm>
              <a:off x="956940" y="1980283"/>
              <a:ext cx="37283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6" name="TextBox 707"/>
            <p:cNvSpPr>
              <a:spLocks noChangeArrowheads="1"/>
            </p:cNvSpPr>
            <p:nvPr/>
          </p:nvSpPr>
          <p:spPr bwMode="auto">
            <a:xfrm>
              <a:off x="1571522" y="1533460"/>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图片 4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068" y="1505118"/>
              <a:ext cx="371993" cy="37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4692248" y="2274928"/>
            <a:ext cx="3672736" cy="908522"/>
            <a:chOff x="3463955" y="1442568"/>
            <a:chExt cx="3672736" cy="908522"/>
          </a:xfrm>
        </p:grpSpPr>
        <p:sp>
          <p:nvSpPr>
            <p:cNvPr id="9" name="Rectangle 632"/>
            <p:cNvSpPr>
              <a:spLocks noChangeArrowheads="1"/>
            </p:cNvSpPr>
            <p:nvPr/>
          </p:nvSpPr>
          <p:spPr bwMode="auto">
            <a:xfrm>
              <a:off x="3527023" y="1442568"/>
              <a:ext cx="1804834" cy="497085"/>
            </a:xfrm>
            <a:prstGeom prst="rect">
              <a:avLst/>
            </a:prstGeom>
            <a:solidFill>
              <a:srgbClr val="2D2D4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 name="TextBox 707"/>
            <p:cNvSpPr>
              <a:spLocks noChangeArrowheads="1"/>
            </p:cNvSpPr>
            <p:nvPr/>
          </p:nvSpPr>
          <p:spPr bwMode="auto">
            <a:xfrm>
              <a:off x="4093967" y="1560997"/>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矩形 1"/>
            <p:cNvSpPr>
              <a:spLocks noChangeArrowheads="1"/>
            </p:cNvSpPr>
            <p:nvPr/>
          </p:nvSpPr>
          <p:spPr bwMode="auto">
            <a:xfrm>
              <a:off x="3463955" y="1981758"/>
              <a:ext cx="3672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12" name="Freeform 166"/>
            <p:cNvSpPr>
              <a:spLocks noEditPoints="1"/>
            </p:cNvSpPr>
            <p:nvPr/>
          </p:nvSpPr>
          <p:spPr bwMode="auto">
            <a:xfrm>
              <a:off x="3635896" y="1442568"/>
              <a:ext cx="316777" cy="465624"/>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4636647" y="3432455"/>
            <a:ext cx="3678011" cy="903123"/>
            <a:chOff x="3456835" y="3073133"/>
            <a:chExt cx="3678011" cy="903123"/>
          </a:xfrm>
        </p:grpSpPr>
        <p:sp>
          <p:nvSpPr>
            <p:cNvPr id="14" name="Rectangle 635"/>
            <p:cNvSpPr>
              <a:spLocks noChangeArrowheads="1"/>
            </p:cNvSpPr>
            <p:nvPr/>
          </p:nvSpPr>
          <p:spPr bwMode="auto">
            <a:xfrm>
              <a:off x="3527024" y="3073133"/>
              <a:ext cx="1853314" cy="498669"/>
            </a:xfrm>
            <a:prstGeom prst="rect">
              <a:avLst/>
            </a:prstGeom>
            <a:solidFill>
              <a:srgbClr val="2D2D4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5" name="TextBox 707"/>
            <p:cNvSpPr>
              <a:spLocks noChangeArrowheads="1"/>
            </p:cNvSpPr>
            <p:nvPr/>
          </p:nvSpPr>
          <p:spPr bwMode="auto">
            <a:xfrm>
              <a:off x="4225293" y="3191526"/>
              <a:ext cx="113364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输入您的</a:t>
              </a:r>
              <a:r>
                <a:rPr lang="zh-CN" altLang="en-US" sz="15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1"/>
            <p:cNvSpPr>
              <a:spLocks noChangeArrowheads="1"/>
            </p:cNvSpPr>
            <p:nvPr/>
          </p:nvSpPr>
          <p:spPr bwMode="auto">
            <a:xfrm>
              <a:off x="3456835" y="3606924"/>
              <a:ext cx="36780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点击此处添加文本点击此处添加文本点击此处添加文本点击此处添加文本点击此处添加文本点击此处添加文本点击此处添加文本点</a:t>
              </a:r>
            </a:p>
          </p:txBody>
        </p:sp>
        <p:sp>
          <p:nvSpPr>
            <p:cNvPr id="17" name="Freeform 190"/>
            <p:cNvSpPr>
              <a:spLocks noEditPoints="1"/>
            </p:cNvSpPr>
            <p:nvPr/>
          </p:nvSpPr>
          <p:spPr bwMode="auto">
            <a:xfrm>
              <a:off x="3635896" y="313746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8" name="TextBox 17"/>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500"/>
                            </p:stCondLst>
                            <p:childTnLst>
                              <p:par>
                                <p:cTn id="19" presetID="15"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2500"/>
                            </p:stCondLst>
                            <p:childTnLst>
                              <p:par>
                                <p:cTn id="26" presetID="15"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 calcmode="lin" valueType="num">
                                      <p:cBhvr>
                                        <p:cTn id="30"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7300" y="665090"/>
            <a:ext cx="1736725" cy="3394075"/>
            <a:chOff x="1503209" y="969096"/>
            <a:chExt cx="1736725" cy="3394075"/>
          </a:xfrm>
        </p:grpSpPr>
        <p:cxnSp>
          <p:nvCxnSpPr>
            <p:cNvPr id="3" name="直接连接符 2"/>
            <p:cNvCxnSpPr/>
            <p:nvPr/>
          </p:nvCxnSpPr>
          <p:spPr>
            <a:xfrm>
              <a:off x="2428721" y="969096"/>
              <a:ext cx="0" cy="1828800"/>
            </a:xfrm>
            <a:prstGeom prst="line">
              <a:avLst/>
            </a:prstGeom>
            <a:ln w="38100">
              <a:solidFill>
                <a:srgbClr val="C5C5C5"/>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503209" y="2626446"/>
              <a:ext cx="1736725" cy="1736725"/>
            </a:xfrm>
            <a:prstGeom prst="ellipse">
              <a:avLst/>
            </a:prstGeom>
            <a:solidFill>
              <a:srgbClr val="2D2D49"/>
            </a:solidFill>
            <a:ln>
              <a:noFill/>
            </a:ln>
            <a:effectLst>
              <a:outerShdw dist="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5" name="椭圆 4"/>
            <p:cNvSpPr/>
            <p:nvPr/>
          </p:nvSpPr>
          <p:spPr>
            <a:xfrm>
              <a:off x="1674505" y="2797987"/>
              <a:ext cx="1394084" cy="1394084"/>
            </a:xfrm>
            <a:prstGeom prst="ellipse">
              <a:avLst/>
            </a:prstGeom>
            <a:solidFill>
              <a:srgbClr val="FFFFFF"/>
            </a:solidFill>
            <a:ln>
              <a:noFill/>
            </a:ln>
            <a:effectLst>
              <a:innerShdw blurRad="63500" dist="889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432000" rIns="0" bIns="0" anchor="ctr"/>
            <a:lstStyle/>
            <a:p>
              <a:pPr algn="ctr" eaLnBrk="1" fontAlgn="auto" hangingPunct="1">
                <a:spcBef>
                  <a:spcPts val="0"/>
                </a:spcBef>
                <a:spcAft>
                  <a:spcPts val="0"/>
                </a:spcAft>
                <a:defRPr/>
              </a:pPr>
              <a:r>
                <a:rPr lang="zh-CN" altLang="en-US" sz="2000" dirty="0">
                  <a:solidFill>
                    <a:srgbClr val="565656"/>
                  </a:solidFill>
                  <a:latin typeface="微软雅黑" panose="020B0503020204020204" pitchFamily="34" charset="-122"/>
                  <a:ea typeface="微软雅黑" panose="020B0503020204020204" pitchFamily="34" charset="-122"/>
                </a:rPr>
                <a:t>引入期</a:t>
              </a:r>
            </a:p>
          </p:txBody>
        </p:sp>
        <p:cxnSp>
          <p:nvCxnSpPr>
            <p:cNvPr id="6" name="直接连接符 5"/>
            <p:cNvCxnSpPr/>
            <p:nvPr/>
          </p:nvCxnSpPr>
          <p:spPr>
            <a:xfrm>
              <a:off x="2371571" y="969096"/>
              <a:ext cx="0" cy="1828800"/>
            </a:xfrm>
            <a:prstGeom prst="line">
              <a:avLst/>
            </a:prstGeom>
            <a:ln w="38100">
              <a:solidFill>
                <a:srgbClr val="808080"/>
              </a:solidFill>
            </a:ln>
          </p:spPr>
          <p:style>
            <a:lnRef idx="1">
              <a:schemeClr val="accent1"/>
            </a:lnRef>
            <a:fillRef idx="0">
              <a:schemeClr val="accent1"/>
            </a:fillRef>
            <a:effectRef idx="0">
              <a:schemeClr val="accent1"/>
            </a:effectRef>
            <a:fontRef idx="minor">
              <a:schemeClr val="tx1"/>
            </a:fontRef>
          </p:style>
        </p:cxnSp>
        <p:sp>
          <p:nvSpPr>
            <p:cNvPr id="7" name="椭圆 26"/>
            <p:cNvSpPr/>
            <p:nvPr/>
          </p:nvSpPr>
          <p:spPr>
            <a:xfrm>
              <a:off x="1677834" y="3204296"/>
              <a:ext cx="1389062" cy="223838"/>
            </a:xfrm>
            <a:custGeom>
              <a:avLst/>
              <a:gdLst>
                <a:gd name="connsiteX0" fmla="*/ 49266 w 1849584"/>
                <a:gd name="connsiteY0" fmla="*/ 0 h 298748"/>
                <a:gd name="connsiteX1" fmla="*/ 1767633 w 1849584"/>
                <a:gd name="connsiteY1" fmla="*/ 0 h 298748"/>
                <a:gd name="connsiteX2" fmla="*/ 1849584 w 1849584"/>
                <a:gd name="connsiteY2" fmla="*/ 298748 h 298748"/>
                <a:gd name="connsiteX3" fmla="*/ 0 w 1849584"/>
                <a:gd name="connsiteY3" fmla="*/ 298748 h 298748"/>
                <a:gd name="connsiteX4" fmla="*/ 49266 w 1849584"/>
                <a:gd name="connsiteY4" fmla="*/ 0 h 298748"/>
                <a:gd name="connsiteX0-1" fmla="*/ 91757 w 1892075"/>
                <a:gd name="connsiteY0-2" fmla="*/ 0 h 298748"/>
                <a:gd name="connsiteX1-3" fmla="*/ 1810124 w 1892075"/>
                <a:gd name="connsiteY1-4" fmla="*/ 0 h 298748"/>
                <a:gd name="connsiteX2-5" fmla="*/ 1892075 w 1892075"/>
                <a:gd name="connsiteY2-6" fmla="*/ 298748 h 298748"/>
                <a:gd name="connsiteX3-7" fmla="*/ 0 w 1892075"/>
                <a:gd name="connsiteY3-8" fmla="*/ 292399 h 298748"/>
                <a:gd name="connsiteX4-9" fmla="*/ 91757 w 1892075"/>
                <a:gd name="connsiteY4-10" fmla="*/ 0 h 298748"/>
                <a:gd name="connsiteX0-11" fmla="*/ 85220 w 1892075"/>
                <a:gd name="connsiteY0-12" fmla="*/ 0 h 298748"/>
                <a:gd name="connsiteX1-13" fmla="*/ 1810124 w 1892075"/>
                <a:gd name="connsiteY1-14" fmla="*/ 0 h 298748"/>
                <a:gd name="connsiteX2-15" fmla="*/ 1892075 w 1892075"/>
                <a:gd name="connsiteY2-16" fmla="*/ 298748 h 298748"/>
                <a:gd name="connsiteX3-17" fmla="*/ 0 w 1892075"/>
                <a:gd name="connsiteY3-18" fmla="*/ 292399 h 298748"/>
                <a:gd name="connsiteX4-19" fmla="*/ 85220 w 1892075"/>
                <a:gd name="connsiteY4-20" fmla="*/ 0 h 298748"/>
                <a:gd name="connsiteX0-21" fmla="*/ 81952 w 1892075"/>
                <a:gd name="connsiteY0-22" fmla="*/ 0 h 298748"/>
                <a:gd name="connsiteX1-23" fmla="*/ 1810124 w 1892075"/>
                <a:gd name="connsiteY1-24" fmla="*/ 0 h 298748"/>
                <a:gd name="connsiteX2-25" fmla="*/ 1892075 w 1892075"/>
                <a:gd name="connsiteY2-26" fmla="*/ 298748 h 298748"/>
                <a:gd name="connsiteX3-27" fmla="*/ 0 w 1892075"/>
                <a:gd name="connsiteY3-28" fmla="*/ 292399 h 298748"/>
                <a:gd name="connsiteX4-29" fmla="*/ 81952 w 1892075"/>
                <a:gd name="connsiteY4-30" fmla="*/ 0 h 2987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92075" h="298748">
                  <a:moveTo>
                    <a:pt x="81952" y="0"/>
                  </a:moveTo>
                  <a:lnTo>
                    <a:pt x="1810124" y="0"/>
                  </a:lnTo>
                  <a:cubicBezTo>
                    <a:pt x="1853874" y="92073"/>
                    <a:pt x="1881963" y="192797"/>
                    <a:pt x="1892075" y="298748"/>
                  </a:cubicBezTo>
                  <a:lnTo>
                    <a:pt x="0" y="292399"/>
                  </a:lnTo>
                  <a:cubicBezTo>
                    <a:pt x="10113" y="186448"/>
                    <a:pt x="38201" y="92073"/>
                    <a:pt x="81952" y="0"/>
                  </a:cubicBezTo>
                  <a:close/>
                </a:path>
              </a:pathLst>
            </a:custGeom>
            <a:solidFill>
              <a:srgbClr val="2D2D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8" name="TextBox 7"/>
            <p:cNvSpPr txBox="1"/>
            <p:nvPr/>
          </p:nvSpPr>
          <p:spPr>
            <a:xfrm>
              <a:off x="2047510" y="2757732"/>
              <a:ext cx="648072" cy="657616"/>
            </a:xfrm>
            <a:prstGeom prst="rect">
              <a:avLst/>
            </a:prstGeom>
            <a:noFill/>
          </p:spPr>
          <p:txBody>
            <a:bodyPr>
              <a:spAutoFit/>
            </a:bodyPr>
            <a:lstStyle/>
            <a:p>
              <a:pPr eaLnBrk="1" fontAlgn="auto" hangingPunct="1">
                <a:lnSpc>
                  <a:spcPct val="130000"/>
                </a:lnSpc>
                <a:spcBef>
                  <a:spcPts val="0"/>
                </a:spcBef>
                <a:spcAft>
                  <a:spcPts val="0"/>
                </a:spcAft>
                <a:defRPr/>
              </a:pPr>
              <a:r>
                <a:rPr lang="en-US" altLang="zh-CN" sz="3200" kern="0" dirty="0">
                  <a:ln w="12700">
                    <a:solidFill>
                      <a:schemeClr val="bg1"/>
                    </a:solidFill>
                  </a:ln>
                  <a:solidFill>
                    <a:srgbClr val="E93D2B"/>
                  </a:solidFill>
                  <a:latin typeface="Impact" panose="020B0806030902050204" pitchFamily="34" charset="0"/>
                  <a:ea typeface="MS PGothic" panose="020B0600070205080204" pitchFamily="34" charset="-128"/>
                  <a:cs typeface="Arial" panose="020B0604020202020204" pitchFamily="34" charset="0"/>
                </a:rPr>
                <a:t>01</a:t>
              </a:r>
              <a:endParaRPr lang="zh-CN" altLang="en-US" sz="3200" kern="0" dirty="0">
                <a:ln w="12700">
                  <a:solidFill>
                    <a:schemeClr val="bg1"/>
                  </a:solidFill>
                </a:ln>
                <a:solidFill>
                  <a:srgbClr val="E93D2B"/>
                </a:solidFill>
                <a:latin typeface="Impact" panose="020B0806030902050204" pitchFamily="34" charset="0"/>
                <a:ea typeface="MS PGothic" panose="020B0600070205080204" pitchFamily="34" charset="-128"/>
                <a:cs typeface="Arial" panose="020B0604020202020204" pitchFamily="34" charset="0"/>
              </a:endParaRPr>
            </a:p>
          </p:txBody>
        </p:sp>
      </p:grpSp>
      <p:grpSp>
        <p:nvGrpSpPr>
          <p:cNvPr id="9" name="组合 8"/>
          <p:cNvGrpSpPr/>
          <p:nvPr/>
        </p:nvGrpSpPr>
        <p:grpSpPr>
          <a:xfrm>
            <a:off x="2909887" y="665090"/>
            <a:ext cx="1736725" cy="3394075"/>
            <a:chOff x="3155796" y="969096"/>
            <a:chExt cx="1736725" cy="3394075"/>
          </a:xfrm>
        </p:grpSpPr>
        <p:cxnSp>
          <p:nvCxnSpPr>
            <p:cNvPr id="10" name="直接连接符 9"/>
            <p:cNvCxnSpPr/>
            <p:nvPr/>
          </p:nvCxnSpPr>
          <p:spPr>
            <a:xfrm>
              <a:off x="4082896" y="969096"/>
              <a:ext cx="0" cy="1828800"/>
            </a:xfrm>
            <a:prstGeom prst="line">
              <a:avLst/>
            </a:prstGeom>
            <a:ln w="38100">
              <a:solidFill>
                <a:srgbClr val="C5C5C5"/>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155796" y="2626446"/>
              <a:ext cx="1736725" cy="1736725"/>
            </a:xfrm>
            <a:prstGeom prst="ellipse">
              <a:avLst/>
            </a:prstGeom>
            <a:solidFill>
              <a:srgbClr val="E93D2B"/>
            </a:solidFill>
            <a:ln>
              <a:noFill/>
            </a:ln>
            <a:effectLst>
              <a:outerShdw dist="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2" name="椭圆 11"/>
            <p:cNvSpPr/>
            <p:nvPr/>
          </p:nvSpPr>
          <p:spPr>
            <a:xfrm>
              <a:off x="3327652" y="2797987"/>
              <a:ext cx="1394084" cy="1394084"/>
            </a:xfrm>
            <a:prstGeom prst="ellipse">
              <a:avLst/>
            </a:prstGeom>
            <a:solidFill>
              <a:srgbClr val="FFFFFF"/>
            </a:solidFill>
            <a:ln>
              <a:noFill/>
            </a:ln>
            <a:effectLst>
              <a:innerShdw blurRad="63500" dist="889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432000" rIns="0" bIns="0" anchor="ctr"/>
            <a:lstStyle/>
            <a:p>
              <a:pPr algn="ctr" eaLnBrk="1" fontAlgn="auto" hangingPunct="1">
                <a:spcBef>
                  <a:spcPts val="0"/>
                </a:spcBef>
                <a:spcAft>
                  <a:spcPts val="0"/>
                </a:spcAft>
                <a:defRPr/>
              </a:pPr>
              <a:r>
                <a:rPr lang="zh-CN" altLang="en-US" sz="2000" dirty="0">
                  <a:solidFill>
                    <a:srgbClr val="565656"/>
                  </a:solidFill>
                  <a:latin typeface="微软雅黑" panose="020B0503020204020204" pitchFamily="34" charset="-122"/>
                  <a:ea typeface="微软雅黑" panose="020B0503020204020204" pitchFamily="34" charset="-122"/>
                </a:rPr>
                <a:t>成长期</a:t>
              </a:r>
            </a:p>
          </p:txBody>
        </p:sp>
        <p:cxnSp>
          <p:nvCxnSpPr>
            <p:cNvPr id="13" name="直接连接符 12"/>
            <p:cNvCxnSpPr/>
            <p:nvPr/>
          </p:nvCxnSpPr>
          <p:spPr>
            <a:xfrm>
              <a:off x="4024159" y="969096"/>
              <a:ext cx="0" cy="1828800"/>
            </a:xfrm>
            <a:prstGeom prst="line">
              <a:avLst/>
            </a:prstGeom>
            <a:ln w="38100">
              <a:solidFill>
                <a:srgbClr val="808080"/>
              </a:solidFill>
            </a:ln>
          </p:spPr>
          <p:style>
            <a:lnRef idx="1">
              <a:schemeClr val="accent1"/>
            </a:lnRef>
            <a:fillRef idx="0">
              <a:schemeClr val="accent1"/>
            </a:fillRef>
            <a:effectRef idx="0">
              <a:schemeClr val="accent1"/>
            </a:effectRef>
            <a:fontRef idx="minor">
              <a:schemeClr val="tx1"/>
            </a:fontRef>
          </p:style>
        </p:cxnSp>
        <p:sp>
          <p:nvSpPr>
            <p:cNvPr id="14" name="椭圆 26"/>
            <p:cNvSpPr/>
            <p:nvPr/>
          </p:nvSpPr>
          <p:spPr>
            <a:xfrm>
              <a:off x="3333596" y="3204296"/>
              <a:ext cx="1384300" cy="223838"/>
            </a:xfrm>
            <a:custGeom>
              <a:avLst/>
              <a:gdLst>
                <a:gd name="connsiteX0" fmla="*/ 49266 w 1849584"/>
                <a:gd name="connsiteY0" fmla="*/ 0 h 298748"/>
                <a:gd name="connsiteX1" fmla="*/ 1767633 w 1849584"/>
                <a:gd name="connsiteY1" fmla="*/ 0 h 298748"/>
                <a:gd name="connsiteX2" fmla="*/ 1849584 w 1849584"/>
                <a:gd name="connsiteY2" fmla="*/ 298748 h 298748"/>
                <a:gd name="connsiteX3" fmla="*/ 0 w 1849584"/>
                <a:gd name="connsiteY3" fmla="*/ 298748 h 298748"/>
                <a:gd name="connsiteX4" fmla="*/ 49266 w 1849584"/>
                <a:gd name="connsiteY4" fmla="*/ 0 h 298748"/>
                <a:gd name="connsiteX0-1" fmla="*/ 91757 w 1892075"/>
                <a:gd name="connsiteY0-2" fmla="*/ 0 h 298748"/>
                <a:gd name="connsiteX1-3" fmla="*/ 1810124 w 1892075"/>
                <a:gd name="connsiteY1-4" fmla="*/ 0 h 298748"/>
                <a:gd name="connsiteX2-5" fmla="*/ 1892075 w 1892075"/>
                <a:gd name="connsiteY2-6" fmla="*/ 298748 h 298748"/>
                <a:gd name="connsiteX3-7" fmla="*/ 0 w 1892075"/>
                <a:gd name="connsiteY3-8" fmla="*/ 292399 h 298748"/>
                <a:gd name="connsiteX4-9" fmla="*/ 91757 w 1892075"/>
                <a:gd name="connsiteY4-10" fmla="*/ 0 h 298748"/>
                <a:gd name="connsiteX0-11" fmla="*/ 85220 w 1892075"/>
                <a:gd name="connsiteY0-12" fmla="*/ 0 h 298748"/>
                <a:gd name="connsiteX1-13" fmla="*/ 1810124 w 1892075"/>
                <a:gd name="connsiteY1-14" fmla="*/ 0 h 298748"/>
                <a:gd name="connsiteX2-15" fmla="*/ 1892075 w 1892075"/>
                <a:gd name="connsiteY2-16" fmla="*/ 298748 h 298748"/>
                <a:gd name="connsiteX3-17" fmla="*/ 0 w 1892075"/>
                <a:gd name="connsiteY3-18" fmla="*/ 292399 h 298748"/>
                <a:gd name="connsiteX4-19" fmla="*/ 85220 w 1892075"/>
                <a:gd name="connsiteY4-20" fmla="*/ 0 h 298748"/>
                <a:gd name="connsiteX0-21" fmla="*/ 81952 w 1892075"/>
                <a:gd name="connsiteY0-22" fmla="*/ 0 h 298748"/>
                <a:gd name="connsiteX1-23" fmla="*/ 1810124 w 1892075"/>
                <a:gd name="connsiteY1-24" fmla="*/ 0 h 298748"/>
                <a:gd name="connsiteX2-25" fmla="*/ 1892075 w 1892075"/>
                <a:gd name="connsiteY2-26" fmla="*/ 298748 h 298748"/>
                <a:gd name="connsiteX3-27" fmla="*/ 0 w 1892075"/>
                <a:gd name="connsiteY3-28" fmla="*/ 292399 h 298748"/>
                <a:gd name="connsiteX4-29" fmla="*/ 81952 w 1892075"/>
                <a:gd name="connsiteY4-30" fmla="*/ 0 h 298748"/>
                <a:gd name="connsiteX0-31" fmla="*/ 78706 w 1888829"/>
                <a:gd name="connsiteY0-32" fmla="*/ 0 h 298748"/>
                <a:gd name="connsiteX1-33" fmla="*/ 1806878 w 1888829"/>
                <a:gd name="connsiteY1-34" fmla="*/ 0 h 298748"/>
                <a:gd name="connsiteX2-35" fmla="*/ 1888829 w 1888829"/>
                <a:gd name="connsiteY2-36" fmla="*/ 298748 h 298748"/>
                <a:gd name="connsiteX3-37" fmla="*/ 0 w 1888829"/>
                <a:gd name="connsiteY3-38" fmla="*/ 292399 h 298748"/>
                <a:gd name="connsiteX4-39" fmla="*/ 78706 w 1888829"/>
                <a:gd name="connsiteY4-40" fmla="*/ 0 h 2987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88829" h="298748">
                  <a:moveTo>
                    <a:pt x="78706" y="0"/>
                  </a:moveTo>
                  <a:lnTo>
                    <a:pt x="1806878" y="0"/>
                  </a:lnTo>
                  <a:cubicBezTo>
                    <a:pt x="1850628" y="92073"/>
                    <a:pt x="1878717" y="192797"/>
                    <a:pt x="1888829" y="298748"/>
                  </a:cubicBezTo>
                  <a:lnTo>
                    <a:pt x="0" y="292399"/>
                  </a:lnTo>
                  <a:cubicBezTo>
                    <a:pt x="10113" y="186448"/>
                    <a:pt x="34955" y="92073"/>
                    <a:pt x="78706" y="0"/>
                  </a:cubicBezTo>
                  <a:close/>
                </a:path>
              </a:pathLst>
            </a:custGeom>
            <a:solidFill>
              <a:srgbClr val="E93D2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5" name="TextBox 14"/>
            <p:cNvSpPr txBox="1"/>
            <p:nvPr/>
          </p:nvSpPr>
          <p:spPr>
            <a:xfrm>
              <a:off x="3729232" y="2757732"/>
              <a:ext cx="648072" cy="657616"/>
            </a:xfrm>
            <a:prstGeom prst="rect">
              <a:avLst/>
            </a:prstGeom>
            <a:noFill/>
          </p:spPr>
          <p:txBody>
            <a:bodyPr>
              <a:spAutoFit/>
            </a:bodyPr>
            <a:lstStyle/>
            <a:p>
              <a:pPr eaLnBrk="1" fontAlgn="auto" hangingPunct="1">
                <a:lnSpc>
                  <a:spcPct val="130000"/>
                </a:lnSpc>
                <a:spcBef>
                  <a:spcPts val="0"/>
                </a:spcBef>
                <a:spcAft>
                  <a:spcPts val="0"/>
                </a:spcAft>
                <a:defRPr/>
              </a:pPr>
              <a:r>
                <a:rPr lang="en-US" altLang="zh-CN" sz="3200" kern="0" dirty="0">
                  <a:ln w="28575">
                    <a:solidFill>
                      <a:schemeClr val="bg1"/>
                    </a:solidFill>
                  </a:ln>
                  <a:solidFill>
                    <a:srgbClr val="E93D2B"/>
                  </a:solidFill>
                  <a:latin typeface="Impact" panose="020B0806030902050204" pitchFamily="34" charset="0"/>
                  <a:ea typeface="MS PGothic" panose="020B0600070205080204" pitchFamily="34" charset="-128"/>
                  <a:cs typeface="Arial" panose="020B0604020202020204" pitchFamily="34" charset="0"/>
                </a:rPr>
                <a:t>02</a:t>
              </a:r>
              <a:endParaRPr lang="zh-CN" altLang="en-US" sz="3200" kern="0" dirty="0">
                <a:ln w="28575">
                  <a:solidFill>
                    <a:schemeClr val="bg1"/>
                  </a:solidFill>
                </a:ln>
                <a:solidFill>
                  <a:srgbClr val="E93D2B"/>
                </a:solidFill>
                <a:latin typeface="Impact" panose="020B0806030902050204" pitchFamily="34" charset="0"/>
                <a:ea typeface="MS PGothic" panose="020B0600070205080204" pitchFamily="34" charset="-128"/>
                <a:cs typeface="Arial" panose="020B0604020202020204" pitchFamily="34" charset="0"/>
              </a:endParaRPr>
            </a:p>
          </p:txBody>
        </p:sp>
      </p:grpSp>
      <p:grpSp>
        <p:nvGrpSpPr>
          <p:cNvPr id="16" name="组合 15"/>
          <p:cNvGrpSpPr/>
          <p:nvPr/>
        </p:nvGrpSpPr>
        <p:grpSpPr>
          <a:xfrm>
            <a:off x="4572000" y="665090"/>
            <a:ext cx="1736725" cy="3394075"/>
            <a:chOff x="4817909" y="969096"/>
            <a:chExt cx="1736725" cy="3394075"/>
          </a:xfrm>
        </p:grpSpPr>
        <p:cxnSp>
          <p:nvCxnSpPr>
            <p:cNvPr id="17" name="直接连接符 16"/>
            <p:cNvCxnSpPr/>
            <p:nvPr/>
          </p:nvCxnSpPr>
          <p:spPr>
            <a:xfrm>
              <a:off x="5743421" y="969096"/>
              <a:ext cx="0" cy="1828800"/>
            </a:xfrm>
            <a:prstGeom prst="line">
              <a:avLst/>
            </a:prstGeom>
            <a:ln w="38100">
              <a:solidFill>
                <a:srgbClr val="C5C5C5"/>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4817909" y="2626446"/>
              <a:ext cx="1736725" cy="1736725"/>
            </a:xfrm>
            <a:prstGeom prst="ellipse">
              <a:avLst/>
            </a:prstGeom>
            <a:solidFill>
              <a:srgbClr val="2D2D49"/>
            </a:solidFill>
            <a:ln>
              <a:noFill/>
            </a:ln>
            <a:effectLst>
              <a:outerShdw dist="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19" name="椭圆 18"/>
            <p:cNvSpPr/>
            <p:nvPr/>
          </p:nvSpPr>
          <p:spPr>
            <a:xfrm>
              <a:off x="4989086" y="2797987"/>
              <a:ext cx="1394084" cy="1394084"/>
            </a:xfrm>
            <a:prstGeom prst="ellipse">
              <a:avLst/>
            </a:prstGeom>
            <a:solidFill>
              <a:srgbClr val="FFFFFF"/>
            </a:solidFill>
            <a:ln>
              <a:noFill/>
            </a:ln>
            <a:effectLst>
              <a:innerShdw blurRad="63500" dist="889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432000" rIns="0" bIns="0" anchor="ctr"/>
            <a:lstStyle/>
            <a:p>
              <a:pPr algn="ctr" eaLnBrk="1" fontAlgn="auto" hangingPunct="1">
                <a:spcBef>
                  <a:spcPts val="0"/>
                </a:spcBef>
                <a:spcAft>
                  <a:spcPts val="0"/>
                </a:spcAft>
                <a:defRPr/>
              </a:pPr>
              <a:r>
                <a:rPr lang="zh-CN" altLang="en-US" sz="2000" dirty="0">
                  <a:solidFill>
                    <a:srgbClr val="565656"/>
                  </a:solidFill>
                  <a:latin typeface="微软雅黑" panose="020B0503020204020204" pitchFamily="34" charset="-122"/>
                  <a:ea typeface="微软雅黑" panose="020B0503020204020204" pitchFamily="34" charset="-122"/>
                </a:rPr>
                <a:t>成熟期</a:t>
              </a:r>
            </a:p>
          </p:txBody>
        </p:sp>
        <p:cxnSp>
          <p:nvCxnSpPr>
            <p:cNvPr id="20" name="直接连接符 19"/>
            <p:cNvCxnSpPr/>
            <p:nvPr/>
          </p:nvCxnSpPr>
          <p:spPr>
            <a:xfrm>
              <a:off x="5686271" y="969096"/>
              <a:ext cx="0" cy="1828800"/>
            </a:xfrm>
            <a:prstGeom prst="line">
              <a:avLst/>
            </a:prstGeom>
            <a:ln w="38100">
              <a:solidFill>
                <a:srgbClr val="808080"/>
              </a:solidFill>
            </a:ln>
          </p:spPr>
          <p:style>
            <a:lnRef idx="1">
              <a:schemeClr val="accent1"/>
            </a:lnRef>
            <a:fillRef idx="0">
              <a:schemeClr val="accent1"/>
            </a:fillRef>
            <a:effectRef idx="0">
              <a:schemeClr val="accent1"/>
            </a:effectRef>
            <a:fontRef idx="minor">
              <a:schemeClr val="tx1"/>
            </a:fontRef>
          </p:style>
        </p:cxnSp>
        <p:sp>
          <p:nvSpPr>
            <p:cNvPr id="21" name="椭圆 26"/>
            <p:cNvSpPr/>
            <p:nvPr/>
          </p:nvSpPr>
          <p:spPr>
            <a:xfrm>
              <a:off x="4992534" y="3204296"/>
              <a:ext cx="1389062" cy="223838"/>
            </a:xfrm>
            <a:custGeom>
              <a:avLst/>
              <a:gdLst>
                <a:gd name="connsiteX0" fmla="*/ 49266 w 1849584"/>
                <a:gd name="connsiteY0" fmla="*/ 0 h 298748"/>
                <a:gd name="connsiteX1" fmla="*/ 1767633 w 1849584"/>
                <a:gd name="connsiteY1" fmla="*/ 0 h 298748"/>
                <a:gd name="connsiteX2" fmla="*/ 1849584 w 1849584"/>
                <a:gd name="connsiteY2" fmla="*/ 298748 h 298748"/>
                <a:gd name="connsiteX3" fmla="*/ 0 w 1849584"/>
                <a:gd name="connsiteY3" fmla="*/ 298748 h 298748"/>
                <a:gd name="connsiteX4" fmla="*/ 49266 w 1849584"/>
                <a:gd name="connsiteY4" fmla="*/ 0 h 298748"/>
                <a:gd name="connsiteX0-1" fmla="*/ 91757 w 1892075"/>
                <a:gd name="connsiteY0-2" fmla="*/ 0 h 298748"/>
                <a:gd name="connsiteX1-3" fmla="*/ 1810124 w 1892075"/>
                <a:gd name="connsiteY1-4" fmla="*/ 0 h 298748"/>
                <a:gd name="connsiteX2-5" fmla="*/ 1892075 w 1892075"/>
                <a:gd name="connsiteY2-6" fmla="*/ 298748 h 298748"/>
                <a:gd name="connsiteX3-7" fmla="*/ 0 w 1892075"/>
                <a:gd name="connsiteY3-8" fmla="*/ 292399 h 298748"/>
                <a:gd name="connsiteX4-9" fmla="*/ 91757 w 1892075"/>
                <a:gd name="connsiteY4-10" fmla="*/ 0 h 298748"/>
                <a:gd name="connsiteX0-11" fmla="*/ 85220 w 1892075"/>
                <a:gd name="connsiteY0-12" fmla="*/ 0 h 298748"/>
                <a:gd name="connsiteX1-13" fmla="*/ 1810124 w 1892075"/>
                <a:gd name="connsiteY1-14" fmla="*/ 0 h 298748"/>
                <a:gd name="connsiteX2-15" fmla="*/ 1892075 w 1892075"/>
                <a:gd name="connsiteY2-16" fmla="*/ 298748 h 298748"/>
                <a:gd name="connsiteX3-17" fmla="*/ 0 w 1892075"/>
                <a:gd name="connsiteY3-18" fmla="*/ 292399 h 298748"/>
                <a:gd name="connsiteX4-19" fmla="*/ 85220 w 1892075"/>
                <a:gd name="connsiteY4-20" fmla="*/ 0 h 298748"/>
                <a:gd name="connsiteX0-21" fmla="*/ 81952 w 1892075"/>
                <a:gd name="connsiteY0-22" fmla="*/ 0 h 298748"/>
                <a:gd name="connsiteX1-23" fmla="*/ 1810124 w 1892075"/>
                <a:gd name="connsiteY1-24" fmla="*/ 0 h 298748"/>
                <a:gd name="connsiteX2-25" fmla="*/ 1892075 w 1892075"/>
                <a:gd name="connsiteY2-26" fmla="*/ 298748 h 298748"/>
                <a:gd name="connsiteX3-27" fmla="*/ 0 w 1892075"/>
                <a:gd name="connsiteY3-28" fmla="*/ 292399 h 298748"/>
                <a:gd name="connsiteX4-29" fmla="*/ 81952 w 1892075"/>
                <a:gd name="connsiteY4-30" fmla="*/ 0 h 2987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92075" h="298748">
                  <a:moveTo>
                    <a:pt x="81952" y="0"/>
                  </a:moveTo>
                  <a:lnTo>
                    <a:pt x="1810124" y="0"/>
                  </a:lnTo>
                  <a:cubicBezTo>
                    <a:pt x="1853874" y="92073"/>
                    <a:pt x="1881963" y="192797"/>
                    <a:pt x="1892075" y="298748"/>
                  </a:cubicBezTo>
                  <a:lnTo>
                    <a:pt x="0" y="292399"/>
                  </a:lnTo>
                  <a:cubicBezTo>
                    <a:pt x="10113" y="186448"/>
                    <a:pt x="38201" y="92073"/>
                    <a:pt x="81952" y="0"/>
                  </a:cubicBezTo>
                  <a:close/>
                </a:path>
              </a:pathLst>
            </a:custGeom>
            <a:solidFill>
              <a:srgbClr val="2D2D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2" name="TextBox 21"/>
            <p:cNvSpPr txBox="1"/>
            <p:nvPr/>
          </p:nvSpPr>
          <p:spPr>
            <a:xfrm>
              <a:off x="5362091" y="2757732"/>
              <a:ext cx="648072" cy="657616"/>
            </a:xfrm>
            <a:prstGeom prst="rect">
              <a:avLst/>
            </a:prstGeom>
            <a:noFill/>
          </p:spPr>
          <p:txBody>
            <a:bodyPr>
              <a:spAutoFit/>
            </a:bodyPr>
            <a:lstStyle/>
            <a:p>
              <a:pPr eaLnBrk="1" fontAlgn="auto" hangingPunct="1">
                <a:lnSpc>
                  <a:spcPct val="130000"/>
                </a:lnSpc>
                <a:spcBef>
                  <a:spcPts val="0"/>
                </a:spcBef>
                <a:spcAft>
                  <a:spcPts val="0"/>
                </a:spcAft>
                <a:defRPr/>
              </a:pPr>
              <a:r>
                <a:rPr lang="en-US" altLang="zh-CN" sz="3200" b="1" kern="0" dirty="0">
                  <a:ln w="19050">
                    <a:solidFill>
                      <a:srgbClr val="FFFFFF"/>
                    </a:solidFill>
                  </a:ln>
                  <a:solidFill>
                    <a:srgbClr val="E93D2B"/>
                  </a:solidFill>
                  <a:latin typeface="Impact" panose="020B0806030902050204" pitchFamily="34" charset="0"/>
                  <a:ea typeface="MS PGothic" panose="020B0600070205080204" pitchFamily="34" charset="-128"/>
                  <a:cs typeface="Arial" panose="020B0604020202020204" pitchFamily="34" charset="0"/>
                </a:rPr>
                <a:t>03</a:t>
              </a:r>
              <a:endParaRPr lang="zh-CN" altLang="en-US" sz="3200" b="1" kern="0" dirty="0">
                <a:ln w="19050">
                  <a:solidFill>
                    <a:srgbClr val="FFFFFF"/>
                  </a:solidFill>
                </a:ln>
                <a:solidFill>
                  <a:srgbClr val="E93D2B"/>
                </a:solidFill>
                <a:latin typeface="Impact" panose="020B0806030902050204" pitchFamily="34" charset="0"/>
                <a:ea typeface="MS PGothic" panose="020B0600070205080204" pitchFamily="34" charset="-128"/>
                <a:cs typeface="Arial" panose="020B0604020202020204" pitchFamily="34" charset="0"/>
              </a:endParaRPr>
            </a:p>
          </p:txBody>
        </p:sp>
      </p:grpSp>
      <p:grpSp>
        <p:nvGrpSpPr>
          <p:cNvPr id="23" name="组合 22"/>
          <p:cNvGrpSpPr/>
          <p:nvPr/>
        </p:nvGrpSpPr>
        <p:grpSpPr>
          <a:xfrm>
            <a:off x="6224587" y="665090"/>
            <a:ext cx="1736725" cy="3394075"/>
            <a:chOff x="6470496" y="969096"/>
            <a:chExt cx="1736725" cy="3394075"/>
          </a:xfrm>
        </p:grpSpPr>
        <p:cxnSp>
          <p:nvCxnSpPr>
            <p:cNvPr id="24" name="直接连接符 23"/>
            <p:cNvCxnSpPr/>
            <p:nvPr/>
          </p:nvCxnSpPr>
          <p:spPr>
            <a:xfrm>
              <a:off x="7397596" y="969096"/>
              <a:ext cx="0" cy="1828800"/>
            </a:xfrm>
            <a:prstGeom prst="line">
              <a:avLst/>
            </a:prstGeom>
            <a:ln w="38100">
              <a:solidFill>
                <a:srgbClr val="C5C5C5"/>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6470496" y="2626446"/>
              <a:ext cx="1736725" cy="1736725"/>
            </a:xfrm>
            <a:prstGeom prst="ellipse">
              <a:avLst/>
            </a:prstGeom>
            <a:solidFill>
              <a:srgbClr val="E93D2B"/>
            </a:solidFill>
            <a:ln>
              <a:noFill/>
            </a:ln>
            <a:effectLst>
              <a:outerShdw dist="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6" name="椭圆 25"/>
            <p:cNvSpPr/>
            <p:nvPr/>
          </p:nvSpPr>
          <p:spPr>
            <a:xfrm>
              <a:off x="6642233" y="2797987"/>
              <a:ext cx="1394084" cy="1394084"/>
            </a:xfrm>
            <a:prstGeom prst="ellipse">
              <a:avLst/>
            </a:prstGeom>
            <a:solidFill>
              <a:srgbClr val="FFFFFF"/>
            </a:solidFill>
            <a:ln>
              <a:noFill/>
            </a:ln>
            <a:effectLst>
              <a:innerShdw blurRad="63500" dist="889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432000" rIns="0" bIns="0" anchor="ctr"/>
            <a:lstStyle/>
            <a:p>
              <a:pPr algn="ctr" eaLnBrk="1" fontAlgn="auto" hangingPunct="1">
                <a:spcBef>
                  <a:spcPts val="0"/>
                </a:spcBef>
                <a:spcAft>
                  <a:spcPts val="0"/>
                </a:spcAft>
                <a:defRPr/>
              </a:pPr>
              <a:r>
                <a:rPr lang="zh-CN" altLang="en-US" sz="2000" dirty="0">
                  <a:solidFill>
                    <a:srgbClr val="565656"/>
                  </a:solidFill>
                  <a:latin typeface="微软雅黑" panose="020B0503020204020204" pitchFamily="34" charset="-122"/>
                  <a:ea typeface="微软雅黑" panose="020B0503020204020204" pitchFamily="34" charset="-122"/>
                </a:rPr>
                <a:t>衰退期</a:t>
              </a:r>
            </a:p>
          </p:txBody>
        </p:sp>
        <p:cxnSp>
          <p:nvCxnSpPr>
            <p:cNvPr id="27" name="直接连接符 26"/>
            <p:cNvCxnSpPr/>
            <p:nvPr/>
          </p:nvCxnSpPr>
          <p:spPr>
            <a:xfrm>
              <a:off x="7338859" y="969096"/>
              <a:ext cx="0" cy="1828800"/>
            </a:xfrm>
            <a:prstGeom prst="line">
              <a:avLst/>
            </a:prstGeom>
            <a:ln w="38100">
              <a:solidFill>
                <a:srgbClr val="808080"/>
              </a:solidFill>
            </a:ln>
          </p:spPr>
          <p:style>
            <a:lnRef idx="1">
              <a:schemeClr val="accent1"/>
            </a:lnRef>
            <a:fillRef idx="0">
              <a:schemeClr val="accent1"/>
            </a:fillRef>
            <a:effectRef idx="0">
              <a:schemeClr val="accent1"/>
            </a:effectRef>
            <a:fontRef idx="minor">
              <a:schemeClr val="tx1"/>
            </a:fontRef>
          </p:style>
        </p:cxnSp>
        <p:sp>
          <p:nvSpPr>
            <p:cNvPr id="28" name="椭圆 26"/>
            <p:cNvSpPr/>
            <p:nvPr/>
          </p:nvSpPr>
          <p:spPr>
            <a:xfrm>
              <a:off x="6648296" y="3204296"/>
              <a:ext cx="1384300" cy="223838"/>
            </a:xfrm>
            <a:custGeom>
              <a:avLst/>
              <a:gdLst>
                <a:gd name="connsiteX0" fmla="*/ 49266 w 1849584"/>
                <a:gd name="connsiteY0" fmla="*/ 0 h 298748"/>
                <a:gd name="connsiteX1" fmla="*/ 1767633 w 1849584"/>
                <a:gd name="connsiteY1" fmla="*/ 0 h 298748"/>
                <a:gd name="connsiteX2" fmla="*/ 1849584 w 1849584"/>
                <a:gd name="connsiteY2" fmla="*/ 298748 h 298748"/>
                <a:gd name="connsiteX3" fmla="*/ 0 w 1849584"/>
                <a:gd name="connsiteY3" fmla="*/ 298748 h 298748"/>
                <a:gd name="connsiteX4" fmla="*/ 49266 w 1849584"/>
                <a:gd name="connsiteY4" fmla="*/ 0 h 298748"/>
                <a:gd name="connsiteX0-1" fmla="*/ 91757 w 1892075"/>
                <a:gd name="connsiteY0-2" fmla="*/ 0 h 298748"/>
                <a:gd name="connsiteX1-3" fmla="*/ 1810124 w 1892075"/>
                <a:gd name="connsiteY1-4" fmla="*/ 0 h 298748"/>
                <a:gd name="connsiteX2-5" fmla="*/ 1892075 w 1892075"/>
                <a:gd name="connsiteY2-6" fmla="*/ 298748 h 298748"/>
                <a:gd name="connsiteX3-7" fmla="*/ 0 w 1892075"/>
                <a:gd name="connsiteY3-8" fmla="*/ 292399 h 298748"/>
                <a:gd name="connsiteX4-9" fmla="*/ 91757 w 1892075"/>
                <a:gd name="connsiteY4-10" fmla="*/ 0 h 298748"/>
                <a:gd name="connsiteX0-11" fmla="*/ 85220 w 1892075"/>
                <a:gd name="connsiteY0-12" fmla="*/ 0 h 298748"/>
                <a:gd name="connsiteX1-13" fmla="*/ 1810124 w 1892075"/>
                <a:gd name="connsiteY1-14" fmla="*/ 0 h 298748"/>
                <a:gd name="connsiteX2-15" fmla="*/ 1892075 w 1892075"/>
                <a:gd name="connsiteY2-16" fmla="*/ 298748 h 298748"/>
                <a:gd name="connsiteX3-17" fmla="*/ 0 w 1892075"/>
                <a:gd name="connsiteY3-18" fmla="*/ 292399 h 298748"/>
                <a:gd name="connsiteX4-19" fmla="*/ 85220 w 1892075"/>
                <a:gd name="connsiteY4-20" fmla="*/ 0 h 298748"/>
                <a:gd name="connsiteX0-21" fmla="*/ 81952 w 1892075"/>
                <a:gd name="connsiteY0-22" fmla="*/ 0 h 298748"/>
                <a:gd name="connsiteX1-23" fmla="*/ 1810124 w 1892075"/>
                <a:gd name="connsiteY1-24" fmla="*/ 0 h 298748"/>
                <a:gd name="connsiteX2-25" fmla="*/ 1892075 w 1892075"/>
                <a:gd name="connsiteY2-26" fmla="*/ 298748 h 298748"/>
                <a:gd name="connsiteX3-27" fmla="*/ 0 w 1892075"/>
                <a:gd name="connsiteY3-28" fmla="*/ 292399 h 298748"/>
                <a:gd name="connsiteX4-29" fmla="*/ 81952 w 1892075"/>
                <a:gd name="connsiteY4-30" fmla="*/ 0 h 298748"/>
                <a:gd name="connsiteX0-31" fmla="*/ 78706 w 1888829"/>
                <a:gd name="connsiteY0-32" fmla="*/ 0 h 298748"/>
                <a:gd name="connsiteX1-33" fmla="*/ 1806878 w 1888829"/>
                <a:gd name="connsiteY1-34" fmla="*/ 0 h 298748"/>
                <a:gd name="connsiteX2-35" fmla="*/ 1888829 w 1888829"/>
                <a:gd name="connsiteY2-36" fmla="*/ 298748 h 298748"/>
                <a:gd name="connsiteX3-37" fmla="*/ 0 w 1888829"/>
                <a:gd name="connsiteY3-38" fmla="*/ 292399 h 298748"/>
                <a:gd name="connsiteX4-39" fmla="*/ 78706 w 1888829"/>
                <a:gd name="connsiteY4-40" fmla="*/ 0 h 2987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88829" h="298748">
                  <a:moveTo>
                    <a:pt x="78706" y="0"/>
                  </a:moveTo>
                  <a:lnTo>
                    <a:pt x="1806878" y="0"/>
                  </a:lnTo>
                  <a:cubicBezTo>
                    <a:pt x="1850628" y="92073"/>
                    <a:pt x="1878717" y="192797"/>
                    <a:pt x="1888829" y="298748"/>
                  </a:cubicBezTo>
                  <a:lnTo>
                    <a:pt x="0" y="292399"/>
                  </a:lnTo>
                  <a:cubicBezTo>
                    <a:pt x="10113" y="186448"/>
                    <a:pt x="34955" y="92073"/>
                    <a:pt x="78706" y="0"/>
                  </a:cubicBezTo>
                  <a:close/>
                </a:path>
              </a:pathLst>
            </a:custGeom>
            <a:solidFill>
              <a:srgbClr val="E93D2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
          <p:nvSpPr>
            <p:cNvPr id="29" name="TextBox 22"/>
            <p:cNvSpPr txBox="1"/>
            <p:nvPr/>
          </p:nvSpPr>
          <p:spPr>
            <a:xfrm>
              <a:off x="7043813" y="2757732"/>
              <a:ext cx="648072" cy="657616"/>
            </a:xfrm>
            <a:prstGeom prst="rect">
              <a:avLst/>
            </a:prstGeom>
            <a:noFill/>
          </p:spPr>
          <p:txBody>
            <a:bodyPr>
              <a:spAutoFit/>
            </a:bodyPr>
            <a:lstStyle/>
            <a:p>
              <a:pPr eaLnBrk="1" fontAlgn="auto" hangingPunct="1">
                <a:lnSpc>
                  <a:spcPct val="130000"/>
                </a:lnSpc>
                <a:spcBef>
                  <a:spcPts val="0"/>
                </a:spcBef>
                <a:spcAft>
                  <a:spcPts val="0"/>
                </a:spcAft>
                <a:defRPr/>
              </a:pPr>
              <a:r>
                <a:rPr lang="en-US" altLang="zh-CN" sz="3200" b="1" kern="0" dirty="0">
                  <a:ln w="19050">
                    <a:solidFill>
                      <a:srgbClr val="FFFFFF"/>
                    </a:solidFill>
                  </a:ln>
                  <a:solidFill>
                    <a:srgbClr val="E93D2B"/>
                  </a:solidFill>
                  <a:latin typeface="Impact" panose="020B0806030902050204" pitchFamily="34" charset="0"/>
                  <a:ea typeface="MS PGothic" panose="020B0600070205080204" pitchFamily="34" charset="-128"/>
                  <a:cs typeface="Arial" panose="020B0604020202020204" pitchFamily="34" charset="0"/>
                </a:rPr>
                <a:t>04</a:t>
              </a:r>
              <a:endParaRPr lang="zh-CN" altLang="en-US" sz="3200" b="1" kern="0" dirty="0">
                <a:ln w="19050">
                  <a:solidFill>
                    <a:srgbClr val="FFFFFF"/>
                  </a:solidFill>
                </a:ln>
                <a:solidFill>
                  <a:srgbClr val="E93D2B"/>
                </a:solidFill>
                <a:latin typeface="Impact" panose="020B0806030902050204" pitchFamily="34" charset="0"/>
                <a:ea typeface="MS PGothic" panose="020B0600070205080204" pitchFamily="34" charset="-128"/>
                <a:cs typeface="Arial" panose="020B0604020202020204" pitchFamily="34" charset="0"/>
              </a:endParaRPr>
            </a:p>
          </p:txBody>
        </p:sp>
      </p:grpSp>
      <p:sp>
        <p:nvSpPr>
          <p:cNvPr id="30" name="TextBox 29"/>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1+#ppt_w/2"/>
                                          </p:val>
                                        </p:tav>
                                        <p:tav tm="100000">
                                          <p:val>
                                            <p:strVal val="#ppt_x"/>
                                          </p:val>
                                        </p:tav>
                                      </p:tavLst>
                                    </p:anim>
                                    <p:anim calcmode="lin" valueType="num">
                                      <p:cBhvr additive="base">
                                        <p:cTn id="8" dur="1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250" fill="hold"/>
                                        <p:tgtEl>
                                          <p:spTgt spid="9"/>
                                        </p:tgtEl>
                                        <p:attrNameLst>
                                          <p:attrName>ppt_x</p:attrName>
                                        </p:attrNameLst>
                                      </p:cBhvr>
                                      <p:tavLst>
                                        <p:tav tm="0">
                                          <p:val>
                                            <p:strVal val="1+#ppt_w/2"/>
                                          </p:val>
                                        </p:tav>
                                        <p:tav tm="100000">
                                          <p:val>
                                            <p:strVal val="#ppt_x"/>
                                          </p:val>
                                        </p:tav>
                                      </p:tavLst>
                                    </p:anim>
                                    <p:anim calcmode="lin" valueType="num">
                                      <p:cBhvr additive="base">
                                        <p:cTn id="12" dur="12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250" fill="hold"/>
                                        <p:tgtEl>
                                          <p:spTgt spid="16"/>
                                        </p:tgtEl>
                                        <p:attrNameLst>
                                          <p:attrName>ppt_x</p:attrName>
                                        </p:attrNameLst>
                                      </p:cBhvr>
                                      <p:tavLst>
                                        <p:tav tm="0">
                                          <p:val>
                                            <p:strVal val="1+#ppt_w/2"/>
                                          </p:val>
                                        </p:tav>
                                        <p:tav tm="100000">
                                          <p:val>
                                            <p:strVal val="#ppt_x"/>
                                          </p:val>
                                        </p:tav>
                                      </p:tavLst>
                                    </p:anim>
                                    <p:anim calcmode="lin" valueType="num">
                                      <p:cBhvr additive="base">
                                        <p:cTn id="16" dur="125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250" fill="hold"/>
                                        <p:tgtEl>
                                          <p:spTgt spid="23"/>
                                        </p:tgtEl>
                                        <p:attrNameLst>
                                          <p:attrName>ppt_x</p:attrName>
                                        </p:attrNameLst>
                                      </p:cBhvr>
                                      <p:tavLst>
                                        <p:tav tm="0">
                                          <p:val>
                                            <p:strVal val="1+#ppt_w/2"/>
                                          </p:val>
                                        </p:tav>
                                        <p:tav tm="100000">
                                          <p:val>
                                            <p:strVal val="#ppt_x"/>
                                          </p:val>
                                        </p:tav>
                                      </p:tavLst>
                                    </p:anim>
                                    <p:anim calcmode="lin" valueType="num">
                                      <p:cBhvr additive="base">
                                        <p:cTn id="20" dur="1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135" y="1498453"/>
            <a:ext cx="2808032" cy="150067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3564" y="1498453"/>
            <a:ext cx="2808032" cy="1500678"/>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866" y="1498453"/>
            <a:ext cx="2808032" cy="1500678"/>
          </a:xfrm>
          <a:prstGeom prst="rect">
            <a:avLst/>
          </a:prstGeom>
        </p:spPr>
      </p:pic>
      <p:grpSp>
        <p:nvGrpSpPr>
          <p:cNvPr id="5" name="组合 4"/>
          <p:cNvGrpSpPr/>
          <p:nvPr/>
        </p:nvGrpSpPr>
        <p:grpSpPr>
          <a:xfrm>
            <a:off x="1084455" y="2956512"/>
            <a:ext cx="1205220" cy="425412"/>
            <a:chOff x="1009661" y="3867894"/>
            <a:chExt cx="1205220" cy="425412"/>
          </a:xfrm>
        </p:grpSpPr>
        <p:sp>
          <p:nvSpPr>
            <p:cNvPr id="6" name="矩形 5"/>
            <p:cNvSpPr/>
            <p:nvPr/>
          </p:nvSpPr>
          <p:spPr>
            <a:xfrm>
              <a:off x="1009661" y="3867894"/>
              <a:ext cx="1205220" cy="280479"/>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输入标题文字</a:t>
              </a:r>
              <a:endParaRPr lang="zh-CN" altLang="en-US" sz="1200" dirty="0"/>
            </a:p>
          </p:txBody>
        </p:sp>
        <p:sp>
          <p:nvSpPr>
            <p:cNvPr id="7" name="等腰三角形 6"/>
            <p:cNvSpPr/>
            <p:nvPr/>
          </p:nvSpPr>
          <p:spPr>
            <a:xfrm flipV="1">
              <a:off x="1462097" y="4148372"/>
              <a:ext cx="257169" cy="144934"/>
            </a:xfrm>
            <a:prstGeom prst="triangl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956349" y="2976832"/>
            <a:ext cx="1205220" cy="425412"/>
            <a:chOff x="1009661" y="3867894"/>
            <a:chExt cx="1205220" cy="425412"/>
          </a:xfrm>
        </p:grpSpPr>
        <p:sp>
          <p:nvSpPr>
            <p:cNvPr id="9" name="矩形 8"/>
            <p:cNvSpPr/>
            <p:nvPr/>
          </p:nvSpPr>
          <p:spPr>
            <a:xfrm>
              <a:off x="1009661" y="3867894"/>
              <a:ext cx="1205220" cy="280479"/>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10" name="等腰三角形 9"/>
            <p:cNvSpPr/>
            <p:nvPr/>
          </p:nvSpPr>
          <p:spPr>
            <a:xfrm flipV="1">
              <a:off x="1462097" y="4148372"/>
              <a:ext cx="257169" cy="144934"/>
            </a:xfrm>
            <a:prstGeom prst="triangle">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085629" y="2976832"/>
            <a:ext cx="1205220" cy="425412"/>
            <a:chOff x="1009661" y="3867894"/>
            <a:chExt cx="1205220" cy="425412"/>
          </a:xfrm>
        </p:grpSpPr>
        <p:sp>
          <p:nvSpPr>
            <p:cNvPr id="12" name="矩形 11"/>
            <p:cNvSpPr/>
            <p:nvPr/>
          </p:nvSpPr>
          <p:spPr>
            <a:xfrm>
              <a:off x="1009661" y="3867894"/>
              <a:ext cx="1205220" cy="280479"/>
            </a:xfrm>
            <a:prstGeom prst="rect">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输入标题文字</a:t>
              </a:r>
            </a:p>
          </p:txBody>
        </p:sp>
        <p:sp>
          <p:nvSpPr>
            <p:cNvPr id="13" name="等腰三角形 12"/>
            <p:cNvSpPr/>
            <p:nvPr/>
          </p:nvSpPr>
          <p:spPr>
            <a:xfrm flipV="1">
              <a:off x="1462097" y="4148372"/>
              <a:ext cx="257169" cy="144934"/>
            </a:xfrm>
            <a:prstGeom prst="triangle">
              <a:avLst/>
            </a:pr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746527" y="3404009"/>
            <a:ext cx="2095065" cy="5078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496500" y="3424329"/>
            <a:ext cx="2095065" cy="5078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656185" y="3424329"/>
            <a:ext cx="2095065" cy="5078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327125" y="1098424"/>
            <a:ext cx="927652" cy="927652"/>
            <a:chOff x="1252331" y="1868048"/>
            <a:chExt cx="927652" cy="927652"/>
          </a:xfrm>
        </p:grpSpPr>
        <p:sp>
          <p:nvSpPr>
            <p:cNvPr id="18" name="Freeform 239"/>
            <p:cNvSpPr>
              <a:spLocks noEditPoints="1"/>
            </p:cNvSpPr>
            <p:nvPr/>
          </p:nvSpPr>
          <p:spPr bwMode="auto">
            <a:xfrm>
              <a:off x="1438403" y="1972119"/>
              <a:ext cx="561726" cy="797592"/>
            </a:xfrm>
            <a:custGeom>
              <a:avLst/>
              <a:gdLst>
                <a:gd name="T0" fmla="*/ 21 w 187"/>
                <a:gd name="T1" fmla="*/ 20 h 266"/>
                <a:gd name="T2" fmla="*/ 164 w 187"/>
                <a:gd name="T3" fmla="*/ 20 h 266"/>
                <a:gd name="T4" fmla="*/ 164 w 187"/>
                <a:gd name="T5" fmla="*/ 0 h 266"/>
                <a:gd name="T6" fmla="*/ 180 w 187"/>
                <a:gd name="T7" fmla="*/ 0 h 266"/>
                <a:gd name="T8" fmla="*/ 180 w 187"/>
                <a:gd name="T9" fmla="*/ 124 h 266"/>
                <a:gd name="T10" fmla="*/ 187 w 187"/>
                <a:gd name="T11" fmla="*/ 124 h 266"/>
                <a:gd name="T12" fmla="*/ 187 w 187"/>
                <a:gd name="T13" fmla="*/ 140 h 266"/>
                <a:gd name="T14" fmla="*/ 161 w 187"/>
                <a:gd name="T15" fmla="*/ 150 h 266"/>
                <a:gd name="T16" fmla="*/ 110 w 187"/>
                <a:gd name="T17" fmla="*/ 196 h 266"/>
                <a:gd name="T18" fmla="*/ 168 w 187"/>
                <a:gd name="T19" fmla="*/ 249 h 266"/>
                <a:gd name="T20" fmla="*/ 153 w 187"/>
                <a:gd name="T21" fmla="*/ 266 h 266"/>
                <a:gd name="T22" fmla="*/ 94 w 187"/>
                <a:gd name="T23" fmla="*/ 211 h 266"/>
                <a:gd name="T24" fmla="*/ 34 w 187"/>
                <a:gd name="T25" fmla="*/ 266 h 266"/>
                <a:gd name="T26" fmla="*/ 19 w 187"/>
                <a:gd name="T27" fmla="*/ 249 h 266"/>
                <a:gd name="T28" fmla="*/ 77 w 187"/>
                <a:gd name="T29" fmla="*/ 196 h 266"/>
                <a:gd name="T30" fmla="*/ 29 w 187"/>
                <a:gd name="T31" fmla="*/ 152 h 266"/>
                <a:gd name="T32" fmla="*/ 0 w 187"/>
                <a:gd name="T33" fmla="*/ 140 h 266"/>
                <a:gd name="T34" fmla="*/ 0 w 187"/>
                <a:gd name="T35" fmla="*/ 124 h 266"/>
                <a:gd name="T36" fmla="*/ 5 w 187"/>
                <a:gd name="T37" fmla="*/ 124 h 266"/>
                <a:gd name="T38" fmla="*/ 5 w 187"/>
                <a:gd name="T39" fmla="*/ 0 h 266"/>
                <a:gd name="T40" fmla="*/ 21 w 187"/>
                <a:gd name="T41" fmla="*/ 0 h 266"/>
                <a:gd name="T42" fmla="*/ 21 w 187"/>
                <a:gd name="T43" fmla="*/ 20 h 266"/>
                <a:gd name="T44" fmla="*/ 94 w 187"/>
                <a:gd name="T45" fmla="*/ 181 h 266"/>
                <a:gd name="T46" fmla="*/ 117 w 187"/>
                <a:gd name="T47" fmla="*/ 160 h 266"/>
                <a:gd name="T48" fmla="*/ 71 w 187"/>
                <a:gd name="T49" fmla="*/ 161 h 266"/>
                <a:gd name="T50" fmla="*/ 94 w 187"/>
                <a:gd name="T51" fmla="*/ 181 h 266"/>
                <a:gd name="T52" fmla="*/ 164 w 187"/>
                <a:gd name="T53" fmla="*/ 124 h 266"/>
                <a:gd name="T54" fmla="*/ 164 w 187"/>
                <a:gd name="T55" fmla="*/ 82 h 266"/>
                <a:gd name="T56" fmla="*/ 21 w 187"/>
                <a:gd name="T57" fmla="*/ 82 h 266"/>
                <a:gd name="T58" fmla="*/ 21 w 187"/>
                <a:gd name="T59" fmla="*/ 124 h 266"/>
                <a:gd name="T60" fmla="*/ 164 w 187"/>
                <a:gd name="T61" fmla="*/ 12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7" h="266">
                  <a:moveTo>
                    <a:pt x="21" y="20"/>
                  </a:moveTo>
                  <a:cubicBezTo>
                    <a:pt x="164" y="20"/>
                    <a:pt x="164" y="20"/>
                    <a:pt x="164" y="20"/>
                  </a:cubicBezTo>
                  <a:cubicBezTo>
                    <a:pt x="164" y="0"/>
                    <a:pt x="164" y="0"/>
                    <a:pt x="164" y="0"/>
                  </a:cubicBezTo>
                  <a:cubicBezTo>
                    <a:pt x="180" y="0"/>
                    <a:pt x="180" y="0"/>
                    <a:pt x="180" y="0"/>
                  </a:cubicBezTo>
                  <a:cubicBezTo>
                    <a:pt x="180" y="124"/>
                    <a:pt x="180" y="124"/>
                    <a:pt x="180" y="124"/>
                  </a:cubicBezTo>
                  <a:cubicBezTo>
                    <a:pt x="187" y="124"/>
                    <a:pt x="187" y="124"/>
                    <a:pt x="187" y="124"/>
                  </a:cubicBezTo>
                  <a:cubicBezTo>
                    <a:pt x="187" y="129"/>
                    <a:pt x="187" y="135"/>
                    <a:pt x="187" y="140"/>
                  </a:cubicBezTo>
                  <a:cubicBezTo>
                    <a:pt x="178" y="144"/>
                    <a:pt x="169" y="147"/>
                    <a:pt x="161" y="150"/>
                  </a:cubicBezTo>
                  <a:cubicBezTo>
                    <a:pt x="110" y="196"/>
                    <a:pt x="110" y="196"/>
                    <a:pt x="110" y="196"/>
                  </a:cubicBezTo>
                  <a:cubicBezTo>
                    <a:pt x="168" y="249"/>
                    <a:pt x="168" y="249"/>
                    <a:pt x="168" y="249"/>
                  </a:cubicBezTo>
                  <a:cubicBezTo>
                    <a:pt x="169" y="263"/>
                    <a:pt x="163" y="266"/>
                    <a:pt x="153" y="266"/>
                  </a:cubicBezTo>
                  <a:cubicBezTo>
                    <a:pt x="94" y="211"/>
                    <a:pt x="94" y="211"/>
                    <a:pt x="94" y="211"/>
                  </a:cubicBezTo>
                  <a:cubicBezTo>
                    <a:pt x="34" y="266"/>
                    <a:pt x="34" y="266"/>
                    <a:pt x="34" y="266"/>
                  </a:cubicBezTo>
                  <a:cubicBezTo>
                    <a:pt x="24" y="266"/>
                    <a:pt x="18" y="263"/>
                    <a:pt x="19" y="249"/>
                  </a:cubicBezTo>
                  <a:cubicBezTo>
                    <a:pt x="77" y="196"/>
                    <a:pt x="77" y="196"/>
                    <a:pt x="77" y="196"/>
                  </a:cubicBezTo>
                  <a:cubicBezTo>
                    <a:pt x="29" y="152"/>
                    <a:pt x="29" y="152"/>
                    <a:pt x="29" y="152"/>
                  </a:cubicBezTo>
                  <a:cubicBezTo>
                    <a:pt x="19" y="149"/>
                    <a:pt x="9" y="145"/>
                    <a:pt x="0" y="140"/>
                  </a:cubicBezTo>
                  <a:cubicBezTo>
                    <a:pt x="0" y="135"/>
                    <a:pt x="0" y="129"/>
                    <a:pt x="0" y="124"/>
                  </a:cubicBezTo>
                  <a:cubicBezTo>
                    <a:pt x="5" y="124"/>
                    <a:pt x="5" y="124"/>
                    <a:pt x="5" y="124"/>
                  </a:cubicBezTo>
                  <a:cubicBezTo>
                    <a:pt x="5" y="0"/>
                    <a:pt x="5" y="0"/>
                    <a:pt x="5" y="0"/>
                  </a:cubicBezTo>
                  <a:cubicBezTo>
                    <a:pt x="21" y="0"/>
                    <a:pt x="21" y="0"/>
                    <a:pt x="21" y="0"/>
                  </a:cubicBezTo>
                  <a:cubicBezTo>
                    <a:pt x="21" y="20"/>
                    <a:pt x="21" y="20"/>
                    <a:pt x="21" y="20"/>
                  </a:cubicBezTo>
                  <a:close/>
                  <a:moveTo>
                    <a:pt x="94" y="181"/>
                  </a:moveTo>
                  <a:cubicBezTo>
                    <a:pt x="117" y="160"/>
                    <a:pt x="117" y="160"/>
                    <a:pt x="117" y="160"/>
                  </a:cubicBezTo>
                  <a:cubicBezTo>
                    <a:pt x="102" y="162"/>
                    <a:pt x="86" y="162"/>
                    <a:pt x="71" y="161"/>
                  </a:cubicBezTo>
                  <a:cubicBezTo>
                    <a:pt x="94" y="181"/>
                    <a:pt x="94" y="181"/>
                    <a:pt x="94" y="181"/>
                  </a:cubicBezTo>
                  <a:close/>
                  <a:moveTo>
                    <a:pt x="164" y="124"/>
                  </a:moveTo>
                  <a:cubicBezTo>
                    <a:pt x="164" y="82"/>
                    <a:pt x="164" y="82"/>
                    <a:pt x="164" y="82"/>
                  </a:cubicBezTo>
                  <a:cubicBezTo>
                    <a:pt x="21" y="82"/>
                    <a:pt x="21" y="82"/>
                    <a:pt x="21" y="82"/>
                  </a:cubicBezTo>
                  <a:cubicBezTo>
                    <a:pt x="21" y="124"/>
                    <a:pt x="21" y="124"/>
                    <a:pt x="21" y="124"/>
                  </a:cubicBezTo>
                  <a:lnTo>
                    <a:pt x="164" y="124"/>
                  </a:lnTo>
                  <a:close/>
                </a:path>
              </a:pathLst>
            </a:custGeom>
            <a:solidFill>
              <a:srgbClr val="E93D2B"/>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 name="椭圆 18"/>
            <p:cNvSpPr/>
            <p:nvPr/>
          </p:nvSpPr>
          <p:spPr>
            <a:xfrm>
              <a:off x="1252331" y="1868048"/>
              <a:ext cx="927652" cy="927652"/>
            </a:xfrm>
            <a:prstGeom prst="ellipse">
              <a:avLst/>
            </a:prstGeom>
            <a:noFill/>
            <a:ln>
              <a:solidFill>
                <a:srgbClr val="E93D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202847" y="1098424"/>
            <a:ext cx="927652" cy="927652"/>
            <a:chOff x="4128053" y="1848170"/>
            <a:chExt cx="927652" cy="927652"/>
          </a:xfrm>
        </p:grpSpPr>
        <p:sp>
          <p:nvSpPr>
            <p:cNvPr id="21" name="Freeform 121"/>
            <p:cNvSpPr>
              <a:spLocks noEditPoints="1"/>
            </p:cNvSpPr>
            <p:nvPr/>
          </p:nvSpPr>
          <p:spPr bwMode="auto">
            <a:xfrm>
              <a:off x="4333992" y="1928190"/>
              <a:ext cx="511328" cy="794267"/>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rgbClr val="2D2D49"/>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 name="椭圆 21"/>
            <p:cNvSpPr/>
            <p:nvPr/>
          </p:nvSpPr>
          <p:spPr>
            <a:xfrm>
              <a:off x="4128053" y="1848170"/>
              <a:ext cx="927652" cy="927652"/>
            </a:xfrm>
            <a:prstGeom prst="ellipse">
              <a:avLst/>
            </a:prstGeom>
            <a:noFill/>
            <a:ln>
              <a:solidFill>
                <a:srgbClr val="2D2D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7065317" y="1098424"/>
            <a:ext cx="927652" cy="927652"/>
            <a:chOff x="6990523" y="1921057"/>
            <a:chExt cx="927652" cy="927652"/>
          </a:xfrm>
        </p:grpSpPr>
        <p:sp>
          <p:nvSpPr>
            <p:cNvPr id="24" name="Freeform 111"/>
            <p:cNvSpPr>
              <a:spLocks noEditPoints="1"/>
            </p:cNvSpPr>
            <p:nvPr/>
          </p:nvSpPr>
          <p:spPr bwMode="auto">
            <a:xfrm>
              <a:off x="7219629" y="2095537"/>
              <a:ext cx="566918" cy="67417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E93D2B"/>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椭圆 24"/>
            <p:cNvSpPr/>
            <p:nvPr/>
          </p:nvSpPr>
          <p:spPr>
            <a:xfrm>
              <a:off x="6990523" y="1921057"/>
              <a:ext cx="927652" cy="927652"/>
            </a:xfrm>
            <a:prstGeom prst="ellipse">
              <a:avLst/>
            </a:prstGeom>
            <a:noFill/>
            <a:ln>
              <a:solidFill>
                <a:srgbClr val="E93D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25"/>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2" presetClass="entr" presetSubtype="1"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0-#ppt_h/2"/>
                                          </p:val>
                                        </p:tav>
                                        <p:tav tm="100000">
                                          <p:val>
                                            <p:strVal val="#ppt_y"/>
                                          </p:val>
                                        </p:tav>
                                      </p:tavLst>
                                    </p:anim>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534875" y="2587786"/>
            <a:ext cx="6035114" cy="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574476" y="1284749"/>
            <a:ext cx="0" cy="2543370"/>
          </a:xfrm>
          <a:prstGeom prst="line">
            <a:avLst/>
          </a:prstGeom>
          <a:ln w="5715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3532646" y="2082901"/>
            <a:ext cx="2058732" cy="1009771"/>
          </a:xfrm>
          <a:prstGeom prst="roundRect">
            <a:avLst>
              <a:gd name="adj" fmla="val 10131"/>
            </a:avLst>
          </a:prstGeom>
          <a:solidFill>
            <a:srgbClr val="E93D2B"/>
          </a:solidFill>
          <a:ln w="25400" cap="flat" cmpd="sng" algn="ctr">
            <a:noFill/>
            <a:prstDash val="solid"/>
          </a:ln>
          <a:effectLst>
            <a:outerShdw blurRad="63500" sx="102000" sy="102000" algn="ctr" rotWithShape="0">
              <a:prstClr val="black">
                <a:alpha val="40000"/>
              </a:prstClr>
            </a:outerShdw>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grpSp>
        <p:nvGrpSpPr>
          <p:cNvPr id="23" name="组合 22"/>
          <p:cNvGrpSpPr/>
          <p:nvPr/>
        </p:nvGrpSpPr>
        <p:grpSpPr>
          <a:xfrm>
            <a:off x="1475656" y="1275606"/>
            <a:ext cx="2624796" cy="1110356"/>
            <a:chOff x="1475656" y="1275606"/>
            <a:chExt cx="2624796" cy="1110356"/>
          </a:xfrm>
        </p:grpSpPr>
        <p:sp>
          <p:nvSpPr>
            <p:cNvPr id="5" name="圆角矩形 4"/>
            <p:cNvSpPr/>
            <p:nvPr/>
          </p:nvSpPr>
          <p:spPr>
            <a:xfrm>
              <a:off x="1475656" y="1376190"/>
              <a:ext cx="2624796" cy="1009772"/>
            </a:xfrm>
            <a:prstGeom prst="roundRect">
              <a:avLst>
                <a:gd name="adj" fmla="val 10131"/>
              </a:avLst>
            </a:prstGeom>
            <a:solidFill>
              <a:srgbClr val="2D2D49"/>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6" name="圆角矩形 5"/>
            <p:cNvSpPr/>
            <p:nvPr/>
          </p:nvSpPr>
          <p:spPr>
            <a:xfrm>
              <a:off x="164460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just"/>
              <a:endPar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KSO_GN1"/>
            <p:cNvSpPr txBox="1">
              <a:spLocks noChangeArrowheads="1"/>
            </p:cNvSpPr>
            <p:nvPr/>
          </p:nvSpPr>
          <p:spPr bwMode="auto">
            <a:xfrm flipH="1">
              <a:off x="1534875"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rPr>
                <a:t>01</a:t>
              </a:r>
              <a:endParaRPr lang="zh-CN" altLang="en-US" sz="2000" b="1" dirty="0">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8" name="矩形 17"/>
            <p:cNvSpPr/>
            <p:nvPr/>
          </p:nvSpPr>
          <p:spPr>
            <a:xfrm>
              <a:off x="1708001" y="1634268"/>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5009638" y="1275606"/>
            <a:ext cx="2624795" cy="1110356"/>
            <a:chOff x="5009638" y="1275606"/>
            <a:chExt cx="2624795" cy="1110356"/>
          </a:xfrm>
        </p:grpSpPr>
        <p:sp>
          <p:nvSpPr>
            <p:cNvPr id="8" name="圆角矩形 7"/>
            <p:cNvSpPr/>
            <p:nvPr/>
          </p:nvSpPr>
          <p:spPr>
            <a:xfrm>
              <a:off x="5009638" y="1376190"/>
              <a:ext cx="2624795" cy="1009772"/>
            </a:xfrm>
            <a:prstGeom prst="roundRect">
              <a:avLst>
                <a:gd name="adj" fmla="val 10131"/>
              </a:avLst>
            </a:prstGeom>
            <a:solidFill>
              <a:srgbClr val="2D2D49"/>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9" name="圆角矩形 8"/>
            <p:cNvSpPr/>
            <p:nvPr/>
          </p:nvSpPr>
          <p:spPr>
            <a:xfrm>
              <a:off x="5176845" y="1275606"/>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252000" rIns="72000" bIns="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KSO_GN2"/>
            <p:cNvSpPr txBox="1">
              <a:spLocks noChangeArrowheads="1"/>
            </p:cNvSpPr>
            <p:nvPr/>
          </p:nvSpPr>
          <p:spPr bwMode="auto">
            <a:xfrm flipH="1">
              <a:off x="6909871" y="1284749"/>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rPr>
                <a:t>02</a:t>
              </a:r>
              <a:endParaRPr lang="zh-CN" altLang="en-US" sz="2000" b="1">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9" name="矩形 18"/>
            <p:cNvSpPr/>
            <p:nvPr/>
          </p:nvSpPr>
          <p:spPr>
            <a:xfrm>
              <a:off x="5180071" y="1614390"/>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25"/>
          <p:cNvGrpSpPr/>
          <p:nvPr/>
        </p:nvGrpSpPr>
        <p:grpSpPr>
          <a:xfrm>
            <a:off x="1475656" y="2818347"/>
            <a:ext cx="2624796" cy="1174366"/>
            <a:chOff x="1475656" y="2818347"/>
            <a:chExt cx="2624796" cy="1174366"/>
          </a:xfrm>
        </p:grpSpPr>
        <p:sp>
          <p:nvSpPr>
            <p:cNvPr id="11" name="圆角矩形 10"/>
            <p:cNvSpPr/>
            <p:nvPr/>
          </p:nvSpPr>
          <p:spPr>
            <a:xfrm>
              <a:off x="1475656" y="2818347"/>
              <a:ext cx="2624796" cy="1009772"/>
            </a:xfrm>
            <a:prstGeom prst="roundRect">
              <a:avLst>
                <a:gd name="adj" fmla="val 10131"/>
              </a:avLst>
            </a:prstGeom>
            <a:solidFill>
              <a:srgbClr val="2D2D49"/>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12" name="圆角矩形 11"/>
            <p:cNvSpPr/>
            <p:nvPr/>
          </p:nvSpPr>
          <p:spPr>
            <a:xfrm>
              <a:off x="1644605"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zh-CN" altLang="en-US" sz="20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KSO_GN4"/>
            <p:cNvSpPr txBox="1">
              <a:spLocks noChangeArrowheads="1"/>
            </p:cNvSpPr>
            <p:nvPr/>
          </p:nvSpPr>
          <p:spPr bwMode="auto">
            <a:xfrm flipH="1">
              <a:off x="1534875"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smtClean="0">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rPr>
                <a:t>03</a:t>
              </a:r>
              <a:endParaRPr lang="zh-CN" altLang="en-US" sz="2000" b="1" dirty="0">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0" name="矩形 19"/>
            <p:cNvSpPr/>
            <p:nvPr/>
          </p:nvSpPr>
          <p:spPr>
            <a:xfrm>
              <a:off x="1681497" y="3078755"/>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4978287" y="2818347"/>
            <a:ext cx="2624795" cy="1174366"/>
            <a:chOff x="4978287" y="2818347"/>
            <a:chExt cx="2624795" cy="1174366"/>
          </a:xfrm>
        </p:grpSpPr>
        <p:sp>
          <p:nvSpPr>
            <p:cNvPr id="14" name="圆角矩形 13"/>
            <p:cNvSpPr/>
            <p:nvPr/>
          </p:nvSpPr>
          <p:spPr>
            <a:xfrm>
              <a:off x="4978287" y="2818347"/>
              <a:ext cx="2624795" cy="1009772"/>
            </a:xfrm>
            <a:prstGeom prst="roundRect">
              <a:avLst>
                <a:gd name="adj" fmla="val 10131"/>
              </a:avLst>
            </a:prstGeom>
            <a:solidFill>
              <a:srgbClr val="2D2D49"/>
            </a:solidFill>
            <a:ln w="25400" cap="flat" cmpd="sng" algn="ctr">
              <a:noFill/>
              <a:prstDash val="solid"/>
            </a:ln>
            <a:effectLst/>
          </p:spPr>
          <p:txBody>
            <a:bodyPr anchor="ctr"/>
            <a:lstStyle/>
            <a:p>
              <a:pPr algn="ctr" eaLnBrk="1" fontAlgn="auto" hangingPunct="1">
                <a:spcBef>
                  <a:spcPts val="0"/>
                </a:spcBef>
                <a:spcAft>
                  <a:spcPts val="0"/>
                </a:spcAft>
                <a:defRPr/>
              </a:pPr>
              <a:endParaRPr lang="en-US" sz="1600" kern="0">
                <a:solidFill>
                  <a:sysClr val="window" lastClr="FFFFFF"/>
                </a:solidFill>
                <a:latin typeface="Calibri" panose="020F0502020204030204"/>
                <a:ea typeface="+mn-ea"/>
              </a:endParaRPr>
            </a:p>
          </p:txBody>
        </p:sp>
        <p:sp>
          <p:nvSpPr>
            <p:cNvPr id="15" name="圆角矩形 14"/>
            <p:cNvSpPr/>
            <p:nvPr/>
          </p:nvSpPr>
          <p:spPr>
            <a:xfrm>
              <a:off x="5147234" y="2985555"/>
              <a:ext cx="2288641" cy="958826"/>
            </a:xfrm>
            <a:prstGeom prst="roundRect">
              <a:avLst>
                <a:gd name="adj" fmla="val 10131"/>
              </a:avLst>
            </a:prstGeom>
            <a:solidFill>
              <a:srgbClr val="FFFFFF"/>
            </a:solidFill>
            <a:ln w="25400" cap="flat" cmpd="sng" algn="ctr">
              <a:solidFill>
                <a:sysClr val="window" lastClr="FFFFFF"/>
              </a:solidFill>
              <a:prstDash val="solid"/>
            </a:ln>
            <a:effectLst/>
          </p:spPr>
          <p:txBody>
            <a:bodyPr lIns="72000" tIns="0" rIns="72000" bIns="252000" anchor="ctr"/>
            <a:lstStyle/>
            <a:p>
              <a:pPr algn="ctr">
                <a:lnSpc>
                  <a:spcPct val="130000"/>
                </a:lnSpc>
                <a:defRPr/>
              </a:pPr>
              <a:endParaRPr lang="en-US" altLang="zh-CN" sz="2000" b="1"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KSO_GN3"/>
            <p:cNvSpPr txBox="1">
              <a:spLocks noChangeArrowheads="1"/>
            </p:cNvSpPr>
            <p:nvPr/>
          </p:nvSpPr>
          <p:spPr bwMode="auto">
            <a:xfrm flipH="1">
              <a:off x="6909871" y="3721002"/>
              <a:ext cx="660118" cy="2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2000" b="1" dirty="0" smtClean="0">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rPr>
                <a:t>04</a:t>
              </a:r>
              <a:endParaRPr lang="zh-CN" altLang="en-US" sz="2000" b="1" dirty="0">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1" name="矩形 20"/>
            <p:cNvSpPr/>
            <p:nvPr/>
          </p:nvSpPr>
          <p:spPr>
            <a:xfrm>
              <a:off x="5166818" y="3098633"/>
              <a:ext cx="2214562" cy="553998"/>
            </a:xfrm>
            <a:prstGeom prst="rect">
              <a:avLst/>
            </a:prstGeom>
          </p:spPr>
          <p:txBody>
            <a:bodyPr wrap="square">
              <a:spAutoFit/>
            </a:bodyPr>
            <a:lstStyle/>
            <a:p>
              <a:pPr algn="just"/>
              <a:r>
                <a:rPr lang="zh-CN" altLang="en-US" sz="10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点击此处添加文本点击此处添加文本点击此处添加文本点击此处添加文本点击此处添加文本</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842676" y="2252720"/>
            <a:ext cx="1410806" cy="692340"/>
          </a:xfrm>
          <a:prstGeom prst="roundRect">
            <a:avLst>
              <a:gd name="adj" fmla="val 10131"/>
            </a:avLst>
          </a:prstGeom>
          <a:solidFill>
            <a:srgbClr val="FFFFFF"/>
          </a:solidFill>
          <a:ln w="25400" cap="flat" cmpd="sng" algn="ctr">
            <a:solidFill>
              <a:sysClr val="window" lastClr="FFFFFF"/>
            </a:solidFill>
            <a:prstDash val="solid"/>
          </a:ln>
          <a:effectLst/>
        </p:spPr>
        <p:txBody>
          <a:bodyPr anchor="ctr"/>
          <a:lstStyle/>
          <a:p>
            <a:pPr algn="ctr" eaLnBrk="1" fontAlgn="auto" hangingPunct="1">
              <a:lnSpc>
                <a:spcPct val="130000"/>
              </a:lnSpc>
              <a:spcBef>
                <a:spcPts val="0"/>
              </a:spcBef>
              <a:spcAft>
                <a:spcPts val="0"/>
              </a:spcAft>
              <a:defRPr/>
            </a:pPr>
            <a:r>
              <a:rPr lang="zh-CN" altLang="en-US" b="1" kern="0" dirty="0" smtClean="0">
                <a:ln w="18415" cmpd="sng">
                  <a:noFill/>
                  <a:prstDash val="solid"/>
                </a:ln>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rPr>
              <a:t>输入内容</a:t>
            </a:r>
            <a:endParaRPr lang="en-US" b="1" kern="0" dirty="0">
              <a:ln w="18415" cmpd="sng">
                <a:noFill/>
                <a:prstDash val="solid"/>
              </a:ln>
              <a:solidFill>
                <a:srgbClr val="E93D2B"/>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0-#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1+#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rrowheads="1"/>
          </p:cNvSpPr>
          <p:nvPr/>
        </p:nvSpPr>
        <p:spPr bwMode="auto">
          <a:xfrm rot="10800000">
            <a:off x="806280" y="1509415"/>
            <a:ext cx="7235825" cy="1184275"/>
          </a:xfrm>
          <a:prstGeom prst="roundRect">
            <a:avLst>
              <a:gd name="adj" fmla="val 6171"/>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 name="AutoShape 5"/>
          <p:cNvSpPr>
            <a:spLocks noChangeArrowheads="1"/>
          </p:cNvSpPr>
          <p:nvPr/>
        </p:nvSpPr>
        <p:spPr bwMode="auto">
          <a:xfrm rot="10800000">
            <a:off x="806280" y="2693690"/>
            <a:ext cx="7235825" cy="1184275"/>
          </a:xfrm>
          <a:prstGeom prst="roundRect">
            <a:avLst>
              <a:gd name="adj" fmla="val 6171"/>
            </a:avLst>
          </a:prstGeom>
          <a:gradFill rotWithShape="1">
            <a:gsLst>
              <a:gs pos="0">
                <a:srgbClr val="DDDDDD"/>
              </a:gs>
              <a:gs pos="100000">
                <a:srgbClr val="FFFFFF"/>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 name="Rectangle 8"/>
          <p:cNvSpPr>
            <a:spLocks noChangeArrowheads="1"/>
          </p:cNvSpPr>
          <p:nvPr/>
        </p:nvSpPr>
        <p:spPr bwMode="auto">
          <a:xfrm>
            <a:off x="825330" y="1541165"/>
            <a:ext cx="26638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dirty="0" smtClean="0">
                <a:ln>
                  <a:noFill/>
                </a:ln>
                <a:solidFill>
                  <a:schemeClr val="tx1">
                    <a:lumMod val="75000"/>
                    <a:lumOff val="25000"/>
                  </a:schemeClr>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dirty="0" smtClean="0">
                <a:ln>
                  <a:noFill/>
                </a:ln>
                <a:solidFill>
                  <a:schemeClr val="tx1">
                    <a:lumMod val="75000"/>
                    <a:lumOff val="25000"/>
                  </a:schemeClr>
                </a:solidFill>
                <a:effectLst/>
                <a:uLnTx/>
                <a:uFillTx/>
              </a:rPr>
              <a:t>单击此处添加段落文字内容</a:t>
            </a:r>
          </a:p>
        </p:txBody>
      </p:sp>
      <p:grpSp>
        <p:nvGrpSpPr>
          <p:cNvPr id="5" name="组合 4"/>
          <p:cNvGrpSpPr/>
          <p:nvPr/>
        </p:nvGrpSpPr>
        <p:grpSpPr>
          <a:xfrm>
            <a:off x="2971630" y="1232396"/>
            <a:ext cx="2908300" cy="2908300"/>
            <a:chOff x="2980361" y="1274307"/>
            <a:chExt cx="2908300" cy="2908300"/>
          </a:xfrm>
        </p:grpSpPr>
        <p:sp>
          <p:nvSpPr>
            <p:cNvPr id="6" name="AutoShape 6"/>
            <p:cNvSpPr>
              <a:spLocks noChangeArrowheads="1"/>
            </p:cNvSpPr>
            <p:nvPr/>
          </p:nvSpPr>
          <p:spPr bwMode="auto">
            <a:xfrm rot="2700000">
              <a:off x="3573293" y="1864857"/>
              <a:ext cx="1730375" cy="1730375"/>
            </a:xfrm>
            <a:prstGeom prst="roundRect">
              <a:avLst>
                <a:gd name="adj" fmla="val 4199"/>
              </a:avLst>
            </a:prstGeom>
            <a:gradFill rotWithShape="1">
              <a:gsLst>
                <a:gs pos="0">
                  <a:srgbClr val="FF0517"/>
                </a:gs>
                <a:gs pos="100000">
                  <a:srgbClr val="BC000D"/>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 name="WordArt 7"/>
            <p:cNvSpPr>
              <a:spLocks noChangeArrowheads="1" noChangeShapeType="1"/>
            </p:cNvSpPr>
            <p:nvPr/>
          </p:nvSpPr>
          <p:spPr bwMode="auto">
            <a:xfrm>
              <a:off x="3720930" y="2609394"/>
              <a:ext cx="1441450" cy="22701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w="9525" cmpd="sng">
                    <a:solidFill>
                      <a:srgbClr val="FFFFFF"/>
                    </a:solidFill>
                    <a:round/>
                  </a:ln>
                  <a:solidFill>
                    <a:srgbClr val="FFFFFF"/>
                  </a:solidFill>
                  <a:effectLst/>
                  <a:uLnTx/>
                  <a:uFillTx/>
                  <a:latin typeface="黑体" panose="02010609060101010101" pitchFamily="49" charset="-122"/>
                  <a:ea typeface="黑体" panose="02010609060101010101" pitchFamily="49" charset="-122"/>
                </a:rPr>
                <a:t>双击添加标题文字</a:t>
              </a:r>
            </a:p>
          </p:txBody>
        </p:sp>
        <p:sp>
          <p:nvSpPr>
            <p:cNvPr id="8" name="AutoShape 9"/>
            <p:cNvSpPr>
              <a:spLocks noChangeArrowheads="1"/>
            </p:cNvSpPr>
            <p:nvPr/>
          </p:nvSpPr>
          <p:spPr bwMode="auto">
            <a:xfrm rot="13500000">
              <a:off x="2977186" y="3310276"/>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9" name="AutoShape 10"/>
            <p:cNvSpPr>
              <a:spLocks noChangeArrowheads="1"/>
            </p:cNvSpPr>
            <p:nvPr/>
          </p:nvSpPr>
          <p:spPr bwMode="auto">
            <a:xfrm rot="2700000">
              <a:off x="4336086" y="1960901"/>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 name="AutoShape 11"/>
            <p:cNvSpPr>
              <a:spLocks noChangeArrowheads="1"/>
            </p:cNvSpPr>
            <p:nvPr/>
          </p:nvSpPr>
          <p:spPr bwMode="auto">
            <a:xfrm rot="18900000" flipH="1">
              <a:off x="2980361" y="1960901"/>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AutoShape 12"/>
            <p:cNvSpPr>
              <a:spLocks noChangeArrowheads="1"/>
            </p:cNvSpPr>
            <p:nvPr/>
          </p:nvSpPr>
          <p:spPr bwMode="auto">
            <a:xfrm rot="8100000" flipH="1">
              <a:off x="4329736" y="3310276"/>
              <a:ext cx="1558925" cy="18573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FFFF">
                    <a:alpha val="0"/>
                  </a:srgbClr>
                </a:gs>
                <a:gs pos="100000">
                  <a:srgbClr val="FF0517">
                    <a:alpha val="5000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sp>
        <p:nvSpPr>
          <p:cNvPr id="12" name="Rectangle 13"/>
          <p:cNvSpPr>
            <a:spLocks noChangeArrowheads="1"/>
          </p:cNvSpPr>
          <p:nvPr/>
        </p:nvSpPr>
        <p:spPr bwMode="auto">
          <a:xfrm>
            <a:off x="5146505" y="1541165"/>
            <a:ext cx="28797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dirty="0" smtClean="0">
                <a:ln>
                  <a:noFill/>
                </a:ln>
                <a:solidFill>
                  <a:schemeClr val="tx1">
                    <a:lumMod val="75000"/>
                    <a:lumOff val="25000"/>
                  </a:schemeClr>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dirty="0" smtClean="0">
                <a:ln>
                  <a:noFill/>
                </a:ln>
                <a:solidFill>
                  <a:schemeClr val="tx1">
                    <a:lumMod val="75000"/>
                    <a:lumOff val="25000"/>
                  </a:schemeClr>
                </a:solidFill>
                <a:effectLst/>
                <a:uLnTx/>
                <a:uFillTx/>
              </a:rPr>
              <a:t>单击此处添加段落文字内容</a:t>
            </a:r>
          </a:p>
        </p:txBody>
      </p:sp>
      <p:sp>
        <p:nvSpPr>
          <p:cNvPr id="13" name="Rectangle 14"/>
          <p:cNvSpPr>
            <a:spLocks noChangeArrowheads="1"/>
          </p:cNvSpPr>
          <p:nvPr/>
        </p:nvSpPr>
        <p:spPr bwMode="auto">
          <a:xfrm>
            <a:off x="825330" y="2693690"/>
            <a:ext cx="26638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dirty="0" smtClean="0">
                <a:ln>
                  <a:noFill/>
                </a:ln>
                <a:solidFill>
                  <a:schemeClr val="tx1">
                    <a:lumMod val="75000"/>
                    <a:lumOff val="25000"/>
                  </a:schemeClr>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dirty="0" smtClean="0">
                <a:ln>
                  <a:noFill/>
                </a:ln>
                <a:solidFill>
                  <a:schemeClr val="tx1">
                    <a:lumMod val="75000"/>
                    <a:lumOff val="25000"/>
                  </a:schemeClr>
                </a:solidFill>
                <a:effectLst/>
                <a:uLnTx/>
                <a:uFillTx/>
              </a:rPr>
              <a:t>单击此处添加段落文字内容</a:t>
            </a:r>
          </a:p>
        </p:txBody>
      </p:sp>
      <p:sp>
        <p:nvSpPr>
          <p:cNvPr id="14" name="Rectangle 15"/>
          <p:cNvSpPr>
            <a:spLocks noChangeArrowheads="1"/>
          </p:cNvSpPr>
          <p:nvPr/>
        </p:nvSpPr>
        <p:spPr bwMode="auto">
          <a:xfrm>
            <a:off x="5146505" y="2693690"/>
            <a:ext cx="28797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smtClean="0">
                <a:ln>
                  <a:noFill/>
                </a:ln>
                <a:solidFill>
                  <a:schemeClr val="tx1">
                    <a:lumMod val="75000"/>
                    <a:lumOff val="25000"/>
                  </a:schemeClr>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1" u="none" strike="noStrike" kern="0" cap="none" spc="0" normalizeH="0" baseline="0" noProof="0" smtClean="0">
                <a:ln>
                  <a:noFill/>
                </a:ln>
                <a:solidFill>
                  <a:schemeClr val="tx1">
                    <a:lumMod val="75000"/>
                    <a:lumOff val="25000"/>
                  </a:schemeClr>
                </a:solidFill>
                <a:effectLst/>
                <a:uLnTx/>
                <a:uFillTx/>
              </a:rPr>
              <a:t>单击此处添加段落文字内容</a:t>
            </a:r>
          </a:p>
        </p:txBody>
      </p:sp>
      <p:sp>
        <p:nvSpPr>
          <p:cNvPr id="15" name="TextBox 14"/>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500"/>
                                        <p:tgtEl>
                                          <p:spTgt spid="3"/>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13405" y="1016743"/>
            <a:ext cx="3166938" cy="3110013"/>
            <a:chOff x="2938153" y="542979"/>
            <a:chExt cx="5724520" cy="5671580"/>
          </a:xfrm>
        </p:grpSpPr>
        <p:grpSp>
          <p:nvGrpSpPr>
            <p:cNvPr id="3" name="组合 2"/>
            <p:cNvGrpSpPr/>
            <p:nvPr/>
          </p:nvGrpSpPr>
          <p:grpSpPr>
            <a:xfrm>
              <a:off x="2938153" y="542979"/>
              <a:ext cx="5724520" cy="5671580"/>
              <a:chOff x="7477496" y="542979"/>
              <a:chExt cx="5724522" cy="5671580"/>
            </a:xfrm>
          </p:grpSpPr>
          <p:grpSp>
            <p:nvGrpSpPr>
              <p:cNvPr id="9" name="组合 8"/>
              <p:cNvGrpSpPr/>
              <p:nvPr/>
            </p:nvGrpSpPr>
            <p:grpSpPr>
              <a:xfrm>
                <a:off x="7477496" y="542979"/>
                <a:ext cx="5724522" cy="5671580"/>
                <a:chOff x="2840182" y="493993"/>
                <a:chExt cx="5724522" cy="5671580"/>
              </a:xfrm>
              <a:effectLst>
                <a:outerShdw blurRad="584200" dist="88900" dir="7200000" sx="105000" sy="105000" algn="r" rotWithShape="0">
                  <a:prstClr val="black">
                    <a:alpha val="20000"/>
                  </a:prstClr>
                </a:outerShdw>
              </a:effectLst>
            </p:grpSpPr>
            <p:grpSp>
              <p:nvGrpSpPr>
                <p:cNvPr id="34" name="组合 33"/>
                <p:cNvGrpSpPr/>
                <p:nvPr/>
              </p:nvGrpSpPr>
              <p:grpSpPr>
                <a:xfrm>
                  <a:off x="4575542" y="493993"/>
                  <a:ext cx="2253802" cy="2305319"/>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45" name="泪滴形 44"/>
                  <p:cNvSpPr/>
                  <p:nvPr/>
                </p:nvSpPr>
                <p:spPr>
                  <a:xfrm rot="8119616">
                    <a:off x="5065848" y="780372"/>
                    <a:ext cx="2051718" cy="2053636"/>
                  </a:xfrm>
                  <a:prstGeom prst="teardrop">
                    <a:avLst>
                      <a:gd name="adj" fmla="val 101143"/>
                    </a:avLst>
                  </a:prstGeom>
                  <a:solidFill>
                    <a:srgbClr val="E93D2B"/>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grpSp>
              <p:nvGrpSpPr>
                <p:cNvPr id="35" name="组合 34"/>
                <p:cNvGrpSpPr/>
                <p:nvPr/>
              </p:nvGrpSpPr>
              <p:grpSpPr>
                <a:xfrm flipV="1">
                  <a:off x="4557867" y="3860254"/>
                  <a:ext cx="2253802" cy="2305319"/>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43" name="泪滴形 42"/>
                  <p:cNvSpPr/>
                  <p:nvPr/>
                </p:nvSpPr>
                <p:spPr>
                  <a:xfrm rot="8119616">
                    <a:off x="5065848" y="780372"/>
                    <a:ext cx="2051718" cy="2053636"/>
                  </a:xfrm>
                  <a:prstGeom prst="teardrop">
                    <a:avLst>
                      <a:gd name="adj" fmla="val 101143"/>
                    </a:avLst>
                  </a:prstGeom>
                  <a:solidFill>
                    <a:srgbClr val="E93D2B"/>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grpSp>
              <p:nvGrpSpPr>
                <p:cNvPr id="36" name="组合 35"/>
                <p:cNvGrpSpPr/>
                <p:nvPr/>
              </p:nvGrpSpPr>
              <p:grpSpPr>
                <a:xfrm rot="5400000">
                  <a:off x="6285144" y="2174902"/>
                  <a:ext cx="2253802" cy="2305319"/>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41" name="泪滴形 40"/>
                  <p:cNvSpPr/>
                  <p:nvPr/>
                </p:nvSpPr>
                <p:spPr>
                  <a:xfrm rot="8119616">
                    <a:off x="5065848" y="780373"/>
                    <a:ext cx="2051718" cy="2053636"/>
                  </a:xfrm>
                  <a:prstGeom prst="teardrop">
                    <a:avLst>
                      <a:gd name="adj" fmla="val 101143"/>
                    </a:avLst>
                  </a:prstGeom>
                  <a:solidFill>
                    <a:srgbClr val="2D2D49"/>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grpSp>
              <p:nvGrpSpPr>
                <p:cNvPr id="37" name="组合 36"/>
                <p:cNvGrpSpPr/>
                <p:nvPr/>
              </p:nvGrpSpPr>
              <p:grpSpPr>
                <a:xfrm rot="16200000">
                  <a:off x="2865941" y="2174899"/>
                  <a:ext cx="2253802" cy="2305319"/>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39" name="泪滴形 38"/>
                  <p:cNvSpPr/>
                  <p:nvPr/>
                </p:nvSpPr>
                <p:spPr>
                  <a:xfrm rot="8119616">
                    <a:off x="5065848" y="780372"/>
                    <a:ext cx="2051718" cy="2053636"/>
                  </a:xfrm>
                  <a:prstGeom prst="teardrop">
                    <a:avLst>
                      <a:gd name="adj" fmla="val 101143"/>
                    </a:avLst>
                  </a:prstGeom>
                  <a:solidFill>
                    <a:srgbClr val="2D2D49"/>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grpSp>
          <p:grpSp>
            <p:nvGrpSpPr>
              <p:cNvPr id="10" name="组合 9"/>
              <p:cNvGrpSpPr/>
              <p:nvPr/>
            </p:nvGrpSpPr>
            <p:grpSpPr>
              <a:xfrm>
                <a:off x="10139155" y="1290497"/>
                <a:ext cx="365853" cy="473870"/>
                <a:chOff x="3110971" y="-56009"/>
                <a:chExt cx="2767314" cy="3641579"/>
              </a:xfrm>
            </p:grpSpPr>
            <p:sp>
              <p:nvSpPr>
                <p:cNvPr id="2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nvGrpSpPr>
                <p:cNvPr id="30" name="组合 29"/>
                <p:cNvGrpSpPr/>
                <p:nvPr/>
              </p:nvGrpSpPr>
              <p:grpSpPr>
                <a:xfrm>
                  <a:off x="3110971" y="1979302"/>
                  <a:ext cx="399672" cy="1606268"/>
                  <a:chOff x="1791441" y="472374"/>
                  <a:chExt cx="745790" cy="2750733"/>
                </a:xfrm>
              </p:grpSpPr>
              <p:sp>
                <p:nvSpPr>
                  <p:cNvPr id="3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grpSp>
          <p:grpSp>
            <p:nvGrpSpPr>
              <p:cNvPr id="11" name="组合 10"/>
              <p:cNvGrpSpPr/>
              <p:nvPr/>
            </p:nvGrpSpPr>
            <p:grpSpPr>
              <a:xfrm>
                <a:off x="8139395" y="3143221"/>
                <a:ext cx="365853" cy="473870"/>
                <a:chOff x="3110971" y="-56009"/>
                <a:chExt cx="2767314" cy="3641579"/>
              </a:xfrm>
            </p:grpSpPr>
            <p:sp>
              <p:nvSpPr>
                <p:cNvPr id="24"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nvGrpSpPr>
                <p:cNvPr id="25" name="组合 24"/>
                <p:cNvGrpSpPr/>
                <p:nvPr/>
              </p:nvGrpSpPr>
              <p:grpSpPr>
                <a:xfrm>
                  <a:off x="3110971" y="1979302"/>
                  <a:ext cx="399672" cy="1606268"/>
                  <a:chOff x="1791441" y="472374"/>
                  <a:chExt cx="745790" cy="2750733"/>
                </a:xfrm>
              </p:grpSpPr>
              <p:sp>
                <p:nvSpPr>
                  <p:cNvPr id="2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grpSp>
          <p:grpSp>
            <p:nvGrpSpPr>
              <p:cNvPr id="12" name="组合 11"/>
              <p:cNvGrpSpPr/>
              <p:nvPr/>
            </p:nvGrpSpPr>
            <p:grpSpPr>
              <a:xfrm>
                <a:off x="12170473" y="3077391"/>
                <a:ext cx="365853" cy="473870"/>
                <a:chOff x="3110971" y="-56009"/>
                <a:chExt cx="2767314" cy="3641579"/>
              </a:xfrm>
            </p:grpSpPr>
            <p:sp>
              <p:nvSpPr>
                <p:cNvPr id="1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nvGrpSpPr>
                <p:cNvPr id="20" name="组合 19"/>
                <p:cNvGrpSpPr/>
                <p:nvPr/>
              </p:nvGrpSpPr>
              <p:grpSpPr>
                <a:xfrm>
                  <a:off x="3110971" y="1979302"/>
                  <a:ext cx="399672" cy="1606268"/>
                  <a:chOff x="1791441" y="472374"/>
                  <a:chExt cx="745790" cy="2750733"/>
                </a:xfrm>
              </p:grpSpPr>
              <p:sp>
                <p:nvSpPr>
                  <p:cNvPr id="2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grpSp>
          <p:grpSp>
            <p:nvGrpSpPr>
              <p:cNvPr id="13" name="组合 12"/>
              <p:cNvGrpSpPr/>
              <p:nvPr/>
            </p:nvGrpSpPr>
            <p:grpSpPr>
              <a:xfrm>
                <a:off x="10156830" y="4988308"/>
                <a:ext cx="365853" cy="473870"/>
                <a:chOff x="3110971" y="-56009"/>
                <a:chExt cx="2767314" cy="3641579"/>
              </a:xfrm>
            </p:grpSpPr>
            <p:sp>
              <p:nvSpPr>
                <p:cNvPr id="14"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nvGrpSpPr>
                <p:cNvPr id="15" name="组合 14"/>
                <p:cNvGrpSpPr/>
                <p:nvPr/>
              </p:nvGrpSpPr>
              <p:grpSpPr>
                <a:xfrm>
                  <a:off x="3110971" y="1979302"/>
                  <a:ext cx="399672" cy="1606268"/>
                  <a:chOff x="1791441" y="472374"/>
                  <a:chExt cx="745790" cy="2750733"/>
                </a:xfrm>
              </p:grpSpPr>
              <p:sp>
                <p:nvSpPr>
                  <p:cNvPr id="1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lumMod val="75000"/>
                          <a:lumOff val="25000"/>
                        </a:schemeClr>
                      </a:solidFill>
                      <a:effectLst/>
                      <a:uLnTx/>
                      <a:uFillTx/>
                      <a:latin typeface="Calibri" panose="020F0502020204030204"/>
                      <a:ea typeface="宋体" panose="02010600030101010101" pitchFamily="2" charset="-122"/>
                    </a:endParaRPr>
                  </a:p>
                </p:txBody>
              </p:sp>
            </p:grpSp>
          </p:grpSp>
        </p:grpSp>
        <p:cxnSp>
          <p:nvCxnSpPr>
            <p:cNvPr id="4" name="直接连接符 3"/>
            <p:cNvCxnSpPr/>
            <p:nvPr/>
          </p:nvCxnSpPr>
          <p:spPr>
            <a:xfrm>
              <a:off x="4925119" y="1923449"/>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06289" y="4827980"/>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319341" y="3376543"/>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200000">
              <a:off x="6535726" y="3352508"/>
              <a:ext cx="17528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816520" y="2327906"/>
              <a:ext cx="2004864" cy="2026206"/>
            </a:xfrm>
            <a:prstGeom prst="rect">
              <a:avLst/>
            </a:prstGeom>
            <a:solidFill>
              <a:schemeClr val="bg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grpSp>
      <p:grpSp>
        <p:nvGrpSpPr>
          <p:cNvPr id="46" name="组合 45"/>
          <p:cNvGrpSpPr/>
          <p:nvPr/>
        </p:nvGrpSpPr>
        <p:grpSpPr>
          <a:xfrm>
            <a:off x="1484825" y="1050090"/>
            <a:ext cx="2373626" cy="771838"/>
            <a:chOff x="1259632" y="769034"/>
            <a:chExt cx="2373626" cy="771838"/>
          </a:xfrm>
        </p:grpSpPr>
        <p:grpSp>
          <p:nvGrpSpPr>
            <p:cNvPr id="47" name="组合 46"/>
            <p:cNvGrpSpPr/>
            <p:nvPr/>
          </p:nvGrpSpPr>
          <p:grpSpPr>
            <a:xfrm>
              <a:off x="1259632" y="1138477"/>
              <a:ext cx="2373626" cy="331409"/>
              <a:chOff x="1259632" y="1138477"/>
              <a:chExt cx="2373626" cy="331409"/>
            </a:xfrm>
          </p:grpSpPr>
          <p:cxnSp>
            <p:nvCxnSpPr>
              <p:cNvPr id="50" name="直接连接符 49"/>
              <p:cNvCxnSpPr/>
              <p:nvPr/>
            </p:nvCxnSpPr>
            <p:spPr>
              <a:xfrm flipH="1" flipV="1">
                <a:off x="3252951" y="1138477"/>
                <a:ext cx="380307" cy="331409"/>
              </a:xfrm>
              <a:prstGeom prst="line">
                <a:avLst/>
              </a:prstGeom>
              <a:ln w="12700">
                <a:solidFill>
                  <a:srgbClr val="E60027"/>
                </a:solidFill>
                <a:headEnd type="ova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1259632" y="1145589"/>
                <a:ext cx="1995957" cy="0"/>
              </a:xfrm>
              <a:prstGeom prst="line">
                <a:avLst/>
              </a:prstGeom>
              <a:ln w="12700">
                <a:solidFill>
                  <a:srgbClr val="E60027"/>
                </a:solidFill>
                <a:tailEnd type="oval"/>
              </a:ln>
            </p:spPr>
            <p:style>
              <a:lnRef idx="1">
                <a:schemeClr val="accent1"/>
              </a:lnRef>
              <a:fillRef idx="0">
                <a:schemeClr val="accent1"/>
              </a:fillRef>
              <a:effectRef idx="0">
                <a:schemeClr val="accent1"/>
              </a:effectRef>
              <a:fontRef idx="minor">
                <a:schemeClr val="tx1"/>
              </a:fontRef>
            </p:style>
          </p:cxnSp>
        </p:grpSp>
        <p:sp>
          <p:nvSpPr>
            <p:cNvPr id="48" name="文本框 8"/>
            <p:cNvSpPr txBox="1"/>
            <p:nvPr/>
          </p:nvSpPr>
          <p:spPr>
            <a:xfrm>
              <a:off x="1282890" y="1194623"/>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1259632" y="769034"/>
              <a:ext cx="2031325"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396323" y="1083220"/>
            <a:ext cx="2416037" cy="771838"/>
            <a:chOff x="5171130" y="802164"/>
            <a:chExt cx="2416037" cy="771838"/>
          </a:xfrm>
        </p:grpSpPr>
        <p:grpSp>
          <p:nvGrpSpPr>
            <p:cNvPr id="53" name="组合 52"/>
            <p:cNvGrpSpPr/>
            <p:nvPr/>
          </p:nvGrpSpPr>
          <p:grpSpPr>
            <a:xfrm flipH="1">
              <a:off x="5171130" y="1182244"/>
              <a:ext cx="2373626" cy="331409"/>
              <a:chOff x="1259632" y="1138477"/>
              <a:chExt cx="2373626" cy="331409"/>
            </a:xfrm>
          </p:grpSpPr>
          <p:cxnSp>
            <p:nvCxnSpPr>
              <p:cNvPr id="57" name="直接连接符 56"/>
              <p:cNvCxnSpPr/>
              <p:nvPr/>
            </p:nvCxnSpPr>
            <p:spPr>
              <a:xfrm flipH="1" flipV="1">
                <a:off x="3252951" y="1138477"/>
                <a:ext cx="380307" cy="331409"/>
              </a:xfrm>
              <a:prstGeom prst="line">
                <a:avLst/>
              </a:prstGeom>
              <a:ln w="12700">
                <a:solidFill>
                  <a:srgbClr val="E60027"/>
                </a:solidFill>
                <a:headEnd type="ova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1259632" y="1145589"/>
                <a:ext cx="1995957" cy="0"/>
              </a:xfrm>
              <a:prstGeom prst="line">
                <a:avLst/>
              </a:prstGeom>
              <a:ln w="12700">
                <a:solidFill>
                  <a:srgbClr val="E60027"/>
                </a:solidFill>
                <a:tailEnd type="ova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553336" y="802164"/>
              <a:ext cx="2033831" cy="771838"/>
              <a:chOff x="5553336" y="802164"/>
              <a:chExt cx="2033831" cy="771838"/>
            </a:xfrm>
          </p:grpSpPr>
          <p:sp>
            <p:nvSpPr>
              <p:cNvPr id="55" name="文本框 8"/>
              <p:cNvSpPr txBox="1"/>
              <p:nvPr/>
            </p:nvSpPr>
            <p:spPr>
              <a:xfrm>
                <a:off x="5553336" y="1227753"/>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5553336" y="802164"/>
                <a:ext cx="2031325"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9" name="组合 58"/>
          <p:cNvGrpSpPr/>
          <p:nvPr/>
        </p:nvGrpSpPr>
        <p:grpSpPr>
          <a:xfrm>
            <a:off x="1467042" y="3223447"/>
            <a:ext cx="2373626" cy="771838"/>
            <a:chOff x="1241849" y="2942391"/>
            <a:chExt cx="2373626" cy="771838"/>
          </a:xfrm>
        </p:grpSpPr>
        <p:grpSp>
          <p:nvGrpSpPr>
            <p:cNvPr id="60" name="组合 59"/>
            <p:cNvGrpSpPr/>
            <p:nvPr/>
          </p:nvGrpSpPr>
          <p:grpSpPr>
            <a:xfrm flipV="1">
              <a:off x="1241849" y="3007580"/>
              <a:ext cx="2373626" cy="331409"/>
              <a:chOff x="1259632" y="1138477"/>
              <a:chExt cx="2373626" cy="331409"/>
            </a:xfrm>
          </p:grpSpPr>
          <p:cxnSp>
            <p:nvCxnSpPr>
              <p:cNvPr id="63" name="直接连接符 62"/>
              <p:cNvCxnSpPr/>
              <p:nvPr/>
            </p:nvCxnSpPr>
            <p:spPr>
              <a:xfrm flipH="1" flipV="1">
                <a:off x="3252951" y="1138477"/>
                <a:ext cx="380307" cy="331409"/>
              </a:xfrm>
              <a:prstGeom prst="line">
                <a:avLst/>
              </a:prstGeom>
              <a:ln w="12700">
                <a:solidFill>
                  <a:srgbClr val="E60027"/>
                </a:solidFill>
                <a:headEnd type="ova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1259632" y="1145589"/>
                <a:ext cx="1995957" cy="0"/>
              </a:xfrm>
              <a:prstGeom prst="line">
                <a:avLst/>
              </a:prstGeom>
              <a:ln w="12700">
                <a:solidFill>
                  <a:srgbClr val="E60027"/>
                </a:solidFill>
                <a:tailEnd type="oval"/>
              </a:ln>
            </p:spPr>
            <p:style>
              <a:lnRef idx="1">
                <a:schemeClr val="accent1"/>
              </a:lnRef>
              <a:fillRef idx="0">
                <a:schemeClr val="accent1"/>
              </a:fillRef>
              <a:effectRef idx="0">
                <a:schemeClr val="accent1"/>
              </a:effectRef>
              <a:fontRef idx="minor">
                <a:schemeClr val="tx1"/>
              </a:fontRef>
            </p:style>
          </p:cxnSp>
        </p:grpSp>
        <p:sp>
          <p:nvSpPr>
            <p:cNvPr id="61" name="文本框 8"/>
            <p:cNvSpPr txBox="1"/>
            <p:nvPr/>
          </p:nvSpPr>
          <p:spPr>
            <a:xfrm>
              <a:off x="1282890" y="3367980"/>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259632" y="2942391"/>
              <a:ext cx="2031325"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301249" y="3203568"/>
            <a:ext cx="2448230" cy="771838"/>
            <a:chOff x="5076056" y="2922512"/>
            <a:chExt cx="2448230" cy="771838"/>
          </a:xfrm>
        </p:grpSpPr>
        <p:grpSp>
          <p:nvGrpSpPr>
            <p:cNvPr id="66" name="组合 65"/>
            <p:cNvGrpSpPr/>
            <p:nvPr/>
          </p:nvGrpSpPr>
          <p:grpSpPr>
            <a:xfrm flipH="1" flipV="1">
              <a:off x="5076056" y="3007580"/>
              <a:ext cx="2373626" cy="331409"/>
              <a:chOff x="1259632" y="1138477"/>
              <a:chExt cx="2373626" cy="331409"/>
            </a:xfrm>
          </p:grpSpPr>
          <p:cxnSp>
            <p:nvCxnSpPr>
              <p:cNvPr id="69" name="直接连接符 68"/>
              <p:cNvCxnSpPr/>
              <p:nvPr/>
            </p:nvCxnSpPr>
            <p:spPr>
              <a:xfrm flipH="1" flipV="1">
                <a:off x="3252951" y="1138477"/>
                <a:ext cx="380307" cy="331409"/>
              </a:xfrm>
              <a:prstGeom prst="line">
                <a:avLst/>
              </a:prstGeom>
              <a:ln w="12700">
                <a:solidFill>
                  <a:srgbClr val="E60027"/>
                </a:solidFill>
                <a:headEnd type="ova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259632" y="1145589"/>
                <a:ext cx="1995957" cy="0"/>
              </a:xfrm>
              <a:prstGeom prst="line">
                <a:avLst/>
              </a:prstGeom>
              <a:ln w="12700">
                <a:solidFill>
                  <a:srgbClr val="E60027"/>
                </a:solidFill>
                <a:tailEnd type="oval"/>
              </a:ln>
            </p:spPr>
            <p:style>
              <a:lnRef idx="1">
                <a:schemeClr val="accent1"/>
              </a:lnRef>
              <a:fillRef idx="0">
                <a:schemeClr val="accent1"/>
              </a:fillRef>
              <a:effectRef idx="0">
                <a:schemeClr val="accent1"/>
              </a:effectRef>
              <a:fontRef idx="minor">
                <a:schemeClr val="tx1"/>
              </a:fontRef>
            </p:style>
          </p:cxnSp>
        </p:grpSp>
        <p:sp>
          <p:nvSpPr>
            <p:cNvPr id="67" name="文本框 8"/>
            <p:cNvSpPr txBox="1"/>
            <p:nvPr/>
          </p:nvSpPr>
          <p:spPr>
            <a:xfrm>
              <a:off x="5490455" y="3348101"/>
              <a:ext cx="2033831"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5467197" y="2922512"/>
              <a:ext cx="2031325" cy="338554"/>
            </a:xfrm>
            <a:prstGeom prst="rect">
              <a:avLst/>
            </a:prstGeom>
          </p:spPr>
          <p:txBody>
            <a:bodyPr wrap="none">
              <a:spAutoFit/>
            </a:body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71" name="TextBox 70"/>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right)">
                                      <p:cBhvr>
                                        <p:cTn id="19" dur="500"/>
                                        <p:tgtEl>
                                          <p:spTgt spid="5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left)">
                                      <p:cBhvr>
                                        <p:cTn id="2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a:spLocks noChangeArrowheads="1"/>
          </p:cNvSpPr>
          <p:nvPr/>
        </p:nvSpPr>
        <p:spPr bwMode="auto">
          <a:xfrm>
            <a:off x="1691680" y="3265655"/>
            <a:ext cx="5583884" cy="972139"/>
          </a:xfrm>
          <a:prstGeom prst="ellipse">
            <a:avLst/>
          </a:prstGeom>
          <a:gradFill rotWithShape="0">
            <a:gsLst>
              <a:gs pos="0">
                <a:srgbClr val="FCDB06"/>
              </a:gs>
              <a:gs pos="100000">
                <a:srgbClr val="FF5C19"/>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400">
              <a:ea typeface="宋体" panose="02010600030101010101" pitchFamily="2" charset="-122"/>
            </a:endParaRPr>
          </a:p>
        </p:txBody>
      </p:sp>
      <p:grpSp>
        <p:nvGrpSpPr>
          <p:cNvPr id="3" name="Group 2"/>
          <p:cNvGrpSpPr/>
          <p:nvPr/>
        </p:nvGrpSpPr>
        <p:grpSpPr bwMode="auto">
          <a:xfrm>
            <a:off x="1336772" y="3159696"/>
            <a:ext cx="6251523" cy="1196400"/>
            <a:chOff x="89" y="78"/>
            <a:chExt cx="6077" cy="1163"/>
          </a:xfrm>
        </p:grpSpPr>
        <p:sp>
          <p:nvSpPr>
            <p:cNvPr id="4" name="Freeform 4"/>
            <p:cNvSpPr/>
            <p:nvPr/>
          </p:nvSpPr>
          <p:spPr bwMode="auto">
            <a:xfrm>
              <a:off x="89" y="78"/>
              <a:ext cx="6077" cy="1163"/>
            </a:xfrm>
            <a:custGeom>
              <a:avLst/>
              <a:gdLst>
                <a:gd name="T0" fmla="*/ 13399 w 26799"/>
                <a:gd name="T1" fmla="*/ 0 h 5127"/>
                <a:gd name="T2" fmla="*/ 26798 w 26799"/>
                <a:gd name="T3" fmla="*/ 2871 h 5127"/>
                <a:gd name="T4" fmla="*/ 13940 w 26799"/>
                <a:gd name="T5" fmla="*/ 5126 h 5127"/>
                <a:gd name="T6" fmla="*/ 0 w 26799"/>
                <a:gd name="T7" fmla="*/ 2871 h 5127"/>
                <a:gd name="T8" fmla="*/ 13399 w 26799"/>
                <a:gd name="T9" fmla="*/ 0 h 5127"/>
                <a:gd name="T10" fmla="*/ 0 w 26799"/>
                <a:gd name="T11" fmla="*/ 0 h 5127"/>
                <a:gd name="T12" fmla="*/ 26799 w 26799"/>
                <a:gd name="T13" fmla="*/ 5127 h 5127"/>
              </a:gdLst>
              <a:ahLst/>
              <a:cxnLst>
                <a:cxn ang="0">
                  <a:pos x="T0" y="T1"/>
                </a:cxn>
                <a:cxn ang="0">
                  <a:pos x="T2" y="T3"/>
                </a:cxn>
                <a:cxn ang="0">
                  <a:pos x="T4" y="T5"/>
                </a:cxn>
                <a:cxn ang="0">
                  <a:pos x="T6" y="T7"/>
                </a:cxn>
                <a:cxn ang="0">
                  <a:pos x="T8" y="T9"/>
                </a:cxn>
              </a:cxnLst>
              <a:rect l="T10" t="T11" r="T12" b="T13"/>
              <a:pathLst>
                <a:path w="26799" h="5127">
                  <a:moveTo>
                    <a:pt x="13399" y="0"/>
                  </a:moveTo>
                  <a:cubicBezTo>
                    <a:pt x="20996" y="0"/>
                    <a:pt x="26798" y="1243"/>
                    <a:pt x="26798" y="2871"/>
                  </a:cubicBezTo>
                  <a:cubicBezTo>
                    <a:pt x="26798" y="4499"/>
                    <a:pt x="21538" y="5126"/>
                    <a:pt x="13940" y="5126"/>
                  </a:cubicBezTo>
                  <a:cubicBezTo>
                    <a:pt x="6342" y="5126"/>
                    <a:pt x="0" y="4498"/>
                    <a:pt x="0" y="2871"/>
                  </a:cubicBezTo>
                  <a:cubicBezTo>
                    <a:pt x="0" y="1244"/>
                    <a:pt x="5802" y="0"/>
                    <a:pt x="13399" y="0"/>
                  </a:cubicBezTo>
                </a:path>
              </a:pathLst>
            </a:custGeom>
            <a:gradFill rotWithShape="0">
              <a:gsLst>
                <a:gs pos="0">
                  <a:srgbClr val="970609"/>
                </a:gs>
                <a:gs pos="100000">
                  <a:srgbClr val="F60101"/>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400"/>
            </a:p>
          </p:txBody>
        </p:sp>
        <p:sp>
          <p:nvSpPr>
            <p:cNvPr id="5" name="Oval 5"/>
            <p:cNvSpPr>
              <a:spLocks noChangeArrowheads="1"/>
            </p:cNvSpPr>
            <p:nvPr/>
          </p:nvSpPr>
          <p:spPr bwMode="auto">
            <a:xfrm>
              <a:off x="433" y="127"/>
              <a:ext cx="5428" cy="945"/>
            </a:xfrm>
            <a:prstGeom prst="ellipse">
              <a:avLst/>
            </a:prstGeom>
            <a:gradFill rotWithShape="0">
              <a:gsLst>
                <a:gs pos="0">
                  <a:srgbClr val="FF5C19"/>
                </a:gs>
                <a:gs pos="100000">
                  <a:srgbClr val="FCDB06"/>
                </a:gs>
              </a:gsLst>
              <a:lin ang="5400000" scaled="1"/>
            </a:gradFill>
            <a:ln w="54000" cmpd="sng">
              <a:solidFill>
                <a:srgbClr val="FF5C19"/>
              </a:solidFill>
              <a:round/>
            </a:ln>
          </p:spPr>
          <p:txBody>
            <a:bodyPr wrap="none" anchor="ctr"/>
            <a:lstStyle/>
            <a:p>
              <a:endParaRPr lang="zh-CN" altLang="en-US" sz="1400">
                <a:ea typeface="宋体" panose="02010600030101010101" pitchFamily="2" charset="-122"/>
              </a:endParaRPr>
            </a:p>
          </p:txBody>
        </p:sp>
        <p:sp>
          <p:nvSpPr>
            <p:cNvPr id="6" name="Oval 6"/>
            <p:cNvSpPr>
              <a:spLocks noChangeArrowheads="1"/>
            </p:cNvSpPr>
            <p:nvPr/>
          </p:nvSpPr>
          <p:spPr bwMode="auto">
            <a:xfrm>
              <a:off x="433" y="104"/>
              <a:ext cx="5428" cy="945"/>
            </a:xfrm>
            <a:prstGeom prst="ellipse">
              <a:avLst/>
            </a:prstGeom>
            <a:gradFill rotWithShape="0">
              <a:gsLst>
                <a:gs pos="0">
                  <a:srgbClr val="970609"/>
                </a:gs>
                <a:gs pos="100000">
                  <a:srgbClr val="F60101"/>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400">
                <a:ea typeface="宋体" panose="02010600030101010101" pitchFamily="2" charset="-122"/>
              </a:endParaRPr>
            </a:p>
          </p:txBody>
        </p:sp>
        <p:grpSp>
          <p:nvGrpSpPr>
            <p:cNvPr id="7" name="Group 7"/>
            <p:cNvGrpSpPr/>
            <p:nvPr/>
          </p:nvGrpSpPr>
          <p:grpSpPr bwMode="auto">
            <a:xfrm>
              <a:off x="1546" y="248"/>
              <a:ext cx="3179" cy="715"/>
              <a:chOff x="0" y="0"/>
              <a:chExt cx="3179" cy="715"/>
            </a:xfrm>
          </p:grpSpPr>
          <p:sp>
            <p:nvSpPr>
              <p:cNvPr id="8" name="AutoShape 8"/>
              <p:cNvSpPr/>
              <p:nvPr/>
            </p:nvSpPr>
            <p:spPr bwMode="auto">
              <a:xfrm rot="10800000" flipH="1">
                <a:off x="2" y="6"/>
                <a:ext cx="3168" cy="706"/>
              </a:xfrm>
              <a:custGeom>
                <a:avLst/>
                <a:gdLst>
                  <a:gd name="T0" fmla="*/ 18684 w 21600"/>
                  <a:gd name="T1" fmla="*/ 9931 h 21600"/>
                  <a:gd name="T2" fmla="*/ 10800 w 21600"/>
                  <a:gd name="T3" fmla="*/ 2868 h 21600"/>
                  <a:gd name="T4" fmla="*/ 10254 w 21600"/>
                  <a:gd name="T5" fmla="*/ 2886 h 21600"/>
                  <a:gd name="T6" fmla="*/ 10057 w 21600"/>
                  <a:gd name="T7" fmla="*/ 25 h 21600"/>
                  <a:gd name="T8" fmla="*/ 10800 w 21600"/>
                  <a:gd name="T9" fmla="*/ 0 h 21600"/>
                  <a:gd name="T10" fmla="*/ 21535 w 21600"/>
                  <a:gd name="T11" fmla="*/ 9616 h 21600"/>
                  <a:gd name="T12" fmla="*/ 24218 w 21600"/>
                  <a:gd name="T13" fmla="*/ 9322 h 21600"/>
                  <a:gd name="T14" fmla="*/ 24266 w 21600"/>
                  <a:gd name="T15" fmla="*/ 10206 h 21600"/>
                  <a:gd name="T16" fmla="*/ 16000 w 21600"/>
                  <a:gd name="T17" fmla="*/ 10227 h 21600"/>
                  <a:gd name="T18" fmla="*/ 18684 w 21600"/>
                  <a:gd name="T19" fmla="*/ 9931 h 21600"/>
                  <a:gd name="T20" fmla="*/ 0 w 21600"/>
                  <a:gd name="T21" fmla="*/ 0 h 21600"/>
                  <a:gd name="T22" fmla="*/ 21600 w 21600"/>
                  <a:gd name="T2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18684" y="9931"/>
                    </a:moveTo>
                    <a:cubicBezTo>
                      <a:pt x="18241" y="5911"/>
                      <a:pt x="14844" y="2868"/>
                      <a:pt x="10800" y="2868"/>
                    </a:cubicBezTo>
                    <a:cubicBezTo>
                      <a:pt x="10618" y="2867"/>
                      <a:pt x="10436" y="2874"/>
                      <a:pt x="10254" y="2886"/>
                    </a:cubicBezTo>
                    <a:lnTo>
                      <a:pt x="10057" y="25"/>
                    </a:lnTo>
                    <a:cubicBezTo>
                      <a:pt x="10304" y="8"/>
                      <a:pt x="10552" y="-1"/>
                      <a:pt x="10800" y="0"/>
                    </a:cubicBezTo>
                    <a:cubicBezTo>
                      <a:pt x="16306" y="0"/>
                      <a:pt x="20931" y="4143"/>
                      <a:pt x="21535" y="9616"/>
                    </a:cubicBezTo>
                    <a:lnTo>
                      <a:pt x="24218" y="9322"/>
                    </a:lnTo>
                    <a:lnTo>
                      <a:pt x="24266" y="10206"/>
                    </a:lnTo>
                    <a:lnTo>
                      <a:pt x="16000" y="10227"/>
                    </a:lnTo>
                    <a:lnTo>
                      <a:pt x="18684" y="9931"/>
                    </a:lnTo>
                    <a:close/>
                  </a:path>
                </a:pathLst>
              </a:custGeom>
              <a:gradFill rotWithShape="0">
                <a:gsLst>
                  <a:gs pos="0">
                    <a:srgbClr val="FF0201"/>
                  </a:gs>
                  <a:gs pos="100000">
                    <a:srgbClr val="FF8888"/>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400"/>
              </a:p>
            </p:txBody>
          </p:sp>
          <p:sp>
            <p:nvSpPr>
              <p:cNvPr id="9" name="AutoShape 9"/>
              <p:cNvSpPr/>
              <p:nvPr/>
            </p:nvSpPr>
            <p:spPr bwMode="auto">
              <a:xfrm rot="10800000">
                <a:off x="100" y="6"/>
                <a:ext cx="3080" cy="706"/>
              </a:xfrm>
              <a:custGeom>
                <a:avLst/>
                <a:gdLst>
                  <a:gd name="T0" fmla="*/ 18684 w 21600"/>
                  <a:gd name="T1" fmla="*/ 9931 h 21600"/>
                  <a:gd name="T2" fmla="*/ 10800 w 21600"/>
                  <a:gd name="T3" fmla="*/ 2868 h 21600"/>
                  <a:gd name="T4" fmla="*/ 10254 w 21600"/>
                  <a:gd name="T5" fmla="*/ 2886 h 21600"/>
                  <a:gd name="T6" fmla="*/ 10057 w 21600"/>
                  <a:gd name="T7" fmla="*/ 25 h 21600"/>
                  <a:gd name="T8" fmla="*/ 10800 w 21600"/>
                  <a:gd name="T9" fmla="*/ 0 h 21600"/>
                  <a:gd name="T10" fmla="*/ 21535 w 21600"/>
                  <a:gd name="T11" fmla="*/ 9616 h 21600"/>
                  <a:gd name="T12" fmla="*/ 24218 w 21600"/>
                  <a:gd name="T13" fmla="*/ 9322 h 21600"/>
                  <a:gd name="T14" fmla="*/ 24266 w 21600"/>
                  <a:gd name="T15" fmla="*/ 10206 h 21600"/>
                  <a:gd name="T16" fmla="*/ 16000 w 21600"/>
                  <a:gd name="T17" fmla="*/ 10227 h 21600"/>
                  <a:gd name="T18" fmla="*/ 18684 w 21600"/>
                  <a:gd name="T19" fmla="*/ 9931 h 21600"/>
                  <a:gd name="T20" fmla="*/ 0 w 21600"/>
                  <a:gd name="T21" fmla="*/ 0 h 21600"/>
                  <a:gd name="T22" fmla="*/ 21600 w 21600"/>
                  <a:gd name="T23"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18684" y="9931"/>
                    </a:moveTo>
                    <a:cubicBezTo>
                      <a:pt x="18241" y="5911"/>
                      <a:pt x="14844" y="2868"/>
                      <a:pt x="10800" y="2868"/>
                    </a:cubicBezTo>
                    <a:cubicBezTo>
                      <a:pt x="10618" y="2867"/>
                      <a:pt x="10436" y="2874"/>
                      <a:pt x="10254" y="2886"/>
                    </a:cubicBezTo>
                    <a:lnTo>
                      <a:pt x="10057" y="25"/>
                    </a:lnTo>
                    <a:cubicBezTo>
                      <a:pt x="10304" y="8"/>
                      <a:pt x="10552" y="-1"/>
                      <a:pt x="10800" y="0"/>
                    </a:cubicBezTo>
                    <a:cubicBezTo>
                      <a:pt x="16306" y="0"/>
                      <a:pt x="20931" y="4143"/>
                      <a:pt x="21535" y="9616"/>
                    </a:cubicBezTo>
                    <a:lnTo>
                      <a:pt x="24218" y="9322"/>
                    </a:lnTo>
                    <a:lnTo>
                      <a:pt x="24266" y="10206"/>
                    </a:lnTo>
                    <a:lnTo>
                      <a:pt x="16000" y="10227"/>
                    </a:lnTo>
                    <a:lnTo>
                      <a:pt x="18684" y="9931"/>
                    </a:lnTo>
                    <a:close/>
                  </a:path>
                </a:pathLst>
              </a:custGeom>
              <a:gradFill rotWithShape="0">
                <a:gsLst>
                  <a:gs pos="0">
                    <a:srgbClr val="FF0201"/>
                  </a:gs>
                  <a:gs pos="100000">
                    <a:srgbClr val="FF8888"/>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1400"/>
              </a:p>
            </p:txBody>
          </p:sp>
        </p:grpSp>
      </p:grpSp>
      <p:grpSp>
        <p:nvGrpSpPr>
          <p:cNvPr id="10" name="Group 18"/>
          <p:cNvGrpSpPr/>
          <p:nvPr/>
        </p:nvGrpSpPr>
        <p:grpSpPr bwMode="auto">
          <a:xfrm>
            <a:off x="5588466" y="2868570"/>
            <a:ext cx="795200" cy="854865"/>
            <a:chOff x="0" y="0"/>
            <a:chExt cx="773" cy="831"/>
          </a:xfrm>
        </p:grpSpPr>
        <p:pic>
          <p:nvPicPr>
            <p:cNvPr id="11"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 y="754"/>
              <a:ext cx="44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20"/>
            <p:cNvSpPr>
              <a:spLocks noChangeArrowheads="1"/>
            </p:cNvSpPr>
            <p:nvPr/>
          </p:nvSpPr>
          <p:spPr bwMode="auto">
            <a:xfrm>
              <a:off x="0" y="7"/>
              <a:ext cx="774" cy="774"/>
            </a:xfrm>
            <a:prstGeom prst="ellipse">
              <a:avLst/>
            </a:prstGeom>
            <a:gradFill rotWithShape="0">
              <a:gsLst>
                <a:gs pos="0">
                  <a:srgbClr val="FF8888"/>
                </a:gs>
                <a:gs pos="100000">
                  <a:srgbClr val="FF0201"/>
                </a:gs>
              </a:gsLst>
              <a:path path="shape">
                <a:fillToRect l="25000" t="29999" r="75000" b="70001"/>
              </a:path>
            </a:gradFill>
            <a:ln w="36000" cmpd="sng">
              <a:solidFill>
                <a:srgbClr val="FF0201"/>
              </a:solidFill>
              <a:round/>
            </a:ln>
          </p:spPr>
          <p:txBody>
            <a:bodyPr lIns="108000" tIns="83412" rIns="108000" bIns="63000" anchor="ctr"/>
            <a:lstStyle/>
            <a:p>
              <a:pPr algn="ctr">
                <a:lnSpc>
                  <a:spcPct val="97000"/>
                </a:lnSpc>
                <a:tabLst>
                  <a:tab pos="723900" algn="l"/>
                </a:tabLst>
              </a:pPr>
              <a:endParaRPr lang="en-US" sz="4400" b="1">
                <a:solidFill>
                  <a:srgbClr val="000000"/>
                </a:solidFill>
                <a:latin typeface="Arial Rounded MT Bold" panose="020F0704030504030204" pitchFamily="34" charset="0"/>
                <a:ea typeface="宋体" panose="02010600030101010101" pitchFamily="2" charset="-122"/>
              </a:endParaRPr>
            </a:p>
            <a:p>
              <a:pPr algn="ctr">
                <a:tabLst>
                  <a:tab pos="723900" algn="l"/>
                </a:tabLst>
              </a:pPr>
              <a:r>
                <a:rPr lang="en-US" sz="4400">
                  <a:solidFill>
                    <a:srgbClr val="FFFFFF"/>
                  </a:solidFill>
                  <a:ea typeface="宋体" panose="02010600030101010101" pitchFamily="2" charset="-122"/>
                </a:rPr>
                <a:t>3</a:t>
              </a:r>
            </a:p>
            <a:p>
              <a:pPr algn="ctr">
                <a:lnSpc>
                  <a:spcPct val="118000"/>
                </a:lnSpc>
                <a:tabLst>
                  <a:tab pos="723900" algn="l"/>
                </a:tabLst>
              </a:pPr>
              <a:endParaRPr lang="en-US" sz="4400" b="1">
                <a:solidFill>
                  <a:srgbClr val="000000"/>
                </a:solidFill>
                <a:latin typeface="Arial Black" panose="020B0A04020102020204" pitchFamily="34" charset="0"/>
                <a:ea typeface="宋体" panose="02010600030101010101" pitchFamily="2" charset="-122"/>
              </a:endParaRPr>
            </a:p>
          </p:txBody>
        </p:sp>
        <p:sp>
          <p:nvSpPr>
            <p:cNvPr id="13" name="Rectangle 21"/>
            <p:cNvSpPr>
              <a:spLocks noChangeArrowheads="1"/>
            </p:cNvSpPr>
            <p:nvPr/>
          </p:nvSpPr>
          <p:spPr bwMode="auto">
            <a:xfrm>
              <a:off x="144" y="0"/>
              <a:ext cx="497" cy="351"/>
            </a:xfrm>
            <a:prstGeom prst="rect">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60876" rIns="90000" bIns="45000" anchor="ctr" anchorCtr="1"/>
            <a:lstStyle/>
            <a:p>
              <a:pPr algn="ctr">
                <a:tabLst>
                  <a:tab pos="723900" algn="l"/>
                </a:tabLst>
              </a:pPr>
              <a:endParaRPr lang="en-US" sz="1400">
                <a:solidFill>
                  <a:srgbClr val="000000"/>
                </a:solidFill>
                <a:ea typeface="宋体" panose="02010600030101010101" pitchFamily="2" charset="-122"/>
              </a:endParaRPr>
            </a:p>
            <a:p>
              <a:pPr algn="ctr">
                <a:tabLst>
                  <a:tab pos="723900" algn="l"/>
                </a:tabLst>
              </a:pPr>
              <a:endParaRPr lang="en-US" sz="1400">
                <a:solidFill>
                  <a:srgbClr val="000000"/>
                </a:solidFill>
                <a:ea typeface="宋体" panose="02010600030101010101" pitchFamily="2" charset="-122"/>
              </a:endParaRPr>
            </a:p>
          </p:txBody>
        </p:sp>
      </p:grpSp>
      <p:grpSp>
        <p:nvGrpSpPr>
          <p:cNvPr id="14" name="Group 22"/>
          <p:cNvGrpSpPr/>
          <p:nvPr/>
        </p:nvGrpSpPr>
        <p:grpSpPr bwMode="auto">
          <a:xfrm>
            <a:off x="2610326" y="2874742"/>
            <a:ext cx="795199" cy="848692"/>
            <a:chOff x="0" y="0"/>
            <a:chExt cx="773" cy="825"/>
          </a:xfrm>
        </p:grpSpPr>
        <p:pic>
          <p:nvPicPr>
            <p:cNvPr id="15"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 y="748"/>
              <a:ext cx="445"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Oval 24"/>
            <p:cNvSpPr>
              <a:spLocks noChangeArrowheads="1"/>
            </p:cNvSpPr>
            <p:nvPr/>
          </p:nvSpPr>
          <p:spPr bwMode="auto">
            <a:xfrm>
              <a:off x="0" y="7"/>
              <a:ext cx="774" cy="774"/>
            </a:xfrm>
            <a:prstGeom prst="ellipse">
              <a:avLst/>
            </a:prstGeom>
            <a:gradFill rotWithShape="0">
              <a:gsLst>
                <a:gs pos="0">
                  <a:srgbClr val="FF8888"/>
                </a:gs>
                <a:gs pos="100000">
                  <a:srgbClr val="FF0201"/>
                </a:gs>
              </a:gsLst>
              <a:path path="shape">
                <a:fillToRect l="25000" t="29999" r="75000" b="70001"/>
              </a:path>
            </a:gradFill>
            <a:ln w="36000" cmpd="sng">
              <a:solidFill>
                <a:srgbClr val="FF0201"/>
              </a:solidFill>
              <a:round/>
            </a:ln>
          </p:spPr>
          <p:txBody>
            <a:bodyPr lIns="108000" tIns="63000" rIns="108000" bIns="63000" anchor="ctr"/>
            <a:lstStyle/>
            <a:p>
              <a:pPr algn="ctr">
                <a:lnSpc>
                  <a:spcPct val="118000"/>
                </a:lnSpc>
                <a:tabLst>
                  <a:tab pos="723900" algn="l"/>
                </a:tabLst>
              </a:pPr>
              <a:endParaRPr lang="en-US" sz="4400" b="1">
                <a:solidFill>
                  <a:srgbClr val="000000"/>
                </a:solidFill>
                <a:latin typeface="Arial Black" panose="020B0A04020102020204" pitchFamily="34" charset="0"/>
                <a:ea typeface="宋体" panose="02010600030101010101" pitchFamily="2" charset="-122"/>
              </a:endParaRPr>
            </a:p>
            <a:p>
              <a:pPr algn="ctr">
                <a:tabLst>
                  <a:tab pos="723900" algn="l"/>
                </a:tabLst>
              </a:pPr>
              <a:r>
                <a:rPr lang="en-US" sz="4400">
                  <a:solidFill>
                    <a:srgbClr val="FFFFFF"/>
                  </a:solidFill>
                  <a:ea typeface="宋体" panose="02010600030101010101" pitchFamily="2" charset="-122"/>
                </a:rPr>
                <a:t>2</a:t>
              </a:r>
            </a:p>
            <a:p>
              <a:pPr algn="ctr">
                <a:lnSpc>
                  <a:spcPct val="118000"/>
                </a:lnSpc>
                <a:tabLst>
                  <a:tab pos="723900" algn="l"/>
                </a:tabLst>
              </a:pPr>
              <a:endParaRPr lang="en-US" sz="4400" b="1">
                <a:solidFill>
                  <a:srgbClr val="000000"/>
                </a:solidFill>
                <a:latin typeface="Arial Black" panose="020B0A04020102020204" pitchFamily="34" charset="0"/>
                <a:ea typeface="宋体" panose="02010600030101010101" pitchFamily="2" charset="-122"/>
              </a:endParaRPr>
            </a:p>
          </p:txBody>
        </p:sp>
        <p:sp>
          <p:nvSpPr>
            <p:cNvPr id="17" name="Rectangle 25"/>
            <p:cNvSpPr>
              <a:spLocks noChangeArrowheads="1"/>
            </p:cNvSpPr>
            <p:nvPr/>
          </p:nvSpPr>
          <p:spPr bwMode="auto">
            <a:xfrm>
              <a:off x="144" y="0"/>
              <a:ext cx="497" cy="351"/>
            </a:xfrm>
            <a:prstGeom prst="rect">
              <a:avLst/>
            </a:prstGeom>
            <a:blipFill dpi="0" rotWithShape="0">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0000" tIns="60876" rIns="90000" bIns="45000" anchor="ctr" anchorCtr="1"/>
            <a:lstStyle/>
            <a:p>
              <a:pPr algn="ctr">
                <a:tabLst>
                  <a:tab pos="723900" algn="l"/>
                </a:tabLst>
              </a:pPr>
              <a:endParaRPr lang="en-US" sz="1400">
                <a:solidFill>
                  <a:srgbClr val="000000"/>
                </a:solidFill>
                <a:ea typeface="宋体" panose="02010600030101010101" pitchFamily="2" charset="-122"/>
              </a:endParaRPr>
            </a:p>
            <a:p>
              <a:pPr algn="ctr">
                <a:tabLst>
                  <a:tab pos="723900" algn="l"/>
                </a:tabLst>
              </a:pPr>
              <a:endParaRPr lang="en-US" sz="1400">
                <a:solidFill>
                  <a:srgbClr val="000000"/>
                </a:solidFill>
                <a:ea typeface="宋体" panose="02010600030101010101" pitchFamily="2" charset="-122"/>
              </a:endParaRPr>
            </a:p>
          </p:txBody>
        </p:sp>
      </p:grpSp>
      <p:grpSp>
        <p:nvGrpSpPr>
          <p:cNvPr id="18" name="Group 26"/>
          <p:cNvGrpSpPr/>
          <p:nvPr/>
        </p:nvGrpSpPr>
        <p:grpSpPr bwMode="auto">
          <a:xfrm>
            <a:off x="2199867" y="1071398"/>
            <a:ext cx="1618174" cy="1743678"/>
            <a:chOff x="-81" y="0"/>
            <a:chExt cx="1573" cy="1695"/>
          </a:xfrm>
        </p:grpSpPr>
        <p:sp>
          <p:nvSpPr>
            <p:cNvPr id="19" name="Freeform 27"/>
            <p:cNvSpPr/>
            <p:nvPr/>
          </p:nvSpPr>
          <p:spPr bwMode="auto">
            <a:xfrm>
              <a:off x="0" y="0"/>
              <a:ext cx="1410" cy="1695"/>
            </a:xfrm>
            <a:custGeom>
              <a:avLst/>
              <a:gdLst>
                <a:gd name="T0" fmla="*/ 4101 w 6217"/>
                <a:gd name="T1" fmla="*/ 6654 h 7475"/>
                <a:gd name="T2" fmla="*/ 3096 w 6217"/>
                <a:gd name="T3" fmla="*/ 7474 h 7475"/>
                <a:gd name="T4" fmla="*/ 2046 w 6217"/>
                <a:gd name="T5" fmla="*/ 6655 h 7475"/>
                <a:gd name="T6" fmla="*/ 0 w 6217"/>
                <a:gd name="T7" fmla="*/ 6656 h 7475"/>
                <a:gd name="T8" fmla="*/ 0 w 6217"/>
                <a:gd name="T9" fmla="*/ 0 h 7475"/>
                <a:gd name="T10" fmla="*/ 6216 w 6217"/>
                <a:gd name="T11" fmla="*/ 0 h 7475"/>
                <a:gd name="T12" fmla="*/ 6216 w 6217"/>
                <a:gd name="T13" fmla="*/ 6656 h 7475"/>
                <a:gd name="T14" fmla="*/ 4662 w 6217"/>
                <a:gd name="T15" fmla="*/ 6656 h 7475"/>
                <a:gd name="T16" fmla="*/ 4111 w 6217"/>
                <a:gd name="T17" fmla="*/ 6655 h 7475"/>
                <a:gd name="T18" fmla="*/ 4101 w 6217"/>
                <a:gd name="T19" fmla="*/ 6654 h 7475"/>
                <a:gd name="T20" fmla="*/ 0 w 6217"/>
                <a:gd name="T21" fmla="*/ 0 h 7475"/>
                <a:gd name="T22" fmla="*/ 6217 w 6217"/>
                <a:gd name="T23" fmla="*/ 7475 h 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217" h="7475">
                  <a:moveTo>
                    <a:pt x="4101" y="6654"/>
                  </a:moveTo>
                  <a:lnTo>
                    <a:pt x="3096" y="7474"/>
                  </a:lnTo>
                  <a:lnTo>
                    <a:pt x="2046" y="6655"/>
                  </a:lnTo>
                  <a:lnTo>
                    <a:pt x="0" y="6656"/>
                  </a:lnTo>
                  <a:lnTo>
                    <a:pt x="0" y="0"/>
                  </a:lnTo>
                  <a:lnTo>
                    <a:pt x="6216" y="0"/>
                  </a:lnTo>
                  <a:lnTo>
                    <a:pt x="6216" y="6656"/>
                  </a:lnTo>
                  <a:lnTo>
                    <a:pt x="4662" y="6656"/>
                  </a:lnTo>
                  <a:lnTo>
                    <a:pt x="4111" y="6655"/>
                  </a:lnTo>
                  <a:lnTo>
                    <a:pt x="4101" y="6654"/>
                  </a:lnTo>
                </a:path>
              </a:pathLst>
            </a:custGeom>
            <a:gradFill flip="none" rotWithShape="1">
              <a:gsLst>
                <a:gs pos="0">
                  <a:srgbClr val="E60027">
                    <a:shade val="30000"/>
                    <a:satMod val="115000"/>
                  </a:srgbClr>
                </a:gs>
                <a:gs pos="50000">
                  <a:srgbClr val="E60027">
                    <a:shade val="67500"/>
                    <a:satMod val="115000"/>
                  </a:srgbClr>
                </a:gs>
                <a:gs pos="100000">
                  <a:srgbClr val="E60027">
                    <a:shade val="100000"/>
                    <a:satMod val="115000"/>
                  </a:srgbClr>
                </a:gs>
              </a:gsLst>
              <a:lin ang="16200000" scaled="1"/>
              <a:tileRect/>
            </a:gradFill>
            <a:ln w="36000" cmpd="sng">
              <a:solidFill>
                <a:srgbClr val="FF0201"/>
              </a:solidFill>
              <a:bevel/>
            </a:ln>
          </p:spPr>
          <p:txBody>
            <a:bodyPr wrap="none" anchor="ctr"/>
            <a:lstStyle/>
            <a:p>
              <a:endParaRPr lang="zh-CN" altLang="en-US" sz="1400"/>
            </a:p>
          </p:txBody>
        </p:sp>
        <p:sp>
          <p:nvSpPr>
            <p:cNvPr id="20" name="Text Box 28"/>
            <p:cNvSpPr txBox="1">
              <a:spLocks noChangeArrowheads="1"/>
            </p:cNvSpPr>
            <p:nvPr/>
          </p:nvSpPr>
          <p:spPr bwMode="auto">
            <a:xfrm>
              <a:off x="-81" y="153"/>
              <a:ext cx="157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spAutoFit/>
            </a:bodyPr>
            <a:lstStyle>
              <a:lvl1pPr eaLnBrk="0">
                <a:tabLst>
                  <a:tab pos="723900" algn="l"/>
                  <a:tab pos="1447800" algn="l"/>
                </a:tabLst>
                <a:defRPr>
                  <a:solidFill>
                    <a:schemeClr val="tx1"/>
                  </a:solidFill>
                  <a:latin typeface="Arial" panose="020B0604020202020204" pitchFamily="34" charset="0"/>
                  <a:ea typeface="方正宋体" charset="0"/>
                  <a:cs typeface="方正宋体" charset="0"/>
                </a:defRPr>
              </a:lvl1pPr>
              <a:lvl2pPr eaLnBrk="0">
                <a:tabLst>
                  <a:tab pos="723900" algn="l"/>
                  <a:tab pos="1447800" algn="l"/>
                </a:tabLst>
                <a:defRPr>
                  <a:solidFill>
                    <a:schemeClr val="tx1"/>
                  </a:solidFill>
                  <a:latin typeface="Arial" panose="020B0604020202020204" pitchFamily="34" charset="0"/>
                  <a:ea typeface="方正宋体" charset="0"/>
                  <a:cs typeface="方正宋体" charset="0"/>
                </a:defRPr>
              </a:lvl2pPr>
              <a:lvl3pPr eaLnBrk="0">
                <a:tabLst>
                  <a:tab pos="723900" algn="l"/>
                  <a:tab pos="1447800" algn="l"/>
                </a:tabLst>
                <a:defRPr>
                  <a:solidFill>
                    <a:schemeClr val="tx1"/>
                  </a:solidFill>
                  <a:latin typeface="Arial" panose="020B0604020202020204" pitchFamily="34" charset="0"/>
                  <a:ea typeface="方正宋体" charset="0"/>
                  <a:cs typeface="方正宋体" charset="0"/>
                </a:defRPr>
              </a:lvl3pPr>
              <a:lvl4pPr eaLnBrk="0">
                <a:tabLst>
                  <a:tab pos="723900" algn="l"/>
                  <a:tab pos="1447800" algn="l"/>
                </a:tabLst>
                <a:defRPr>
                  <a:solidFill>
                    <a:schemeClr val="tx1"/>
                  </a:solidFill>
                  <a:latin typeface="Arial" panose="020B0604020202020204" pitchFamily="34" charset="0"/>
                  <a:ea typeface="方正宋体" charset="0"/>
                  <a:cs typeface="方正宋体" charset="0"/>
                </a:defRPr>
              </a:lvl4pPr>
              <a:lvl5pPr eaLnBrk="0">
                <a:tabLst>
                  <a:tab pos="723900" algn="l"/>
                  <a:tab pos="1447800" algn="l"/>
                </a:tabLst>
                <a:defRPr>
                  <a:solidFill>
                    <a:schemeClr val="tx1"/>
                  </a:solidFill>
                  <a:latin typeface="Arial" panose="020B0604020202020204" pitchFamily="34" charset="0"/>
                  <a:ea typeface="方正宋体" charset="0"/>
                  <a:cs typeface="方正宋体" charset="0"/>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单击此处添加文字</a:t>
              </a:r>
            </a:p>
          </p:txBody>
        </p:sp>
      </p:grpSp>
      <p:grpSp>
        <p:nvGrpSpPr>
          <p:cNvPr id="21" name="Group 29"/>
          <p:cNvGrpSpPr/>
          <p:nvPr/>
        </p:nvGrpSpPr>
        <p:grpSpPr bwMode="auto">
          <a:xfrm>
            <a:off x="3682251" y="765869"/>
            <a:ext cx="1618174" cy="1885641"/>
            <a:chOff x="-82" y="0"/>
            <a:chExt cx="1573" cy="1833"/>
          </a:xfrm>
        </p:grpSpPr>
        <p:sp>
          <p:nvSpPr>
            <p:cNvPr id="22" name="Freeform 30"/>
            <p:cNvSpPr/>
            <p:nvPr/>
          </p:nvSpPr>
          <p:spPr bwMode="auto">
            <a:xfrm>
              <a:off x="0" y="0"/>
              <a:ext cx="1410" cy="1833"/>
            </a:xfrm>
            <a:custGeom>
              <a:avLst/>
              <a:gdLst>
                <a:gd name="T0" fmla="*/ 4101 w 6217"/>
                <a:gd name="T1" fmla="*/ 7194 h 8082"/>
                <a:gd name="T2" fmla="*/ 3096 w 6217"/>
                <a:gd name="T3" fmla="*/ 8081 h 8082"/>
                <a:gd name="T4" fmla="*/ 2046 w 6217"/>
                <a:gd name="T5" fmla="*/ 7195 h 8082"/>
                <a:gd name="T6" fmla="*/ 0 w 6217"/>
                <a:gd name="T7" fmla="*/ 7197 h 8082"/>
                <a:gd name="T8" fmla="*/ 0 w 6217"/>
                <a:gd name="T9" fmla="*/ 0 h 8082"/>
                <a:gd name="T10" fmla="*/ 6216 w 6217"/>
                <a:gd name="T11" fmla="*/ 0 h 8082"/>
                <a:gd name="T12" fmla="*/ 6216 w 6217"/>
                <a:gd name="T13" fmla="*/ 7197 h 8082"/>
                <a:gd name="T14" fmla="*/ 4662 w 6217"/>
                <a:gd name="T15" fmla="*/ 7197 h 8082"/>
                <a:gd name="T16" fmla="*/ 4111 w 6217"/>
                <a:gd name="T17" fmla="*/ 7195 h 8082"/>
                <a:gd name="T18" fmla="*/ 4101 w 6217"/>
                <a:gd name="T19" fmla="*/ 7194 h 8082"/>
                <a:gd name="T20" fmla="*/ 0 w 6217"/>
                <a:gd name="T21" fmla="*/ 0 h 8082"/>
                <a:gd name="T22" fmla="*/ 6217 w 6217"/>
                <a:gd name="T23" fmla="*/ 8082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217" h="8082">
                  <a:moveTo>
                    <a:pt x="4101" y="7194"/>
                  </a:moveTo>
                  <a:lnTo>
                    <a:pt x="3096" y="8081"/>
                  </a:lnTo>
                  <a:lnTo>
                    <a:pt x="2046" y="7195"/>
                  </a:lnTo>
                  <a:lnTo>
                    <a:pt x="0" y="7197"/>
                  </a:lnTo>
                  <a:lnTo>
                    <a:pt x="0" y="0"/>
                  </a:lnTo>
                  <a:lnTo>
                    <a:pt x="6216" y="0"/>
                  </a:lnTo>
                  <a:lnTo>
                    <a:pt x="6216" y="7197"/>
                  </a:lnTo>
                  <a:lnTo>
                    <a:pt x="4662" y="7197"/>
                  </a:lnTo>
                  <a:lnTo>
                    <a:pt x="4111" y="7195"/>
                  </a:lnTo>
                  <a:lnTo>
                    <a:pt x="4101" y="7194"/>
                  </a:lnTo>
                </a:path>
              </a:pathLst>
            </a:custGeom>
            <a:gradFill flip="none" rotWithShape="1">
              <a:gsLst>
                <a:gs pos="0">
                  <a:srgbClr val="E60027">
                    <a:shade val="30000"/>
                    <a:satMod val="115000"/>
                  </a:srgbClr>
                </a:gs>
                <a:gs pos="50000">
                  <a:srgbClr val="E60027">
                    <a:shade val="67500"/>
                    <a:satMod val="115000"/>
                  </a:srgbClr>
                </a:gs>
                <a:gs pos="100000">
                  <a:srgbClr val="E60027">
                    <a:shade val="100000"/>
                    <a:satMod val="115000"/>
                  </a:srgbClr>
                </a:gs>
              </a:gsLst>
              <a:lin ang="16200000" scaled="1"/>
              <a:tileRect/>
            </a:gradFill>
            <a:ln w="36000" cmpd="sng">
              <a:solidFill>
                <a:srgbClr val="FF0201"/>
              </a:solidFill>
              <a:bevel/>
            </a:ln>
          </p:spPr>
          <p:txBody>
            <a:bodyPr wrap="none" anchor="ctr"/>
            <a:lstStyle/>
            <a:p>
              <a:endParaRPr lang="zh-CN" altLang="en-US" sz="1400"/>
            </a:p>
          </p:txBody>
        </p:sp>
        <p:sp>
          <p:nvSpPr>
            <p:cNvPr id="23" name="Text Box 31"/>
            <p:cNvSpPr txBox="1">
              <a:spLocks noChangeArrowheads="1"/>
            </p:cNvSpPr>
            <p:nvPr/>
          </p:nvSpPr>
          <p:spPr bwMode="auto">
            <a:xfrm>
              <a:off x="-82" y="139"/>
              <a:ext cx="157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spAutoFit/>
            </a:bodyPr>
            <a:lstStyle>
              <a:lvl1pPr eaLnBrk="0">
                <a:tabLst>
                  <a:tab pos="723900" algn="l"/>
                  <a:tab pos="1447800" algn="l"/>
                </a:tabLst>
                <a:defRPr>
                  <a:solidFill>
                    <a:schemeClr val="tx1"/>
                  </a:solidFill>
                  <a:latin typeface="Arial" panose="020B0604020202020204" pitchFamily="34" charset="0"/>
                  <a:ea typeface="方正宋体" charset="0"/>
                  <a:cs typeface="方正宋体" charset="0"/>
                </a:defRPr>
              </a:lvl1pPr>
              <a:lvl2pPr eaLnBrk="0">
                <a:tabLst>
                  <a:tab pos="723900" algn="l"/>
                  <a:tab pos="1447800" algn="l"/>
                </a:tabLst>
                <a:defRPr>
                  <a:solidFill>
                    <a:schemeClr val="tx1"/>
                  </a:solidFill>
                  <a:latin typeface="Arial" panose="020B0604020202020204" pitchFamily="34" charset="0"/>
                  <a:ea typeface="方正宋体" charset="0"/>
                  <a:cs typeface="方正宋体" charset="0"/>
                </a:defRPr>
              </a:lvl2pPr>
              <a:lvl3pPr eaLnBrk="0">
                <a:tabLst>
                  <a:tab pos="723900" algn="l"/>
                  <a:tab pos="1447800" algn="l"/>
                </a:tabLst>
                <a:defRPr>
                  <a:solidFill>
                    <a:schemeClr val="tx1"/>
                  </a:solidFill>
                  <a:latin typeface="Arial" panose="020B0604020202020204" pitchFamily="34" charset="0"/>
                  <a:ea typeface="方正宋体" charset="0"/>
                  <a:cs typeface="方正宋体" charset="0"/>
                </a:defRPr>
              </a:lvl3pPr>
              <a:lvl4pPr eaLnBrk="0">
                <a:tabLst>
                  <a:tab pos="723900" algn="l"/>
                  <a:tab pos="1447800" algn="l"/>
                </a:tabLst>
                <a:defRPr>
                  <a:solidFill>
                    <a:schemeClr val="tx1"/>
                  </a:solidFill>
                  <a:latin typeface="Arial" panose="020B0604020202020204" pitchFamily="34" charset="0"/>
                  <a:ea typeface="方正宋体" charset="0"/>
                  <a:cs typeface="方正宋体" charset="0"/>
                </a:defRPr>
              </a:lvl4pPr>
              <a:lvl5pPr eaLnBrk="0">
                <a:tabLst>
                  <a:tab pos="723900" algn="l"/>
                  <a:tab pos="1447800" algn="l"/>
                </a:tabLst>
                <a:defRPr>
                  <a:solidFill>
                    <a:schemeClr val="tx1"/>
                  </a:solidFill>
                  <a:latin typeface="Arial" panose="020B0604020202020204" pitchFamily="34" charset="0"/>
                  <a:ea typeface="方正宋体" charset="0"/>
                  <a:cs typeface="方正宋体" charset="0"/>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单击此处添加文字</a:t>
              </a:r>
            </a:p>
          </p:txBody>
        </p:sp>
      </p:grpSp>
      <p:grpSp>
        <p:nvGrpSpPr>
          <p:cNvPr id="24" name="Group 32"/>
          <p:cNvGrpSpPr/>
          <p:nvPr/>
        </p:nvGrpSpPr>
        <p:grpSpPr bwMode="auto">
          <a:xfrm>
            <a:off x="5178007" y="1073455"/>
            <a:ext cx="1618175" cy="1747793"/>
            <a:chOff x="-81" y="0"/>
            <a:chExt cx="1573" cy="1699"/>
          </a:xfrm>
        </p:grpSpPr>
        <p:sp>
          <p:nvSpPr>
            <p:cNvPr id="25" name="Freeform 33"/>
            <p:cNvSpPr/>
            <p:nvPr/>
          </p:nvSpPr>
          <p:spPr bwMode="auto">
            <a:xfrm>
              <a:off x="0" y="0"/>
              <a:ext cx="1410" cy="1699"/>
            </a:xfrm>
            <a:custGeom>
              <a:avLst/>
              <a:gdLst>
                <a:gd name="T0" fmla="*/ 4101 w 6217"/>
                <a:gd name="T1" fmla="*/ 6668 h 7491"/>
                <a:gd name="T2" fmla="*/ 3096 w 6217"/>
                <a:gd name="T3" fmla="*/ 7490 h 7491"/>
                <a:gd name="T4" fmla="*/ 2046 w 6217"/>
                <a:gd name="T5" fmla="*/ 6669 h 7491"/>
                <a:gd name="T6" fmla="*/ 0 w 6217"/>
                <a:gd name="T7" fmla="*/ 6670 h 7491"/>
                <a:gd name="T8" fmla="*/ 0 w 6217"/>
                <a:gd name="T9" fmla="*/ 0 h 7491"/>
                <a:gd name="T10" fmla="*/ 6216 w 6217"/>
                <a:gd name="T11" fmla="*/ 0 h 7491"/>
                <a:gd name="T12" fmla="*/ 6216 w 6217"/>
                <a:gd name="T13" fmla="*/ 6670 h 7491"/>
                <a:gd name="T14" fmla="*/ 4662 w 6217"/>
                <a:gd name="T15" fmla="*/ 6670 h 7491"/>
                <a:gd name="T16" fmla="*/ 4111 w 6217"/>
                <a:gd name="T17" fmla="*/ 6669 h 7491"/>
                <a:gd name="T18" fmla="*/ 4101 w 6217"/>
                <a:gd name="T19" fmla="*/ 6668 h 7491"/>
                <a:gd name="T20" fmla="*/ 0 w 6217"/>
                <a:gd name="T21" fmla="*/ 0 h 7491"/>
                <a:gd name="T22" fmla="*/ 6217 w 6217"/>
                <a:gd name="T23" fmla="*/ 7491 h 7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6217" h="7491">
                  <a:moveTo>
                    <a:pt x="4101" y="6668"/>
                  </a:moveTo>
                  <a:lnTo>
                    <a:pt x="3096" y="7490"/>
                  </a:lnTo>
                  <a:lnTo>
                    <a:pt x="2046" y="6669"/>
                  </a:lnTo>
                  <a:lnTo>
                    <a:pt x="0" y="6670"/>
                  </a:lnTo>
                  <a:lnTo>
                    <a:pt x="0" y="0"/>
                  </a:lnTo>
                  <a:lnTo>
                    <a:pt x="6216" y="0"/>
                  </a:lnTo>
                  <a:lnTo>
                    <a:pt x="6216" y="6670"/>
                  </a:lnTo>
                  <a:lnTo>
                    <a:pt x="4662" y="6670"/>
                  </a:lnTo>
                  <a:lnTo>
                    <a:pt x="4111" y="6669"/>
                  </a:lnTo>
                  <a:lnTo>
                    <a:pt x="4101" y="6668"/>
                  </a:lnTo>
                </a:path>
              </a:pathLst>
            </a:custGeom>
            <a:gradFill flip="none" rotWithShape="1">
              <a:gsLst>
                <a:gs pos="0">
                  <a:srgbClr val="E60027">
                    <a:shade val="30000"/>
                    <a:satMod val="115000"/>
                  </a:srgbClr>
                </a:gs>
                <a:gs pos="50000">
                  <a:srgbClr val="E60027">
                    <a:shade val="67500"/>
                    <a:satMod val="115000"/>
                  </a:srgbClr>
                </a:gs>
                <a:gs pos="100000">
                  <a:srgbClr val="E60027">
                    <a:shade val="100000"/>
                    <a:satMod val="115000"/>
                  </a:srgbClr>
                </a:gs>
              </a:gsLst>
              <a:lin ang="16200000" scaled="1"/>
              <a:tileRect/>
            </a:gradFill>
            <a:ln w="36000" cmpd="sng">
              <a:solidFill>
                <a:srgbClr val="FF0201"/>
              </a:solidFill>
              <a:bevel/>
            </a:ln>
          </p:spPr>
          <p:txBody>
            <a:bodyPr wrap="none" anchor="ctr"/>
            <a:lstStyle/>
            <a:p>
              <a:endParaRPr lang="zh-CN" altLang="en-US" sz="1400"/>
            </a:p>
          </p:txBody>
        </p:sp>
        <p:sp>
          <p:nvSpPr>
            <p:cNvPr id="26" name="Text Box 34"/>
            <p:cNvSpPr txBox="1">
              <a:spLocks noChangeArrowheads="1"/>
            </p:cNvSpPr>
            <p:nvPr/>
          </p:nvSpPr>
          <p:spPr bwMode="auto">
            <a:xfrm>
              <a:off x="-81" y="151"/>
              <a:ext cx="1573" cy="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56340" rIns="90000" bIns="45000">
              <a:spAutoFit/>
            </a:bodyPr>
            <a:lstStyle>
              <a:lvl1pPr eaLnBrk="0">
                <a:tabLst>
                  <a:tab pos="723900" algn="l"/>
                  <a:tab pos="1447800" algn="l"/>
                </a:tabLst>
                <a:defRPr>
                  <a:solidFill>
                    <a:schemeClr val="tx1"/>
                  </a:solidFill>
                  <a:latin typeface="Arial" panose="020B0604020202020204" pitchFamily="34" charset="0"/>
                  <a:ea typeface="方正宋体" charset="0"/>
                  <a:cs typeface="方正宋体" charset="0"/>
                </a:defRPr>
              </a:lvl1pPr>
              <a:lvl2pPr eaLnBrk="0">
                <a:tabLst>
                  <a:tab pos="723900" algn="l"/>
                  <a:tab pos="1447800" algn="l"/>
                </a:tabLst>
                <a:defRPr>
                  <a:solidFill>
                    <a:schemeClr val="tx1"/>
                  </a:solidFill>
                  <a:latin typeface="Arial" panose="020B0604020202020204" pitchFamily="34" charset="0"/>
                  <a:ea typeface="方正宋体" charset="0"/>
                  <a:cs typeface="方正宋体" charset="0"/>
                </a:defRPr>
              </a:lvl2pPr>
              <a:lvl3pPr eaLnBrk="0">
                <a:tabLst>
                  <a:tab pos="723900" algn="l"/>
                  <a:tab pos="1447800" algn="l"/>
                </a:tabLst>
                <a:defRPr>
                  <a:solidFill>
                    <a:schemeClr val="tx1"/>
                  </a:solidFill>
                  <a:latin typeface="Arial" panose="020B0604020202020204" pitchFamily="34" charset="0"/>
                  <a:ea typeface="方正宋体" charset="0"/>
                  <a:cs typeface="方正宋体" charset="0"/>
                </a:defRPr>
              </a:lvl3pPr>
              <a:lvl4pPr eaLnBrk="0">
                <a:tabLst>
                  <a:tab pos="723900" algn="l"/>
                  <a:tab pos="1447800" algn="l"/>
                </a:tabLst>
                <a:defRPr>
                  <a:solidFill>
                    <a:schemeClr val="tx1"/>
                  </a:solidFill>
                  <a:latin typeface="Arial" panose="020B0604020202020204" pitchFamily="34" charset="0"/>
                  <a:ea typeface="方正宋体" charset="0"/>
                  <a:cs typeface="方正宋体" charset="0"/>
                </a:defRPr>
              </a:lvl4pPr>
              <a:lvl5pPr eaLnBrk="0">
                <a:tabLst>
                  <a:tab pos="723900" algn="l"/>
                  <a:tab pos="1447800" algn="l"/>
                </a:tabLst>
                <a:defRPr>
                  <a:solidFill>
                    <a:schemeClr val="tx1"/>
                  </a:solidFill>
                  <a:latin typeface="Arial" panose="020B0604020202020204" pitchFamily="34" charset="0"/>
                  <a:ea typeface="方正宋体" charset="0"/>
                  <a:cs typeface="方正宋体" charset="0"/>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方正宋体" charset="0"/>
                  <a:cs typeface="方正宋体" charset="0"/>
                </a:defRPr>
              </a:lvl9pPr>
            </a:lstStyle>
            <a:p>
              <a:pPr algn="ctr" eaLnBrk="1">
                <a:lnSpc>
                  <a:spcPct val="95000"/>
                </a:lnSpc>
              </a:pPr>
              <a:r>
                <a:rPr lang="en-US" sz="1400">
                  <a:solidFill>
                    <a:srgbClr val="FFFFFF"/>
                  </a:solidFill>
                  <a:latin typeface="仿宋_GB2312" pitchFamily="1" charset="-122"/>
                  <a:ea typeface="仿宋_GB2312" pitchFamily="1" charset="-122"/>
                </a:rPr>
                <a:t>单击此处添加文字</a:t>
              </a:r>
            </a:p>
          </p:txBody>
        </p:sp>
      </p:grpSp>
      <p:grpSp>
        <p:nvGrpSpPr>
          <p:cNvPr id="27" name="Group 35"/>
          <p:cNvGrpSpPr/>
          <p:nvPr/>
        </p:nvGrpSpPr>
        <p:grpSpPr bwMode="auto">
          <a:xfrm>
            <a:off x="3861248" y="2716319"/>
            <a:ext cx="1259151" cy="1336305"/>
            <a:chOff x="0" y="0"/>
            <a:chExt cx="1224" cy="1299"/>
          </a:xfrm>
        </p:grpSpPr>
        <p:pic>
          <p:nvPicPr>
            <p:cNvPr id="28" name="Picture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 y="1205"/>
              <a:ext cx="66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Oval 37"/>
            <p:cNvSpPr>
              <a:spLocks noChangeArrowheads="1"/>
            </p:cNvSpPr>
            <p:nvPr/>
          </p:nvSpPr>
          <p:spPr bwMode="auto">
            <a:xfrm>
              <a:off x="0" y="11"/>
              <a:ext cx="1225" cy="1225"/>
            </a:xfrm>
            <a:prstGeom prst="ellipse">
              <a:avLst/>
            </a:prstGeom>
            <a:gradFill rotWithShape="0">
              <a:gsLst>
                <a:gs pos="0">
                  <a:srgbClr val="FCDB06"/>
                </a:gs>
                <a:gs pos="100000">
                  <a:srgbClr val="FF5C19"/>
                </a:gs>
              </a:gsLst>
              <a:path path="shape">
                <a:fillToRect l="25000" t="29999" r="75000" b="70001"/>
              </a:path>
            </a:gradFill>
            <a:ln w="36000" cmpd="sng">
              <a:solidFill>
                <a:srgbClr val="FF5C19"/>
              </a:solidFill>
              <a:round/>
            </a:ln>
          </p:spPr>
          <p:txBody>
            <a:bodyPr lIns="108000" tIns="121211" rIns="108000" bIns="63000" anchor="ctr"/>
            <a:lstStyle/>
            <a:p>
              <a:pPr algn="ctr">
                <a:tabLst>
                  <a:tab pos="723900" algn="l"/>
                  <a:tab pos="1447800" algn="l"/>
                </a:tabLst>
              </a:pPr>
              <a:r>
                <a:rPr lang="en-US" sz="5400" b="1">
                  <a:solidFill>
                    <a:srgbClr val="FFFFFF"/>
                  </a:solidFill>
                  <a:ea typeface="宋体" panose="02010600030101010101" pitchFamily="2" charset="-122"/>
                </a:rPr>
                <a:t>1</a:t>
              </a:r>
            </a:p>
          </p:txBody>
        </p:sp>
        <p:pic>
          <p:nvPicPr>
            <p:cNvPr id="30"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 y="0"/>
              <a:ext cx="688"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TextBox 30"/>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2"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Scale>
                                      <p:cBhvr>
                                        <p:cTn id="2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4"/>
                                        </p:tgtEl>
                                        <p:attrNameLst>
                                          <p:attrName>ppt_x</p:attrName>
                                          <p:attrName>ppt_y</p:attrName>
                                        </p:attrNameLst>
                                      </p:cBhvr>
                                    </p:animMotion>
                                    <p:animEffect transition="in" filter="fade">
                                      <p:cBhvr>
                                        <p:cTn id="26" dur="1000"/>
                                        <p:tgtEl>
                                          <p:spTgt spid="14"/>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5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childTnLst>
                          </p:cTn>
                        </p:par>
                        <p:par>
                          <p:cTn id="38" fill="hold">
                            <p:stCondLst>
                              <p:cond delay="4500"/>
                            </p:stCondLst>
                            <p:childTnLst>
                              <p:par>
                                <p:cTn id="39" presetID="2" presetClass="entr" presetSubtype="1"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p:nvPr/>
        </p:nvGrpSpPr>
        <p:grpSpPr bwMode="auto">
          <a:xfrm>
            <a:off x="3530816" y="1817195"/>
            <a:ext cx="4889285" cy="1743566"/>
            <a:chOff x="0" y="0"/>
            <a:chExt cx="7162799" cy="2554078"/>
          </a:xfrm>
        </p:grpSpPr>
        <p:grpSp>
          <p:nvGrpSpPr>
            <p:cNvPr id="3" name="Group 8"/>
            <p:cNvGrpSpPr/>
            <p:nvPr/>
          </p:nvGrpSpPr>
          <p:grpSpPr bwMode="auto">
            <a:xfrm>
              <a:off x="2446558" y="461915"/>
              <a:ext cx="1887920" cy="736100"/>
              <a:chOff x="0" y="0"/>
              <a:chExt cx="2832907" cy="1104550"/>
            </a:xfrm>
          </p:grpSpPr>
          <p:sp>
            <p:nvSpPr>
              <p:cNvPr id="27" name="矩形 3"/>
              <p:cNvSpPr>
                <a:spLocks noChangeArrowheads="1"/>
              </p:cNvSpPr>
              <p:nvPr/>
            </p:nvSpPr>
            <p:spPr bwMode="auto">
              <a:xfrm>
                <a:off x="2887" y="0"/>
                <a:ext cx="2830020" cy="1046592"/>
              </a:xfrm>
              <a:custGeom>
                <a:avLst/>
                <a:gdLst>
                  <a:gd name="T0" fmla="*/ 1786869 w 3996459"/>
                  <a:gd name="T1" fmla="*/ 27481 h 1876855"/>
                  <a:gd name="T2" fmla="*/ 3996459 w 3996459"/>
                  <a:gd name="T3" fmla="*/ 983084 h 1876855"/>
                  <a:gd name="T4" fmla="*/ 2827635 w 3996459"/>
                  <a:gd name="T5" fmla="*/ 1876855 h 1876855"/>
                  <a:gd name="T6" fmla="*/ 0 w 3996459"/>
                  <a:gd name="T7" fmla="*/ 717000 h 1876855"/>
                  <a:gd name="T8" fmla="*/ 1786869 w 3996459"/>
                  <a:gd name="T9" fmla="*/ 27481 h 1876855"/>
                  <a:gd name="T10" fmla="*/ 0 60000 65536"/>
                  <a:gd name="T11" fmla="*/ 0 60000 65536"/>
                  <a:gd name="T12" fmla="*/ 0 60000 65536"/>
                  <a:gd name="T13" fmla="*/ 0 60000 65536"/>
                  <a:gd name="T14" fmla="*/ 0 60000 65536"/>
                  <a:gd name="T15" fmla="*/ 0 w 3996459"/>
                  <a:gd name="T16" fmla="*/ 0 h 1876855"/>
                  <a:gd name="T17" fmla="*/ 3996459 w 3996459"/>
                  <a:gd name="T18" fmla="*/ 1876855 h 1876855"/>
                </a:gdLst>
                <a:ahLst/>
                <a:cxnLst>
                  <a:cxn ang="T10">
                    <a:pos x="T0" y="T1"/>
                  </a:cxn>
                  <a:cxn ang="T11">
                    <a:pos x="T2" y="T3"/>
                  </a:cxn>
                  <a:cxn ang="T12">
                    <a:pos x="T4" y="T5"/>
                  </a:cxn>
                  <a:cxn ang="T13">
                    <a:pos x="T6" y="T7"/>
                  </a:cxn>
                  <a:cxn ang="T14">
                    <a:pos x="T8" y="T9"/>
                  </a:cxn>
                </a:cxnLst>
                <a:rect l="T15" t="T16" r="T17" b="T18"/>
                <a:pathLst>
                  <a:path w="3996459" h="1876855">
                    <a:moveTo>
                      <a:pt x="1786869" y="27481"/>
                    </a:moveTo>
                    <a:cubicBezTo>
                      <a:pt x="2798662" y="-152046"/>
                      <a:pt x="3790945" y="591993"/>
                      <a:pt x="3996459" y="983084"/>
                    </a:cubicBezTo>
                    <a:cubicBezTo>
                      <a:pt x="3250527" y="1528515"/>
                      <a:pt x="3945953" y="976590"/>
                      <a:pt x="2827635" y="1876855"/>
                    </a:cubicBezTo>
                    <a:cubicBezTo>
                      <a:pt x="2641496" y="1702338"/>
                      <a:pt x="1692692" y="390814"/>
                      <a:pt x="0" y="717000"/>
                    </a:cubicBezTo>
                    <a:lnTo>
                      <a:pt x="1786869" y="27481"/>
                    </a:lnTo>
                    <a:close/>
                  </a:path>
                </a:pathLst>
              </a:custGeom>
              <a:solidFill>
                <a:srgbClr val="E93D2B"/>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3"/>
              <p:cNvSpPr>
                <a:spLocks noChangeArrowheads="1"/>
              </p:cNvSpPr>
              <p:nvPr/>
            </p:nvSpPr>
            <p:spPr bwMode="auto">
              <a:xfrm>
                <a:off x="0" y="371714"/>
                <a:ext cx="2003726" cy="732134"/>
              </a:xfrm>
              <a:custGeom>
                <a:avLst/>
                <a:gdLst>
                  <a:gd name="T0" fmla="*/ 5167 w 2829595"/>
                  <a:gd name="T1" fmla="*/ 47371 h 1312936"/>
                  <a:gd name="T2" fmla="*/ 2829595 w 2829595"/>
                  <a:gd name="T3" fmla="*/ 1206648 h 1312936"/>
                  <a:gd name="T4" fmla="*/ 2753394 w 2829595"/>
                  <a:gd name="T5" fmla="*/ 1312936 h 1312936"/>
                  <a:gd name="T6" fmla="*/ 523 w 2829595"/>
                  <a:gd name="T7" fmla="*/ 144414 h 1312936"/>
                  <a:gd name="T8" fmla="*/ 5167 w 2829595"/>
                  <a:gd name="T9" fmla="*/ 47371 h 1312936"/>
                  <a:gd name="T10" fmla="*/ 0 60000 65536"/>
                  <a:gd name="T11" fmla="*/ 0 60000 65536"/>
                  <a:gd name="T12" fmla="*/ 0 60000 65536"/>
                  <a:gd name="T13" fmla="*/ 0 60000 65536"/>
                  <a:gd name="T14" fmla="*/ 0 60000 65536"/>
                  <a:gd name="T15" fmla="*/ 0 w 2829595"/>
                  <a:gd name="T16" fmla="*/ 0 h 1312936"/>
                  <a:gd name="T17" fmla="*/ 2829595 w 2829595"/>
                  <a:gd name="T18" fmla="*/ 1312936 h 1312936"/>
                </a:gdLst>
                <a:ahLst/>
                <a:cxnLst>
                  <a:cxn ang="T10">
                    <a:pos x="T0" y="T1"/>
                  </a:cxn>
                  <a:cxn ang="T11">
                    <a:pos x="T2" y="T3"/>
                  </a:cxn>
                  <a:cxn ang="T12">
                    <a:pos x="T4" y="T5"/>
                  </a:cxn>
                  <a:cxn ang="T13">
                    <a:pos x="T6" y="T7"/>
                  </a:cxn>
                  <a:cxn ang="T14">
                    <a:pos x="T8" y="T9"/>
                  </a:cxn>
                </a:cxnLst>
                <a:rect l="T15" t="T16" r="T17" b="T18"/>
                <a:pathLst>
                  <a:path w="2829595" h="1312936">
                    <a:moveTo>
                      <a:pt x="5167" y="47371"/>
                    </a:moveTo>
                    <a:cubicBezTo>
                      <a:pt x="1541431" y="-226036"/>
                      <a:pt x="2425334" y="753647"/>
                      <a:pt x="2829595" y="1206648"/>
                    </a:cubicBezTo>
                    <a:lnTo>
                      <a:pt x="2753394" y="1312936"/>
                    </a:lnTo>
                    <a:cubicBezTo>
                      <a:pt x="2629073" y="1243086"/>
                      <a:pt x="2046014" y="19840"/>
                      <a:pt x="523" y="144414"/>
                    </a:cubicBezTo>
                    <a:cubicBezTo>
                      <a:pt x="-2413" y="99256"/>
                      <a:pt x="8103" y="92529"/>
                      <a:pt x="5167" y="47371"/>
                    </a:cubicBezTo>
                    <a:close/>
                  </a:path>
                </a:pathLst>
              </a:custGeom>
              <a:solidFill>
                <a:srgbClr val="D8D8D8"/>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1"/>
              <p:cNvSpPr>
                <a:spLocks noChangeArrowheads="1"/>
              </p:cNvSpPr>
              <p:nvPr/>
            </p:nvSpPr>
            <p:spPr bwMode="auto">
              <a:xfrm>
                <a:off x="1947197" y="547018"/>
                <a:ext cx="884943" cy="557532"/>
              </a:xfrm>
              <a:custGeom>
                <a:avLst/>
                <a:gdLst>
                  <a:gd name="T0" fmla="*/ 64166 w 884943"/>
                  <a:gd name="T1" fmla="*/ 491665 h 557532"/>
                  <a:gd name="T2" fmla="*/ 884943 w 884943"/>
                  <a:gd name="T3" fmla="*/ 0 h 557532"/>
                  <a:gd name="T4" fmla="*/ 849600 w 884943"/>
                  <a:gd name="T5" fmla="*/ 57846 h 557532"/>
                  <a:gd name="T6" fmla="*/ 0 w 884943"/>
                  <a:gd name="T7" fmla="*/ 557532 h 557532"/>
                  <a:gd name="T8" fmla="*/ 64166 w 884943"/>
                  <a:gd name="T9" fmla="*/ 491665 h 557532"/>
                  <a:gd name="T10" fmla="*/ 0 60000 65536"/>
                  <a:gd name="T11" fmla="*/ 0 60000 65536"/>
                  <a:gd name="T12" fmla="*/ 0 60000 65536"/>
                  <a:gd name="T13" fmla="*/ 0 60000 65536"/>
                  <a:gd name="T14" fmla="*/ 0 60000 65536"/>
                  <a:gd name="T15" fmla="*/ 0 w 884943"/>
                  <a:gd name="T16" fmla="*/ 0 h 557532"/>
                  <a:gd name="T17" fmla="*/ 884943 w 884943"/>
                  <a:gd name="T18" fmla="*/ 557532 h 557532"/>
                </a:gdLst>
                <a:ahLst/>
                <a:cxnLst>
                  <a:cxn ang="T10">
                    <a:pos x="T0" y="T1"/>
                  </a:cxn>
                  <a:cxn ang="T11">
                    <a:pos x="T2" y="T3"/>
                  </a:cxn>
                  <a:cxn ang="T12">
                    <a:pos x="T4" y="T5"/>
                  </a:cxn>
                  <a:cxn ang="T13">
                    <a:pos x="T6" y="T7"/>
                  </a:cxn>
                  <a:cxn ang="T14">
                    <a:pos x="T8" y="T9"/>
                  </a:cxn>
                </a:cxnLst>
                <a:rect l="T15" t="T16" r="T17" b="T18"/>
                <a:pathLst>
                  <a:path w="884943" h="557532">
                    <a:moveTo>
                      <a:pt x="64166" y="491665"/>
                    </a:moveTo>
                    <a:cubicBezTo>
                      <a:pt x="750758" y="53181"/>
                      <a:pt x="523203" y="201863"/>
                      <a:pt x="884943" y="0"/>
                    </a:cubicBezTo>
                    <a:lnTo>
                      <a:pt x="849600" y="57846"/>
                    </a:lnTo>
                    <a:lnTo>
                      <a:pt x="0" y="557532"/>
                    </a:lnTo>
                    <a:lnTo>
                      <a:pt x="64166" y="491665"/>
                    </a:lnTo>
                    <a:close/>
                  </a:path>
                </a:pathLst>
              </a:custGeom>
              <a:solidFill>
                <a:srgbClr val="D8D8D8"/>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12"/>
            <p:cNvGrpSpPr/>
            <p:nvPr/>
          </p:nvGrpSpPr>
          <p:grpSpPr bwMode="auto">
            <a:xfrm>
              <a:off x="3819580" y="819545"/>
              <a:ext cx="1704327" cy="869728"/>
              <a:chOff x="0" y="0"/>
              <a:chExt cx="2557418" cy="1305065"/>
            </a:xfrm>
          </p:grpSpPr>
          <p:sp>
            <p:nvSpPr>
              <p:cNvPr id="24" name="矩形 3"/>
              <p:cNvSpPr>
                <a:spLocks noChangeArrowheads="1"/>
              </p:cNvSpPr>
              <p:nvPr/>
            </p:nvSpPr>
            <p:spPr bwMode="auto">
              <a:xfrm rot="9730928">
                <a:off x="126401" y="0"/>
                <a:ext cx="2308366" cy="1305065"/>
              </a:xfrm>
              <a:custGeom>
                <a:avLst/>
                <a:gdLst>
                  <a:gd name="T0" fmla="*/ 816503 w 3259796"/>
                  <a:gd name="T1" fmla="*/ 1 h 2340375"/>
                  <a:gd name="T2" fmla="*/ 3259796 w 3259796"/>
                  <a:gd name="T3" fmla="*/ 1884411 h 2340375"/>
                  <a:gd name="T4" fmla="*/ 1951765 w 3259796"/>
                  <a:gd name="T5" fmla="*/ 2340375 h 2340375"/>
                  <a:gd name="T6" fmla="*/ 0 w 3259796"/>
                  <a:gd name="T7" fmla="*/ 831587 h 2340375"/>
                  <a:gd name="T8" fmla="*/ 816503 w 3259796"/>
                  <a:gd name="T9" fmla="*/ 1 h 2340375"/>
                  <a:gd name="T10" fmla="*/ 0 60000 65536"/>
                  <a:gd name="T11" fmla="*/ 0 60000 65536"/>
                  <a:gd name="T12" fmla="*/ 0 60000 65536"/>
                  <a:gd name="T13" fmla="*/ 0 60000 65536"/>
                  <a:gd name="T14" fmla="*/ 0 60000 65536"/>
                  <a:gd name="T15" fmla="*/ 0 w 3259796"/>
                  <a:gd name="T16" fmla="*/ 0 h 2340375"/>
                  <a:gd name="T17" fmla="*/ 3259796 w 3259796"/>
                  <a:gd name="T18" fmla="*/ 2340375 h 2340375"/>
                </a:gdLst>
                <a:ahLst/>
                <a:cxnLst>
                  <a:cxn ang="T10">
                    <a:pos x="T0" y="T1"/>
                  </a:cxn>
                  <a:cxn ang="T11">
                    <a:pos x="T2" y="T3"/>
                  </a:cxn>
                  <a:cxn ang="T12">
                    <a:pos x="T4" y="T5"/>
                  </a:cxn>
                  <a:cxn ang="T13">
                    <a:pos x="T6" y="T7"/>
                  </a:cxn>
                  <a:cxn ang="T14">
                    <a:pos x="T8" y="T9"/>
                  </a:cxn>
                </a:cxnLst>
                <a:rect l="T15" t="T16" r="T17" b="T18"/>
                <a:pathLst>
                  <a:path w="3259796" h="2340375">
                    <a:moveTo>
                      <a:pt x="816503" y="1"/>
                    </a:moveTo>
                    <a:cubicBezTo>
                      <a:pt x="2445400" y="246969"/>
                      <a:pt x="3054282" y="1493320"/>
                      <a:pt x="3259796" y="1884411"/>
                    </a:cubicBezTo>
                    <a:lnTo>
                      <a:pt x="1951765" y="2340375"/>
                    </a:lnTo>
                    <a:cubicBezTo>
                      <a:pt x="1765626" y="2165858"/>
                      <a:pt x="1435744" y="1051391"/>
                      <a:pt x="0" y="831587"/>
                    </a:cubicBezTo>
                    <a:lnTo>
                      <a:pt x="816503" y="1"/>
                    </a:lnTo>
                    <a:close/>
                  </a:path>
                </a:pathLst>
              </a:custGeom>
              <a:solidFill>
                <a:srgbClr val="2A437C"/>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3"/>
              <p:cNvSpPr>
                <a:spLocks noChangeArrowheads="1"/>
              </p:cNvSpPr>
              <p:nvPr/>
            </p:nvSpPr>
            <p:spPr bwMode="auto">
              <a:xfrm rot="10800000">
                <a:off x="0" y="628697"/>
                <a:ext cx="2042929" cy="596486"/>
              </a:xfrm>
              <a:custGeom>
                <a:avLst/>
                <a:gdLst>
                  <a:gd name="T0" fmla="*/ 0 w 2884954"/>
                  <a:gd name="T1" fmla="*/ 73142 h 1069681"/>
                  <a:gd name="T2" fmla="*/ 2884954 w 2884954"/>
                  <a:gd name="T3" fmla="*/ 997555 h 1069681"/>
                  <a:gd name="T4" fmla="*/ 2795304 w 2884954"/>
                  <a:gd name="T5" fmla="*/ 1069681 h 1069681"/>
                  <a:gd name="T6" fmla="*/ 15257 w 2884954"/>
                  <a:gd name="T7" fmla="*/ 230668 h 1069681"/>
                  <a:gd name="T8" fmla="*/ 0 w 2884954"/>
                  <a:gd name="T9" fmla="*/ 73142 h 1069681"/>
                  <a:gd name="T10" fmla="*/ 0 60000 65536"/>
                  <a:gd name="T11" fmla="*/ 0 60000 65536"/>
                  <a:gd name="T12" fmla="*/ 0 60000 65536"/>
                  <a:gd name="T13" fmla="*/ 0 60000 65536"/>
                  <a:gd name="T14" fmla="*/ 0 60000 65536"/>
                  <a:gd name="T15" fmla="*/ 0 w 2884954"/>
                  <a:gd name="T16" fmla="*/ 0 h 1069681"/>
                  <a:gd name="T17" fmla="*/ 2884954 w 2884954"/>
                  <a:gd name="T18" fmla="*/ 1069681 h 1069681"/>
                </a:gdLst>
                <a:ahLst/>
                <a:cxnLst>
                  <a:cxn ang="T10">
                    <a:pos x="T0" y="T1"/>
                  </a:cxn>
                  <a:cxn ang="T11">
                    <a:pos x="T2" y="T3"/>
                  </a:cxn>
                  <a:cxn ang="T12">
                    <a:pos x="T4" y="T5"/>
                  </a:cxn>
                  <a:cxn ang="T13">
                    <a:pos x="T6" y="T7"/>
                  </a:cxn>
                  <a:cxn ang="T14">
                    <a:pos x="T8" y="T9"/>
                  </a:cxn>
                </a:cxnLst>
                <a:rect l="T15" t="T16" r="T17" b="T18"/>
                <a:pathLst>
                  <a:path w="2884954" h="1069681">
                    <a:moveTo>
                      <a:pt x="0" y="73142"/>
                    </a:moveTo>
                    <a:cubicBezTo>
                      <a:pt x="1627056" y="-242967"/>
                      <a:pt x="2494144" y="540284"/>
                      <a:pt x="2884954" y="997555"/>
                    </a:cubicBezTo>
                    <a:lnTo>
                      <a:pt x="2795304" y="1069681"/>
                    </a:lnTo>
                    <a:cubicBezTo>
                      <a:pt x="2327987" y="641127"/>
                      <a:pt x="1657221" y="-115964"/>
                      <a:pt x="15257" y="230668"/>
                    </a:cubicBezTo>
                    <a:cubicBezTo>
                      <a:pt x="-1038" y="169619"/>
                      <a:pt x="16295" y="134191"/>
                      <a:pt x="0" y="73142"/>
                    </a:cubicBezTo>
                    <a:close/>
                  </a:path>
                </a:pathLst>
              </a:custGeom>
              <a:solidFill>
                <a:srgbClr val="00262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1"/>
              <p:cNvSpPr>
                <a:spLocks noChangeArrowheads="1"/>
              </p:cNvSpPr>
              <p:nvPr/>
            </p:nvSpPr>
            <p:spPr bwMode="auto">
              <a:xfrm rot="20263630">
                <a:off x="1917454" y="579723"/>
                <a:ext cx="639964" cy="503052"/>
              </a:xfrm>
              <a:custGeom>
                <a:avLst/>
                <a:gdLst>
                  <a:gd name="T0" fmla="*/ 0 w 639964"/>
                  <a:gd name="T1" fmla="*/ 416237 h 503052"/>
                  <a:gd name="T2" fmla="*/ 639237 w 639964"/>
                  <a:gd name="T3" fmla="*/ 0 h 503052"/>
                  <a:gd name="T4" fmla="*/ 639964 w 639964"/>
                  <a:gd name="T5" fmla="*/ 64900 h 503052"/>
                  <a:gd name="T6" fmla="*/ 2319 w 639964"/>
                  <a:gd name="T7" fmla="*/ 503052 h 503052"/>
                  <a:gd name="T8" fmla="*/ 0 w 639964"/>
                  <a:gd name="T9" fmla="*/ 416237 h 503052"/>
                  <a:gd name="T10" fmla="*/ 0 60000 65536"/>
                  <a:gd name="T11" fmla="*/ 0 60000 65536"/>
                  <a:gd name="T12" fmla="*/ 0 60000 65536"/>
                  <a:gd name="T13" fmla="*/ 0 60000 65536"/>
                  <a:gd name="T14" fmla="*/ 0 60000 65536"/>
                  <a:gd name="T15" fmla="*/ 0 w 639964"/>
                  <a:gd name="T16" fmla="*/ 0 h 503052"/>
                  <a:gd name="T17" fmla="*/ 639964 w 639964"/>
                  <a:gd name="T18" fmla="*/ 503052 h 503052"/>
                </a:gdLst>
                <a:ahLst/>
                <a:cxnLst>
                  <a:cxn ang="T10">
                    <a:pos x="T0" y="T1"/>
                  </a:cxn>
                  <a:cxn ang="T11">
                    <a:pos x="T2" y="T3"/>
                  </a:cxn>
                  <a:cxn ang="T12">
                    <a:pos x="T4" y="T5"/>
                  </a:cxn>
                  <a:cxn ang="T13">
                    <a:pos x="T6" y="T7"/>
                  </a:cxn>
                  <a:cxn ang="T14">
                    <a:pos x="T8" y="T9"/>
                  </a:cxn>
                </a:cxnLst>
                <a:rect l="T15" t="T16" r="T17" b="T18"/>
                <a:pathLst>
                  <a:path w="639964" h="503052">
                    <a:moveTo>
                      <a:pt x="0" y="416237"/>
                    </a:moveTo>
                    <a:lnTo>
                      <a:pt x="639237" y="0"/>
                    </a:lnTo>
                    <a:cubicBezTo>
                      <a:pt x="639479" y="21633"/>
                      <a:pt x="639722" y="43267"/>
                      <a:pt x="639964" y="64900"/>
                    </a:cubicBezTo>
                    <a:lnTo>
                      <a:pt x="2319" y="503052"/>
                    </a:lnTo>
                    <a:cubicBezTo>
                      <a:pt x="2148" y="472644"/>
                      <a:pt x="171" y="446645"/>
                      <a:pt x="0" y="416237"/>
                    </a:cubicBezTo>
                    <a:close/>
                  </a:path>
                </a:pathLst>
              </a:custGeom>
              <a:solidFill>
                <a:srgbClr val="002622"/>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16"/>
            <p:cNvGrpSpPr/>
            <p:nvPr/>
          </p:nvGrpSpPr>
          <p:grpSpPr bwMode="auto">
            <a:xfrm>
              <a:off x="1344599" y="744432"/>
              <a:ext cx="2398133" cy="917556"/>
              <a:chOff x="0" y="0"/>
              <a:chExt cx="3598505" cy="1376834"/>
            </a:xfrm>
          </p:grpSpPr>
          <p:sp>
            <p:nvSpPr>
              <p:cNvPr id="21" name="矩形 3"/>
              <p:cNvSpPr>
                <a:spLocks noChangeArrowheads="1"/>
              </p:cNvSpPr>
              <p:nvPr/>
            </p:nvSpPr>
            <p:spPr bwMode="auto">
              <a:xfrm>
                <a:off x="0" y="0"/>
                <a:ext cx="3598505" cy="1324707"/>
              </a:xfrm>
              <a:custGeom>
                <a:avLst/>
                <a:gdLst>
                  <a:gd name="T0" fmla="*/ 2336353 w 5081687"/>
                  <a:gd name="T1" fmla="*/ 29053 h 2375599"/>
                  <a:gd name="T2" fmla="*/ 5081687 w 5081687"/>
                  <a:gd name="T3" fmla="*/ 1220158 h 2375599"/>
                  <a:gd name="T4" fmla="*/ 3569437 w 5081687"/>
                  <a:gd name="T5" fmla="*/ 2375599 h 2375599"/>
                  <a:gd name="T6" fmla="*/ 0 w 5081687"/>
                  <a:gd name="T7" fmla="*/ 936631 h 2375599"/>
                  <a:gd name="T8" fmla="*/ 2336353 w 5081687"/>
                  <a:gd name="T9" fmla="*/ 29053 h 2375599"/>
                  <a:gd name="T10" fmla="*/ 0 60000 65536"/>
                  <a:gd name="T11" fmla="*/ 0 60000 65536"/>
                  <a:gd name="T12" fmla="*/ 0 60000 65536"/>
                  <a:gd name="T13" fmla="*/ 0 60000 65536"/>
                  <a:gd name="T14" fmla="*/ 0 60000 65536"/>
                  <a:gd name="T15" fmla="*/ 0 w 5081687"/>
                  <a:gd name="T16" fmla="*/ 0 h 2375599"/>
                  <a:gd name="T17" fmla="*/ 5081687 w 5081687"/>
                  <a:gd name="T18" fmla="*/ 2375599 h 2375599"/>
                </a:gdLst>
                <a:ahLst/>
                <a:cxnLst>
                  <a:cxn ang="T10">
                    <a:pos x="T0" y="T1"/>
                  </a:cxn>
                  <a:cxn ang="T11">
                    <a:pos x="T2" y="T3"/>
                  </a:cxn>
                  <a:cxn ang="T12">
                    <a:pos x="T4" y="T5"/>
                  </a:cxn>
                  <a:cxn ang="T13">
                    <a:pos x="T6" y="T7"/>
                  </a:cxn>
                  <a:cxn ang="T14">
                    <a:pos x="T8" y="T9"/>
                  </a:cxn>
                </a:cxnLst>
                <a:rect l="T15" t="T16" r="T17" b="T18"/>
                <a:pathLst>
                  <a:path w="5081687" h="2375599">
                    <a:moveTo>
                      <a:pt x="2336353" y="29053"/>
                    </a:moveTo>
                    <a:cubicBezTo>
                      <a:pt x="3705309" y="-159197"/>
                      <a:pt x="4700222" y="605628"/>
                      <a:pt x="5081687" y="1220158"/>
                    </a:cubicBezTo>
                    <a:cubicBezTo>
                      <a:pt x="4335755" y="1765589"/>
                      <a:pt x="4687755" y="1475334"/>
                      <a:pt x="3569437" y="2375599"/>
                    </a:cubicBezTo>
                    <a:cubicBezTo>
                      <a:pt x="3445116" y="2305749"/>
                      <a:pt x="2324596" y="654056"/>
                      <a:pt x="0" y="936631"/>
                    </a:cubicBezTo>
                    <a:lnTo>
                      <a:pt x="2336353" y="29053"/>
                    </a:lnTo>
                    <a:close/>
                  </a:path>
                </a:pathLst>
              </a:custGeom>
              <a:solidFill>
                <a:srgbClr val="2A437C"/>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3"/>
              <p:cNvSpPr>
                <a:spLocks noChangeArrowheads="1"/>
              </p:cNvSpPr>
              <p:nvPr/>
            </p:nvSpPr>
            <p:spPr bwMode="auto">
              <a:xfrm>
                <a:off x="3480" y="502578"/>
                <a:ext cx="2526324" cy="874256"/>
              </a:xfrm>
              <a:custGeom>
                <a:avLst/>
                <a:gdLst>
                  <a:gd name="T0" fmla="*/ 0 w 3567588"/>
                  <a:gd name="T1" fmla="*/ 37481 h 1567805"/>
                  <a:gd name="T2" fmla="*/ 3567588 w 3567588"/>
                  <a:gd name="T3" fmla="*/ 1478598 h 1567805"/>
                  <a:gd name="T4" fmla="*/ 3491388 w 3567588"/>
                  <a:gd name="T5" fmla="*/ 1567805 h 1567805"/>
                  <a:gd name="T6" fmla="*/ 8808 w 3567588"/>
                  <a:gd name="T7" fmla="*/ 172955 h 1567805"/>
                  <a:gd name="T8" fmla="*/ 0 w 3567588"/>
                  <a:gd name="T9" fmla="*/ 37481 h 1567805"/>
                  <a:gd name="T10" fmla="*/ 0 60000 65536"/>
                  <a:gd name="T11" fmla="*/ 0 60000 65536"/>
                  <a:gd name="T12" fmla="*/ 0 60000 65536"/>
                  <a:gd name="T13" fmla="*/ 0 60000 65536"/>
                  <a:gd name="T14" fmla="*/ 0 60000 65536"/>
                  <a:gd name="T15" fmla="*/ 0 w 3567588"/>
                  <a:gd name="T16" fmla="*/ 0 h 1567805"/>
                  <a:gd name="T17" fmla="*/ 3567588 w 3567588"/>
                  <a:gd name="T18" fmla="*/ 1567805 h 1567805"/>
                </a:gdLst>
                <a:ahLst/>
                <a:cxnLst>
                  <a:cxn ang="T10">
                    <a:pos x="T0" y="T1"/>
                  </a:cxn>
                  <a:cxn ang="T11">
                    <a:pos x="T2" y="T3"/>
                  </a:cxn>
                  <a:cxn ang="T12">
                    <a:pos x="T4" y="T5"/>
                  </a:cxn>
                  <a:cxn ang="T13">
                    <a:pos x="T6" y="T7"/>
                  </a:cxn>
                  <a:cxn ang="T14">
                    <a:pos x="T8" y="T9"/>
                  </a:cxn>
                </a:cxnLst>
                <a:rect l="T15" t="T16" r="T17" b="T18"/>
                <a:pathLst>
                  <a:path w="3567588" h="1567805">
                    <a:moveTo>
                      <a:pt x="0" y="37481"/>
                    </a:moveTo>
                    <a:cubicBezTo>
                      <a:pt x="1936426" y="-231655"/>
                      <a:pt x="3176778" y="1021327"/>
                      <a:pt x="3567588" y="1478598"/>
                    </a:cubicBezTo>
                    <a:lnTo>
                      <a:pt x="3491388" y="1567805"/>
                    </a:lnTo>
                    <a:cubicBezTo>
                      <a:pt x="3367067" y="1497955"/>
                      <a:pt x="2333404" y="-109620"/>
                      <a:pt x="8808" y="172955"/>
                    </a:cubicBezTo>
                    <a:lnTo>
                      <a:pt x="0" y="37481"/>
                    </a:lnTo>
                    <a:close/>
                  </a:path>
                </a:pathLst>
              </a:custGeom>
              <a:solidFill>
                <a:srgbClr val="00262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1"/>
              <p:cNvSpPr>
                <a:spLocks noChangeArrowheads="1"/>
              </p:cNvSpPr>
              <p:nvPr/>
            </p:nvSpPr>
            <p:spPr bwMode="auto">
              <a:xfrm>
                <a:off x="2477541" y="680640"/>
                <a:ext cx="1120686" cy="695645"/>
              </a:xfrm>
              <a:custGeom>
                <a:avLst/>
                <a:gdLst>
                  <a:gd name="T0" fmla="*/ 52262 w 1120687"/>
                  <a:gd name="T1" fmla="*/ 644066 h 695645"/>
                  <a:gd name="T2" fmla="*/ 1120687 w 1120687"/>
                  <a:gd name="T3" fmla="*/ 0 h 695645"/>
                  <a:gd name="T4" fmla="*/ 1085344 w 1120687"/>
                  <a:gd name="T5" fmla="*/ 57846 h 695645"/>
                  <a:gd name="T6" fmla="*/ 0 w 1120687"/>
                  <a:gd name="T7" fmla="*/ 695645 h 695645"/>
                  <a:gd name="T8" fmla="*/ 52262 w 1120687"/>
                  <a:gd name="T9" fmla="*/ 644066 h 695645"/>
                  <a:gd name="T10" fmla="*/ 0 60000 65536"/>
                  <a:gd name="T11" fmla="*/ 0 60000 65536"/>
                  <a:gd name="T12" fmla="*/ 0 60000 65536"/>
                  <a:gd name="T13" fmla="*/ 0 60000 65536"/>
                  <a:gd name="T14" fmla="*/ 0 60000 65536"/>
                  <a:gd name="T15" fmla="*/ 0 w 1120687"/>
                  <a:gd name="T16" fmla="*/ 0 h 695645"/>
                  <a:gd name="T17" fmla="*/ 1120687 w 1120687"/>
                  <a:gd name="T18" fmla="*/ 695645 h 695645"/>
                </a:gdLst>
                <a:ahLst/>
                <a:cxnLst>
                  <a:cxn ang="T10">
                    <a:pos x="T0" y="T1"/>
                  </a:cxn>
                  <a:cxn ang="T11">
                    <a:pos x="T2" y="T3"/>
                  </a:cxn>
                  <a:cxn ang="T12">
                    <a:pos x="T4" y="T5"/>
                  </a:cxn>
                  <a:cxn ang="T13">
                    <a:pos x="T6" y="T7"/>
                  </a:cxn>
                  <a:cxn ang="T14">
                    <a:pos x="T8" y="T9"/>
                  </a:cxn>
                </a:cxnLst>
                <a:rect l="T15" t="T16" r="T17" b="T18"/>
                <a:pathLst>
                  <a:path w="1120687" h="695645">
                    <a:moveTo>
                      <a:pt x="52262" y="644066"/>
                    </a:moveTo>
                    <a:cubicBezTo>
                      <a:pt x="738854" y="205582"/>
                      <a:pt x="758947" y="201863"/>
                      <a:pt x="1120687" y="0"/>
                    </a:cubicBezTo>
                    <a:lnTo>
                      <a:pt x="1085344" y="57846"/>
                    </a:lnTo>
                    <a:lnTo>
                      <a:pt x="0" y="695645"/>
                    </a:lnTo>
                    <a:lnTo>
                      <a:pt x="52262" y="644066"/>
                    </a:lnTo>
                    <a:close/>
                  </a:path>
                </a:pathLst>
              </a:custGeom>
              <a:solidFill>
                <a:srgbClr val="00262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20"/>
            <p:cNvGrpSpPr/>
            <p:nvPr/>
          </p:nvGrpSpPr>
          <p:grpSpPr bwMode="auto">
            <a:xfrm>
              <a:off x="3099685" y="1181491"/>
              <a:ext cx="2137610" cy="1121959"/>
              <a:chOff x="0" y="0"/>
              <a:chExt cx="3207578" cy="1683549"/>
            </a:xfrm>
          </p:grpSpPr>
          <p:sp>
            <p:nvSpPr>
              <p:cNvPr id="18" name="矩形 3"/>
              <p:cNvSpPr>
                <a:spLocks noChangeArrowheads="1"/>
              </p:cNvSpPr>
              <p:nvPr/>
            </p:nvSpPr>
            <p:spPr bwMode="auto">
              <a:xfrm rot="9730928">
                <a:off x="128772" y="0"/>
                <a:ext cx="2930436" cy="1683549"/>
              </a:xfrm>
              <a:custGeom>
                <a:avLst/>
                <a:gdLst>
                  <a:gd name="T0" fmla="*/ 1043315 w 4138264"/>
                  <a:gd name="T1" fmla="*/ 0 h 3019111"/>
                  <a:gd name="T2" fmla="*/ 4138264 w 4138264"/>
                  <a:gd name="T3" fmla="*/ 2355263 h 3019111"/>
                  <a:gd name="T4" fmla="*/ 2472868 w 4138264"/>
                  <a:gd name="T5" fmla="*/ 3019111 h 3019111"/>
                  <a:gd name="T6" fmla="*/ 0 w 4138264"/>
                  <a:gd name="T7" fmla="*/ 1044925 h 3019111"/>
                  <a:gd name="T8" fmla="*/ 1043315 w 4138264"/>
                  <a:gd name="T9" fmla="*/ 0 h 3019111"/>
                  <a:gd name="T10" fmla="*/ 0 60000 65536"/>
                  <a:gd name="T11" fmla="*/ 0 60000 65536"/>
                  <a:gd name="T12" fmla="*/ 0 60000 65536"/>
                  <a:gd name="T13" fmla="*/ 0 60000 65536"/>
                  <a:gd name="T14" fmla="*/ 0 60000 65536"/>
                  <a:gd name="T15" fmla="*/ 0 w 4138264"/>
                  <a:gd name="T16" fmla="*/ 0 h 3019111"/>
                  <a:gd name="T17" fmla="*/ 4138264 w 4138264"/>
                  <a:gd name="T18" fmla="*/ 3019111 h 3019111"/>
                </a:gdLst>
                <a:ahLst/>
                <a:cxnLst>
                  <a:cxn ang="T10">
                    <a:pos x="T0" y="T1"/>
                  </a:cxn>
                  <a:cxn ang="T11">
                    <a:pos x="T2" y="T3"/>
                  </a:cxn>
                  <a:cxn ang="T12">
                    <a:pos x="T4" y="T5"/>
                  </a:cxn>
                  <a:cxn ang="T13">
                    <a:pos x="T6" y="T7"/>
                  </a:cxn>
                  <a:cxn ang="T14">
                    <a:pos x="T8" y="T9"/>
                  </a:cxn>
                </a:cxnLst>
                <a:rect l="T15" t="T16" r="T17" b="T18"/>
                <a:pathLst>
                  <a:path w="4138264" h="3019111">
                    <a:moveTo>
                      <a:pt x="1043315" y="0"/>
                    </a:moveTo>
                    <a:cubicBezTo>
                      <a:pt x="3000907" y="148370"/>
                      <a:pt x="3932750" y="1964172"/>
                      <a:pt x="4138264" y="2355263"/>
                    </a:cubicBezTo>
                    <a:lnTo>
                      <a:pt x="2472868" y="3019111"/>
                    </a:lnTo>
                    <a:cubicBezTo>
                      <a:pt x="2286729" y="2844594"/>
                      <a:pt x="1844961" y="1365252"/>
                      <a:pt x="0" y="1044925"/>
                    </a:cubicBezTo>
                    <a:lnTo>
                      <a:pt x="1043315" y="0"/>
                    </a:lnTo>
                    <a:close/>
                  </a:path>
                </a:pathLst>
              </a:custGeom>
              <a:solidFill>
                <a:srgbClr val="E93D2B"/>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3"/>
              <p:cNvSpPr>
                <a:spLocks noChangeArrowheads="1"/>
              </p:cNvSpPr>
              <p:nvPr/>
            </p:nvSpPr>
            <p:spPr bwMode="auto">
              <a:xfrm rot="10800000">
                <a:off x="0" y="837795"/>
                <a:ext cx="2569185" cy="748435"/>
              </a:xfrm>
              <a:custGeom>
                <a:avLst/>
                <a:gdLst>
                  <a:gd name="T0" fmla="*/ 0 w 3628115"/>
                  <a:gd name="T1" fmla="*/ 132118 h 1342171"/>
                  <a:gd name="T2" fmla="*/ 3628115 w 3628115"/>
                  <a:gd name="T3" fmla="*/ 1244424 h 1342171"/>
                  <a:gd name="T4" fmla="*/ 3548554 w 3628115"/>
                  <a:gd name="T5" fmla="*/ 1342171 h 1342171"/>
                  <a:gd name="T6" fmla="*/ 48885 w 3628115"/>
                  <a:gd name="T7" fmla="*/ 315265 h 1342171"/>
                  <a:gd name="T8" fmla="*/ 0 w 3628115"/>
                  <a:gd name="T9" fmla="*/ 132118 h 1342171"/>
                  <a:gd name="T10" fmla="*/ 0 60000 65536"/>
                  <a:gd name="T11" fmla="*/ 0 60000 65536"/>
                  <a:gd name="T12" fmla="*/ 0 60000 65536"/>
                  <a:gd name="T13" fmla="*/ 0 60000 65536"/>
                  <a:gd name="T14" fmla="*/ 0 60000 65536"/>
                  <a:gd name="T15" fmla="*/ 0 w 3628115"/>
                  <a:gd name="T16" fmla="*/ 0 h 1342171"/>
                  <a:gd name="T17" fmla="*/ 3628115 w 3628115"/>
                  <a:gd name="T18" fmla="*/ 1342171 h 1342171"/>
                </a:gdLst>
                <a:ahLst/>
                <a:cxnLst>
                  <a:cxn ang="T10">
                    <a:pos x="T0" y="T1"/>
                  </a:cxn>
                  <a:cxn ang="T11">
                    <a:pos x="T2" y="T3"/>
                  </a:cxn>
                  <a:cxn ang="T12">
                    <a:pos x="T4" y="T5"/>
                  </a:cxn>
                  <a:cxn ang="T13">
                    <a:pos x="T6" y="T7"/>
                  </a:cxn>
                  <a:cxn ang="T14">
                    <a:pos x="T8" y="T9"/>
                  </a:cxn>
                </a:cxnLst>
                <a:rect l="T15" t="T16" r="T17" b="T18"/>
                <a:pathLst>
                  <a:path w="3628115" h="1342171">
                    <a:moveTo>
                      <a:pt x="0" y="132118"/>
                    </a:moveTo>
                    <a:cubicBezTo>
                      <a:pt x="2121376" y="-393236"/>
                      <a:pt x="3237305" y="787153"/>
                      <a:pt x="3628115" y="1244424"/>
                    </a:cubicBezTo>
                    <a:lnTo>
                      <a:pt x="3548554" y="1342171"/>
                    </a:lnTo>
                    <a:cubicBezTo>
                      <a:pt x="3118226" y="909345"/>
                      <a:pt x="1828720" y="-261962"/>
                      <a:pt x="48885" y="315265"/>
                    </a:cubicBezTo>
                    <a:lnTo>
                      <a:pt x="0" y="132118"/>
                    </a:lnTo>
                    <a:close/>
                  </a:path>
                </a:pathLst>
              </a:custGeom>
              <a:solidFill>
                <a:srgbClr val="D8D8D8"/>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
              <p:cNvSpPr>
                <a:spLocks noChangeArrowheads="1"/>
              </p:cNvSpPr>
              <p:nvPr/>
            </p:nvSpPr>
            <p:spPr bwMode="auto">
              <a:xfrm rot="20263630">
                <a:off x="2416408" y="763573"/>
                <a:ext cx="791170" cy="620300"/>
              </a:xfrm>
              <a:custGeom>
                <a:avLst/>
                <a:gdLst>
                  <a:gd name="T0" fmla="*/ 8910 w 791170"/>
                  <a:gd name="T1" fmla="*/ 512351 h 620300"/>
                  <a:gd name="T2" fmla="*/ 790443 w 791170"/>
                  <a:gd name="T3" fmla="*/ 0 h 620300"/>
                  <a:gd name="T4" fmla="*/ 791170 w 791170"/>
                  <a:gd name="T5" fmla="*/ 64900 h 620300"/>
                  <a:gd name="T6" fmla="*/ 0 w 791170"/>
                  <a:gd name="T7" fmla="*/ 620300 h 620300"/>
                  <a:gd name="T8" fmla="*/ 8910 w 791170"/>
                  <a:gd name="T9" fmla="*/ 512351 h 620300"/>
                  <a:gd name="T10" fmla="*/ 0 60000 65536"/>
                  <a:gd name="T11" fmla="*/ 0 60000 65536"/>
                  <a:gd name="T12" fmla="*/ 0 60000 65536"/>
                  <a:gd name="T13" fmla="*/ 0 60000 65536"/>
                  <a:gd name="T14" fmla="*/ 0 60000 65536"/>
                  <a:gd name="T15" fmla="*/ 0 w 791170"/>
                  <a:gd name="T16" fmla="*/ 0 h 620300"/>
                  <a:gd name="T17" fmla="*/ 791170 w 791170"/>
                  <a:gd name="T18" fmla="*/ 620300 h 620300"/>
                </a:gdLst>
                <a:ahLst/>
                <a:cxnLst>
                  <a:cxn ang="T10">
                    <a:pos x="T0" y="T1"/>
                  </a:cxn>
                  <a:cxn ang="T11">
                    <a:pos x="T2" y="T3"/>
                  </a:cxn>
                  <a:cxn ang="T12">
                    <a:pos x="T4" y="T5"/>
                  </a:cxn>
                  <a:cxn ang="T13">
                    <a:pos x="T6" y="T7"/>
                  </a:cxn>
                  <a:cxn ang="T14">
                    <a:pos x="T8" y="T9"/>
                  </a:cxn>
                </a:cxnLst>
                <a:rect l="T15" t="T16" r="T17" b="T18"/>
                <a:pathLst>
                  <a:path w="791170" h="620300">
                    <a:moveTo>
                      <a:pt x="8910" y="512351"/>
                    </a:moveTo>
                    <a:lnTo>
                      <a:pt x="790443" y="0"/>
                    </a:lnTo>
                    <a:cubicBezTo>
                      <a:pt x="790685" y="21633"/>
                      <a:pt x="790928" y="43267"/>
                      <a:pt x="791170" y="64900"/>
                    </a:cubicBezTo>
                    <a:lnTo>
                      <a:pt x="0" y="620300"/>
                    </a:lnTo>
                    <a:lnTo>
                      <a:pt x="8910" y="512351"/>
                    </a:lnTo>
                    <a:close/>
                  </a:path>
                </a:pathLst>
              </a:custGeom>
              <a:solidFill>
                <a:srgbClr val="D8D8D8"/>
              </a:solidFill>
              <a:ln w="3175" cap="flat" cmpd="sng">
                <a:solidFill>
                  <a:srgbClr val="FFFFFF"/>
                </a:solidFill>
                <a:miter lim="800000"/>
              </a:ln>
            </p:spPr>
            <p:txBody>
              <a:bodyPr anchor="ctr"/>
              <a:lstStyle/>
              <a:p>
                <a:pPr algn="ctr"/>
                <a:endParaRPr lang="zh-CN"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任意多边形 14"/>
            <p:cNvSpPr/>
            <p:nvPr/>
          </p:nvSpPr>
          <p:spPr bwMode="auto">
            <a:xfrm flipH="1">
              <a:off x="3470764" y="219702"/>
              <a:ext cx="2129850" cy="360762"/>
            </a:xfrm>
            <a:custGeom>
              <a:avLst/>
              <a:gdLst>
                <a:gd name="T0" fmla="*/ 1536302 w 1536302"/>
                <a:gd name="T1" fmla="*/ 934786 h 934786"/>
                <a:gd name="T2" fmla="*/ 1324684 w 1536302"/>
                <a:gd name="T3" fmla="*/ 0 h 934786"/>
                <a:gd name="T4" fmla="*/ 0 w 1536302"/>
                <a:gd name="T5" fmla="*/ 3548 h 934786"/>
                <a:gd name="T6" fmla="*/ 0 60000 65536"/>
                <a:gd name="T7" fmla="*/ 0 60000 65536"/>
                <a:gd name="T8" fmla="*/ 0 60000 65536"/>
                <a:gd name="T9" fmla="*/ 0 w 1536302"/>
                <a:gd name="T10" fmla="*/ 0 h 934786"/>
                <a:gd name="T11" fmla="*/ 1536302 w 1536302"/>
                <a:gd name="T12" fmla="*/ 934786 h 934786"/>
              </a:gdLst>
              <a:ahLst/>
              <a:cxnLst>
                <a:cxn ang="T6">
                  <a:pos x="T0" y="T1"/>
                </a:cxn>
                <a:cxn ang="T7">
                  <a:pos x="T2" y="T3"/>
                </a:cxn>
                <a:cxn ang="T8">
                  <a:pos x="T4" y="T5"/>
                </a:cxn>
              </a:cxnLst>
              <a:rect l="T9" t="T10" r="T11" b="T12"/>
              <a:pathLst>
                <a:path w="1536302" h="934786">
                  <a:moveTo>
                    <a:pt x="1536302" y="934786"/>
                  </a:moveTo>
                  <a:lnTo>
                    <a:pt x="1324684" y="0"/>
                  </a:lnTo>
                  <a:lnTo>
                    <a:pt x="0" y="3548"/>
                  </a:lnTo>
                </a:path>
              </a:pathLst>
            </a:custGeom>
            <a:noFill/>
            <a:ln w="6350" cap="flat" cmpd="sng">
              <a:solidFill>
                <a:srgbClr val="7F7F7F"/>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anose="020B0502040204020203" pitchFamily="34" charset="0"/>
                <a:sym typeface="Segoe UI" panose="020B0502040204020203" pitchFamily="34" charset="0"/>
              </a:endParaRPr>
            </a:p>
          </p:txBody>
        </p:sp>
        <p:sp>
          <p:nvSpPr>
            <p:cNvPr id="8" name="任意多边形 15"/>
            <p:cNvSpPr/>
            <p:nvPr/>
          </p:nvSpPr>
          <p:spPr bwMode="auto">
            <a:xfrm flipH="1" flipV="1">
              <a:off x="5230040" y="1363531"/>
              <a:ext cx="1121346" cy="360763"/>
            </a:xfrm>
            <a:custGeom>
              <a:avLst/>
              <a:gdLst>
                <a:gd name="T0" fmla="*/ 808848 w 808848"/>
                <a:gd name="T1" fmla="*/ 934786 h 934786"/>
                <a:gd name="T2" fmla="*/ 597230 w 808848"/>
                <a:gd name="T3" fmla="*/ 0 h 934786"/>
                <a:gd name="T4" fmla="*/ 0 w 808848"/>
                <a:gd name="T5" fmla="*/ 3810 h 934786"/>
                <a:gd name="T6" fmla="*/ 0 60000 65536"/>
                <a:gd name="T7" fmla="*/ 0 60000 65536"/>
                <a:gd name="T8" fmla="*/ 0 60000 65536"/>
                <a:gd name="T9" fmla="*/ 0 w 808848"/>
                <a:gd name="T10" fmla="*/ 0 h 934786"/>
                <a:gd name="T11" fmla="*/ 808848 w 808848"/>
                <a:gd name="T12" fmla="*/ 934786 h 934786"/>
              </a:gdLst>
              <a:ahLst/>
              <a:cxnLst>
                <a:cxn ang="T6">
                  <a:pos x="T0" y="T1"/>
                </a:cxn>
                <a:cxn ang="T7">
                  <a:pos x="T2" y="T3"/>
                </a:cxn>
                <a:cxn ang="T8">
                  <a:pos x="T4" y="T5"/>
                </a:cxn>
              </a:cxnLst>
              <a:rect l="T9" t="T10" r="T11" b="T12"/>
              <a:pathLst>
                <a:path w="808848" h="934786">
                  <a:moveTo>
                    <a:pt x="808848" y="934786"/>
                  </a:moveTo>
                  <a:lnTo>
                    <a:pt x="597230" y="0"/>
                  </a:lnTo>
                  <a:lnTo>
                    <a:pt x="0" y="3810"/>
                  </a:lnTo>
                </a:path>
              </a:pathLst>
            </a:custGeom>
            <a:noFill/>
            <a:ln w="6350" cap="flat" cmpd="sng">
              <a:solidFill>
                <a:srgbClr val="002622"/>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anose="020B0502040204020203" pitchFamily="34" charset="0"/>
                <a:sym typeface="Segoe UI" panose="020B0502040204020203" pitchFamily="34" charset="0"/>
              </a:endParaRPr>
            </a:p>
          </p:txBody>
        </p:sp>
        <p:sp>
          <p:nvSpPr>
            <p:cNvPr id="9" name="任意多边形 16"/>
            <p:cNvSpPr/>
            <p:nvPr/>
          </p:nvSpPr>
          <p:spPr bwMode="auto">
            <a:xfrm>
              <a:off x="1600565" y="602882"/>
              <a:ext cx="917149" cy="366644"/>
            </a:xfrm>
            <a:custGeom>
              <a:avLst/>
              <a:gdLst>
                <a:gd name="T0" fmla="*/ 661557 w 661557"/>
                <a:gd name="T1" fmla="*/ 950026 h 950026"/>
                <a:gd name="T2" fmla="*/ 448614 w 661557"/>
                <a:gd name="T3" fmla="*/ 5716 h 950026"/>
                <a:gd name="T4" fmla="*/ 0 w 661557"/>
                <a:gd name="T5" fmla="*/ 0 h 950026"/>
                <a:gd name="T6" fmla="*/ 0 60000 65536"/>
                <a:gd name="T7" fmla="*/ 0 60000 65536"/>
                <a:gd name="T8" fmla="*/ 0 60000 65536"/>
                <a:gd name="T9" fmla="*/ 0 w 661557"/>
                <a:gd name="T10" fmla="*/ 0 h 950026"/>
                <a:gd name="T11" fmla="*/ 661557 w 661557"/>
                <a:gd name="T12" fmla="*/ 950026 h 950026"/>
              </a:gdLst>
              <a:ahLst/>
              <a:cxnLst>
                <a:cxn ang="T6">
                  <a:pos x="T0" y="T1"/>
                </a:cxn>
                <a:cxn ang="T7">
                  <a:pos x="T2" y="T3"/>
                </a:cxn>
                <a:cxn ang="T8">
                  <a:pos x="T4" y="T5"/>
                </a:cxn>
              </a:cxnLst>
              <a:rect l="T9" t="T10" r="T11" b="T12"/>
              <a:pathLst>
                <a:path w="661557" h="950026">
                  <a:moveTo>
                    <a:pt x="661557" y="950026"/>
                  </a:moveTo>
                  <a:cubicBezTo>
                    <a:pt x="591018" y="638431"/>
                    <a:pt x="519153" y="317311"/>
                    <a:pt x="448614" y="5716"/>
                  </a:cubicBezTo>
                  <a:cubicBezTo>
                    <a:pt x="317985" y="5716"/>
                    <a:pt x="130629" y="0"/>
                    <a:pt x="0" y="0"/>
                  </a:cubicBezTo>
                </a:path>
              </a:pathLst>
            </a:custGeom>
            <a:noFill/>
            <a:ln w="12700" cap="flat" cmpd="sng">
              <a:solidFill>
                <a:srgbClr val="002622"/>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anose="020B0502040204020203" pitchFamily="34" charset="0"/>
                <a:sym typeface="Segoe UI" panose="020B0502040204020203" pitchFamily="34" charset="0"/>
              </a:endParaRPr>
            </a:p>
          </p:txBody>
        </p:sp>
        <p:sp>
          <p:nvSpPr>
            <p:cNvPr id="10" name="任意多边形 17"/>
            <p:cNvSpPr/>
            <p:nvPr/>
          </p:nvSpPr>
          <p:spPr bwMode="auto">
            <a:xfrm flipV="1">
              <a:off x="1561582" y="1770066"/>
              <a:ext cx="2164895" cy="360762"/>
            </a:xfrm>
            <a:custGeom>
              <a:avLst/>
              <a:gdLst>
                <a:gd name="T0" fmla="*/ 1561580 w 1561580"/>
                <a:gd name="T1" fmla="*/ 934786 h 934786"/>
                <a:gd name="T2" fmla="*/ 1349962 w 1561580"/>
                <a:gd name="T3" fmla="*/ 0 h 934786"/>
                <a:gd name="T4" fmla="*/ 0 w 1561580"/>
                <a:gd name="T5" fmla="*/ 3810 h 934786"/>
                <a:gd name="T6" fmla="*/ 0 60000 65536"/>
                <a:gd name="T7" fmla="*/ 0 60000 65536"/>
                <a:gd name="T8" fmla="*/ 0 60000 65536"/>
                <a:gd name="T9" fmla="*/ 0 w 1561580"/>
                <a:gd name="T10" fmla="*/ 0 h 934786"/>
                <a:gd name="T11" fmla="*/ 1561580 w 1561580"/>
                <a:gd name="T12" fmla="*/ 934786 h 934786"/>
              </a:gdLst>
              <a:ahLst/>
              <a:cxnLst>
                <a:cxn ang="T6">
                  <a:pos x="T0" y="T1"/>
                </a:cxn>
                <a:cxn ang="T7">
                  <a:pos x="T2" y="T3"/>
                </a:cxn>
                <a:cxn ang="T8">
                  <a:pos x="T4" y="T5"/>
                </a:cxn>
              </a:cxnLst>
              <a:rect l="T9" t="T10" r="T11" b="T12"/>
              <a:pathLst>
                <a:path w="1561580" h="934786">
                  <a:moveTo>
                    <a:pt x="1561580" y="934786"/>
                  </a:moveTo>
                  <a:lnTo>
                    <a:pt x="1349962" y="0"/>
                  </a:lnTo>
                  <a:lnTo>
                    <a:pt x="0" y="3810"/>
                  </a:lnTo>
                </a:path>
              </a:pathLst>
            </a:custGeom>
            <a:noFill/>
            <a:ln w="6350" cap="flat" cmpd="sng">
              <a:solidFill>
                <a:srgbClr val="7F7F7F"/>
              </a:solidFill>
              <a:prstDash val="sysDot"/>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100">
                <a:solidFill>
                  <a:srgbClr val="000000"/>
                </a:solidFill>
                <a:latin typeface="Segoe UI" panose="020B0502040204020203" pitchFamily="34" charset="0"/>
                <a:sym typeface="Segoe UI" panose="020B0502040204020203" pitchFamily="34" charset="0"/>
              </a:endParaRPr>
            </a:p>
          </p:txBody>
        </p:sp>
        <p:sp>
          <p:nvSpPr>
            <p:cNvPr id="11" name="TextBox 11"/>
            <p:cNvSpPr>
              <a:spLocks noChangeArrowheads="1"/>
            </p:cNvSpPr>
            <p:nvPr/>
          </p:nvSpPr>
          <p:spPr bwMode="auto">
            <a:xfrm>
              <a:off x="6672" y="391746"/>
              <a:ext cx="1723895" cy="38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endParaRPr lang="zh-CN" altLang="zh-CN"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a:spLocks noChangeArrowheads="1"/>
            </p:cNvSpPr>
            <p:nvPr/>
          </p:nvSpPr>
          <p:spPr bwMode="auto">
            <a:xfrm>
              <a:off x="0" y="1922889"/>
              <a:ext cx="1600019" cy="63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1"/>
            <p:cNvSpPr>
              <a:spLocks noChangeArrowheads="1"/>
            </p:cNvSpPr>
            <p:nvPr/>
          </p:nvSpPr>
          <p:spPr bwMode="auto">
            <a:xfrm>
              <a:off x="5603036" y="0"/>
              <a:ext cx="1559763" cy="63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1"/>
            <p:cNvSpPr>
              <a:spLocks noChangeArrowheads="1"/>
            </p:cNvSpPr>
            <p:nvPr/>
          </p:nvSpPr>
          <p:spPr bwMode="auto">
            <a:xfrm rot="454061">
              <a:off x="3610526" y="417567"/>
              <a:ext cx="845992"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en-US" sz="2300" b="1">
                  <a:solidFill>
                    <a:srgbClr val="FFFFFF"/>
                  </a:solidFill>
                  <a:latin typeface="Segoe UI" panose="020B0502040204020203" pitchFamily="34" charset="0"/>
                  <a:sym typeface="Segoe UI" panose="020B0502040204020203" pitchFamily="34" charset="0"/>
                </a:rPr>
                <a:t>S</a:t>
              </a:r>
              <a:endParaRPr lang="zh-CN" altLang="en-US" sz="2300" b="1">
                <a:solidFill>
                  <a:srgbClr val="FFFFFF"/>
                </a:solidFill>
                <a:latin typeface="Segoe UI" panose="020B0502040204020203" pitchFamily="34" charset="0"/>
                <a:sym typeface="Segoe UI" panose="020B0502040204020203" pitchFamily="34" charset="0"/>
              </a:endParaRPr>
            </a:p>
          </p:txBody>
        </p:sp>
        <p:sp>
          <p:nvSpPr>
            <p:cNvPr id="15" name="TextBox 12"/>
            <p:cNvSpPr>
              <a:spLocks noChangeArrowheads="1"/>
            </p:cNvSpPr>
            <p:nvPr/>
          </p:nvSpPr>
          <p:spPr bwMode="auto">
            <a:xfrm rot="408599" flipH="1" flipV="1">
              <a:off x="2695158" y="821965"/>
              <a:ext cx="519919"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en-US" sz="2300" b="1">
                  <a:solidFill>
                    <a:srgbClr val="FFFFFF"/>
                  </a:solidFill>
                  <a:latin typeface="Segoe UI" panose="020B0502040204020203" pitchFamily="34" charset="0"/>
                  <a:sym typeface="Segoe UI" panose="020B0502040204020203" pitchFamily="34" charset="0"/>
                </a:rPr>
                <a:t>O</a:t>
              </a:r>
              <a:endParaRPr lang="zh-CN" altLang="en-US" sz="2300" b="1">
                <a:solidFill>
                  <a:srgbClr val="FFFFFF"/>
                </a:solidFill>
                <a:latin typeface="Segoe UI" panose="020B0502040204020203" pitchFamily="34" charset="0"/>
                <a:sym typeface="Segoe UI" panose="020B0502040204020203" pitchFamily="34" charset="0"/>
              </a:endParaRPr>
            </a:p>
          </p:txBody>
        </p:sp>
        <p:sp>
          <p:nvSpPr>
            <p:cNvPr id="16" name="TextBox 13"/>
            <p:cNvSpPr>
              <a:spLocks noChangeArrowheads="1"/>
            </p:cNvSpPr>
            <p:nvPr/>
          </p:nvSpPr>
          <p:spPr bwMode="auto">
            <a:xfrm rot="21302595">
              <a:off x="4397510" y="902721"/>
              <a:ext cx="864158"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en-US" sz="2300" b="1">
                  <a:solidFill>
                    <a:srgbClr val="FFFFFF"/>
                  </a:solidFill>
                  <a:latin typeface="Segoe UI" panose="020B0502040204020203" pitchFamily="34" charset="0"/>
                  <a:sym typeface="Segoe UI" panose="020B0502040204020203" pitchFamily="34" charset="0"/>
                </a:rPr>
                <a:t>W</a:t>
              </a:r>
              <a:endParaRPr lang="zh-CN" altLang="en-US" sz="2300" b="1">
                <a:solidFill>
                  <a:srgbClr val="FFFFFF"/>
                </a:solidFill>
                <a:latin typeface="Segoe UI" panose="020B0502040204020203" pitchFamily="34" charset="0"/>
                <a:sym typeface="Segoe UI" panose="020B0502040204020203" pitchFamily="34" charset="0"/>
              </a:endParaRPr>
            </a:p>
          </p:txBody>
        </p:sp>
        <p:sp>
          <p:nvSpPr>
            <p:cNvPr id="17" name="TextBox 14"/>
            <p:cNvSpPr>
              <a:spLocks noChangeArrowheads="1"/>
            </p:cNvSpPr>
            <p:nvPr/>
          </p:nvSpPr>
          <p:spPr bwMode="auto">
            <a:xfrm rot="198785">
              <a:off x="3879466" y="1497228"/>
              <a:ext cx="845992" cy="65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en-US" sz="2300" b="1">
                  <a:solidFill>
                    <a:srgbClr val="FFFFFF"/>
                  </a:solidFill>
                  <a:latin typeface="Segoe UI" panose="020B0502040204020203" pitchFamily="34" charset="0"/>
                  <a:sym typeface="Segoe UI" panose="020B0502040204020203" pitchFamily="34" charset="0"/>
                </a:rPr>
                <a:t>T</a:t>
              </a:r>
              <a:endParaRPr lang="zh-CN" altLang="en-US" sz="2300" b="1">
                <a:solidFill>
                  <a:srgbClr val="FFFFFF"/>
                </a:solidFill>
                <a:latin typeface="Segoe UI" panose="020B0502040204020203" pitchFamily="34" charset="0"/>
                <a:sym typeface="Segoe UI" panose="020B0502040204020203" pitchFamily="34" charset="0"/>
              </a:endParaRPr>
            </a:p>
          </p:txBody>
        </p:sp>
      </p:grpSp>
      <p:sp>
        <p:nvSpPr>
          <p:cNvPr id="30" name="文本框 78"/>
          <p:cNvSpPr>
            <a:spLocks noChangeArrowheads="1"/>
          </p:cNvSpPr>
          <p:nvPr/>
        </p:nvSpPr>
        <p:spPr bwMode="auto">
          <a:xfrm>
            <a:off x="683568" y="2248082"/>
            <a:ext cx="25202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marL="203835" indent="-203835" algn="just">
              <a:spcBef>
                <a:spcPts val="600"/>
              </a:spcBef>
              <a:spcAft>
                <a:spcPts val="600"/>
              </a:spcAft>
              <a:buClr>
                <a:srgbClr val="005950"/>
              </a:buClr>
              <a:buFont typeface="Wingdings" panose="05000000000000000000" pitchFamily="2" charset="2"/>
              <a:buChar char="l"/>
              <a:defRPr/>
            </a:pPr>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95000"/>
                  <a:lumOff val="5000"/>
                </a:schemeClr>
              </a:solidFill>
              <a:latin typeface="微软雅黑" panose="020B0503020204020204" pitchFamily="34" charset="-122"/>
              <a:ea typeface="微软雅黑" panose="020B0503020204020204" pitchFamily="34" charset="-122"/>
            </a:endParaRPr>
          </a:p>
          <a:p>
            <a:pPr marL="203835" indent="-203835" algn="just">
              <a:spcBef>
                <a:spcPts val="600"/>
              </a:spcBef>
              <a:spcAft>
                <a:spcPts val="600"/>
              </a:spcAft>
              <a:buClr>
                <a:srgbClr val="005950"/>
              </a:buClr>
              <a:buFont typeface="Wingdings" panose="05000000000000000000" pitchFamily="2" charset="2"/>
              <a:buChar char="l"/>
              <a:defRPr/>
            </a:pPr>
            <a:r>
              <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95000"/>
                  <a:lumOff val="5000"/>
                </a:schemeClr>
              </a:solidFill>
              <a:latin typeface="微软雅黑" panose="020B0503020204020204" pitchFamily="34" charset="-122"/>
              <a:ea typeface="微软雅黑" panose="020B0503020204020204" pitchFamily="34" charset="-122"/>
            </a:endParaRPr>
          </a:p>
          <a:p>
            <a:pPr>
              <a:buClr>
                <a:srgbClr val="005950"/>
              </a:buClr>
            </a:pPr>
            <a:endPar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Group 37"/>
          <p:cNvGrpSpPr/>
          <p:nvPr/>
        </p:nvGrpSpPr>
        <p:grpSpPr bwMode="auto">
          <a:xfrm>
            <a:off x="683568" y="1685168"/>
            <a:ext cx="2616376" cy="406138"/>
            <a:chOff x="0" y="0"/>
            <a:chExt cx="3488721" cy="541500"/>
          </a:xfrm>
        </p:grpSpPr>
        <p:sp>
          <p:nvSpPr>
            <p:cNvPr id="32" name="矩形 8"/>
            <p:cNvSpPr>
              <a:spLocks noChangeArrowheads="1"/>
            </p:cNvSpPr>
            <p:nvPr/>
          </p:nvSpPr>
          <p:spPr bwMode="auto">
            <a:xfrm>
              <a:off x="0" y="0"/>
              <a:ext cx="3329978" cy="541500"/>
            </a:xfrm>
            <a:prstGeom prst="rect">
              <a:avLst/>
            </a:prstGeom>
            <a:solidFill>
              <a:srgbClr val="E93D2B"/>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endParaRPr lang="zh-CN" altLang="zh-CN">
                <a:solidFill>
                  <a:srgbClr val="FFFFFF"/>
                </a:solidFill>
                <a:ea typeface="微软雅黑" panose="020B0503020204020204" pitchFamily="34" charset="-122"/>
              </a:endParaRPr>
            </a:p>
          </p:txBody>
        </p:sp>
        <p:sp>
          <p:nvSpPr>
            <p:cNvPr id="33" name="文本框 84"/>
            <p:cNvSpPr>
              <a:spLocks noChangeArrowheads="1"/>
            </p:cNvSpPr>
            <p:nvPr/>
          </p:nvSpPr>
          <p:spPr bwMode="auto">
            <a:xfrm>
              <a:off x="104345" y="24537"/>
              <a:ext cx="3384376" cy="49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请输入您需要的标题</a:t>
              </a:r>
              <a:endParaRPr lang="zh-CN" altLang="en-US" dirty="0"/>
            </a:p>
          </p:txBody>
        </p:sp>
      </p:grpSp>
      <p:sp>
        <p:nvSpPr>
          <p:cNvPr id="34" name="TextBox 11"/>
          <p:cNvSpPr>
            <a:spLocks noChangeArrowheads="1"/>
          </p:cNvSpPr>
          <p:nvPr/>
        </p:nvSpPr>
        <p:spPr bwMode="auto">
          <a:xfrm>
            <a:off x="3574257" y="1963642"/>
            <a:ext cx="109299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11"/>
          <p:cNvSpPr>
            <a:spLocks noChangeArrowheads="1"/>
          </p:cNvSpPr>
          <p:nvPr/>
        </p:nvSpPr>
        <p:spPr bwMode="auto">
          <a:xfrm>
            <a:off x="7352111" y="2962576"/>
            <a:ext cx="106441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1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087549" y="956568"/>
            <a:ext cx="1582737" cy="1584325"/>
          </a:xfrm>
          <a:prstGeom prst="roundRect">
            <a:avLst>
              <a:gd name="adj" fmla="val 4161"/>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216000" bIns="0" anchor="ctr"/>
          <a:lstStyle/>
          <a:p>
            <a:pPr algn="ctr" eaLnBrk="1" fontAlgn="auto" hangingPunct="1">
              <a:spcBef>
                <a:spcPts val="600"/>
              </a:spcBef>
              <a:spcAft>
                <a:spcPts val="0"/>
              </a:spcAft>
              <a:defRPr/>
            </a:pPr>
            <a:r>
              <a:rPr lang="zh-CN" altLang="en-US" sz="2400" b="1" dirty="0">
                <a:solidFill>
                  <a:srgbClr val="FFFFFF"/>
                </a:solidFill>
                <a:latin typeface="宋体" panose="02010600030101010101" pitchFamily="2" charset="-122"/>
                <a:ea typeface="宋体" panose="02010600030101010101" pitchFamily="2" charset="-122"/>
              </a:rPr>
              <a:t>最后</a:t>
            </a:r>
            <a:endParaRPr lang="en-US" altLang="zh-CN" sz="2400" b="1" dirty="0">
              <a:solidFill>
                <a:srgbClr val="FFFFFF"/>
              </a:solidFill>
              <a:latin typeface="宋体" panose="02010600030101010101" pitchFamily="2" charset="-122"/>
              <a:ea typeface="宋体" panose="02010600030101010101" pitchFamily="2" charset="-122"/>
            </a:endParaRPr>
          </a:p>
          <a:p>
            <a:pPr algn="ctr" eaLnBrk="1" fontAlgn="auto" hangingPunct="1">
              <a:spcBef>
                <a:spcPts val="1200"/>
              </a:spcBef>
              <a:spcAft>
                <a:spcPts val="0"/>
              </a:spcAft>
              <a:defRPr/>
            </a:pPr>
            <a:r>
              <a:rPr lang="zh-CN" altLang="en-US" sz="1400" b="1" dirty="0">
                <a:solidFill>
                  <a:srgbClr val="FFFFFF"/>
                </a:solidFill>
                <a:latin typeface="宋体" panose="02010600030101010101" pitchFamily="2" charset="-122"/>
                <a:ea typeface="宋体" panose="02010600030101010101" pitchFamily="2" charset="-122"/>
              </a:rPr>
              <a:t>说说未来一年里的工作计划</a:t>
            </a:r>
          </a:p>
        </p:txBody>
      </p:sp>
      <p:sp>
        <p:nvSpPr>
          <p:cNvPr id="3" name="任意多边形 2"/>
          <p:cNvSpPr/>
          <p:nvPr/>
        </p:nvSpPr>
        <p:spPr>
          <a:xfrm>
            <a:off x="3411524" y="956568"/>
            <a:ext cx="1900237" cy="1584325"/>
          </a:xfrm>
          <a:custGeom>
            <a:avLst/>
            <a:gdLst>
              <a:gd name="connsiteX0" fmla="*/ 373730 w 1899608"/>
              <a:gd name="connsiteY0" fmla="*/ 0 h 1584176"/>
              <a:gd name="connsiteX1" fmla="*/ 1841310 w 1899608"/>
              <a:gd name="connsiteY1" fmla="*/ 0 h 1584176"/>
              <a:gd name="connsiteX2" fmla="*/ 1899608 w 1899608"/>
              <a:gd name="connsiteY2" fmla="*/ 58298 h 1584176"/>
              <a:gd name="connsiteX3" fmla="*/ 1899608 w 1899608"/>
              <a:gd name="connsiteY3" fmla="*/ 1525878 h 1584176"/>
              <a:gd name="connsiteX4" fmla="*/ 1841310 w 1899608"/>
              <a:gd name="connsiteY4" fmla="*/ 1584176 h 1584176"/>
              <a:gd name="connsiteX5" fmla="*/ 373730 w 1899608"/>
              <a:gd name="connsiteY5" fmla="*/ 1584176 h 1584176"/>
              <a:gd name="connsiteX6" fmla="*/ 315432 w 1899608"/>
              <a:gd name="connsiteY6" fmla="*/ 1525878 h 1584176"/>
              <a:gd name="connsiteX7" fmla="*/ 315432 w 1899608"/>
              <a:gd name="connsiteY7" fmla="*/ 934219 h 1584176"/>
              <a:gd name="connsiteX8" fmla="*/ 257551 w 1899608"/>
              <a:gd name="connsiteY8" fmla="*/ 934219 h 1584176"/>
              <a:gd name="connsiteX9" fmla="*/ 257551 w 1899608"/>
              <a:gd name="connsiteY9" fmla="*/ 1076350 h 1584176"/>
              <a:gd name="connsiteX10" fmla="*/ 0 w 1899608"/>
              <a:gd name="connsiteY10" fmla="*/ 792089 h 1584176"/>
              <a:gd name="connsiteX11" fmla="*/ 257551 w 1899608"/>
              <a:gd name="connsiteY11" fmla="*/ 507827 h 1584176"/>
              <a:gd name="connsiteX12" fmla="*/ 257551 w 1899608"/>
              <a:gd name="connsiteY12" fmla="*/ 649958 h 1584176"/>
              <a:gd name="connsiteX13" fmla="*/ 315432 w 1899608"/>
              <a:gd name="connsiteY13" fmla="*/ 649958 h 1584176"/>
              <a:gd name="connsiteX14" fmla="*/ 315432 w 1899608"/>
              <a:gd name="connsiteY14" fmla="*/ 58298 h 1584176"/>
              <a:gd name="connsiteX15" fmla="*/ 373730 w 1899608"/>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608" h="1584176">
                <a:moveTo>
                  <a:pt x="373730" y="0"/>
                </a:moveTo>
                <a:lnTo>
                  <a:pt x="1841310" y="0"/>
                </a:lnTo>
                <a:cubicBezTo>
                  <a:pt x="1873507" y="0"/>
                  <a:pt x="1899608" y="26101"/>
                  <a:pt x="1899608" y="58298"/>
                </a:cubicBezTo>
                <a:lnTo>
                  <a:pt x="1899608" y="1525878"/>
                </a:lnTo>
                <a:cubicBezTo>
                  <a:pt x="1899608" y="1558075"/>
                  <a:pt x="1873507" y="1584176"/>
                  <a:pt x="1841310" y="1584176"/>
                </a:cubicBezTo>
                <a:lnTo>
                  <a:pt x="373730" y="1584176"/>
                </a:lnTo>
                <a:cubicBezTo>
                  <a:pt x="341533" y="1584176"/>
                  <a:pt x="315432" y="1558075"/>
                  <a:pt x="315432" y="1525878"/>
                </a:cubicBezTo>
                <a:lnTo>
                  <a:pt x="315432" y="934219"/>
                </a:lnTo>
                <a:lnTo>
                  <a:pt x="257551" y="934219"/>
                </a:lnTo>
                <a:lnTo>
                  <a:pt x="257551" y="1076350"/>
                </a:lnTo>
                <a:lnTo>
                  <a:pt x="0" y="792089"/>
                </a:lnTo>
                <a:lnTo>
                  <a:pt x="257551" y="507827"/>
                </a:lnTo>
                <a:lnTo>
                  <a:pt x="257551" y="649958"/>
                </a:lnTo>
                <a:lnTo>
                  <a:pt x="315432" y="649958"/>
                </a:lnTo>
                <a:lnTo>
                  <a:pt x="315432" y="58298"/>
                </a:lnTo>
                <a:cubicBezTo>
                  <a:pt x="315432" y="26101"/>
                  <a:pt x="341533" y="0"/>
                  <a:pt x="373730" y="0"/>
                </a:cubicBezTo>
                <a:close/>
              </a:path>
            </a:pathLst>
          </a:cu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216000" rIns="108000" bIns="0" anchor="ctr"/>
          <a:lstStyle/>
          <a:p>
            <a:pPr algn="ctr" eaLnBrk="1" fontAlgn="auto" hangingPunct="1">
              <a:spcBef>
                <a:spcPts val="600"/>
              </a:spcBef>
              <a:spcAft>
                <a:spcPts val="0"/>
              </a:spcAft>
              <a:defRPr/>
            </a:pPr>
            <a:r>
              <a:rPr lang="zh-CN" altLang="en-US" sz="2400" b="1" dirty="0">
                <a:solidFill>
                  <a:schemeClr val="bg1"/>
                </a:solidFill>
                <a:latin typeface="宋体" panose="02010600030101010101" pitchFamily="2" charset="-122"/>
                <a:ea typeface="宋体" panose="02010600030101010101" pitchFamily="2" charset="-122"/>
              </a:rPr>
              <a:t>第三</a:t>
            </a:r>
            <a:endParaRPr lang="en-US" altLang="zh-CN" sz="2400" b="1" dirty="0">
              <a:solidFill>
                <a:schemeClr val="bg1"/>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r>
              <a:rPr lang="zh-CN" altLang="en-US" sz="1400" b="1" dirty="0">
                <a:solidFill>
                  <a:schemeClr val="bg1"/>
                </a:solidFill>
                <a:latin typeface="宋体" panose="02010600030101010101" pitchFamily="2" charset="-122"/>
                <a:ea typeface="宋体" panose="02010600030101010101" pitchFamily="2" charset="-122"/>
              </a:rPr>
              <a:t>总结几点工作中存在的问题</a:t>
            </a:r>
            <a:endParaRPr lang="en-US" altLang="zh-CN" sz="1400" b="1" dirty="0">
              <a:solidFill>
                <a:schemeClr val="bg1"/>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endParaRPr lang="zh-CN" altLang="en-US" sz="1600" b="1" dirty="0">
              <a:solidFill>
                <a:schemeClr val="bg1"/>
              </a:solidFill>
              <a:latin typeface="宋体" panose="02010600030101010101" pitchFamily="2" charset="-122"/>
              <a:ea typeface="宋体" panose="02010600030101010101" pitchFamily="2" charset="-122"/>
            </a:endParaRPr>
          </a:p>
        </p:txBody>
      </p:sp>
      <p:sp>
        <p:nvSpPr>
          <p:cNvPr id="4" name="任意多边形 3"/>
          <p:cNvSpPr/>
          <p:nvPr/>
        </p:nvSpPr>
        <p:spPr>
          <a:xfrm>
            <a:off x="3727436" y="2283718"/>
            <a:ext cx="1584325" cy="1900238"/>
          </a:xfrm>
          <a:custGeom>
            <a:avLst/>
            <a:gdLst>
              <a:gd name="connsiteX0" fmla="*/ 792088 w 1584176"/>
              <a:gd name="connsiteY0" fmla="*/ 0 h 1900961"/>
              <a:gd name="connsiteX1" fmla="*/ 1076350 w 1584176"/>
              <a:gd name="connsiteY1" fmla="*/ 257551 h 1900961"/>
              <a:gd name="connsiteX2" fmla="*/ 934219 w 1584176"/>
              <a:gd name="connsiteY2" fmla="*/ 257551 h 1900961"/>
              <a:gd name="connsiteX3" fmla="*/ 934219 w 1584176"/>
              <a:gd name="connsiteY3" fmla="*/ 316785 h 1900961"/>
              <a:gd name="connsiteX4" fmla="*/ 1541118 w 1584176"/>
              <a:gd name="connsiteY4" fmla="*/ 316785 h 1900961"/>
              <a:gd name="connsiteX5" fmla="*/ 1584176 w 1584176"/>
              <a:gd name="connsiteY5" fmla="*/ 359843 h 1900961"/>
              <a:gd name="connsiteX6" fmla="*/ 1584176 w 1584176"/>
              <a:gd name="connsiteY6" fmla="*/ 1857903 h 1900961"/>
              <a:gd name="connsiteX7" fmla="*/ 1541118 w 1584176"/>
              <a:gd name="connsiteY7" fmla="*/ 1900961 h 1900961"/>
              <a:gd name="connsiteX8" fmla="*/ 43058 w 1584176"/>
              <a:gd name="connsiteY8" fmla="*/ 1900961 h 1900961"/>
              <a:gd name="connsiteX9" fmla="*/ 0 w 1584176"/>
              <a:gd name="connsiteY9" fmla="*/ 1857903 h 1900961"/>
              <a:gd name="connsiteX10" fmla="*/ 0 w 1584176"/>
              <a:gd name="connsiteY10" fmla="*/ 359843 h 1900961"/>
              <a:gd name="connsiteX11" fmla="*/ 43058 w 1584176"/>
              <a:gd name="connsiteY11" fmla="*/ 316785 h 1900961"/>
              <a:gd name="connsiteX12" fmla="*/ 649958 w 1584176"/>
              <a:gd name="connsiteY12" fmla="*/ 316785 h 1900961"/>
              <a:gd name="connsiteX13" fmla="*/ 649958 w 1584176"/>
              <a:gd name="connsiteY13" fmla="*/ 257551 h 1900961"/>
              <a:gd name="connsiteX14" fmla="*/ 507827 w 1584176"/>
              <a:gd name="connsiteY14" fmla="*/ 257551 h 190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4176" h="1900961">
                <a:moveTo>
                  <a:pt x="792088" y="0"/>
                </a:moveTo>
                <a:lnTo>
                  <a:pt x="1076350" y="257551"/>
                </a:lnTo>
                <a:lnTo>
                  <a:pt x="934219" y="257551"/>
                </a:lnTo>
                <a:lnTo>
                  <a:pt x="934219" y="316785"/>
                </a:lnTo>
                <a:lnTo>
                  <a:pt x="1541118" y="316785"/>
                </a:lnTo>
                <a:cubicBezTo>
                  <a:pt x="1564898" y="316785"/>
                  <a:pt x="1584176" y="336063"/>
                  <a:pt x="1584176" y="359843"/>
                </a:cubicBezTo>
                <a:lnTo>
                  <a:pt x="1584176" y="1857903"/>
                </a:lnTo>
                <a:cubicBezTo>
                  <a:pt x="1584176" y="1881683"/>
                  <a:pt x="1564898" y="1900961"/>
                  <a:pt x="1541118" y="1900961"/>
                </a:cubicBezTo>
                <a:lnTo>
                  <a:pt x="43058" y="1900961"/>
                </a:lnTo>
                <a:cubicBezTo>
                  <a:pt x="19278" y="1900961"/>
                  <a:pt x="0" y="1881683"/>
                  <a:pt x="0" y="1857903"/>
                </a:cubicBezTo>
                <a:lnTo>
                  <a:pt x="0" y="359843"/>
                </a:lnTo>
                <a:cubicBezTo>
                  <a:pt x="0" y="336063"/>
                  <a:pt x="19278" y="316785"/>
                  <a:pt x="43058" y="316785"/>
                </a:cubicBezTo>
                <a:lnTo>
                  <a:pt x="649958" y="316785"/>
                </a:lnTo>
                <a:lnTo>
                  <a:pt x="649958" y="257551"/>
                </a:lnTo>
                <a:lnTo>
                  <a:pt x="507827" y="257551"/>
                </a:lnTo>
                <a:close/>
              </a:path>
            </a:pathLst>
          </a:cu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396000" rIns="216000" bIns="0" anchor="ctr"/>
          <a:lstStyle/>
          <a:p>
            <a:pPr algn="ctr" eaLnBrk="1" fontAlgn="auto" hangingPunct="1">
              <a:spcBef>
                <a:spcPts val="600"/>
              </a:spcBef>
              <a:spcAft>
                <a:spcPts val="0"/>
              </a:spcAft>
              <a:defRPr/>
            </a:pPr>
            <a:r>
              <a:rPr lang="zh-CN" altLang="en-US" sz="2400" b="1">
                <a:solidFill>
                  <a:srgbClr val="FFFFFF"/>
                </a:solidFill>
                <a:latin typeface="宋体" panose="02010600030101010101" pitchFamily="2" charset="-122"/>
                <a:ea typeface="宋体" panose="02010600030101010101" pitchFamily="2" charset="-122"/>
              </a:rPr>
              <a:t>其次</a:t>
            </a:r>
            <a:endParaRPr lang="en-US" altLang="zh-CN" sz="2400" b="1">
              <a:solidFill>
                <a:srgbClr val="FFFFFF"/>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r>
              <a:rPr lang="zh-CN" altLang="en-US" sz="1400" b="1">
                <a:solidFill>
                  <a:srgbClr val="FFFFFF"/>
                </a:solidFill>
                <a:latin typeface="宋体" panose="02010600030101010101" pitchFamily="2" charset="-122"/>
                <a:ea typeface="宋体" panose="02010600030101010101" pitchFamily="2" charset="-122"/>
              </a:rPr>
              <a:t>总结本年度的工作收获</a:t>
            </a:r>
          </a:p>
        </p:txBody>
      </p:sp>
      <p:sp>
        <p:nvSpPr>
          <p:cNvPr id="5" name="任意多边形 4"/>
          <p:cNvSpPr/>
          <p:nvPr/>
        </p:nvSpPr>
        <p:spPr>
          <a:xfrm>
            <a:off x="5054586" y="2601218"/>
            <a:ext cx="1901825" cy="1582738"/>
          </a:xfrm>
          <a:custGeom>
            <a:avLst/>
            <a:gdLst>
              <a:gd name="connsiteX0" fmla="*/ 361889 w 1903007"/>
              <a:gd name="connsiteY0" fmla="*/ 0 h 1584176"/>
              <a:gd name="connsiteX1" fmla="*/ 1859949 w 1903007"/>
              <a:gd name="connsiteY1" fmla="*/ 0 h 1584176"/>
              <a:gd name="connsiteX2" fmla="*/ 1903007 w 1903007"/>
              <a:gd name="connsiteY2" fmla="*/ 43058 h 1584176"/>
              <a:gd name="connsiteX3" fmla="*/ 1903007 w 1903007"/>
              <a:gd name="connsiteY3" fmla="*/ 1541118 h 1584176"/>
              <a:gd name="connsiteX4" fmla="*/ 1859949 w 1903007"/>
              <a:gd name="connsiteY4" fmla="*/ 1584176 h 1584176"/>
              <a:gd name="connsiteX5" fmla="*/ 361889 w 1903007"/>
              <a:gd name="connsiteY5" fmla="*/ 1584176 h 1584176"/>
              <a:gd name="connsiteX6" fmla="*/ 318831 w 1903007"/>
              <a:gd name="connsiteY6" fmla="*/ 1541118 h 1584176"/>
              <a:gd name="connsiteX7" fmla="*/ 318831 w 1903007"/>
              <a:gd name="connsiteY7" fmla="*/ 908091 h 1584176"/>
              <a:gd name="connsiteX8" fmla="*/ 257551 w 1903007"/>
              <a:gd name="connsiteY8" fmla="*/ 908091 h 1584176"/>
              <a:gd name="connsiteX9" fmla="*/ 257551 w 1903007"/>
              <a:gd name="connsiteY9" fmla="*/ 1050222 h 1584176"/>
              <a:gd name="connsiteX10" fmla="*/ 0 w 1903007"/>
              <a:gd name="connsiteY10" fmla="*/ 765961 h 1584176"/>
              <a:gd name="connsiteX11" fmla="*/ 257551 w 1903007"/>
              <a:gd name="connsiteY11" fmla="*/ 481699 h 1584176"/>
              <a:gd name="connsiteX12" fmla="*/ 257551 w 1903007"/>
              <a:gd name="connsiteY12" fmla="*/ 623830 h 1584176"/>
              <a:gd name="connsiteX13" fmla="*/ 318831 w 1903007"/>
              <a:gd name="connsiteY13" fmla="*/ 623830 h 1584176"/>
              <a:gd name="connsiteX14" fmla="*/ 318831 w 1903007"/>
              <a:gd name="connsiteY14" fmla="*/ 43058 h 1584176"/>
              <a:gd name="connsiteX15" fmla="*/ 361889 w 1903007"/>
              <a:gd name="connsiteY15" fmla="*/ 0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3007" h="1584176">
                <a:moveTo>
                  <a:pt x="361889" y="0"/>
                </a:moveTo>
                <a:lnTo>
                  <a:pt x="1859949" y="0"/>
                </a:lnTo>
                <a:cubicBezTo>
                  <a:pt x="1883729" y="0"/>
                  <a:pt x="1903007" y="19278"/>
                  <a:pt x="1903007" y="43058"/>
                </a:cubicBezTo>
                <a:lnTo>
                  <a:pt x="1903007" y="1541118"/>
                </a:lnTo>
                <a:cubicBezTo>
                  <a:pt x="1903007" y="1564898"/>
                  <a:pt x="1883729" y="1584176"/>
                  <a:pt x="1859949" y="1584176"/>
                </a:cubicBezTo>
                <a:lnTo>
                  <a:pt x="361889" y="1584176"/>
                </a:lnTo>
                <a:cubicBezTo>
                  <a:pt x="338109" y="1584176"/>
                  <a:pt x="318831" y="1564898"/>
                  <a:pt x="318831" y="1541118"/>
                </a:cubicBezTo>
                <a:lnTo>
                  <a:pt x="318831" y="908091"/>
                </a:lnTo>
                <a:lnTo>
                  <a:pt x="257551" y="908091"/>
                </a:lnTo>
                <a:lnTo>
                  <a:pt x="257551" y="1050222"/>
                </a:lnTo>
                <a:lnTo>
                  <a:pt x="0" y="765961"/>
                </a:lnTo>
                <a:lnTo>
                  <a:pt x="257551" y="481699"/>
                </a:lnTo>
                <a:lnTo>
                  <a:pt x="257551" y="623830"/>
                </a:lnTo>
                <a:lnTo>
                  <a:pt x="318831" y="623830"/>
                </a:lnTo>
                <a:lnTo>
                  <a:pt x="318831" y="43058"/>
                </a:lnTo>
                <a:cubicBezTo>
                  <a:pt x="318831" y="19278"/>
                  <a:pt x="338109" y="0"/>
                  <a:pt x="361889" y="0"/>
                </a:cubicBezTo>
                <a:close/>
              </a:path>
            </a:pathLst>
          </a:custGeom>
          <a:solidFill>
            <a:srgbClr val="E93D2B"/>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0" rIns="108000" bIns="0" anchor="ctr"/>
          <a:lstStyle/>
          <a:p>
            <a:pPr algn="ctr" eaLnBrk="1" fontAlgn="auto" hangingPunct="1">
              <a:spcBef>
                <a:spcPts val="600"/>
              </a:spcBef>
              <a:spcAft>
                <a:spcPts val="0"/>
              </a:spcAft>
              <a:defRPr/>
            </a:pPr>
            <a:r>
              <a:rPr lang="zh-CN" altLang="en-US" sz="2400" b="1">
                <a:solidFill>
                  <a:schemeClr val="bg1"/>
                </a:solidFill>
                <a:latin typeface="宋体" panose="02010600030101010101" pitchFamily="2" charset="-122"/>
                <a:ea typeface="宋体" panose="02010600030101010101" pitchFamily="2" charset="-122"/>
              </a:rPr>
              <a:t>首先</a:t>
            </a:r>
            <a:endParaRPr lang="en-US" altLang="zh-CN" sz="2400" b="1">
              <a:solidFill>
                <a:schemeClr val="bg1"/>
              </a:solidFill>
              <a:latin typeface="宋体" panose="02010600030101010101" pitchFamily="2" charset="-122"/>
              <a:ea typeface="宋体" panose="02010600030101010101" pitchFamily="2" charset="-122"/>
            </a:endParaRPr>
          </a:p>
          <a:p>
            <a:pPr algn="ctr" eaLnBrk="1" fontAlgn="auto" hangingPunct="1">
              <a:spcBef>
                <a:spcPts val="600"/>
              </a:spcBef>
              <a:spcAft>
                <a:spcPts val="0"/>
              </a:spcAft>
              <a:defRPr/>
            </a:pPr>
            <a:r>
              <a:rPr lang="zh-CN" altLang="en-US" sz="1400" b="1">
                <a:solidFill>
                  <a:schemeClr val="bg1"/>
                </a:solidFill>
                <a:latin typeface="宋体" panose="02010600030101010101" pitchFamily="2" charset="-122"/>
                <a:ea typeface="宋体" panose="02010600030101010101" pitchFamily="2" charset="-122"/>
              </a:rPr>
              <a:t>概述本年度基本的工作情况</a:t>
            </a:r>
            <a:endParaRPr lang="en-US" altLang="zh-CN" sz="1600" b="1">
              <a:solidFill>
                <a:schemeClr val="bg1"/>
              </a:solidFill>
              <a:latin typeface="宋体" panose="02010600030101010101" pitchFamily="2" charset="-122"/>
              <a:ea typeface="宋体" panose="02010600030101010101" pitchFamily="2" charset="-122"/>
            </a:endParaRPr>
          </a:p>
        </p:txBody>
      </p:sp>
      <p:sp>
        <p:nvSpPr>
          <p:cNvPr id="6" name="矩形 30"/>
          <p:cNvSpPr>
            <a:spLocks noChangeArrowheads="1"/>
          </p:cNvSpPr>
          <p:nvPr/>
        </p:nvSpPr>
        <p:spPr bwMode="auto">
          <a:xfrm>
            <a:off x="5316524" y="956568"/>
            <a:ext cx="28194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sz="1200" b="1" dirty="0">
                <a:solidFill>
                  <a:schemeClr val="bg1">
                    <a:lumMod val="50000"/>
                  </a:schemeClr>
                </a:solidFill>
                <a:latin typeface="宋体" panose="02010600030101010101" pitchFamily="2" charset="-122"/>
                <a:ea typeface="宋体" panose="02010600030101010101" pitchFamily="2" charset="-122"/>
              </a:rPr>
              <a:t>总结必须有情况的概述和叙述，有的比较简单，有的比较详细。</a:t>
            </a:r>
          </a:p>
        </p:txBody>
      </p:sp>
      <p:sp>
        <p:nvSpPr>
          <p:cNvPr id="7" name="矩形 31"/>
          <p:cNvSpPr>
            <a:spLocks noChangeArrowheads="1"/>
          </p:cNvSpPr>
          <p:nvPr/>
        </p:nvSpPr>
        <p:spPr bwMode="auto">
          <a:xfrm>
            <a:off x="823899" y="2601218"/>
            <a:ext cx="2817812"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just" eaLnBrk="1" hangingPunct="1"/>
            <a:r>
              <a:rPr lang="zh-CN" altLang="en-US" sz="1200" b="1" dirty="0">
                <a:solidFill>
                  <a:schemeClr val="bg1">
                    <a:lumMod val="50000"/>
                  </a:schemeClr>
                </a:solidFill>
                <a:latin typeface="宋体" panose="02010600030101010101" pitchFamily="2" charset="-122"/>
                <a:ea typeface="宋体" panose="02010600030101010101" pitchFamily="2" charset="-122"/>
              </a:rPr>
              <a:t>这部分内容主要是对工作的主客观条件、有利和不利条件以及工作的环境和基础等进行分析。</a:t>
            </a:r>
          </a:p>
        </p:txBody>
      </p:sp>
      <p:sp>
        <p:nvSpPr>
          <p:cNvPr id="8" name="TextBox 7"/>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2915816" y="4086380"/>
            <a:ext cx="4940129" cy="477850"/>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lumMod val="75000"/>
                </a:schemeClr>
              </a:solidFill>
            </a:endParaRPr>
          </a:p>
        </p:txBody>
      </p:sp>
      <p:sp>
        <p:nvSpPr>
          <p:cNvPr id="3" name="Freeform 5"/>
          <p:cNvSpPr>
            <a:spLocks noEditPoints="1"/>
          </p:cNvSpPr>
          <p:nvPr/>
        </p:nvSpPr>
        <p:spPr bwMode="auto">
          <a:xfrm>
            <a:off x="2915816" y="1288390"/>
            <a:ext cx="1086850" cy="1176006"/>
          </a:xfrm>
          <a:custGeom>
            <a:avLst/>
            <a:gdLst>
              <a:gd name="T0" fmla="*/ 146 w 171"/>
              <a:gd name="T1" fmla="*/ 83 h 185"/>
              <a:gd name="T2" fmla="*/ 171 w 171"/>
              <a:gd name="T3" fmla="*/ 70 h 185"/>
              <a:gd name="T4" fmla="*/ 168 w 171"/>
              <a:gd name="T5" fmla="*/ 48 h 185"/>
              <a:gd name="T6" fmla="*/ 142 w 171"/>
              <a:gd name="T7" fmla="*/ 54 h 185"/>
              <a:gd name="T8" fmla="*/ 135 w 171"/>
              <a:gd name="T9" fmla="*/ 42 h 185"/>
              <a:gd name="T10" fmla="*/ 149 w 171"/>
              <a:gd name="T11" fmla="*/ 17 h 185"/>
              <a:gd name="T12" fmla="*/ 133 w 171"/>
              <a:gd name="T13" fmla="*/ 6 h 185"/>
              <a:gd name="T14" fmla="*/ 114 w 171"/>
              <a:gd name="T15" fmla="*/ 27 h 185"/>
              <a:gd name="T16" fmla="*/ 100 w 171"/>
              <a:gd name="T17" fmla="*/ 25 h 185"/>
              <a:gd name="T18" fmla="*/ 98 w 171"/>
              <a:gd name="T19" fmla="*/ 0 h 185"/>
              <a:gd name="T20" fmla="*/ 77 w 171"/>
              <a:gd name="T21" fmla="*/ 5 h 185"/>
              <a:gd name="T22" fmla="*/ 72 w 171"/>
              <a:gd name="T23" fmla="*/ 30 h 185"/>
              <a:gd name="T24" fmla="*/ 58 w 171"/>
              <a:gd name="T25" fmla="*/ 39 h 185"/>
              <a:gd name="T26" fmla="*/ 42 w 171"/>
              <a:gd name="T27" fmla="*/ 25 h 185"/>
              <a:gd name="T28" fmla="*/ 26 w 171"/>
              <a:gd name="T29" fmla="*/ 42 h 185"/>
              <a:gd name="T30" fmla="*/ 36 w 171"/>
              <a:gd name="T31" fmla="*/ 61 h 185"/>
              <a:gd name="T32" fmla="*/ 28 w 171"/>
              <a:gd name="T33" fmla="*/ 76 h 185"/>
              <a:gd name="T34" fmla="*/ 5 w 171"/>
              <a:gd name="T35" fmla="*/ 80 h 185"/>
              <a:gd name="T36" fmla="*/ 0 w 171"/>
              <a:gd name="T37" fmla="*/ 102 h 185"/>
              <a:gd name="T38" fmla="*/ 21 w 171"/>
              <a:gd name="T39" fmla="*/ 106 h 185"/>
              <a:gd name="T40" fmla="*/ 23 w 171"/>
              <a:gd name="T41" fmla="*/ 121 h 185"/>
              <a:gd name="T42" fmla="*/ 3 w 171"/>
              <a:gd name="T43" fmla="*/ 140 h 185"/>
              <a:gd name="T44" fmla="*/ 11 w 171"/>
              <a:gd name="T45" fmla="*/ 158 h 185"/>
              <a:gd name="T46" fmla="*/ 35 w 171"/>
              <a:gd name="T47" fmla="*/ 144 h 185"/>
              <a:gd name="T48" fmla="*/ 45 w 171"/>
              <a:gd name="T49" fmla="*/ 153 h 185"/>
              <a:gd name="T50" fmla="*/ 38 w 171"/>
              <a:gd name="T51" fmla="*/ 181 h 185"/>
              <a:gd name="T52" fmla="*/ 58 w 171"/>
              <a:gd name="T53" fmla="*/ 185 h 185"/>
              <a:gd name="T54" fmla="*/ 71 w 171"/>
              <a:gd name="T55" fmla="*/ 159 h 185"/>
              <a:gd name="T56" fmla="*/ 86 w 171"/>
              <a:gd name="T57" fmla="*/ 157 h 185"/>
              <a:gd name="T58" fmla="*/ 97 w 171"/>
              <a:gd name="T59" fmla="*/ 179 h 185"/>
              <a:gd name="T60" fmla="*/ 118 w 171"/>
              <a:gd name="T61" fmla="*/ 168 h 185"/>
              <a:gd name="T62" fmla="*/ 114 w 171"/>
              <a:gd name="T63" fmla="*/ 142 h 185"/>
              <a:gd name="T64" fmla="*/ 127 w 171"/>
              <a:gd name="T65" fmla="*/ 129 h 185"/>
              <a:gd name="T66" fmla="*/ 150 w 171"/>
              <a:gd name="T67" fmla="*/ 135 h 185"/>
              <a:gd name="T68" fmla="*/ 162 w 171"/>
              <a:gd name="T69" fmla="*/ 113 h 185"/>
              <a:gd name="T70" fmla="*/ 142 w 171"/>
              <a:gd name="T71" fmla="*/ 100 h 185"/>
              <a:gd name="T72" fmla="*/ 146 w 171"/>
              <a:gd name="T73" fmla="*/ 83 h 185"/>
              <a:gd name="T74" fmla="*/ 96 w 171"/>
              <a:gd name="T75" fmla="*/ 100 h 185"/>
              <a:gd name="T76" fmla="*/ 69 w 171"/>
              <a:gd name="T77" fmla="*/ 108 h 185"/>
              <a:gd name="T78" fmla="*/ 64 w 171"/>
              <a:gd name="T79" fmla="*/ 80 h 185"/>
              <a:gd name="T80" fmla="*/ 92 w 171"/>
              <a:gd name="T81" fmla="*/ 71 h 185"/>
              <a:gd name="T82" fmla="*/ 96 w 171"/>
              <a:gd name="T83" fmla="*/ 10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solidFill>
            <a:srgbClr val="2D2D49"/>
          </a:solidFill>
          <a:ln>
            <a:noFill/>
          </a:ln>
          <a:effectLst/>
          <a:scene3d>
            <a:camera prst="legacyObliqueBottomRight"/>
            <a:lightRig rig="legacyFlat4" dir="b"/>
          </a:scene3d>
          <a:sp3d extrusionH="201600" prstMaterial="legacyMatte">
            <a:bevelT w="13500" h="13500" prst="angle"/>
            <a:bevelB w="13500" h="13500" prst="angle"/>
            <a:extrusionClr>
              <a:schemeClr val="bg2"/>
            </a:extrusionClr>
          </a:sp3d>
        </p:spPr>
        <p:txBody>
          <a:bodyPr>
            <a:flatTx/>
          </a:bodyPr>
          <a:lstStyle/>
          <a:p>
            <a:endParaRPr lang="zh-CN" altLang="en-US">
              <a:solidFill>
                <a:schemeClr val="bg1">
                  <a:lumMod val="75000"/>
                </a:schemeClr>
              </a:solidFill>
            </a:endParaRPr>
          </a:p>
        </p:txBody>
      </p:sp>
      <p:sp>
        <p:nvSpPr>
          <p:cNvPr id="4" name="Freeform 6"/>
          <p:cNvSpPr>
            <a:spLocks noEditPoints="1"/>
          </p:cNvSpPr>
          <p:nvPr/>
        </p:nvSpPr>
        <p:spPr bwMode="auto">
          <a:xfrm>
            <a:off x="5376432" y="683230"/>
            <a:ext cx="1935123" cy="1812360"/>
          </a:xfrm>
          <a:custGeom>
            <a:avLst/>
            <a:gdLst>
              <a:gd name="T0" fmla="*/ 298 w 304"/>
              <a:gd name="T1" fmla="*/ 165 h 285"/>
              <a:gd name="T2" fmla="*/ 304 w 304"/>
              <a:gd name="T3" fmla="*/ 135 h 285"/>
              <a:gd name="T4" fmla="*/ 268 w 304"/>
              <a:gd name="T5" fmla="*/ 128 h 285"/>
              <a:gd name="T6" fmla="*/ 265 w 304"/>
              <a:gd name="T7" fmla="*/ 106 h 285"/>
              <a:gd name="T8" fmla="*/ 298 w 304"/>
              <a:gd name="T9" fmla="*/ 88 h 285"/>
              <a:gd name="T10" fmla="*/ 287 w 304"/>
              <a:gd name="T11" fmla="*/ 62 h 285"/>
              <a:gd name="T12" fmla="*/ 251 w 304"/>
              <a:gd name="T13" fmla="*/ 73 h 285"/>
              <a:gd name="T14" fmla="*/ 237 w 304"/>
              <a:gd name="T15" fmla="*/ 57 h 285"/>
              <a:gd name="T16" fmla="*/ 256 w 304"/>
              <a:gd name="T17" fmla="*/ 28 h 285"/>
              <a:gd name="T18" fmla="*/ 233 w 304"/>
              <a:gd name="T19" fmla="*/ 13 h 285"/>
              <a:gd name="T20" fmla="*/ 207 w 304"/>
              <a:gd name="T21" fmla="*/ 37 h 285"/>
              <a:gd name="T22" fmla="*/ 186 w 304"/>
              <a:gd name="T23" fmla="*/ 31 h 285"/>
              <a:gd name="T24" fmla="*/ 188 w 304"/>
              <a:gd name="T25" fmla="*/ 0 h 285"/>
              <a:gd name="T26" fmla="*/ 159 w 304"/>
              <a:gd name="T27" fmla="*/ 0 h 285"/>
              <a:gd name="T28" fmla="*/ 148 w 304"/>
              <a:gd name="T29" fmla="*/ 30 h 285"/>
              <a:gd name="T30" fmla="*/ 126 w 304"/>
              <a:gd name="T31" fmla="*/ 34 h 285"/>
              <a:gd name="T32" fmla="*/ 112 w 304"/>
              <a:gd name="T33" fmla="*/ 10 h 285"/>
              <a:gd name="T34" fmla="*/ 85 w 304"/>
              <a:gd name="T35" fmla="*/ 22 h 285"/>
              <a:gd name="T36" fmla="*/ 90 w 304"/>
              <a:gd name="T37" fmla="*/ 50 h 285"/>
              <a:gd name="T38" fmla="*/ 73 w 304"/>
              <a:gd name="T39" fmla="*/ 64 h 285"/>
              <a:gd name="T40" fmla="*/ 47 w 304"/>
              <a:gd name="T41" fmla="*/ 51 h 285"/>
              <a:gd name="T42" fmla="*/ 28 w 304"/>
              <a:gd name="T43" fmla="*/ 73 h 285"/>
              <a:gd name="T44" fmla="*/ 48 w 304"/>
              <a:gd name="T45" fmla="*/ 93 h 285"/>
              <a:gd name="T46" fmla="*/ 38 w 304"/>
              <a:gd name="T47" fmla="*/ 112 h 285"/>
              <a:gd name="T48" fmla="*/ 7 w 304"/>
              <a:gd name="T49" fmla="*/ 114 h 285"/>
              <a:gd name="T50" fmla="*/ 0 w 304"/>
              <a:gd name="T51" fmla="*/ 140 h 285"/>
              <a:gd name="T52" fmla="*/ 30 w 304"/>
              <a:gd name="T53" fmla="*/ 147 h 285"/>
              <a:gd name="T54" fmla="*/ 30 w 304"/>
              <a:gd name="T55" fmla="*/ 167 h 285"/>
              <a:gd name="T56" fmla="*/ 1 w 304"/>
              <a:gd name="T57" fmla="*/ 184 h 285"/>
              <a:gd name="T58" fmla="*/ 9 w 304"/>
              <a:gd name="T59" fmla="*/ 209 h 285"/>
              <a:gd name="T60" fmla="*/ 41 w 304"/>
              <a:gd name="T61" fmla="*/ 200 h 285"/>
              <a:gd name="T62" fmla="*/ 53 w 304"/>
              <a:gd name="T63" fmla="*/ 217 h 285"/>
              <a:gd name="T64" fmla="*/ 34 w 304"/>
              <a:gd name="T65" fmla="*/ 246 h 285"/>
              <a:gd name="T66" fmla="*/ 55 w 304"/>
              <a:gd name="T67" fmla="*/ 263 h 285"/>
              <a:gd name="T68" fmla="*/ 81 w 304"/>
              <a:gd name="T69" fmla="*/ 239 h 285"/>
              <a:gd name="T70" fmla="*/ 101 w 304"/>
              <a:gd name="T71" fmla="*/ 248 h 285"/>
              <a:gd name="T72" fmla="*/ 98 w 304"/>
              <a:gd name="T73" fmla="*/ 282 h 285"/>
              <a:gd name="T74" fmla="*/ 128 w 304"/>
              <a:gd name="T75" fmla="*/ 285 h 285"/>
              <a:gd name="T76" fmla="*/ 140 w 304"/>
              <a:gd name="T77" fmla="*/ 252 h 285"/>
              <a:gd name="T78" fmla="*/ 163 w 304"/>
              <a:gd name="T79" fmla="*/ 249 h 285"/>
              <a:gd name="T80" fmla="*/ 180 w 304"/>
              <a:gd name="T81" fmla="*/ 279 h 285"/>
              <a:gd name="T82" fmla="*/ 210 w 304"/>
              <a:gd name="T83" fmla="*/ 267 h 285"/>
              <a:gd name="T84" fmla="*/ 202 w 304"/>
              <a:gd name="T85" fmla="*/ 234 h 285"/>
              <a:gd name="T86" fmla="*/ 222 w 304"/>
              <a:gd name="T87" fmla="*/ 220 h 285"/>
              <a:gd name="T88" fmla="*/ 254 w 304"/>
              <a:gd name="T89" fmla="*/ 236 h 285"/>
              <a:gd name="T90" fmla="*/ 275 w 304"/>
              <a:gd name="T91" fmla="*/ 212 h 285"/>
              <a:gd name="T92" fmla="*/ 250 w 304"/>
              <a:gd name="T93" fmla="*/ 188 h 285"/>
              <a:gd name="T94" fmla="*/ 260 w 304"/>
              <a:gd name="T95" fmla="*/ 167 h 285"/>
              <a:gd name="T96" fmla="*/ 298 w 304"/>
              <a:gd name="T97" fmla="*/ 165 h 285"/>
              <a:gd name="T98" fmla="*/ 175 w 304"/>
              <a:gd name="T99" fmla="*/ 187 h 285"/>
              <a:gd name="T100" fmla="*/ 92 w 304"/>
              <a:gd name="T101" fmla="*/ 172 h 285"/>
              <a:gd name="T102" fmla="*/ 119 w 304"/>
              <a:gd name="T103" fmla="*/ 92 h 285"/>
              <a:gd name="T104" fmla="*/ 201 w 304"/>
              <a:gd name="T105" fmla="*/ 107 h 285"/>
              <a:gd name="T106" fmla="*/ 175 w 304"/>
              <a:gd name="T107" fmla="*/ 18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solidFill>
            <a:srgbClr val="2D2D49"/>
          </a:solidFill>
          <a:ln>
            <a:noFill/>
          </a:ln>
          <a:effectLst/>
          <a:scene3d>
            <a:camera prst="legacyObliqueBottomRight"/>
            <a:lightRig rig="legacyFlat4" dir="b"/>
          </a:scene3d>
          <a:sp3d extrusionH="252400" prstMaterial="legacyMatte">
            <a:bevelT w="13500" h="13500" prst="angle"/>
            <a:bevelB w="13500" h="13500" prst="angle"/>
            <a:extrusionClr>
              <a:srgbClr val="FFFFFF"/>
            </a:extrusionClr>
          </a:sp3d>
        </p:spPr>
        <p:txBody>
          <a:bodyPr>
            <a:flatTx/>
          </a:bodyPr>
          <a:lstStyle/>
          <a:p>
            <a:endParaRPr lang="zh-CN" altLang="en-US">
              <a:solidFill>
                <a:schemeClr val="bg1">
                  <a:lumMod val="75000"/>
                </a:schemeClr>
              </a:solidFill>
            </a:endParaRPr>
          </a:p>
        </p:txBody>
      </p:sp>
      <p:grpSp>
        <p:nvGrpSpPr>
          <p:cNvPr id="5" name="组合 4"/>
          <p:cNvGrpSpPr/>
          <p:nvPr/>
        </p:nvGrpSpPr>
        <p:grpSpPr>
          <a:xfrm>
            <a:off x="674086" y="3029636"/>
            <a:ext cx="2447225" cy="986299"/>
            <a:chOff x="486718" y="4197993"/>
            <a:chExt cx="2447225" cy="986299"/>
          </a:xfrm>
        </p:grpSpPr>
        <p:sp>
          <p:nvSpPr>
            <p:cNvPr id="6" name="Rectangle 7"/>
            <p:cNvSpPr>
              <a:spLocks noChangeArrowheads="1"/>
            </p:cNvSpPr>
            <p:nvPr/>
          </p:nvSpPr>
          <p:spPr bwMode="auto">
            <a:xfrm>
              <a:off x="486718" y="4537961"/>
              <a:ext cx="24472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p:txBody>
        </p:sp>
        <p:sp>
          <p:nvSpPr>
            <p:cNvPr id="7" name="Rectangle 8"/>
            <p:cNvSpPr>
              <a:spLocks noChangeArrowheads="1"/>
            </p:cNvSpPr>
            <p:nvPr/>
          </p:nvSpPr>
          <p:spPr bwMode="auto">
            <a:xfrm>
              <a:off x="486718" y="4197993"/>
              <a:ext cx="22365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rgbClr val="E93D2B"/>
                  </a:solidFill>
                  <a:latin typeface="+mn-ea"/>
                  <a:ea typeface="+mn-ea"/>
                </a:rPr>
                <a:t>单击此处添加标题文字</a:t>
              </a:r>
            </a:p>
          </p:txBody>
        </p:sp>
      </p:grpSp>
      <p:grpSp>
        <p:nvGrpSpPr>
          <p:cNvPr id="8" name="组合 7"/>
          <p:cNvGrpSpPr/>
          <p:nvPr/>
        </p:nvGrpSpPr>
        <p:grpSpPr>
          <a:xfrm>
            <a:off x="676318" y="997388"/>
            <a:ext cx="2447225" cy="800219"/>
            <a:chOff x="488950" y="1968268"/>
            <a:chExt cx="2447225" cy="800219"/>
          </a:xfrm>
        </p:grpSpPr>
        <p:sp>
          <p:nvSpPr>
            <p:cNvPr id="9" name="Rectangle 9"/>
            <p:cNvSpPr>
              <a:spLocks noChangeArrowheads="1"/>
            </p:cNvSpPr>
            <p:nvPr/>
          </p:nvSpPr>
          <p:spPr bwMode="auto">
            <a:xfrm>
              <a:off x="488950" y="2306822"/>
              <a:ext cx="2447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200" b="1" dirty="0">
                  <a:solidFill>
                    <a:schemeClr val="tx1">
                      <a:lumMod val="50000"/>
                      <a:lumOff val="50000"/>
                    </a:schemeClr>
                  </a:solidFill>
                  <a:latin typeface="+mn-ea"/>
                  <a:ea typeface="+mn-ea"/>
                </a:rPr>
                <a:t>单击此处添加段落文字内容</a:t>
              </a:r>
            </a:p>
            <a:p>
              <a:r>
                <a:rPr lang="zh-CN" altLang="en-US" sz="1200" b="1" dirty="0">
                  <a:solidFill>
                    <a:schemeClr val="tx1">
                      <a:lumMod val="50000"/>
                      <a:lumOff val="50000"/>
                    </a:schemeClr>
                  </a:solidFill>
                  <a:latin typeface="+mn-ea"/>
                  <a:ea typeface="+mn-ea"/>
                </a:rPr>
                <a:t>单击此处添加段落文字内容</a:t>
              </a:r>
            </a:p>
          </p:txBody>
        </p:sp>
        <p:sp>
          <p:nvSpPr>
            <p:cNvPr id="10" name="Rectangle 10"/>
            <p:cNvSpPr>
              <a:spLocks noChangeArrowheads="1"/>
            </p:cNvSpPr>
            <p:nvPr/>
          </p:nvSpPr>
          <p:spPr bwMode="auto">
            <a:xfrm>
              <a:off x="488950" y="1968268"/>
              <a:ext cx="22365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rgbClr val="E93D2B"/>
                  </a:solidFill>
                  <a:latin typeface="+mn-ea"/>
                  <a:ea typeface="+mn-ea"/>
                </a:rPr>
                <a:t>单击此处添加标题文字</a:t>
              </a:r>
            </a:p>
          </p:txBody>
        </p:sp>
      </p:grpSp>
      <p:grpSp>
        <p:nvGrpSpPr>
          <p:cNvPr id="11" name="组合 10"/>
          <p:cNvGrpSpPr/>
          <p:nvPr/>
        </p:nvGrpSpPr>
        <p:grpSpPr>
          <a:xfrm>
            <a:off x="6331004" y="2903585"/>
            <a:ext cx="2447225" cy="1002671"/>
            <a:chOff x="6969825" y="3501448"/>
            <a:chExt cx="2447225" cy="1002671"/>
          </a:xfrm>
        </p:grpSpPr>
        <p:sp>
          <p:nvSpPr>
            <p:cNvPr id="12" name="Rectangle 11"/>
            <p:cNvSpPr>
              <a:spLocks noChangeArrowheads="1"/>
            </p:cNvSpPr>
            <p:nvPr/>
          </p:nvSpPr>
          <p:spPr bwMode="auto">
            <a:xfrm>
              <a:off x="6969825" y="3857788"/>
              <a:ext cx="244722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zh-CN" altLang="en-US" sz="1200" b="1" dirty="0">
                  <a:solidFill>
                    <a:schemeClr val="tx1">
                      <a:lumMod val="50000"/>
                      <a:lumOff val="50000"/>
                    </a:schemeClr>
                  </a:solidFill>
                  <a:latin typeface="+mn-ea"/>
                  <a:ea typeface="+mn-ea"/>
                </a:rPr>
                <a:t>单击此处添加段落文字内容</a:t>
              </a:r>
            </a:p>
            <a:p>
              <a:pPr algn="r"/>
              <a:r>
                <a:rPr lang="zh-CN" altLang="en-US" sz="1200" b="1" dirty="0">
                  <a:solidFill>
                    <a:schemeClr val="tx1">
                      <a:lumMod val="50000"/>
                      <a:lumOff val="50000"/>
                    </a:schemeClr>
                  </a:solidFill>
                  <a:latin typeface="+mn-ea"/>
                  <a:ea typeface="+mn-ea"/>
                </a:rPr>
                <a:t>单击此处添加段落文字内容</a:t>
              </a:r>
            </a:p>
            <a:p>
              <a:pPr algn="r"/>
              <a:r>
                <a:rPr lang="zh-CN" altLang="en-US" sz="1200" b="1" dirty="0">
                  <a:solidFill>
                    <a:schemeClr val="tx1">
                      <a:lumMod val="50000"/>
                      <a:lumOff val="50000"/>
                    </a:schemeClr>
                  </a:solidFill>
                  <a:latin typeface="+mn-ea"/>
                  <a:ea typeface="+mn-ea"/>
                </a:rPr>
                <a:t>单击此处添加段落文字内容</a:t>
              </a:r>
            </a:p>
          </p:txBody>
        </p:sp>
        <p:sp>
          <p:nvSpPr>
            <p:cNvPr id="13" name="Rectangle 12"/>
            <p:cNvSpPr>
              <a:spLocks noChangeArrowheads="1"/>
            </p:cNvSpPr>
            <p:nvPr/>
          </p:nvSpPr>
          <p:spPr bwMode="auto">
            <a:xfrm>
              <a:off x="7180540" y="3501448"/>
              <a:ext cx="22365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b="1" dirty="0">
                  <a:solidFill>
                    <a:srgbClr val="002B61"/>
                  </a:solidFill>
                  <a:latin typeface="+mn-ea"/>
                  <a:ea typeface="+mn-ea"/>
                </a:rPr>
                <a:t>单击此处添加标题文字</a:t>
              </a:r>
            </a:p>
          </p:txBody>
        </p:sp>
      </p:grpSp>
      <p:pic>
        <p:nvPicPr>
          <p:cNvPr id="14" name="图片 13" descr="未标题-1 拷贝.png"/>
          <p:cNvPicPr>
            <a:picLocks noChangeAspect="1"/>
          </p:cNvPicPr>
          <p:nvPr/>
        </p:nvPicPr>
        <p:blipFill>
          <a:blip r:embed="rId3"/>
          <a:stretch>
            <a:fillRect/>
          </a:stretch>
        </p:blipFill>
        <p:spPr>
          <a:xfrm>
            <a:off x="3402046" y="1617701"/>
            <a:ext cx="2857520" cy="2786058"/>
          </a:xfrm>
          <a:prstGeom prst="rect">
            <a:avLst/>
          </a:prstGeom>
        </p:spPr>
      </p:pic>
      <p:sp>
        <p:nvSpPr>
          <p:cNvPr id="15" name="TextBox 14"/>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
                                          </p:val>
                                        </p:tav>
                                        <p:tav tm="100000">
                                          <p:val>
                                            <p:fltVal val="0"/>
                                          </p:val>
                                        </p:tav>
                                      </p:tavLst>
                                    </p:anim>
                                    <p:anim calcmode="lin" valueType="num">
                                      <p:cBhvr>
                                        <p:cTn id="9" dur="1000" fill="hold"/>
                                        <p:tgtEl>
                                          <p:spTgt spid="3"/>
                                        </p:tgtEl>
                                        <p:attrNameLst>
                                          <p:attrName>ppt_h</p:attrName>
                                        </p:attrNameLst>
                                      </p:cBhvr>
                                      <p:tavLst>
                                        <p:tav tm="0">
                                          <p:val>
                                            <p:fltVal val="0"/>
                                          </p:val>
                                        </p:tav>
                                        <p:tav tm="100000">
                                          <p:val>
                                            <p:strVal val="#ppt_h"/>
                                          </p:val>
                                        </p:tav>
                                      </p:tavLst>
                                    </p:anim>
                                    <p:anim calcmode="lin" valueType="num">
                                      <p:cBhvr>
                                        <p:cTn id="10" dur="10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5"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style.rotation</p:attrName>
                                        </p:attrNameLst>
                                      </p:cBhvr>
                                      <p:tavLst>
                                        <p:tav tm="0">
                                          <p:val>
                                            <p:fltVal val="720"/>
                                          </p:val>
                                        </p:tav>
                                        <p:tav tm="100000">
                                          <p:val>
                                            <p:fltVal val="0"/>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ppt_w</p:attrName>
                                        </p:attrNameLst>
                                      </p:cBhvr>
                                      <p:tavLst>
                                        <p:tav tm="0">
                                          <p:val>
                                            <p:fltVal val="0"/>
                                          </p:val>
                                        </p:tav>
                                        <p:tav tm="100000">
                                          <p:val>
                                            <p:strVal val="#ppt_w"/>
                                          </p:val>
                                        </p:tav>
                                      </p:tavLst>
                                    </p:anim>
                                  </p:childTnLst>
                                </p:cTn>
                              </p:par>
                            </p:childTnLst>
                          </p:cTn>
                        </p:par>
                        <p:par>
                          <p:cTn id="18" fill="hold">
                            <p:stCondLst>
                              <p:cond delay="2000"/>
                            </p:stCondLst>
                            <p:childTnLst>
                              <p:par>
                                <p:cTn id="19" presetID="35"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style.rotation</p:attrName>
                                        </p:attrNameLst>
                                      </p:cBhvr>
                                      <p:tavLst>
                                        <p:tav tm="0">
                                          <p:val>
                                            <p:fltVal val="720"/>
                                          </p:val>
                                        </p:tav>
                                        <p:tav tm="100000">
                                          <p:val>
                                            <p:fltVal val="0"/>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ppt_w</p:attrName>
                                        </p:attrNameLst>
                                      </p:cBhvr>
                                      <p:tavLst>
                                        <p:tav tm="0">
                                          <p:val>
                                            <p:fltVal val="0"/>
                                          </p:val>
                                        </p:tav>
                                        <p:tav tm="100000">
                                          <p:val>
                                            <p:strVal val="#ppt_w"/>
                                          </p:val>
                                        </p:tav>
                                      </p:tavLst>
                                    </p:anim>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1000"/>
                                        <p:tgtEl>
                                          <p:spTgt spid="8"/>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1000"/>
                                        <p:tgtEl>
                                          <p:spTgt spid="5"/>
                                        </p:tgtEl>
                                      </p:cBhvr>
                                    </p:animEffect>
                                  </p:childTnLst>
                                </p:cTn>
                              </p:par>
                            </p:childTnLst>
                          </p:cTn>
                        </p:par>
                        <p:par>
                          <p:cTn id="33" fill="hold">
                            <p:stCondLst>
                              <p:cond delay="5000"/>
                            </p:stCondLst>
                            <p:childTnLst>
                              <p:par>
                                <p:cTn id="34" presetID="2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64932" y="2124517"/>
            <a:ext cx="2180871" cy="1946802"/>
            <a:chOff x="2311870" y="2315322"/>
            <a:chExt cx="2180871" cy="1946802"/>
          </a:xfrm>
        </p:grpSpPr>
        <p:sp>
          <p:nvSpPr>
            <p:cNvPr id="3" name="空心弧 2"/>
            <p:cNvSpPr/>
            <p:nvPr/>
          </p:nvSpPr>
          <p:spPr>
            <a:xfrm>
              <a:off x="2311870" y="2315322"/>
              <a:ext cx="2180871" cy="1946802"/>
            </a:xfrm>
            <a:prstGeom prst="blockArc">
              <a:avLst>
                <a:gd name="adj1" fmla="val 13186668"/>
                <a:gd name="adj2" fmla="val 19259822"/>
                <a:gd name="adj3" fmla="val 20854"/>
              </a:avLst>
            </a:prstGeom>
            <a:solidFill>
              <a:srgbClr val="E93D2B"/>
            </a:solidFill>
            <a:ln w="25400" cap="flat" cmpd="sng" algn="ctr">
              <a:noFill/>
              <a:prstDash val="solid"/>
            </a:ln>
            <a:effectLst/>
          </p:spPr>
          <p:txBody>
            <a:bodyPr lIns="0" tIns="0" rIns="0" bIns="18000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endParaRPr lang="en-US" sz="1600" kern="0" dirty="0">
                <a:solidFill>
                  <a:sysClr val="window" lastClr="FFFFFF"/>
                </a:solidFill>
                <a:latin typeface="微软雅黑" panose="020B0503020204020204" pitchFamily="34" charset="-122"/>
                <a:ea typeface="微软雅黑" panose="020B0503020204020204" pitchFamily="34" charset="-122"/>
              </a:endParaRPr>
            </a:p>
          </p:txBody>
        </p:sp>
        <p:sp>
          <p:nvSpPr>
            <p:cNvPr id="4" name="椭圆 2"/>
            <p:cNvSpPr/>
            <p:nvPr/>
          </p:nvSpPr>
          <p:spPr>
            <a:xfrm>
              <a:off x="3245630" y="3065350"/>
              <a:ext cx="339778" cy="169889"/>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E93D2B"/>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5" name="直接连接符 4"/>
            <p:cNvCxnSpPr/>
            <p:nvPr/>
          </p:nvCxnSpPr>
          <p:spPr>
            <a:xfrm>
              <a:off x="3415519" y="3235240"/>
              <a:ext cx="0" cy="338519"/>
            </a:xfrm>
            <a:prstGeom prst="line">
              <a:avLst/>
            </a:prstGeom>
            <a:noFill/>
            <a:ln w="25400" cap="flat" cmpd="sng" algn="ctr">
              <a:solidFill>
                <a:srgbClr val="E93D2B"/>
              </a:solidFill>
              <a:prstDash val="sysDash"/>
              <a:headEnd type="none" w="med" len="med"/>
              <a:tailEnd type="oval" w="med" len="med"/>
            </a:ln>
            <a:effectLst/>
          </p:spPr>
        </p:cxnSp>
        <p:sp>
          <p:nvSpPr>
            <p:cNvPr id="6" name="TextBox 37"/>
            <p:cNvSpPr txBox="1">
              <a:spLocks noChangeArrowheads="1"/>
            </p:cNvSpPr>
            <p:nvPr/>
          </p:nvSpPr>
          <p:spPr bwMode="auto">
            <a:xfrm flipH="1">
              <a:off x="3167607" y="2871551"/>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E93D2B"/>
                  </a:solidFill>
                  <a:latin typeface="Arial Rounded MT Bold" panose="020F0704030504030204" pitchFamily="34" charset="0"/>
                  <a:cs typeface="Times New Roman" panose="02020603050405020304" pitchFamily="18" charset="0"/>
                </a:rPr>
                <a:t>A</a:t>
              </a:r>
              <a:endParaRPr lang="zh-CN" altLang="en-US" sz="2000" dirty="0">
                <a:solidFill>
                  <a:srgbClr val="E93D2B"/>
                </a:solidFill>
                <a:latin typeface="Arial Rounded MT Bold" panose="020F0704030504030204" pitchFamily="34" charset="0"/>
                <a:cs typeface="Times New Roman" panose="02020603050405020304" pitchFamily="18" charset="0"/>
              </a:endParaRPr>
            </a:p>
          </p:txBody>
        </p:sp>
        <p:sp>
          <p:nvSpPr>
            <p:cNvPr id="7" name="TextBox 56"/>
            <p:cNvSpPr txBox="1"/>
            <p:nvPr/>
          </p:nvSpPr>
          <p:spPr>
            <a:xfrm>
              <a:off x="2472950" y="3612771"/>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grpSp>
      <p:grpSp>
        <p:nvGrpSpPr>
          <p:cNvPr id="8" name="组合 7"/>
          <p:cNvGrpSpPr/>
          <p:nvPr/>
        </p:nvGrpSpPr>
        <p:grpSpPr>
          <a:xfrm>
            <a:off x="3571281" y="1223476"/>
            <a:ext cx="1890172" cy="1852419"/>
            <a:chOff x="3818219" y="1414281"/>
            <a:chExt cx="1890172" cy="1852419"/>
          </a:xfrm>
        </p:grpSpPr>
        <p:sp>
          <p:nvSpPr>
            <p:cNvPr id="9" name="椭圆 2"/>
            <p:cNvSpPr/>
            <p:nvPr/>
          </p:nvSpPr>
          <p:spPr>
            <a:xfrm flipV="1">
              <a:off x="4585865" y="2344266"/>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2D2D49"/>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10" name="直接连接符 9"/>
            <p:cNvCxnSpPr/>
            <p:nvPr/>
          </p:nvCxnSpPr>
          <p:spPr>
            <a:xfrm flipV="1">
              <a:off x="4755754" y="1994421"/>
              <a:ext cx="0" cy="339778"/>
            </a:xfrm>
            <a:prstGeom prst="line">
              <a:avLst/>
            </a:prstGeom>
            <a:noFill/>
            <a:ln w="25400" cap="flat" cmpd="sng" algn="ctr">
              <a:solidFill>
                <a:srgbClr val="2D2D49"/>
              </a:solidFill>
              <a:prstDash val="sysDash"/>
              <a:headEnd type="none" w="med" len="med"/>
              <a:tailEnd type="oval" w="med" len="med"/>
            </a:ln>
            <a:effectLst/>
          </p:spPr>
        </p:cxnSp>
        <p:sp>
          <p:nvSpPr>
            <p:cNvPr id="11" name="TextBox 43"/>
            <p:cNvSpPr txBox="1">
              <a:spLocks noChangeArrowheads="1"/>
            </p:cNvSpPr>
            <p:nvPr/>
          </p:nvSpPr>
          <p:spPr bwMode="auto">
            <a:xfrm flipH="1">
              <a:off x="4515393" y="2369435"/>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2D2D49"/>
                  </a:solidFill>
                  <a:latin typeface="Arial Rounded MT Bold" panose="020F0704030504030204" pitchFamily="34" charset="0"/>
                  <a:cs typeface="Times New Roman" panose="02020603050405020304" pitchFamily="18" charset="0"/>
                </a:rPr>
                <a:t>B</a:t>
              </a:r>
              <a:endParaRPr lang="zh-CN" altLang="en-US" sz="2000" dirty="0">
                <a:solidFill>
                  <a:srgbClr val="2D2D49"/>
                </a:solidFill>
                <a:latin typeface="Arial Rounded MT Bold" panose="020F0704030504030204" pitchFamily="34" charset="0"/>
                <a:cs typeface="Times New Roman" panose="02020603050405020304" pitchFamily="18" charset="0"/>
              </a:endParaRPr>
            </a:p>
          </p:txBody>
        </p:sp>
        <p:sp>
          <p:nvSpPr>
            <p:cNvPr id="12" name="TextBox 57"/>
            <p:cNvSpPr txBox="1"/>
            <p:nvPr/>
          </p:nvSpPr>
          <p:spPr>
            <a:xfrm>
              <a:off x="3818219" y="1414281"/>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13" name="椭圆 3"/>
            <p:cNvSpPr/>
            <p:nvPr/>
          </p:nvSpPr>
          <p:spPr>
            <a:xfrm>
              <a:off x="3923928" y="2662650"/>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2D2D49"/>
            </a:solidFill>
            <a:ln w="25400" cap="flat" cmpd="sng" algn="ctr">
              <a:noFill/>
              <a:prstDash val="solid"/>
            </a:ln>
            <a:effectLst/>
          </p:spPr>
          <p:txBody>
            <a:bodyPr lIns="0" tIns="180000" rIns="0" bIns="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4749178" y="2124517"/>
            <a:ext cx="2179612" cy="1946802"/>
            <a:chOff x="4996116" y="2315322"/>
            <a:chExt cx="2179612" cy="1946802"/>
          </a:xfrm>
        </p:grpSpPr>
        <p:sp>
          <p:nvSpPr>
            <p:cNvPr id="15" name="椭圆 2"/>
            <p:cNvSpPr/>
            <p:nvPr/>
          </p:nvSpPr>
          <p:spPr>
            <a:xfrm>
              <a:off x="5924842" y="3065350"/>
              <a:ext cx="338519" cy="169889"/>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E93D2B"/>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16" name="直接连接符 15"/>
            <p:cNvCxnSpPr/>
            <p:nvPr/>
          </p:nvCxnSpPr>
          <p:spPr>
            <a:xfrm>
              <a:off x="6093472" y="3235240"/>
              <a:ext cx="0" cy="338519"/>
            </a:xfrm>
            <a:prstGeom prst="line">
              <a:avLst/>
            </a:prstGeom>
            <a:noFill/>
            <a:ln w="25400" cap="flat" cmpd="sng" algn="ctr">
              <a:solidFill>
                <a:srgbClr val="E93D2B"/>
              </a:solidFill>
              <a:prstDash val="sysDash"/>
              <a:headEnd type="none" w="med" len="med"/>
              <a:tailEnd type="oval" w="med" len="med"/>
            </a:ln>
            <a:effectLst/>
          </p:spPr>
        </p:cxnSp>
        <p:sp>
          <p:nvSpPr>
            <p:cNvPr id="17" name="TextBox 49"/>
            <p:cNvSpPr txBox="1">
              <a:spLocks noChangeArrowheads="1"/>
            </p:cNvSpPr>
            <p:nvPr/>
          </p:nvSpPr>
          <p:spPr bwMode="auto">
            <a:xfrm flipH="1">
              <a:off x="5845560" y="2871551"/>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E93D2B"/>
                  </a:solidFill>
                  <a:latin typeface="Arial Rounded MT Bold" panose="020F0704030504030204" pitchFamily="34" charset="0"/>
                  <a:cs typeface="Times New Roman" panose="02020603050405020304" pitchFamily="18" charset="0"/>
                </a:rPr>
                <a:t>C</a:t>
              </a:r>
              <a:endParaRPr lang="zh-CN" altLang="en-US" sz="2000" dirty="0">
                <a:solidFill>
                  <a:srgbClr val="E93D2B"/>
                </a:solidFill>
                <a:latin typeface="Arial Rounded MT Bold" panose="020F0704030504030204" pitchFamily="34" charset="0"/>
                <a:cs typeface="Times New Roman" panose="02020603050405020304" pitchFamily="18" charset="0"/>
              </a:endParaRPr>
            </a:p>
          </p:txBody>
        </p:sp>
        <p:sp>
          <p:nvSpPr>
            <p:cNvPr id="18" name="TextBox 58"/>
            <p:cNvSpPr txBox="1"/>
            <p:nvPr/>
          </p:nvSpPr>
          <p:spPr>
            <a:xfrm>
              <a:off x="5149645" y="3612771"/>
              <a:ext cx="1888913"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19" name="空心弧 18"/>
            <p:cNvSpPr/>
            <p:nvPr/>
          </p:nvSpPr>
          <p:spPr>
            <a:xfrm>
              <a:off x="4996116" y="2315322"/>
              <a:ext cx="2179612" cy="1946802"/>
            </a:xfrm>
            <a:prstGeom prst="blockArc">
              <a:avLst>
                <a:gd name="adj1" fmla="val 13186668"/>
                <a:gd name="adj2" fmla="val 19259822"/>
                <a:gd name="adj3" fmla="val 20854"/>
              </a:avLst>
            </a:prstGeom>
            <a:solidFill>
              <a:srgbClr val="E93D2B"/>
            </a:solidFill>
            <a:ln w="25400" cap="flat" cmpd="sng" algn="ctr">
              <a:noFill/>
              <a:prstDash val="solid"/>
            </a:ln>
            <a:effectLst/>
          </p:spPr>
          <p:txBody>
            <a:bodyPr lIns="0" tIns="0" rIns="0" bIns="18000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endParaRPr lang="en-US" sz="1600"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81089" y="1203598"/>
            <a:ext cx="1890172" cy="1852419"/>
            <a:chOff x="1128027" y="1394403"/>
            <a:chExt cx="1890172" cy="1852419"/>
          </a:xfrm>
        </p:grpSpPr>
        <p:sp>
          <p:nvSpPr>
            <p:cNvPr id="21" name="椭圆 2"/>
            <p:cNvSpPr/>
            <p:nvPr/>
          </p:nvSpPr>
          <p:spPr>
            <a:xfrm flipV="1">
              <a:off x="1895673" y="2324388"/>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2D2D49"/>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22" name="直接连接符 21"/>
            <p:cNvCxnSpPr/>
            <p:nvPr/>
          </p:nvCxnSpPr>
          <p:spPr>
            <a:xfrm flipV="1">
              <a:off x="2065562" y="1974543"/>
              <a:ext cx="0" cy="339778"/>
            </a:xfrm>
            <a:prstGeom prst="line">
              <a:avLst/>
            </a:prstGeom>
            <a:noFill/>
            <a:ln w="25400" cap="flat" cmpd="sng" algn="ctr">
              <a:solidFill>
                <a:srgbClr val="2D2D49"/>
              </a:solidFill>
              <a:prstDash val="sysDash"/>
              <a:headEnd type="none" w="med" len="med"/>
              <a:tailEnd type="oval" w="med" len="med"/>
            </a:ln>
            <a:effectLst/>
          </p:spPr>
        </p:cxnSp>
        <p:sp>
          <p:nvSpPr>
            <p:cNvPr id="23" name="TextBox 43"/>
            <p:cNvSpPr txBox="1">
              <a:spLocks noChangeArrowheads="1"/>
            </p:cNvSpPr>
            <p:nvPr/>
          </p:nvSpPr>
          <p:spPr bwMode="auto">
            <a:xfrm flipH="1">
              <a:off x="1825201" y="2349557"/>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2D2D49"/>
                  </a:solidFill>
                  <a:latin typeface="Arial Rounded MT Bold" panose="020F0704030504030204" pitchFamily="34" charset="0"/>
                  <a:cs typeface="Times New Roman" panose="02020603050405020304" pitchFamily="18" charset="0"/>
                </a:rPr>
                <a:t>B</a:t>
              </a:r>
              <a:endParaRPr lang="zh-CN" altLang="en-US" sz="2000" dirty="0">
                <a:solidFill>
                  <a:srgbClr val="2D2D49"/>
                </a:solidFill>
                <a:latin typeface="Arial Rounded MT Bold" panose="020F0704030504030204" pitchFamily="34" charset="0"/>
                <a:cs typeface="Times New Roman" panose="02020603050405020304" pitchFamily="18" charset="0"/>
              </a:endParaRPr>
            </a:p>
          </p:txBody>
        </p:sp>
        <p:sp>
          <p:nvSpPr>
            <p:cNvPr id="24" name="TextBox 57"/>
            <p:cNvSpPr txBox="1"/>
            <p:nvPr/>
          </p:nvSpPr>
          <p:spPr>
            <a:xfrm>
              <a:off x="1128027" y="1394403"/>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25" name="椭圆 3"/>
            <p:cNvSpPr/>
            <p:nvPr/>
          </p:nvSpPr>
          <p:spPr>
            <a:xfrm>
              <a:off x="1233736" y="2642772"/>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2D2D49"/>
            </a:solidFill>
            <a:ln w="25400" cap="flat" cmpd="sng" algn="ctr">
              <a:noFill/>
              <a:prstDash val="solid"/>
            </a:ln>
            <a:effectLst/>
          </p:spPr>
          <p:txBody>
            <a:bodyPr lIns="0" tIns="180000" rIns="0" bIns="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p>
          </p:txBody>
        </p:sp>
      </p:grpSp>
      <p:grpSp>
        <p:nvGrpSpPr>
          <p:cNvPr id="26" name="组合 25"/>
          <p:cNvGrpSpPr/>
          <p:nvPr/>
        </p:nvGrpSpPr>
        <p:grpSpPr>
          <a:xfrm>
            <a:off x="6268097" y="1230102"/>
            <a:ext cx="1890172" cy="1852419"/>
            <a:chOff x="6515035" y="1420907"/>
            <a:chExt cx="1890172" cy="1852419"/>
          </a:xfrm>
        </p:grpSpPr>
        <p:sp>
          <p:nvSpPr>
            <p:cNvPr id="27" name="椭圆 2"/>
            <p:cNvSpPr/>
            <p:nvPr/>
          </p:nvSpPr>
          <p:spPr>
            <a:xfrm flipV="1">
              <a:off x="7282681" y="2350892"/>
              <a:ext cx="338519" cy="168631"/>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2D2D49"/>
              </a:solidFill>
              <a:prstDash val="solid"/>
            </a:ln>
            <a:effectLst/>
          </p:spPr>
          <p:txBody>
            <a:bodyPr anchor="ctr"/>
            <a:lstStyle/>
            <a:p>
              <a:pPr algn="ctr" eaLnBrk="1" fontAlgn="auto" hangingPunct="1">
                <a:spcBef>
                  <a:spcPts val="0"/>
                </a:spcBef>
                <a:spcAft>
                  <a:spcPts val="0"/>
                </a:spcAft>
                <a:defRPr/>
              </a:pPr>
              <a:endParaRPr lang="en-US" sz="1200" kern="0">
                <a:solidFill>
                  <a:sysClr val="window" lastClr="FFFFFF"/>
                </a:solidFill>
                <a:latin typeface="Calibri" panose="020F0502020204030204"/>
                <a:ea typeface="+mn-ea"/>
              </a:endParaRPr>
            </a:p>
          </p:txBody>
        </p:sp>
        <p:cxnSp>
          <p:nvCxnSpPr>
            <p:cNvPr id="28" name="直接连接符 27"/>
            <p:cNvCxnSpPr/>
            <p:nvPr/>
          </p:nvCxnSpPr>
          <p:spPr>
            <a:xfrm flipV="1">
              <a:off x="7452570" y="2001047"/>
              <a:ext cx="0" cy="339778"/>
            </a:xfrm>
            <a:prstGeom prst="line">
              <a:avLst/>
            </a:prstGeom>
            <a:noFill/>
            <a:ln w="25400" cap="flat" cmpd="sng" algn="ctr">
              <a:solidFill>
                <a:srgbClr val="2D2D49"/>
              </a:solidFill>
              <a:prstDash val="sysDash"/>
              <a:headEnd type="none" w="med" len="med"/>
              <a:tailEnd type="oval" w="med" len="med"/>
            </a:ln>
            <a:effectLst/>
          </p:spPr>
        </p:cxnSp>
        <p:sp>
          <p:nvSpPr>
            <p:cNvPr id="29" name="TextBox 43"/>
            <p:cNvSpPr txBox="1">
              <a:spLocks noChangeArrowheads="1"/>
            </p:cNvSpPr>
            <p:nvPr/>
          </p:nvSpPr>
          <p:spPr bwMode="auto">
            <a:xfrm flipH="1">
              <a:off x="7212209" y="2376061"/>
              <a:ext cx="5046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80000"/>
                </a:lnSpc>
              </a:pPr>
              <a:r>
                <a:rPr lang="en-US" altLang="zh-CN" sz="2000" dirty="0">
                  <a:solidFill>
                    <a:srgbClr val="2D2D49"/>
                  </a:solidFill>
                  <a:latin typeface="Arial Rounded MT Bold" panose="020F0704030504030204" pitchFamily="34" charset="0"/>
                  <a:cs typeface="Times New Roman" panose="02020603050405020304" pitchFamily="18" charset="0"/>
                </a:rPr>
                <a:t>B</a:t>
              </a:r>
              <a:endParaRPr lang="zh-CN" altLang="en-US" sz="2000" dirty="0">
                <a:solidFill>
                  <a:srgbClr val="2D2D49"/>
                </a:solidFill>
                <a:latin typeface="Arial Rounded MT Bold" panose="020F0704030504030204" pitchFamily="34" charset="0"/>
                <a:cs typeface="Times New Roman" panose="02020603050405020304" pitchFamily="18" charset="0"/>
              </a:endParaRPr>
            </a:p>
          </p:txBody>
        </p:sp>
        <p:sp>
          <p:nvSpPr>
            <p:cNvPr id="30" name="TextBox 57"/>
            <p:cNvSpPr txBox="1"/>
            <p:nvPr/>
          </p:nvSpPr>
          <p:spPr>
            <a:xfrm>
              <a:off x="6515035" y="1420907"/>
              <a:ext cx="1890172" cy="415498"/>
            </a:xfrm>
            <a:prstGeom prst="rect">
              <a:avLst/>
            </a:prstGeom>
            <a:noFill/>
          </p:spPr>
          <p:txBody>
            <a:bodyPr>
              <a:spAutoFit/>
            </a:bodyPr>
            <a:lstStyle/>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endParaRPr>
            </a:p>
            <a:p>
              <a:pPr algn="ctr" eaLnBrk="1" fontAlgn="auto" hangingPunct="1">
                <a:spcBef>
                  <a:spcPts val="0"/>
                </a:spcBef>
                <a:spcAft>
                  <a:spcPts val="0"/>
                </a:spcAft>
                <a:defRPr/>
              </a:pPr>
              <a:r>
                <a:rPr lang="zh-CN" altLang="en-US" sz="1050" b="1" kern="0" dirty="0">
                  <a:solidFill>
                    <a:schemeClr val="tx1">
                      <a:lumMod val="50000"/>
                      <a:lumOff val="50000"/>
                    </a:schemeClr>
                  </a:solidFill>
                  <a:latin typeface="宋体" panose="02010600030101010101" pitchFamily="2" charset="-122"/>
                  <a:ea typeface="宋体" panose="02010600030101010101" pitchFamily="2" charset="-122"/>
                  <a:cs typeface="Arial" panose="020B0604020202020204" pitchFamily="34" charset="0"/>
                </a:rPr>
                <a:t>请在此处输入您的文本</a:t>
              </a:r>
              <a:endParaRPr lang="en-US" altLang="zh-CN" sz="1050" b="1" kern="0" dirty="0">
                <a:solidFill>
                  <a:schemeClr val="tx1">
                    <a:lumMod val="50000"/>
                    <a:lumOff val="50000"/>
                  </a:schemeClr>
                </a:solidFill>
                <a:latin typeface="宋体" panose="02010600030101010101" pitchFamily="2" charset="-122"/>
                <a:ea typeface="宋体" panose="02010600030101010101" pitchFamily="2" charset="-122"/>
              </a:endParaRPr>
            </a:p>
          </p:txBody>
        </p:sp>
        <p:sp>
          <p:nvSpPr>
            <p:cNvPr id="31" name="椭圆 3"/>
            <p:cNvSpPr/>
            <p:nvPr/>
          </p:nvSpPr>
          <p:spPr>
            <a:xfrm>
              <a:off x="6620744" y="2669276"/>
              <a:ext cx="1637226" cy="604050"/>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2D2D49"/>
            </a:solidFill>
            <a:ln w="25400" cap="flat" cmpd="sng" algn="ctr">
              <a:noFill/>
              <a:prstDash val="solid"/>
            </a:ln>
            <a:effectLst/>
          </p:spPr>
          <p:txBody>
            <a:bodyPr lIns="0" tIns="180000" rIns="0" bIns="0" anchor="ctr"/>
            <a:lstStyle/>
            <a:p>
              <a:pPr algn="ctr" eaLnBrk="1" fontAlgn="auto" hangingPunct="1">
                <a:spcBef>
                  <a:spcPts val="0"/>
                </a:spcBef>
                <a:spcAft>
                  <a:spcPts val="0"/>
                </a:spcAft>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标题</a:t>
              </a:r>
            </a:p>
          </p:txBody>
        </p:sp>
      </p:grpSp>
      <p:sp>
        <p:nvSpPr>
          <p:cNvPr id="32" name="TextBox 31"/>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ppt_x"/>
                                          </p:val>
                                        </p:tav>
                                        <p:tav tm="100000">
                                          <p:val>
                                            <p:strVal val="#ppt_x"/>
                                          </p:val>
                                        </p:tav>
                                      </p:tavLst>
                                    </p:anim>
                                    <p:anim calcmode="lin" valueType="num">
                                      <p:cBhvr additive="base">
                                        <p:cTn id="8" dur="125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250" fill="hold"/>
                                        <p:tgtEl>
                                          <p:spTgt spid="8"/>
                                        </p:tgtEl>
                                        <p:attrNameLst>
                                          <p:attrName>ppt_x</p:attrName>
                                        </p:attrNameLst>
                                      </p:cBhvr>
                                      <p:tavLst>
                                        <p:tav tm="0">
                                          <p:val>
                                            <p:strVal val="#ppt_x"/>
                                          </p:val>
                                        </p:tav>
                                        <p:tav tm="100000">
                                          <p:val>
                                            <p:strVal val="#ppt_x"/>
                                          </p:val>
                                        </p:tav>
                                      </p:tavLst>
                                    </p:anim>
                                    <p:anim calcmode="lin" valueType="num">
                                      <p:cBhvr additive="base">
                                        <p:cTn id="16" dur="12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250" fill="hold"/>
                                        <p:tgtEl>
                                          <p:spTgt spid="14"/>
                                        </p:tgtEl>
                                        <p:attrNameLst>
                                          <p:attrName>ppt_x</p:attrName>
                                        </p:attrNameLst>
                                      </p:cBhvr>
                                      <p:tavLst>
                                        <p:tav tm="0">
                                          <p:val>
                                            <p:strVal val="#ppt_x"/>
                                          </p:val>
                                        </p:tav>
                                        <p:tav tm="100000">
                                          <p:val>
                                            <p:strVal val="#ppt_x"/>
                                          </p:val>
                                        </p:tav>
                                      </p:tavLst>
                                    </p:anim>
                                    <p:anim calcmode="lin" valueType="num">
                                      <p:cBhvr additive="base">
                                        <p:cTn id="20" dur="125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250" fill="hold"/>
                                        <p:tgtEl>
                                          <p:spTgt spid="26"/>
                                        </p:tgtEl>
                                        <p:attrNameLst>
                                          <p:attrName>ppt_x</p:attrName>
                                        </p:attrNameLst>
                                      </p:cBhvr>
                                      <p:tavLst>
                                        <p:tav tm="0">
                                          <p:val>
                                            <p:strVal val="#ppt_x"/>
                                          </p:val>
                                        </p:tav>
                                        <p:tav tm="100000">
                                          <p:val>
                                            <p:strVal val="#ppt_x"/>
                                          </p:val>
                                        </p:tav>
                                      </p:tavLst>
                                    </p:anim>
                                    <p:anim calcmode="lin" valueType="num">
                                      <p:cBhvr additive="base">
                                        <p:cTn id="24" dur="1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9592" y="3161789"/>
            <a:ext cx="7034213" cy="921167"/>
            <a:chOff x="971550" y="3508375"/>
            <a:chExt cx="7034213" cy="921167"/>
          </a:xfrm>
        </p:grpSpPr>
        <p:sp>
          <p:nvSpPr>
            <p:cNvPr id="3" name="椭圆 8"/>
            <p:cNvSpPr>
              <a:spLocks noChangeArrowheads="1"/>
            </p:cNvSpPr>
            <p:nvPr/>
          </p:nvSpPr>
          <p:spPr bwMode="auto">
            <a:xfrm>
              <a:off x="971550" y="3508375"/>
              <a:ext cx="7034213" cy="790575"/>
            </a:xfrm>
            <a:custGeom>
              <a:avLst/>
              <a:gdLst>
                <a:gd name="T0" fmla="*/ 0 w 7034766"/>
                <a:gd name="T1" fmla="*/ 0 h 791278"/>
                <a:gd name="T2" fmla="*/ 7034766 w 7034766"/>
                <a:gd name="T3" fmla="*/ 791278 h 791278"/>
              </a:gdLst>
              <a:ahLst/>
              <a:cxnLst/>
              <a:rect l="T0" t="T1" r="T2" b="T3"/>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1">
                <a:lumMod val="65000"/>
                <a:lumOff val="35000"/>
              </a:schemeClr>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87"/>
            <p:cNvSpPr>
              <a:spLocks noChangeArrowheads="1"/>
            </p:cNvSpPr>
            <p:nvPr/>
          </p:nvSpPr>
          <p:spPr bwMode="auto">
            <a:xfrm>
              <a:off x="2181225" y="4090988"/>
              <a:ext cx="4619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b="1" dirty="0">
                  <a:solidFill>
                    <a:srgbClr val="D62817"/>
                  </a:solidFill>
                  <a:latin typeface="微软雅黑" panose="020B0503020204020204" pitchFamily="34" charset="-122"/>
                  <a:ea typeface="微软雅黑" panose="020B0503020204020204" pitchFamily="34" charset="-122"/>
                </a:rPr>
                <a:t>请在此处输入您的文本请在此处输入您的文本</a:t>
              </a:r>
              <a:endParaRPr lang="zh-CN" altLang="en-US" sz="1600" b="1" dirty="0">
                <a:solidFill>
                  <a:srgbClr val="D6281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p:cNvGrpSpPr/>
          <p:nvPr/>
        </p:nvGrpSpPr>
        <p:grpSpPr>
          <a:xfrm>
            <a:off x="3555480" y="691639"/>
            <a:ext cx="1728787" cy="2555875"/>
            <a:chOff x="3627438" y="1038225"/>
            <a:chExt cx="1728787" cy="2555875"/>
          </a:xfrm>
        </p:grpSpPr>
        <p:grpSp>
          <p:nvGrpSpPr>
            <p:cNvPr id="6" name="Group 5"/>
            <p:cNvGrpSpPr/>
            <p:nvPr/>
          </p:nvGrpSpPr>
          <p:grpSpPr bwMode="auto">
            <a:xfrm>
              <a:off x="3627438" y="1865313"/>
              <a:ext cx="1728787" cy="1728787"/>
              <a:chOff x="0" y="0"/>
              <a:chExt cx="1728192" cy="1728192"/>
            </a:xfrm>
          </p:grpSpPr>
          <p:sp>
            <p:nvSpPr>
              <p:cNvPr id="8" name="五角星 68"/>
              <p:cNvSpPr>
                <a:spLocks noChangeArrowheads="1"/>
              </p:cNvSpPr>
              <p:nvPr/>
            </p:nvSpPr>
            <p:spPr bwMode="auto">
              <a:xfrm>
                <a:off x="0" y="0"/>
                <a:ext cx="1728192" cy="1728192"/>
              </a:xfrm>
              <a:prstGeom prst="star5">
                <a:avLst/>
              </a:prstGeom>
              <a:solidFill>
                <a:srgbClr val="E93D2B"/>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C00000"/>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70"/>
              <p:cNvSpPr>
                <a:spLocks noChangeArrowheads="1"/>
              </p:cNvSpPr>
              <p:nvPr/>
            </p:nvSpPr>
            <p:spPr bwMode="auto">
              <a:xfrm>
                <a:off x="606653" y="479375"/>
                <a:ext cx="51488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4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TextBox 88"/>
            <p:cNvSpPr>
              <a:spLocks noChangeArrowheads="1"/>
            </p:cNvSpPr>
            <p:nvPr/>
          </p:nvSpPr>
          <p:spPr bwMode="auto">
            <a:xfrm>
              <a:off x="3744913" y="1038225"/>
              <a:ext cx="1500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10"/>
          <p:cNvGrpSpPr/>
          <p:nvPr/>
        </p:nvGrpSpPr>
        <p:grpSpPr>
          <a:xfrm>
            <a:off x="2080692" y="1145664"/>
            <a:ext cx="1528763" cy="2232025"/>
            <a:chOff x="2152650" y="1492250"/>
            <a:chExt cx="1528763" cy="2232025"/>
          </a:xfrm>
        </p:grpSpPr>
        <p:grpSp>
          <p:nvGrpSpPr>
            <p:cNvPr id="12" name="Group 9"/>
            <p:cNvGrpSpPr/>
            <p:nvPr/>
          </p:nvGrpSpPr>
          <p:grpSpPr bwMode="auto">
            <a:xfrm rot="21120000">
              <a:off x="2282825" y="2327275"/>
              <a:ext cx="1398588" cy="1397000"/>
              <a:chOff x="0" y="0"/>
              <a:chExt cx="1728192" cy="1728192"/>
            </a:xfrm>
          </p:grpSpPr>
          <p:sp>
            <p:nvSpPr>
              <p:cNvPr id="14" name="五角星 72"/>
              <p:cNvSpPr>
                <a:spLocks noChangeArrowheads="1"/>
              </p:cNvSpPr>
              <p:nvPr/>
            </p:nvSpPr>
            <p:spPr bwMode="auto">
              <a:xfrm>
                <a:off x="0" y="0"/>
                <a:ext cx="1728192" cy="1728192"/>
              </a:xfrm>
              <a:prstGeom prst="star5">
                <a:avLst/>
              </a:prstGeom>
              <a:solidFill>
                <a:srgbClr val="2D2D49"/>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444470"/>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74"/>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TextBox 89"/>
            <p:cNvSpPr>
              <a:spLocks noChangeArrowheads="1"/>
            </p:cNvSpPr>
            <p:nvPr/>
          </p:nvSpPr>
          <p:spPr bwMode="auto">
            <a:xfrm>
              <a:off x="2152650" y="1492250"/>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组合 16"/>
          <p:cNvGrpSpPr/>
          <p:nvPr/>
        </p:nvGrpSpPr>
        <p:grpSpPr>
          <a:xfrm>
            <a:off x="5228705" y="1145664"/>
            <a:ext cx="1522412" cy="2192338"/>
            <a:chOff x="5300663" y="1492250"/>
            <a:chExt cx="1522412" cy="2192338"/>
          </a:xfrm>
        </p:grpSpPr>
        <p:grpSp>
          <p:nvGrpSpPr>
            <p:cNvPr id="18" name="Group 17"/>
            <p:cNvGrpSpPr/>
            <p:nvPr/>
          </p:nvGrpSpPr>
          <p:grpSpPr bwMode="auto">
            <a:xfrm rot="480000">
              <a:off x="5300663" y="2286000"/>
              <a:ext cx="1398587" cy="1398588"/>
              <a:chOff x="0" y="0"/>
              <a:chExt cx="1728192" cy="1728192"/>
            </a:xfrm>
          </p:grpSpPr>
          <p:sp>
            <p:nvSpPr>
              <p:cNvPr id="20" name="五角星 80"/>
              <p:cNvSpPr>
                <a:spLocks noChangeArrowheads="1"/>
              </p:cNvSpPr>
              <p:nvPr/>
            </p:nvSpPr>
            <p:spPr bwMode="auto">
              <a:xfrm>
                <a:off x="0" y="0"/>
                <a:ext cx="1728192" cy="1728192"/>
              </a:xfrm>
              <a:prstGeom prst="star5">
                <a:avLst/>
              </a:prstGeom>
              <a:solidFill>
                <a:srgbClr val="2D2D49"/>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444470"/>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82"/>
              <p:cNvSpPr>
                <a:spLocks noChangeArrowheads="1"/>
              </p:cNvSpPr>
              <p:nvPr/>
            </p:nvSpPr>
            <p:spPr bwMode="auto">
              <a:xfrm>
                <a:off x="582524" y="479375"/>
                <a:ext cx="563145" cy="79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6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3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TextBox 90"/>
            <p:cNvSpPr>
              <a:spLocks noChangeArrowheads="1"/>
            </p:cNvSpPr>
            <p:nvPr/>
          </p:nvSpPr>
          <p:spPr bwMode="auto">
            <a:xfrm>
              <a:off x="5321300" y="1492250"/>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690042" y="1610802"/>
            <a:ext cx="1574800" cy="1992312"/>
            <a:chOff x="762000" y="1957388"/>
            <a:chExt cx="1574800" cy="1992312"/>
          </a:xfrm>
        </p:grpSpPr>
        <p:grpSp>
          <p:nvGrpSpPr>
            <p:cNvPr id="24" name="Group 13"/>
            <p:cNvGrpSpPr/>
            <p:nvPr/>
          </p:nvGrpSpPr>
          <p:grpSpPr bwMode="auto">
            <a:xfrm rot="20618073">
              <a:off x="1119188" y="2730500"/>
              <a:ext cx="1217612" cy="1219200"/>
              <a:chOff x="0" y="0"/>
              <a:chExt cx="1728192" cy="1728192"/>
            </a:xfrm>
          </p:grpSpPr>
          <p:sp>
            <p:nvSpPr>
              <p:cNvPr id="26" name="五角星 76"/>
              <p:cNvSpPr>
                <a:spLocks noChangeArrowheads="1"/>
              </p:cNvSpPr>
              <p:nvPr/>
            </p:nvSpPr>
            <p:spPr bwMode="auto">
              <a:xfrm>
                <a:off x="0" y="0"/>
                <a:ext cx="1728192" cy="1728192"/>
              </a:xfrm>
              <a:prstGeom prst="star5">
                <a:avLst/>
              </a:prstGeom>
              <a:solidFill>
                <a:srgbClr val="2D2D49"/>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444470"/>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78"/>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TextBox 91"/>
            <p:cNvSpPr>
              <a:spLocks noChangeArrowheads="1"/>
            </p:cNvSpPr>
            <p:nvPr/>
          </p:nvSpPr>
          <p:spPr bwMode="auto">
            <a:xfrm>
              <a:off x="762000" y="1957388"/>
              <a:ext cx="1500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a:t>
              </a:r>
              <a:r>
                <a:rPr lang="zh-CN" altLang="en-US" sz="1000" dirty="0" smtClean="0">
                  <a:solidFill>
                    <a:schemeClr val="tx1">
                      <a:lumMod val="65000"/>
                      <a:lumOff val="35000"/>
                    </a:schemeClr>
                  </a:solidFill>
                  <a:latin typeface="宋体" panose="02010600030101010101" pitchFamily="2" charset="-122"/>
                  <a:ea typeface="宋体" panose="02010600030101010101" pitchFamily="2" charset="-122"/>
                </a:rPr>
                <a:t>文本</a:t>
              </a: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28"/>
          <p:cNvGrpSpPr/>
          <p:nvPr/>
        </p:nvGrpSpPr>
        <p:grpSpPr>
          <a:xfrm>
            <a:off x="6573317" y="1610802"/>
            <a:ext cx="1628775" cy="1992312"/>
            <a:chOff x="6645275" y="1957388"/>
            <a:chExt cx="1628775" cy="1992312"/>
          </a:xfrm>
        </p:grpSpPr>
        <p:grpSp>
          <p:nvGrpSpPr>
            <p:cNvPr id="30" name="Group 21"/>
            <p:cNvGrpSpPr/>
            <p:nvPr/>
          </p:nvGrpSpPr>
          <p:grpSpPr bwMode="auto">
            <a:xfrm rot="967929">
              <a:off x="6645275" y="2730500"/>
              <a:ext cx="1217613" cy="1219200"/>
              <a:chOff x="0" y="0"/>
              <a:chExt cx="1728192" cy="1728192"/>
            </a:xfrm>
          </p:grpSpPr>
          <p:sp>
            <p:nvSpPr>
              <p:cNvPr id="32" name="五角星 84"/>
              <p:cNvSpPr>
                <a:spLocks noChangeArrowheads="1"/>
              </p:cNvSpPr>
              <p:nvPr/>
            </p:nvSpPr>
            <p:spPr bwMode="auto">
              <a:xfrm>
                <a:off x="0" y="0"/>
                <a:ext cx="1728192" cy="1728192"/>
              </a:xfrm>
              <a:prstGeom prst="star5">
                <a:avLst/>
              </a:prstGeom>
              <a:solidFill>
                <a:srgbClr val="2D2D49"/>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五角星 32"/>
              <p:cNvSpPr>
                <a:spLocks noChangeArrowheads="1"/>
              </p:cNvSpPr>
              <p:nvPr/>
            </p:nvSpPr>
            <p:spPr bwMode="auto">
              <a:xfrm>
                <a:off x="330116" y="1204861"/>
                <a:ext cx="1067960" cy="523331"/>
              </a:xfrm>
              <a:custGeom>
                <a:avLst/>
                <a:gdLst>
                  <a:gd name="T0" fmla="*/ 0 w 1067960"/>
                  <a:gd name="T1" fmla="*/ 0 h 523331"/>
                  <a:gd name="T2" fmla="*/ 1067960 w 1067960"/>
                  <a:gd name="T3" fmla="*/ 523331 h 523331"/>
                </a:gdLst>
                <a:ahLst/>
                <a:cxnLst/>
                <a:rect l="T0" t="T1" r="T2" b="T3"/>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close/>
                  </a:path>
                </a:pathLst>
              </a:custGeom>
              <a:solidFill>
                <a:srgbClr val="444470"/>
              </a:solidFill>
              <a:ln>
                <a:noFill/>
              </a:ln>
              <a:extLst>
                <a:ext uri="{91240B29-F687-4F45-9708-019B960494DF}">
                  <a14:hiddenLine xmlns:a14="http://schemas.microsoft.com/office/drawing/2010/main" w="57150">
                    <a:solidFill>
                      <a:srgbClr val="395E8A"/>
                    </a:solidFill>
                    <a:bevel/>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86"/>
              <p:cNvSpPr>
                <a:spLocks noChangeArrowheads="1"/>
              </p:cNvSpPr>
              <p:nvPr/>
            </p:nvSpPr>
            <p:spPr bwMode="auto">
              <a:xfrm>
                <a:off x="572902" y="493115"/>
                <a:ext cx="582386" cy="78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30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1" name="TextBox 92"/>
            <p:cNvSpPr>
              <a:spLocks noChangeArrowheads="1"/>
            </p:cNvSpPr>
            <p:nvPr/>
          </p:nvSpPr>
          <p:spPr bwMode="auto">
            <a:xfrm>
              <a:off x="6772275" y="1957388"/>
              <a:ext cx="15017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000" dirty="0">
                  <a:solidFill>
                    <a:schemeClr val="tx1">
                      <a:lumMod val="65000"/>
                      <a:lumOff val="35000"/>
                    </a:schemeClr>
                  </a:solidFill>
                  <a:latin typeface="宋体" panose="02010600030101010101" pitchFamily="2" charset="-122"/>
                  <a:ea typeface="宋体" panose="02010600030101010101" pitchFamily="2" charset="-122"/>
                </a:rPr>
                <a:t>请在此处输入您的文本请在此处输入您的文本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TextBox 34"/>
          <p:cNvSpPr txBox="1"/>
          <p:nvPr/>
        </p:nvSpPr>
        <p:spPr>
          <a:xfrm>
            <a:off x="827584" y="195486"/>
            <a:ext cx="1643399" cy="369332"/>
          </a:xfrm>
          <a:prstGeom prst="rect">
            <a:avLst/>
          </a:prstGeom>
          <a:noFill/>
        </p:spPr>
        <p:txBody>
          <a:bodyPr wrap="none" rtlCol="0">
            <a:spAutoFit/>
          </a:bodyPr>
          <a:lstStyle/>
          <a:p>
            <a:r>
              <a:rPr lang="en-US" altLang="zh-CN" dirty="0" smtClean="0">
                <a:solidFill>
                  <a:srgbClr val="E93D2B"/>
                </a:solidFill>
                <a:latin typeface="Impact" panose="020B0806030902050204" pitchFamily="34" charset="0"/>
              </a:rPr>
              <a:t>DESIGN</a:t>
            </a:r>
            <a:r>
              <a:rPr lang="en-US" altLang="zh-CN" b="1" dirty="0" smtClean="0">
                <a:latin typeface="+mn-ea"/>
              </a:rPr>
              <a:t>|</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LOGO</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childTnLst>
                          </p:cTn>
                        </p:par>
                        <p:par>
                          <p:cTn id="8" fill="hold">
                            <p:stCondLst>
                              <p:cond delay="1000"/>
                            </p:stCondLst>
                            <p:childTnLst>
                              <p:par>
                                <p:cTn id="9" presetID="5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Scale>
                                      <p:cBhvr>
                                        <p:cTn id="11"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3"/>
                                        </p:tgtEl>
                                        <p:attrNameLst>
                                          <p:attrName>ppt_x</p:attrName>
                                          <p:attrName>ppt_y</p:attrName>
                                        </p:attrNameLst>
                                      </p:cBhvr>
                                    </p:animMotion>
                                    <p:animEffect transition="in" filter="fade">
                                      <p:cBhvr>
                                        <p:cTn id="13" dur="1000"/>
                                        <p:tgtEl>
                                          <p:spTgt spid="23"/>
                                        </p:tgtEl>
                                      </p:cBhvr>
                                    </p:animEffect>
                                  </p:childTnLst>
                                </p:cTn>
                              </p:par>
                            </p:childTnLst>
                          </p:cTn>
                        </p:par>
                        <p:par>
                          <p:cTn id="14" fill="hold">
                            <p:stCondLst>
                              <p:cond delay="2000"/>
                            </p:stCondLst>
                            <p:childTnLst>
                              <p:par>
                                <p:cTn id="15" presetID="5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par>
                          <p:cTn id="20" fill="hold">
                            <p:stCondLst>
                              <p:cond delay="3000"/>
                            </p:stCondLst>
                            <p:childTnLst>
                              <p:par>
                                <p:cTn id="21" presetID="5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Scale>
                                      <p:cBhvr>
                                        <p:cTn id="2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5"/>
                                        </p:tgtEl>
                                        <p:attrNameLst>
                                          <p:attrName>ppt_x</p:attrName>
                                          <p:attrName>ppt_y</p:attrName>
                                        </p:attrNameLst>
                                      </p:cBhvr>
                                    </p:animMotion>
                                    <p:animEffect transition="in" filter="fade">
                                      <p:cBhvr>
                                        <p:cTn id="25" dur="1000"/>
                                        <p:tgtEl>
                                          <p:spTgt spid="5"/>
                                        </p:tgtEl>
                                      </p:cBhvr>
                                    </p:animEffect>
                                  </p:childTnLst>
                                </p:cTn>
                              </p:par>
                            </p:childTnLst>
                          </p:cTn>
                        </p:par>
                        <p:par>
                          <p:cTn id="26" fill="hold">
                            <p:stCondLst>
                              <p:cond delay="4000"/>
                            </p:stCondLst>
                            <p:childTnLst>
                              <p:par>
                                <p:cTn id="27" presetID="5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Scale>
                                      <p:cBhvr>
                                        <p:cTn id="2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7"/>
                                        </p:tgtEl>
                                        <p:attrNameLst>
                                          <p:attrName>ppt_x</p:attrName>
                                          <p:attrName>ppt_y</p:attrName>
                                        </p:attrNameLst>
                                      </p:cBhvr>
                                    </p:animMotion>
                                    <p:animEffect transition="in" filter="fade">
                                      <p:cBhvr>
                                        <p:cTn id="31" dur="1000"/>
                                        <p:tgtEl>
                                          <p:spTgt spid="17"/>
                                        </p:tgtEl>
                                      </p:cBhvr>
                                    </p:animEffect>
                                  </p:childTnLst>
                                </p:cTn>
                              </p:par>
                            </p:childTnLst>
                          </p:cTn>
                        </p:par>
                        <p:par>
                          <p:cTn id="32" fill="hold">
                            <p:stCondLst>
                              <p:cond delay="5000"/>
                            </p:stCondLst>
                            <p:childTnLst>
                              <p:par>
                                <p:cTn id="33" presetID="52"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Scale>
                                      <p:cBhvr>
                                        <p:cTn id="35"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9"/>
                                        </p:tgtEl>
                                        <p:attrNameLst>
                                          <p:attrName>ppt_x</p:attrName>
                                          <p:attrName>ppt_y</p:attrName>
                                        </p:attrNameLst>
                                      </p:cBhvr>
                                    </p:animMotion>
                                    <p:animEffect transition="in" filter="fade">
                                      <p:cBhvr>
                                        <p:cTn id="3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7" name="组合 16"/>
          <p:cNvGrpSpPr/>
          <p:nvPr/>
        </p:nvGrpSpPr>
        <p:grpSpPr>
          <a:xfrm>
            <a:off x="1115616" y="1744147"/>
            <a:ext cx="6841087" cy="1472422"/>
            <a:chOff x="533748" y="1981994"/>
            <a:chExt cx="8391028" cy="1806019"/>
          </a:xfrm>
        </p:grpSpPr>
        <p:grpSp>
          <p:nvGrpSpPr>
            <p:cNvPr id="2" name="组合 1"/>
            <p:cNvGrpSpPr/>
            <p:nvPr/>
          </p:nvGrpSpPr>
          <p:grpSpPr>
            <a:xfrm flipH="1">
              <a:off x="6584516" y="2563877"/>
              <a:ext cx="2340260" cy="1224136"/>
              <a:chOff x="755576" y="4509120"/>
              <a:chExt cx="2052228" cy="1224136"/>
            </a:xfrm>
            <a:solidFill>
              <a:srgbClr val="C55A11"/>
            </a:solidFill>
          </p:grpSpPr>
          <p:sp>
            <p:nvSpPr>
              <p:cNvPr id="3" name="燕尾形 2"/>
              <p:cNvSpPr/>
              <p:nvPr/>
            </p:nvSpPr>
            <p:spPr>
              <a:xfrm>
                <a:off x="755576" y="4509120"/>
                <a:ext cx="1368152" cy="1224136"/>
              </a:xfrm>
              <a:prstGeom prst="chevron">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 name="矩形 3"/>
              <p:cNvSpPr/>
              <p:nvPr/>
            </p:nvSpPr>
            <p:spPr>
              <a:xfrm>
                <a:off x="1439652" y="4509120"/>
                <a:ext cx="1368152" cy="1224136"/>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5" name="Rectangle 6"/>
            <p:cNvSpPr>
              <a:spLocks noChangeArrowheads="1"/>
            </p:cNvSpPr>
            <p:nvPr/>
          </p:nvSpPr>
          <p:spPr bwMode="auto">
            <a:xfrm flipH="1">
              <a:off x="7205762" y="2404269"/>
              <a:ext cx="0" cy="706438"/>
            </a:xfrm>
            <a:prstGeom prst="rect">
              <a:avLst/>
            </a:prstGeom>
            <a:solidFill>
              <a:srgbClr val="F0522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6" name="Rectangle 7"/>
            <p:cNvSpPr>
              <a:spLocks noChangeArrowheads="1"/>
            </p:cNvSpPr>
            <p:nvPr/>
          </p:nvSpPr>
          <p:spPr bwMode="auto">
            <a:xfrm flipH="1">
              <a:off x="7205762" y="2328069"/>
              <a:ext cx="0" cy="709613"/>
            </a:xfrm>
            <a:prstGeom prst="rect">
              <a:avLst/>
            </a:prstGeom>
            <a:solidFill>
              <a:srgbClr val="FFA3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7" name="直角三角形 6"/>
            <p:cNvSpPr/>
            <p:nvPr/>
          </p:nvSpPr>
          <p:spPr>
            <a:xfrm rot="10800000" flipH="1">
              <a:off x="6585050" y="3547269"/>
              <a:ext cx="893762" cy="238125"/>
            </a:xfrm>
            <a:prstGeom prst="rtTriangle">
              <a:avLst/>
            </a:prstGeom>
            <a:solidFill>
              <a:srgbClr val="843C0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8" name="组合 7"/>
            <p:cNvGrpSpPr/>
            <p:nvPr/>
          </p:nvGrpSpPr>
          <p:grpSpPr>
            <a:xfrm>
              <a:off x="533748" y="2563877"/>
              <a:ext cx="2340260" cy="1224136"/>
              <a:chOff x="755576" y="4509120"/>
              <a:chExt cx="2052228" cy="1224136"/>
            </a:xfrm>
            <a:solidFill>
              <a:srgbClr val="C55A11"/>
            </a:solidFill>
          </p:grpSpPr>
          <p:sp>
            <p:nvSpPr>
              <p:cNvPr id="9" name="燕尾形 8"/>
              <p:cNvSpPr/>
              <p:nvPr/>
            </p:nvSpPr>
            <p:spPr>
              <a:xfrm>
                <a:off x="755576" y="4509120"/>
                <a:ext cx="1368152" cy="1224136"/>
              </a:xfrm>
              <a:prstGeom prst="chevron">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0" name="矩形 9"/>
              <p:cNvSpPr/>
              <p:nvPr/>
            </p:nvSpPr>
            <p:spPr>
              <a:xfrm>
                <a:off x="1439652" y="4509120"/>
                <a:ext cx="1368152" cy="1224136"/>
              </a:xfrm>
              <a:prstGeom prst="rect">
                <a:avLst/>
              </a:prstGeom>
              <a:solidFill>
                <a:srgbClr val="2D2D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11" name="任意多边形 21"/>
            <p:cNvSpPr>
              <a:spLocks noChangeArrowheads="1"/>
            </p:cNvSpPr>
            <p:nvPr/>
          </p:nvSpPr>
          <p:spPr bwMode="auto">
            <a:xfrm>
              <a:off x="1979712" y="1981994"/>
              <a:ext cx="5502275" cy="1565275"/>
            </a:xfrm>
            <a:custGeom>
              <a:avLst/>
              <a:gdLst>
                <a:gd name="T0" fmla="*/ 0 w 5503162"/>
                <a:gd name="T1" fmla="*/ 0 h 1565204"/>
                <a:gd name="T2" fmla="*/ 5503162 w 5503162"/>
                <a:gd name="T3" fmla="*/ 0 h 1565204"/>
                <a:gd name="T4" fmla="*/ 5503162 w 5503162"/>
                <a:gd name="T5" fmla="*/ 1565204 h 1565204"/>
                <a:gd name="T6" fmla="*/ 0 w 5503162"/>
                <a:gd name="T7" fmla="*/ 1565204 h 156520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03162" h="1565204">
                  <a:moveTo>
                    <a:pt x="0" y="0"/>
                  </a:moveTo>
                  <a:lnTo>
                    <a:pt x="5503162" y="0"/>
                  </a:lnTo>
                  <a:lnTo>
                    <a:pt x="5503162" y="1565204"/>
                  </a:lnTo>
                  <a:lnTo>
                    <a:pt x="0" y="1565204"/>
                  </a:lnTo>
                  <a:lnTo>
                    <a:pt x="0" y="0"/>
                  </a:lnTo>
                  <a:close/>
                </a:path>
              </a:pathLst>
            </a:custGeom>
            <a:solidFill>
              <a:srgbClr val="44447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直角三角形 12"/>
            <p:cNvSpPr/>
            <p:nvPr/>
          </p:nvSpPr>
          <p:spPr>
            <a:xfrm rot="10800000">
              <a:off x="1979712" y="3547269"/>
              <a:ext cx="893763" cy="238125"/>
            </a:xfrm>
            <a:prstGeom prst="rtTriangle">
              <a:avLst/>
            </a:prstGeom>
            <a:solidFill>
              <a:srgbClr val="843C0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6" name="组合 15"/>
          <p:cNvGrpSpPr/>
          <p:nvPr/>
        </p:nvGrpSpPr>
        <p:grpSpPr>
          <a:xfrm>
            <a:off x="3491880" y="545651"/>
            <a:ext cx="1782418" cy="1782418"/>
            <a:chOff x="3291678" y="459600"/>
            <a:chExt cx="1782418" cy="1782418"/>
          </a:xfrm>
        </p:grpSpPr>
        <p:sp>
          <p:nvSpPr>
            <p:cNvPr id="15" name="椭圆 14"/>
            <p:cNvSpPr/>
            <p:nvPr/>
          </p:nvSpPr>
          <p:spPr>
            <a:xfrm>
              <a:off x="3291678" y="459600"/>
              <a:ext cx="1782418" cy="178241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66"/>
            <p:cNvSpPr>
              <a:spLocks noEditPoints="1"/>
            </p:cNvSpPr>
            <p:nvPr/>
          </p:nvSpPr>
          <p:spPr bwMode="auto">
            <a:xfrm>
              <a:off x="3626138" y="459600"/>
              <a:ext cx="1113497" cy="1636707"/>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rgbClr val="E93D2B"/>
            </a:solidFill>
            <a:ln>
              <a:noFill/>
            </a:ln>
            <a:effectLst/>
          </p:spPr>
          <p:txBody>
            <a:bodyPr vert="horz" wrap="square" lIns="91440" tIns="45720" rIns="91440" bIns="45720" numCol="1" anchor="t" anchorCtr="0" compatLnSpc="1"/>
            <a:lstStyle/>
            <a:p>
              <a:endParaRPr lang="zh-CN" altLang="en-US"/>
            </a:p>
          </p:txBody>
        </p:sp>
      </p:grpSp>
      <p:sp>
        <p:nvSpPr>
          <p:cNvPr id="18" name="TextBox 17"/>
          <p:cNvSpPr txBox="1"/>
          <p:nvPr/>
        </p:nvSpPr>
        <p:spPr>
          <a:xfrm>
            <a:off x="2964277" y="2931790"/>
            <a:ext cx="3191899" cy="923330"/>
          </a:xfrm>
          <a:prstGeom prst="rect">
            <a:avLst/>
          </a:prstGeom>
          <a:noFill/>
        </p:spPr>
        <p:txBody>
          <a:bodyPr wrap="none" rtlCol="0">
            <a:spAutoFit/>
          </a:bodyPr>
          <a:lstStyle/>
          <a:p>
            <a:r>
              <a:rPr lang="en-US" altLang="zh-CN" sz="5400" dirty="0" smtClean="0">
                <a:solidFill>
                  <a:srgbClr val="E93D2B"/>
                </a:solidFill>
                <a:latin typeface="Impact" panose="020B0806030902050204" pitchFamily="34" charset="0"/>
              </a:rPr>
              <a:t>THANK YOU</a:t>
            </a:r>
            <a:endParaRPr lang="zh-CN" altLang="en-US" sz="5400" dirty="0">
              <a:solidFill>
                <a:srgbClr val="E93D2B"/>
              </a:solidFill>
              <a:latin typeface="Impact" panose="020B080603090205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outVertical)">
                                      <p:cBhvr>
                                        <p:cTn id="13" dur="2000"/>
                                        <p:tgtEl>
                                          <p:spTgt spid="17"/>
                                        </p:tgtEl>
                                      </p:cBhvr>
                                    </p:animEffect>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1537</Words>
  <Application>Microsoft Office PowerPoint</Application>
  <PresentationFormat>全屏显示(16:9)</PresentationFormat>
  <Paragraphs>251</Paragraphs>
  <Slides>24</Slides>
  <Notes>24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 Unicode MS</vt:lpstr>
      <vt:lpstr>HelveticaNeue LT 97 BlackCn</vt:lpstr>
      <vt:lpstr>MS PGothic</vt:lpstr>
      <vt:lpstr>方正宋体</vt:lpstr>
      <vt:lpstr>仿宋_GB2312</vt:lpstr>
      <vt:lpstr>黑体</vt:lpstr>
      <vt:lpstr>宋体</vt:lpstr>
      <vt:lpstr>微软雅黑</vt:lpstr>
      <vt:lpstr>Arial</vt:lpstr>
      <vt:lpstr>Arial Black</vt:lpstr>
      <vt:lpstr>Arial Rounded MT Bold</vt:lpstr>
      <vt:lpstr>Calibri</vt:lpstr>
      <vt:lpstr>Impact</vt:lpstr>
      <vt:lpstr>Segoe UI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30</cp:revision>
  <dcterms:created xsi:type="dcterms:W3CDTF">2015-02-02T04:51:00Z</dcterms:created>
  <dcterms:modified xsi:type="dcterms:W3CDTF">2018-04-17T01:07:54Z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