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379" r:id="rId2"/>
    <p:sldId id="380" r:id="rId3"/>
    <p:sldId id="381" r:id="rId4"/>
    <p:sldId id="319" r:id="rId5"/>
    <p:sldId id="301" r:id="rId6"/>
    <p:sldId id="261" r:id="rId7"/>
    <p:sldId id="265" r:id="rId8"/>
    <p:sldId id="288" r:id="rId9"/>
    <p:sldId id="297" r:id="rId10"/>
    <p:sldId id="388" r:id="rId11"/>
    <p:sldId id="270" r:id="rId12"/>
    <p:sldId id="316" r:id="rId13"/>
    <p:sldId id="268" r:id="rId14"/>
    <p:sldId id="311" r:id="rId15"/>
    <p:sldId id="290" r:id="rId16"/>
    <p:sldId id="286" r:id="rId17"/>
    <p:sldId id="389" r:id="rId18"/>
    <p:sldId id="271" r:id="rId19"/>
    <p:sldId id="305" r:id="rId20"/>
    <p:sldId id="306" r:id="rId21"/>
    <p:sldId id="287" r:id="rId22"/>
    <p:sldId id="272" r:id="rId23"/>
    <p:sldId id="314" r:id="rId24"/>
    <p:sldId id="390" r:id="rId25"/>
    <p:sldId id="269" r:id="rId26"/>
    <p:sldId id="291" r:id="rId27"/>
    <p:sldId id="296" r:id="rId28"/>
    <p:sldId id="267" r:id="rId29"/>
    <p:sldId id="299" r:id="rId30"/>
    <p:sldId id="307" r:id="rId31"/>
    <p:sldId id="391" r:id="rId32"/>
    <p:sldId id="273" r:id="rId33"/>
    <p:sldId id="310" r:id="rId34"/>
    <p:sldId id="313" r:id="rId35"/>
    <p:sldId id="309" r:id="rId36"/>
    <p:sldId id="302" r:id="rId37"/>
    <p:sldId id="308" r:id="rId38"/>
    <p:sldId id="392" r:id="rId39"/>
  </p:sldIdLst>
  <p:sldSz cx="12192000" cy="6858000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8300"/>
    <a:srgbClr val="00823E"/>
    <a:srgbClr val="44C51B"/>
    <a:srgbClr val="258903"/>
    <a:srgbClr val="8BB703"/>
    <a:srgbClr val="94C022"/>
    <a:srgbClr val="006A32"/>
    <a:srgbClr val="315B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85"/>
    <p:restoredTop sz="87972"/>
  </p:normalViewPr>
  <p:slideViewPr>
    <p:cSldViewPr snapToGrid="0">
      <p:cViewPr>
        <p:scale>
          <a:sx n="66" d="100"/>
          <a:sy n="66" d="100"/>
        </p:scale>
        <p:origin x="-1128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algn="r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/>
            <a:fld id="{9A0DB2DC-4C9A-4742-B13C-FB6460FD3503}" type="slidenum">
              <a:rPr lang="zh-CN" altLang="en-US" sz="1200" dirty="0"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508022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9DEF05-6CBA-49C3-A72C-C46B0CEFFF56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2018/2/8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5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311775" y="2286000"/>
            <a:ext cx="6391275" cy="19850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r" eaLnBrk="1" hangingPunct="1"/>
            <a:r>
              <a:rPr lang="zh-CN" altLang="en-US" sz="6000" b="1" dirty="0">
                <a:solidFill>
                  <a:srgbClr val="1E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绿色环保能源生态</a:t>
            </a:r>
            <a:endParaRPr lang="en-US" altLang="zh-CN" sz="6000" b="1" dirty="0">
              <a:solidFill>
                <a:srgbClr val="1E8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 eaLnBrk="1" hangingPunct="1"/>
            <a:r>
              <a:rPr lang="zh-CN" altLang="en-US" sz="6000" b="1" dirty="0">
                <a:solidFill>
                  <a:srgbClr val="1E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通用模板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900" y="1262063"/>
            <a:ext cx="1385888" cy="622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文本框 14"/>
          <p:cNvSpPr txBox="1"/>
          <p:nvPr/>
        </p:nvSpPr>
        <p:spPr>
          <a:xfrm>
            <a:off x="5665788" y="4262438"/>
            <a:ext cx="6037262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r" eaLnBrk="1" hangingPunct="1"/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环境保护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绿色城市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生态环境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林业局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006A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029724">
            <a:off x="4673600" y="3381375"/>
            <a:ext cx="1155700" cy="33131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椭圆 18"/>
          <p:cNvSpPr/>
          <p:nvPr/>
        </p:nvSpPr>
        <p:spPr>
          <a:xfrm flipH="1">
            <a:off x="5411788" y="-1219200"/>
            <a:ext cx="681038" cy="682625"/>
          </a:xfrm>
          <a:prstGeom prst="ellipse">
            <a:avLst/>
          </a:prstGeom>
          <a:solidFill>
            <a:srgbClr val="94C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椭圆 19"/>
          <p:cNvSpPr/>
          <p:nvPr/>
        </p:nvSpPr>
        <p:spPr>
          <a:xfrm flipH="1">
            <a:off x="6354763" y="-1219200"/>
            <a:ext cx="682625" cy="682625"/>
          </a:xfrm>
          <a:prstGeom prst="ellipse">
            <a:avLst/>
          </a:prstGeom>
          <a:solidFill>
            <a:srgbClr val="1E8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rcRect l="5457"/>
          <a:stretch>
            <a:fillRect/>
          </a:stretch>
        </p:blipFill>
        <p:spPr>
          <a:xfrm>
            <a:off x="0" y="0"/>
            <a:ext cx="576262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9320213" y="314325"/>
            <a:ext cx="2422525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5400" b="1" dirty="0">
                <a:solidFill>
                  <a:srgbClr val="1E8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5400" b="1" dirty="0">
              <a:solidFill>
                <a:srgbClr val="1E83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49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87" y="0"/>
            <a:ext cx="57340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513" y="1096963"/>
            <a:ext cx="1385887" cy="6223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217488" y="2606675"/>
            <a:ext cx="2921000" cy="1446213"/>
            <a:chOff x="217483" y="2607045"/>
            <a:chExt cx="2921792" cy="1446550"/>
          </a:xfrm>
        </p:grpSpPr>
        <p:sp>
          <p:nvSpPr>
            <p:cNvPr id="15395" name="文本框 15"/>
            <p:cNvSpPr txBox="1"/>
            <p:nvPr/>
          </p:nvSpPr>
          <p:spPr>
            <a:xfrm>
              <a:off x="217483" y="2607045"/>
              <a:ext cx="2911030" cy="1446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8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ONTENTS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96" name="文本框 16"/>
            <p:cNvSpPr txBox="1"/>
            <p:nvPr/>
          </p:nvSpPr>
          <p:spPr>
            <a:xfrm>
              <a:off x="1325444" y="2750858"/>
              <a:ext cx="1813831" cy="76944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272213" y="1341438"/>
            <a:ext cx="4395787" cy="698500"/>
            <a:chOff x="3572099" y="2059583"/>
            <a:chExt cx="4395960" cy="698246"/>
          </a:xfrm>
        </p:grpSpPr>
        <p:sp>
          <p:nvSpPr>
            <p:cNvPr id="47" name="圆角矩形 4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5391" name="文本框 48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5392" name="文本框 49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393" name="图片 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94" name="文本框 71"/>
            <p:cNvSpPr txBox="1"/>
            <p:nvPr/>
          </p:nvSpPr>
          <p:spPr>
            <a:xfrm>
              <a:off x="4016293" y="2111498"/>
              <a:ext cx="470000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272213" y="2278063"/>
            <a:ext cx="4395787" cy="698500"/>
            <a:chOff x="3572099" y="2059583"/>
            <a:chExt cx="4395960" cy="698246"/>
          </a:xfrm>
        </p:grpSpPr>
        <p:sp>
          <p:nvSpPr>
            <p:cNvPr id="75" name="圆角矩形 74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5386" name="文本框 75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5387" name="文本框 76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388" name="图片 7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89" name="文本框 78"/>
            <p:cNvSpPr txBox="1"/>
            <p:nvPr/>
          </p:nvSpPr>
          <p:spPr>
            <a:xfrm>
              <a:off x="4016293" y="2111498"/>
              <a:ext cx="470000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272213" y="3214688"/>
            <a:ext cx="4395787" cy="698500"/>
            <a:chOff x="3572099" y="2059583"/>
            <a:chExt cx="4395960" cy="698246"/>
          </a:xfrm>
        </p:grpSpPr>
        <p:sp>
          <p:nvSpPr>
            <p:cNvPr id="81" name="圆角矩形 80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5381" name="文本框 81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5382" name="文本框 82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383" name="图片 8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84" name="文本框 84"/>
            <p:cNvSpPr txBox="1"/>
            <p:nvPr/>
          </p:nvSpPr>
          <p:spPr>
            <a:xfrm>
              <a:off x="4016293" y="2111498"/>
              <a:ext cx="470000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286500" y="4071938"/>
            <a:ext cx="4395788" cy="698500"/>
            <a:chOff x="3572099" y="2059583"/>
            <a:chExt cx="4395960" cy="698246"/>
          </a:xfrm>
        </p:grpSpPr>
        <p:sp>
          <p:nvSpPr>
            <p:cNvPr id="87" name="圆角矩形 8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5376" name="文本框 87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5377" name="文本框 88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378" name="图片 8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9" name="文本框 90"/>
            <p:cNvSpPr txBox="1"/>
            <p:nvPr/>
          </p:nvSpPr>
          <p:spPr>
            <a:xfrm>
              <a:off x="4016293" y="2111498"/>
              <a:ext cx="470000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286500" y="5008563"/>
            <a:ext cx="4395788" cy="698500"/>
            <a:chOff x="3572099" y="2059583"/>
            <a:chExt cx="4395960" cy="698246"/>
          </a:xfrm>
        </p:grpSpPr>
        <p:sp>
          <p:nvSpPr>
            <p:cNvPr id="93" name="圆角矩形 92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5371" name="文本框 93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5372" name="文本框 94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373" name="图片 9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4" name="文本框 96"/>
            <p:cNvSpPr txBox="1"/>
            <p:nvPr/>
          </p:nvSpPr>
          <p:spPr>
            <a:xfrm>
              <a:off x="4016293" y="2111498"/>
              <a:ext cx="470000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23657"/>
          <a:stretch>
            <a:fillRect/>
          </a:stretch>
        </p:blipFill>
        <p:spPr>
          <a:xfrm>
            <a:off x="0" y="1150938"/>
            <a:ext cx="8709025" cy="571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4857750" y="2509838"/>
            <a:ext cx="7672388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4800" b="1" dirty="0">
                <a:solidFill>
                  <a:srgbClr val="0082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029724">
            <a:off x="9539288" y="4122738"/>
            <a:ext cx="1157287" cy="33131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7877175" y="3424238"/>
            <a:ext cx="1963738" cy="369887"/>
            <a:chOff x="6557818" y="5101878"/>
            <a:chExt cx="1963372" cy="369332"/>
          </a:xfrm>
        </p:grpSpPr>
        <p:sp>
          <p:nvSpPr>
            <p:cNvPr id="19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6403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929188" y="3424238"/>
            <a:ext cx="1963737" cy="369887"/>
            <a:chOff x="3610222" y="5101878"/>
            <a:chExt cx="1963372" cy="369332"/>
          </a:xfrm>
        </p:grpSpPr>
        <p:sp>
          <p:nvSpPr>
            <p:cNvPr id="16400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3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29188" y="3863975"/>
            <a:ext cx="1963737" cy="369888"/>
            <a:chOff x="3610222" y="5542094"/>
            <a:chExt cx="1963372" cy="369332"/>
          </a:xfrm>
        </p:grpSpPr>
        <p:sp>
          <p:nvSpPr>
            <p:cNvPr id="16398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877175" y="3863975"/>
            <a:ext cx="1963738" cy="369888"/>
            <a:chOff x="6557818" y="5542094"/>
            <a:chExt cx="1963372" cy="369332"/>
          </a:xfrm>
        </p:grpSpPr>
        <p:sp>
          <p:nvSpPr>
            <p:cNvPr id="28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6397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33475" y="2265363"/>
            <a:ext cx="2874963" cy="2151062"/>
            <a:chOff x="909575" y="2461343"/>
            <a:chExt cx="2875598" cy="2150395"/>
          </a:xfrm>
        </p:grpSpPr>
        <p:sp>
          <p:nvSpPr>
            <p:cNvPr id="16394" name="文本框 4"/>
            <p:cNvSpPr txBox="1"/>
            <p:nvPr/>
          </p:nvSpPr>
          <p:spPr>
            <a:xfrm>
              <a:off x="909575" y="2634544"/>
              <a:ext cx="2875598" cy="18620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7" name="椭圆 6"/>
            <p:cNvSpPr/>
            <p:nvPr/>
          </p:nvSpPr>
          <p:spPr>
            <a:xfrm>
              <a:off x="1243149" y="2461343"/>
              <a:ext cx="2150395" cy="2150395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99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99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99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99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081088" y="1630363"/>
            <a:ext cx="5348287" cy="4308475"/>
            <a:chOff x="1080382" y="1630359"/>
            <a:chExt cx="5348726" cy="4307842"/>
          </a:xfrm>
        </p:grpSpPr>
        <p:grpSp>
          <p:nvGrpSpPr>
            <p:cNvPr id="17430" name="组合 24"/>
            <p:cNvGrpSpPr/>
            <p:nvPr/>
          </p:nvGrpSpPr>
          <p:grpSpPr>
            <a:xfrm>
              <a:off x="1080382" y="1630359"/>
              <a:ext cx="5348726" cy="4307842"/>
              <a:chOff x="3506082" y="1630359"/>
              <a:chExt cx="5348726" cy="4307842"/>
            </a:xfrm>
          </p:grpSpPr>
          <p:sp>
            <p:nvSpPr>
              <p:cNvPr id="3" name="Freeform 5@|5FFC:3484194|FBC:16777215|LFC:0|LBC:16777215"/>
              <p:cNvSpPr/>
              <p:nvPr/>
            </p:nvSpPr>
            <p:spPr bwMode="auto">
              <a:xfrm>
                <a:off x="3506082" y="1630359"/>
                <a:ext cx="5348726" cy="3233839"/>
              </a:xfrm>
              <a:custGeom>
                <a:avLst/>
                <a:gdLst>
                  <a:gd name="T0" fmla="*/ 2537 w 2537"/>
                  <a:gd name="T1" fmla="*/ 1533 h 1533"/>
                  <a:gd name="T2" fmla="*/ 2537 w 2537"/>
                  <a:gd name="T3" fmla="*/ 71 h 1533"/>
                  <a:gd name="T4" fmla="*/ 2467 w 2537"/>
                  <a:gd name="T5" fmla="*/ 0 h 1533"/>
                  <a:gd name="T6" fmla="*/ 71 w 2537"/>
                  <a:gd name="T7" fmla="*/ 0 h 1533"/>
                  <a:gd name="T8" fmla="*/ 0 w 2537"/>
                  <a:gd name="T9" fmla="*/ 71 h 1533"/>
                  <a:gd name="T10" fmla="*/ 0 w 2537"/>
                  <a:gd name="T11" fmla="*/ 1533 h 1533"/>
                  <a:gd name="T12" fmla="*/ 2537 w 2537"/>
                  <a:gd name="T13" fmla="*/ 1533 h 1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7" h="1533">
                    <a:moveTo>
                      <a:pt x="2537" y="1533"/>
                    </a:moveTo>
                    <a:cubicBezTo>
                      <a:pt x="2537" y="71"/>
                      <a:pt x="2537" y="71"/>
                      <a:pt x="2537" y="71"/>
                    </a:cubicBezTo>
                    <a:cubicBezTo>
                      <a:pt x="2537" y="32"/>
                      <a:pt x="2506" y="0"/>
                      <a:pt x="246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1533"/>
                      <a:pt x="0" y="1533"/>
                      <a:pt x="0" y="1533"/>
                    </a:cubicBezTo>
                    <a:lnTo>
                      <a:pt x="2537" y="1533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433" name="Freeform 6@|5FFC:1117452|FBC:16777215|LFC:0|LBC:16777215"/>
              <p:cNvSpPr>
                <a:spLocks noEditPoints="1"/>
              </p:cNvSpPr>
              <p:nvPr/>
            </p:nvSpPr>
            <p:spPr>
              <a:xfrm>
                <a:off x="3714259" y="1850365"/>
                <a:ext cx="4932372" cy="2791462"/>
              </a:xfrm>
              <a:custGeom>
                <a:avLst/>
                <a:gdLst/>
                <a:ahLst/>
                <a:cxnLst>
                  <a:cxn ang="0">
                    <a:pos x="4908716" y="23656"/>
                  </a:cxn>
                  <a:cxn ang="0">
                    <a:pos x="4908716" y="2767806"/>
                  </a:cxn>
                  <a:cxn ang="0">
                    <a:pos x="23656" y="2767806"/>
                  </a:cxn>
                  <a:cxn ang="0">
                    <a:pos x="23656" y="23656"/>
                  </a:cxn>
                  <a:cxn ang="0">
                    <a:pos x="4908716" y="23656"/>
                  </a:cxn>
                  <a:cxn ang="0">
                    <a:pos x="4932372" y="0"/>
                  </a:cxn>
                  <a:cxn ang="0">
                    <a:pos x="4908716" y="0"/>
                  </a:cxn>
                  <a:cxn ang="0">
                    <a:pos x="23656" y="0"/>
                  </a:cxn>
                  <a:cxn ang="0">
                    <a:pos x="0" y="0"/>
                  </a:cxn>
                  <a:cxn ang="0">
                    <a:pos x="0" y="23656"/>
                  </a:cxn>
                  <a:cxn ang="0">
                    <a:pos x="0" y="2767806"/>
                  </a:cxn>
                  <a:cxn ang="0">
                    <a:pos x="0" y="2791462"/>
                  </a:cxn>
                  <a:cxn ang="0">
                    <a:pos x="23656" y="2791462"/>
                  </a:cxn>
                  <a:cxn ang="0">
                    <a:pos x="4908716" y="2791462"/>
                  </a:cxn>
                  <a:cxn ang="0">
                    <a:pos x="4932372" y="2791462"/>
                  </a:cxn>
                  <a:cxn ang="0">
                    <a:pos x="4932372" y="2767806"/>
                  </a:cxn>
                  <a:cxn ang="0">
                    <a:pos x="4932372" y="23656"/>
                  </a:cxn>
                  <a:cxn ang="0">
                    <a:pos x="4932372" y="0"/>
                  </a:cxn>
                  <a:cxn ang="0">
                    <a:pos x="4932372" y="0"/>
                  </a:cxn>
                </a:cxnLst>
                <a:rect l="0" t="0" r="0" b="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close/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  <a:close/>
                  </a:path>
                </a:pathLst>
              </a:custGeom>
              <a:solidFill>
                <a:srgbClr val="0C0D1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34" name="Freeform 7@|5FFC:16777215|FBC:16777215|LFC:0|LBC:16777215"/>
              <p:cNvSpPr>
                <a:spLocks noEditPoints="1"/>
              </p:cNvSpPr>
              <p:nvPr/>
            </p:nvSpPr>
            <p:spPr>
              <a:xfrm>
                <a:off x="3714259" y="1850365"/>
                <a:ext cx="4932372" cy="2791462"/>
              </a:xfrm>
              <a:custGeom>
                <a:avLst/>
                <a:gdLst/>
                <a:ahLst/>
                <a:cxnLst>
                  <a:cxn ang="0">
                    <a:pos x="4908716" y="23656"/>
                  </a:cxn>
                  <a:cxn ang="0">
                    <a:pos x="4908716" y="2767806"/>
                  </a:cxn>
                  <a:cxn ang="0">
                    <a:pos x="23656" y="2767806"/>
                  </a:cxn>
                  <a:cxn ang="0">
                    <a:pos x="23656" y="23656"/>
                  </a:cxn>
                  <a:cxn ang="0">
                    <a:pos x="4908716" y="23656"/>
                  </a:cxn>
                  <a:cxn ang="0">
                    <a:pos x="4932372" y="0"/>
                  </a:cxn>
                  <a:cxn ang="0">
                    <a:pos x="4908716" y="0"/>
                  </a:cxn>
                  <a:cxn ang="0">
                    <a:pos x="23656" y="0"/>
                  </a:cxn>
                  <a:cxn ang="0">
                    <a:pos x="0" y="0"/>
                  </a:cxn>
                  <a:cxn ang="0">
                    <a:pos x="0" y="23656"/>
                  </a:cxn>
                  <a:cxn ang="0">
                    <a:pos x="0" y="2767806"/>
                  </a:cxn>
                  <a:cxn ang="0">
                    <a:pos x="0" y="2791462"/>
                  </a:cxn>
                  <a:cxn ang="0">
                    <a:pos x="23656" y="2791462"/>
                  </a:cxn>
                  <a:cxn ang="0">
                    <a:pos x="4908716" y="2791462"/>
                  </a:cxn>
                  <a:cxn ang="0">
                    <a:pos x="4932372" y="2791462"/>
                  </a:cxn>
                  <a:cxn ang="0">
                    <a:pos x="4932372" y="2767806"/>
                  </a:cxn>
                  <a:cxn ang="0">
                    <a:pos x="4932372" y="23656"/>
                  </a:cxn>
                  <a:cxn ang="0">
                    <a:pos x="4932372" y="0"/>
                  </a:cxn>
                  <a:cxn ang="0">
                    <a:pos x="4932372" y="0"/>
                  </a:cxn>
                </a:cxnLst>
                <a:rect l="0" t="0" r="0" b="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35" name="Freeform 9@|5FFC:1579032|FBC:16777215|LFC:0|LBC:16777215"/>
              <p:cNvSpPr/>
              <p:nvPr/>
            </p:nvSpPr>
            <p:spPr>
              <a:xfrm>
                <a:off x="5270854" y="5864865"/>
                <a:ext cx="1800257" cy="73336"/>
              </a:xfrm>
              <a:custGeom>
                <a:avLst/>
                <a:gdLst/>
                <a:ahLst/>
                <a:cxnLst>
                  <a:cxn ang="0">
                    <a:pos x="1796041" y="50288"/>
                  </a:cxn>
                  <a:cxn ang="0">
                    <a:pos x="1007638" y="10477"/>
                  </a:cxn>
                  <a:cxn ang="0">
                    <a:pos x="1007638" y="0"/>
                  </a:cxn>
                  <a:cxn ang="0">
                    <a:pos x="900129" y="6286"/>
                  </a:cxn>
                  <a:cxn ang="0">
                    <a:pos x="790511" y="0"/>
                  </a:cxn>
                  <a:cxn ang="0">
                    <a:pos x="790511" y="10477"/>
                  </a:cxn>
                  <a:cxn ang="0">
                    <a:pos x="2108" y="50288"/>
                  </a:cxn>
                  <a:cxn ang="0">
                    <a:pos x="50593" y="73336"/>
                  </a:cxn>
                  <a:cxn ang="0">
                    <a:pos x="790511" y="73336"/>
                  </a:cxn>
                  <a:cxn ang="0">
                    <a:pos x="1007638" y="73336"/>
                  </a:cxn>
                  <a:cxn ang="0">
                    <a:pos x="1747556" y="73336"/>
                  </a:cxn>
                  <a:cxn ang="0">
                    <a:pos x="1796041" y="50288"/>
                  </a:cxn>
                </a:cxnLst>
                <a:rect l="0" t="0" r="0" b="0"/>
                <a:pathLst>
                  <a:path w="854" h="35">
                    <a:moveTo>
                      <a:pt x="852" y="24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27" y="3"/>
                      <a:pt x="427" y="3"/>
                      <a:pt x="427" y="3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75" y="5"/>
                      <a:pt x="375" y="5"/>
                      <a:pt x="375" y="5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0" y="35"/>
                      <a:pt x="24" y="35"/>
                    </a:cubicBezTo>
                    <a:cubicBezTo>
                      <a:pt x="41" y="35"/>
                      <a:pt x="247" y="35"/>
                      <a:pt x="375" y="35"/>
                    </a:cubicBezTo>
                    <a:cubicBezTo>
                      <a:pt x="435" y="35"/>
                      <a:pt x="478" y="35"/>
                      <a:pt x="478" y="35"/>
                    </a:cubicBezTo>
                    <a:cubicBezTo>
                      <a:pt x="606" y="35"/>
                      <a:pt x="812" y="35"/>
                      <a:pt x="829" y="35"/>
                    </a:cubicBezTo>
                    <a:cubicBezTo>
                      <a:pt x="854" y="35"/>
                      <a:pt x="852" y="24"/>
                      <a:pt x="852" y="24"/>
                    </a:cubicBezTo>
                    <a:close/>
                  </a:path>
                </a:pathLst>
              </a:custGeom>
              <a:solidFill>
                <a:srgbClr val="18181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36" name="Freeform 10@|5FFC:14013394|FBC:16777215|LFC:0|LBC:16777215"/>
              <p:cNvSpPr/>
              <p:nvPr/>
            </p:nvSpPr>
            <p:spPr>
              <a:xfrm>
                <a:off x="5261391" y="5299477"/>
                <a:ext cx="1816816" cy="622166"/>
              </a:xfrm>
              <a:custGeom>
                <a:avLst/>
                <a:gdLst/>
                <a:ahLst/>
                <a:cxnLst>
                  <a:cxn ang="0">
                    <a:pos x="1666997" y="577876"/>
                  </a:cxn>
                  <a:cxn ang="0">
                    <a:pos x="1557271" y="472424"/>
                  </a:cxn>
                  <a:cxn ang="0">
                    <a:pos x="1506628" y="0"/>
                  </a:cxn>
                  <a:cxn ang="0">
                    <a:pos x="909463" y="8436"/>
                  </a:cxn>
                  <a:cxn ang="0">
                    <a:pos x="310188" y="0"/>
                  </a:cxn>
                  <a:cxn ang="0">
                    <a:pos x="261655" y="472424"/>
                  </a:cxn>
                  <a:cxn ang="0">
                    <a:pos x="151929" y="577876"/>
                  </a:cxn>
                  <a:cxn ang="0">
                    <a:pos x="0" y="613730"/>
                  </a:cxn>
                  <a:cxn ang="0">
                    <a:pos x="0" y="622166"/>
                  </a:cxn>
                  <a:cxn ang="0">
                    <a:pos x="799737" y="622166"/>
                  </a:cxn>
                  <a:cxn ang="0">
                    <a:pos x="1017079" y="622166"/>
                  </a:cxn>
                  <a:cxn ang="0">
                    <a:pos x="1816816" y="622166"/>
                  </a:cxn>
                  <a:cxn ang="0">
                    <a:pos x="1816816" y="613730"/>
                  </a:cxn>
                  <a:cxn ang="0">
                    <a:pos x="1666997" y="577876"/>
                  </a:cxn>
                </a:cxnLst>
                <a:rect l="0" t="0" r="0" b="0"/>
                <a:pathLst>
                  <a:path w="861" h="295">
                    <a:moveTo>
                      <a:pt x="790" y="274"/>
                    </a:moveTo>
                    <a:cubicBezTo>
                      <a:pt x="760" y="268"/>
                      <a:pt x="744" y="271"/>
                      <a:pt x="738" y="224"/>
                    </a:cubicBezTo>
                    <a:cubicBezTo>
                      <a:pt x="731" y="177"/>
                      <a:pt x="714" y="0"/>
                      <a:pt x="714" y="0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82" y="295"/>
                      <a:pt x="482" y="295"/>
                      <a:pt x="482" y="295"/>
                    </a:cubicBezTo>
                    <a:cubicBezTo>
                      <a:pt x="861" y="295"/>
                      <a:pt x="861" y="295"/>
                      <a:pt x="861" y="295"/>
                    </a:cubicBezTo>
                    <a:cubicBezTo>
                      <a:pt x="861" y="295"/>
                      <a:pt x="861" y="295"/>
                      <a:pt x="861" y="291"/>
                    </a:cubicBezTo>
                    <a:cubicBezTo>
                      <a:pt x="861" y="287"/>
                      <a:pt x="820" y="280"/>
                      <a:pt x="790" y="274"/>
                    </a:cubicBezTo>
                    <a:close/>
                  </a:path>
                </a:pathLst>
              </a:custGeom>
              <a:solidFill>
                <a:srgbClr val="D2D3D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37" name="Oval 11@|1FFC:2894892|FBC:16777215|LFC:0|LBC:16777215"/>
              <p:cNvSpPr/>
              <p:nvPr/>
            </p:nvSpPr>
            <p:spPr>
              <a:xfrm>
                <a:off x="6143778" y="1720254"/>
                <a:ext cx="73336" cy="73336"/>
              </a:xfrm>
              <a:prstGeom prst="ellipse">
                <a:avLst/>
              </a:prstGeom>
              <a:solidFill>
                <a:srgbClr val="2C2C2C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38" name="Oval 12@|1FFC:657930|FBC:16777215|LFC:0|LBC:16777215"/>
              <p:cNvSpPr/>
              <p:nvPr/>
            </p:nvSpPr>
            <p:spPr>
              <a:xfrm>
                <a:off x="6143778" y="1715522"/>
                <a:ext cx="73336" cy="73336"/>
              </a:xfrm>
              <a:prstGeom prst="ellipse">
                <a:avLst/>
              </a:prstGeom>
              <a:solidFill>
                <a:srgbClr val="0A0A0A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39" name="Oval 13@|1FFC:0|FBC:16777215|LFC:0|LBC:16777215"/>
              <p:cNvSpPr/>
              <p:nvPr/>
            </p:nvSpPr>
            <p:spPr>
              <a:xfrm>
                <a:off x="6155605" y="1727351"/>
                <a:ext cx="49679" cy="47313"/>
              </a:xfrm>
              <a:prstGeom prst="ellipse">
                <a:avLst/>
              </a:pr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40" name="Oval 14@|1FFC:11835692|FBC:16777215|LFC:0|LBC:16777215"/>
              <p:cNvSpPr/>
              <p:nvPr/>
            </p:nvSpPr>
            <p:spPr>
              <a:xfrm>
                <a:off x="6169799" y="1736814"/>
                <a:ext cx="23656" cy="28388"/>
              </a:xfrm>
              <a:prstGeom prst="ellipse">
                <a:avLst/>
              </a:prstGeom>
              <a:solidFill>
                <a:srgbClr val="2C99B4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41" name="Oval 15@|1FFC:16777215|FBC:16777215|LFC:0|LBC:16777215"/>
              <p:cNvSpPr/>
              <p:nvPr/>
            </p:nvSpPr>
            <p:spPr>
              <a:xfrm>
                <a:off x="6176897" y="1748641"/>
                <a:ext cx="7098" cy="7098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42" name="Freeform 16@|5FFC:11184552|FBC:16777215|LFC:0|LBC:16777215"/>
              <p:cNvSpPr/>
              <p:nvPr/>
            </p:nvSpPr>
            <p:spPr>
              <a:xfrm>
                <a:off x="5261391" y="5299477"/>
                <a:ext cx="1469067" cy="622166"/>
              </a:xfrm>
              <a:custGeom>
                <a:avLst/>
                <a:gdLst/>
                <a:ahLst/>
                <a:cxnLst>
                  <a:cxn ang="0">
                    <a:pos x="1469067" y="21090"/>
                  </a:cxn>
                  <a:cxn ang="0">
                    <a:pos x="1209447" y="4218"/>
                  </a:cxn>
                  <a:cxn ang="0">
                    <a:pos x="909724" y="8436"/>
                  </a:cxn>
                  <a:cxn ang="0">
                    <a:pos x="310277" y="0"/>
                  </a:cxn>
                  <a:cxn ang="0">
                    <a:pos x="261730" y="472424"/>
                  </a:cxn>
                  <a:cxn ang="0">
                    <a:pos x="151972" y="577876"/>
                  </a:cxn>
                  <a:cxn ang="0">
                    <a:pos x="0" y="613730"/>
                  </a:cxn>
                  <a:cxn ang="0">
                    <a:pos x="0" y="622166"/>
                  </a:cxn>
                  <a:cxn ang="0">
                    <a:pos x="799966" y="622166"/>
                  </a:cxn>
                  <a:cxn ang="0">
                    <a:pos x="911835" y="622166"/>
                  </a:cxn>
                  <a:cxn ang="0">
                    <a:pos x="1469067" y="21090"/>
                  </a:cxn>
                </a:cxnLst>
                <a:rect l="0" t="0" r="0" b="0"/>
                <a:pathLst>
                  <a:path w="696" h="295">
                    <a:moveTo>
                      <a:pt x="696" y="10"/>
                    </a:moveTo>
                    <a:cubicBezTo>
                      <a:pt x="573" y="2"/>
                      <a:pt x="573" y="2"/>
                      <a:pt x="573" y="2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32" y="295"/>
                      <a:pt x="432" y="295"/>
                      <a:pt x="432" y="295"/>
                    </a:cubicBezTo>
                    <a:lnTo>
                      <a:pt x="696" y="10"/>
                    </a:lnTo>
                    <a:close/>
                  </a:path>
                </a:pathLst>
              </a:custGeom>
              <a:solidFill>
                <a:srgbClr val="A8A9A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43" name="Freeform 17@|5FFC:14013394|FBC:16777215|LFC:0|LBC:16777215"/>
              <p:cNvSpPr/>
              <p:nvPr/>
            </p:nvSpPr>
            <p:spPr>
              <a:xfrm>
                <a:off x="3506082" y="4864198"/>
                <a:ext cx="5348726" cy="5086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58774"/>
                  </a:cxn>
                  <a:cxn ang="0">
                    <a:pos x="149688" y="508615"/>
                  </a:cxn>
                  <a:cxn ang="0">
                    <a:pos x="5201146" y="508615"/>
                  </a:cxn>
                  <a:cxn ang="0">
                    <a:pos x="5348726" y="358774"/>
                  </a:cxn>
                  <a:cxn ang="0">
                    <a:pos x="5348726" y="0"/>
                  </a:cxn>
                  <a:cxn ang="0">
                    <a:pos x="0" y="0"/>
                  </a:cxn>
                </a:cxnLst>
                <a:rect l="0" t="0" r="0" b="0"/>
                <a:pathLst>
                  <a:path w="2537" h="241">
                    <a:moveTo>
                      <a:pt x="0" y="0"/>
                    </a:moveTo>
                    <a:cubicBezTo>
                      <a:pt x="0" y="170"/>
                      <a:pt x="0" y="170"/>
                      <a:pt x="0" y="170"/>
                    </a:cubicBezTo>
                    <a:cubicBezTo>
                      <a:pt x="0" y="209"/>
                      <a:pt x="32" y="241"/>
                      <a:pt x="71" y="241"/>
                    </a:cubicBezTo>
                    <a:cubicBezTo>
                      <a:pt x="2467" y="241"/>
                      <a:pt x="2467" y="241"/>
                      <a:pt x="2467" y="241"/>
                    </a:cubicBezTo>
                    <a:cubicBezTo>
                      <a:pt x="2506" y="241"/>
                      <a:pt x="2537" y="209"/>
                      <a:pt x="2537" y="170"/>
                    </a:cubicBezTo>
                    <a:cubicBezTo>
                      <a:pt x="2537" y="0"/>
                      <a:pt x="2537" y="0"/>
                      <a:pt x="253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D3D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" name="Rectangle 8@|1FFC:5460819|FBC:3684408|LFC:16777215|LBC:16777215"/>
            <p:cNvSpPr>
              <a:spLocks noChangeArrowheads="1"/>
            </p:cNvSpPr>
            <p:nvPr/>
          </p:nvSpPr>
          <p:spPr bwMode="auto">
            <a:xfrm>
              <a:off x="1312215" y="1874021"/>
              <a:ext cx="4885059" cy="274414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319963" y="1765300"/>
            <a:ext cx="4546600" cy="858838"/>
            <a:chOff x="7320530" y="1765202"/>
            <a:chExt cx="4546733" cy="858478"/>
          </a:xfrm>
        </p:grpSpPr>
        <p:sp>
          <p:nvSpPr>
            <p:cNvPr id="16" name="Oval 29@|1FFC:192|FBC:16777215|LFC:16777215|LBC:16777215"/>
            <p:cNvSpPr>
              <a:spLocks noChangeAspect="1"/>
            </p:cNvSpPr>
            <p:nvPr/>
          </p:nvSpPr>
          <p:spPr>
            <a:xfrm>
              <a:off x="7320530" y="1805623"/>
              <a:ext cx="659853" cy="659853"/>
            </a:xfrm>
            <a:prstGeom prst="ellipse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TextBox 16@|17FFC:16777215|FBC:16777215|LFC:16777215|LBC:16777215"/>
            <p:cNvSpPr txBox="1"/>
            <p:nvPr/>
          </p:nvSpPr>
          <p:spPr>
            <a:xfrm>
              <a:off x="8127552" y="2100460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@|17FFC:16777215|FBC:16777215|LFC:16777215|LBC:16777215"/>
            <p:cNvSpPr txBox="1"/>
            <p:nvPr/>
          </p:nvSpPr>
          <p:spPr>
            <a:xfrm>
              <a:off x="8127552" y="1765202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319963" y="3017838"/>
            <a:ext cx="4546600" cy="858837"/>
            <a:chOff x="7320530" y="3017415"/>
            <a:chExt cx="4546733" cy="858478"/>
          </a:xfrm>
        </p:grpSpPr>
        <p:sp>
          <p:nvSpPr>
            <p:cNvPr id="17" name="Oval 30@|1FFC:681197|FBC:16777215|LFC:16777215|LBC:16777215"/>
            <p:cNvSpPr>
              <a:spLocks noChangeAspect="1"/>
            </p:cNvSpPr>
            <p:nvPr/>
          </p:nvSpPr>
          <p:spPr>
            <a:xfrm>
              <a:off x="7320530" y="3100271"/>
              <a:ext cx="659853" cy="659853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TextBox 16@|17FFC:16777215|FBC:16777215|LFC:16777215|LBC:16777215"/>
            <p:cNvSpPr txBox="1"/>
            <p:nvPr/>
          </p:nvSpPr>
          <p:spPr>
            <a:xfrm>
              <a:off x="8127552" y="3352673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@|17FFC:16777215|FBC:16777215|LFC:16777215|LBC:16777215"/>
            <p:cNvSpPr txBox="1"/>
            <p:nvPr/>
          </p:nvSpPr>
          <p:spPr>
            <a:xfrm>
              <a:off x="8127552" y="3017415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19963" y="4337050"/>
            <a:ext cx="4546600" cy="858838"/>
            <a:chOff x="7320530" y="4337408"/>
            <a:chExt cx="4546733" cy="858478"/>
          </a:xfrm>
        </p:grpSpPr>
        <p:sp>
          <p:nvSpPr>
            <p:cNvPr id="18" name="Oval 38@|1FFC:192|FBC:16777215|LFC:16777215|LBC:16777215"/>
            <p:cNvSpPr>
              <a:spLocks noChangeAspect="1"/>
            </p:cNvSpPr>
            <p:nvPr/>
          </p:nvSpPr>
          <p:spPr>
            <a:xfrm>
              <a:off x="7320530" y="4394919"/>
              <a:ext cx="659853" cy="659853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TextBox 16@|17FFC:16777215|FBC:16777215|LFC:16777215|LBC:16777215"/>
            <p:cNvSpPr txBox="1"/>
            <p:nvPr/>
          </p:nvSpPr>
          <p:spPr>
            <a:xfrm>
              <a:off x="8127552" y="4672666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8127552" y="4337408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pic>
        <p:nvPicPr>
          <p:cNvPr id="17414" name="图片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75" y="1890713"/>
            <a:ext cx="4886325" cy="27543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415" name="组合 33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5" name="圆角矩形 34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7417" name="文本框 35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7418" name="文本框 36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419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20" name="文本框 38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32363" y="2651125"/>
            <a:ext cx="2116137" cy="2117725"/>
            <a:chOff x="4931904" y="2651491"/>
            <a:chExt cx="2117187" cy="2117187"/>
          </a:xfrm>
        </p:grpSpPr>
        <p:sp>
          <p:nvSpPr>
            <p:cNvPr id="29" name="Oval 2@|1FFC:192|FBC:16777215|LFC:192|LBC:16777215"/>
            <p:cNvSpPr/>
            <p:nvPr/>
          </p:nvSpPr>
          <p:spPr>
            <a:xfrm>
              <a:off x="4931904" y="2651491"/>
              <a:ext cx="2117187" cy="2117187"/>
            </a:xfrm>
            <a:prstGeom prst="ellipse">
              <a:avLst/>
            </a:prstGeom>
            <a:solidFill>
              <a:srgbClr val="1E8300"/>
            </a:solidFill>
            <a:ln w="57150">
              <a:solidFill>
                <a:srgbClr val="1E8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8468" name="Picture 12@|13FFC:16777215|FBC:16777215|LFC:0|LBC:167772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22472" y="3187920"/>
              <a:ext cx="915585" cy="101864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" name="组合 3"/>
          <p:cNvGrpSpPr/>
          <p:nvPr/>
        </p:nvGrpSpPr>
        <p:grpSpPr>
          <a:xfrm>
            <a:off x="781050" y="2132013"/>
            <a:ext cx="4233863" cy="1327150"/>
            <a:chOff x="780626" y="2132181"/>
            <a:chExt cx="4234021" cy="1326809"/>
          </a:xfrm>
        </p:grpSpPr>
        <p:sp>
          <p:nvSpPr>
            <p:cNvPr id="31" name="Oval 38@|1FFC:3675918|FBC:16777215|LFC:192|LBC:16777215"/>
            <p:cNvSpPr/>
            <p:nvPr/>
          </p:nvSpPr>
          <p:spPr>
            <a:xfrm>
              <a:off x="3433892" y="2132181"/>
              <a:ext cx="1323955" cy="1326809"/>
            </a:xfrm>
            <a:prstGeom prst="ellipse">
              <a:avLst/>
            </a:prstGeom>
            <a:solidFill>
              <a:srgbClr val="94C022"/>
            </a:solidFill>
            <a:ln w="57150">
              <a:solidFill>
                <a:srgbClr val="1E8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4" name="Straight Connector 5@|9FFC:0|FBC:0|LFC:192|LBC:16777215"/>
            <p:cNvCxnSpPr/>
            <p:nvPr/>
          </p:nvCxnSpPr>
          <p:spPr>
            <a:xfrm>
              <a:off x="4695072" y="3110883"/>
              <a:ext cx="319575" cy="139814"/>
            </a:xfrm>
            <a:prstGeom prst="line">
              <a:avLst/>
            </a:prstGeom>
            <a:ln w="57150">
              <a:solidFill>
                <a:srgbClr val="1E8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 94@|5FFC:16777215|FBC:16777215|LFC:16777215|LBC:16777215"/>
            <p:cNvSpPr/>
            <p:nvPr/>
          </p:nvSpPr>
          <p:spPr bwMode="auto">
            <a:xfrm>
              <a:off x="3881445" y="2547660"/>
              <a:ext cx="498635" cy="520245"/>
            </a:xfrm>
            <a:custGeom>
              <a:avLst/>
              <a:gdLst>
                <a:gd name="T0" fmla="*/ 176 w 192"/>
                <a:gd name="T1" fmla="*/ 147 h 192"/>
                <a:gd name="T2" fmla="*/ 192 w 192"/>
                <a:gd name="T3" fmla="*/ 120 h 192"/>
                <a:gd name="T4" fmla="*/ 176 w 192"/>
                <a:gd name="T5" fmla="*/ 92 h 192"/>
                <a:gd name="T6" fmla="*/ 176 w 192"/>
                <a:gd name="T7" fmla="*/ 91 h 192"/>
                <a:gd name="T8" fmla="*/ 176 w 192"/>
                <a:gd name="T9" fmla="*/ 48 h 192"/>
                <a:gd name="T10" fmla="*/ 176 w 192"/>
                <a:gd name="T11" fmla="*/ 46 h 192"/>
                <a:gd name="T12" fmla="*/ 96 w 192"/>
                <a:gd name="T13" fmla="*/ 0 h 192"/>
                <a:gd name="T14" fmla="*/ 17 w 192"/>
                <a:gd name="T15" fmla="*/ 46 h 192"/>
                <a:gd name="T16" fmla="*/ 17 w 192"/>
                <a:gd name="T17" fmla="*/ 46 h 192"/>
                <a:gd name="T18" fmla="*/ 16 w 192"/>
                <a:gd name="T19" fmla="*/ 47 h 192"/>
                <a:gd name="T20" fmla="*/ 16 w 192"/>
                <a:gd name="T21" fmla="*/ 48 h 192"/>
                <a:gd name="T22" fmla="*/ 16 w 192"/>
                <a:gd name="T23" fmla="*/ 48 h 192"/>
                <a:gd name="T24" fmla="*/ 16 w 192"/>
                <a:gd name="T25" fmla="*/ 91 h 192"/>
                <a:gd name="T26" fmla="*/ 16 w 192"/>
                <a:gd name="T27" fmla="*/ 92 h 192"/>
                <a:gd name="T28" fmla="*/ 0 w 192"/>
                <a:gd name="T29" fmla="*/ 120 h 192"/>
                <a:gd name="T30" fmla="*/ 32 w 192"/>
                <a:gd name="T31" fmla="*/ 152 h 192"/>
                <a:gd name="T32" fmla="*/ 33 w 192"/>
                <a:gd name="T33" fmla="*/ 152 h 192"/>
                <a:gd name="T34" fmla="*/ 44 w 192"/>
                <a:gd name="T35" fmla="*/ 160 h 192"/>
                <a:gd name="T36" fmla="*/ 56 w 192"/>
                <a:gd name="T37" fmla="*/ 148 h 192"/>
                <a:gd name="T38" fmla="*/ 56 w 192"/>
                <a:gd name="T39" fmla="*/ 92 h 192"/>
                <a:gd name="T40" fmla="*/ 44 w 192"/>
                <a:gd name="T41" fmla="*/ 80 h 192"/>
                <a:gd name="T42" fmla="*/ 33 w 192"/>
                <a:gd name="T43" fmla="*/ 88 h 192"/>
                <a:gd name="T44" fmla="*/ 32 w 192"/>
                <a:gd name="T45" fmla="*/ 88 h 192"/>
                <a:gd name="T46" fmla="*/ 24 w 192"/>
                <a:gd name="T47" fmla="*/ 89 h 192"/>
                <a:gd name="T48" fmla="*/ 24 w 192"/>
                <a:gd name="T49" fmla="*/ 49 h 192"/>
                <a:gd name="T50" fmla="*/ 46 w 192"/>
                <a:gd name="T51" fmla="*/ 24 h 192"/>
                <a:gd name="T52" fmla="*/ 52 w 192"/>
                <a:gd name="T53" fmla="*/ 31 h 192"/>
                <a:gd name="T54" fmla="*/ 57 w 192"/>
                <a:gd name="T55" fmla="*/ 31 h 192"/>
                <a:gd name="T56" fmla="*/ 96 w 192"/>
                <a:gd name="T57" fmla="*/ 24 h 192"/>
                <a:gd name="T58" fmla="*/ 135 w 192"/>
                <a:gd name="T59" fmla="*/ 31 h 192"/>
                <a:gd name="T60" fmla="*/ 137 w 192"/>
                <a:gd name="T61" fmla="*/ 32 h 192"/>
                <a:gd name="T62" fmla="*/ 140 w 192"/>
                <a:gd name="T63" fmla="*/ 31 h 192"/>
                <a:gd name="T64" fmla="*/ 147 w 192"/>
                <a:gd name="T65" fmla="*/ 24 h 192"/>
                <a:gd name="T66" fmla="*/ 168 w 192"/>
                <a:gd name="T67" fmla="*/ 49 h 192"/>
                <a:gd name="T68" fmla="*/ 168 w 192"/>
                <a:gd name="T69" fmla="*/ 89 h 192"/>
                <a:gd name="T70" fmla="*/ 160 w 192"/>
                <a:gd name="T71" fmla="*/ 88 h 192"/>
                <a:gd name="T72" fmla="*/ 159 w 192"/>
                <a:gd name="T73" fmla="*/ 88 h 192"/>
                <a:gd name="T74" fmla="*/ 148 w 192"/>
                <a:gd name="T75" fmla="*/ 80 h 192"/>
                <a:gd name="T76" fmla="*/ 136 w 192"/>
                <a:gd name="T77" fmla="*/ 92 h 192"/>
                <a:gd name="T78" fmla="*/ 136 w 192"/>
                <a:gd name="T79" fmla="*/ 148 h 192"/>
                <a:gd name="T80" fmla="*/ 148 w 192"/>
                <a:gd name="T81" fmla="*/ 160 h 192"/>
                <a:gd name="T82" fmla="*/ 159 w 192"/>
                <a:gd name="T83" fmla="*/ 152 h 192"/>
                <a:gd name="T84" fmla="*/ 160 w 192"/>
                <a:gd name="T85" fmla="*/ 152 h 192"/>
                <a:gd name="T86" fmla="*/ 169 w 192"/>
                <a:gd name="T87" fmla="*/ 151 h 192"/>
                <a:gd name="T88" fmla="*/ 175 w 192"/>
                <a:gd name="T89" fmla="*/ 162 h 192"/>
                <a:gd name="T90" fmla="*/ 143 w 192"/>
                <a:gd name="T91" fmla="*/ 174 h 192"/>
                <a:gd name="T92" fmla="*/ 141 w 192"/>
                <a:gd name="T93" fmla="*/ 171 h 192"/>
                <a:gd name="T94" fmla="*/ 132 w 192"/>
                <a:gd name="T95" fmla="*/ 168 h 192"/>
                <a:gd name="T96" fmla="*/ 116 w 192"/>
                <a:gd name="T97" fmla="*/ 168 h 192"/>
                <a:gd name="T98" fmla="*/ 104 w 192"/>
                <a:gd name="T99" fmla="*/ 180 h 192"/>
                <a:gd name="T100" fmla="*/ 116 w 192"/>
                <a:gd name="T101" fmla="*/ 192 h 192"/>
                <a:gd name="T102" fmla="*/ 132 w 192"/>
                <a:gd name="T103" fmla="*/ 192 h 192"/>
                <a:gd name="T104" fmla="*/ 144 w 192"/>
                <a:gd name="T105" fmla="*/ 183 h 192"/>
                <a:gd name="T106" fmla="*/ 182 w 192"/>
                <a:gd name="T107" fmla="*/ 167 h 192"/>
                <a:gd name="T108" fmla="*/ 184 w 192"/>
                <a:gd name="T109" fmla="*/ 165 h 192"/>
                <a:gd name="T110" fmla="*/ 184 w 192"/>
                <a:gd name="T111" fmla="*/ 162 h 192"/>
                <a:gd name="T112" fmla="*/ 176 w 192"/>
                <a:gd name="T113" fmla="*/ 14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2" h="192">
                  <a:moveTo>
                    <a:pt x="176" y="147"/>
                  </a:moveTo>
                  <a:cubicBezTo>
                    <a:pt x="186" y="142"/>
                    <a:pt x="192" y="132"/>
                    <a:pt x="192" y="120"/>
                  </a:cubicBezTo>
                  <a:cubicBezTo>
                    <a:pt x="192" y="108"/>
                    <a:pt x="186" y="98"/>
                    <a:pt x="176" y="92"/>
                  </a:cubicBezTo>
                  <a:cubicBezTo>
                    <a:pt x="176" y="92"/>
                    <a:pt x="176" y="92"/>
                    <a:pt x="176" y="91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7"/>
                    <a:pt x="176" y="47"/>
                    <a:pt x="176" y="46"/>
                  </a:cubicBezTo>
                  <a:cubicBezTo>
                    <a:pt x="166" y="23"/>
                    <a:pt x="135" y="0"/>
                    <a:pt x="96" y="0"/>
                  </a:cubicBezTo>
                  <a:cubicBezTo>
                    <a:pt x="57" y="0"/>
                    <a:pt x="27" y="23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7"/>
                    <a:pt x="16" y="47"/>
                  </a:cubicBezTo>
                  <a:cubicBezTo>
                    <a:pt x="16" y="47"/>
                    <a:pt x="16" y="47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7" y="98"/>
                    <a:pt x="0" y="108"/>
                    <a:pt x="0" y="120"/>
                  </a:cubicBezTo>
                  <a:cubicBezTo>
                    <a:pt x="0" y="138"/>
                    <a:pt x="14" y="152"/>
                    <a:pt x="32" y="152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5" y="157"/>
                    <a:pt x="39" y="160"/>
                    <a:pt x="44" y="160"/>
                  </a:cubicBezTo>
                  <a:cubicBezTo>
                    <a:pt x="51" y="160"/>
                    <a:pt x="56" y="154"/>
                    <a:pt x="56" y="148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5"/>
                    <a:pt x="51" y="80"/>
                    <a:pt x="44" y="80"/>
                  </a:cubicBezTo>
                  <a:cubicBezTo>
                    <a:pt x="39" y="80"/>
                    <a:pt x="35" y="83"/>
                    <a:pt x="33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9" y="88"/>
                    <a:pt x="27" y="88"/>
                    <a:pt x="24" y="8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8" y="40"/>
                    <a:pt x="36" y="31"/>
                    <a:pt x="46" y="2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6" y="32"/>
                    <a:pt x="57" y="31"/>
                  </a:cubicBezTo>
                  <a:cubicBezTo>
                    <a:pt x="57" y="31"/>
                    <a:pt x="69" y="24"/>
                    <a:pt x="96" y="24"/>
                  </a:cubicBezTo>
                  <a:cubicBezTo>
                    <a:pt x="123" y="24"/>
                    <a:pt x="135" y="31"/>
                    <a:pt x="135" y="31"/>
                  </a:cubicBezTo>
                  <a:cubicBezTo>
                    <a:pt x="136" y="32"/>
                    <a:pt x="136" y="32"/>
                    <a:pt x="137" y="32"/>
                  </a:cubicBezTo>
                  <a:cubicBezTo>
                    <a:pt x="138" y="32"/>
                    <a:pt x="139" y="31"/>
                    <a:pt x="140" y="31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57" y="31"/>
                    <a:pt x="164" y="40"/>
                    <a:pt x="168" y="4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6" y="88"/>
                    <a:pt x="163" y="88"/>
                    <a:pt x="160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3"/>
                    <a:pt x="153" y="80"/>
                    <a:pt x="148" y="80"/>
                  </a:cubicBezTo>
                  <a:cubicBezTo>
                    <a:pt x="142" y="80"/>
                    <a:pt x="136" y="85"/>
                    <a:pt x="136" y="92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54"/>
                    <a:pt x="142" y="160"/>
                    <a:pt x="148" y="160"/>
                  </a:cubicBezTo>
                  <a:cubicBezTo>
                    <a:pt x="153" y="160"/>
                    <a:pt x="158" y="157"/>
                    <a:pt x="159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3" y="152"/>
                    <a:pt x="166" y="151"/>
                    <a:pt x="169" y="151"/>
                  </a:cubicBezTo>
                  <a:cubicBezTo>
                    <a:pt x="175" y="162"/>
                    <a:pt x="175" y="162"/>
                    <a:pt x="175" y="162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2" y="173"/>
                    <a:pt x="142" y="172"/>
                    <a:pt x="141" y="171"/>
                  </a:cubicBezTo>
                  <a:cubicBezTo>
                    <a:pt x="138" y="169"/>
                    <a:pt x="135" y="168"/>
                    <a:pt x="132" y="168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110" y="168"/>
                    <a:pt x="104" y="173"/>
                    <a:pt x="104" y="180"/>
                  </a:cubicBezTo>
                  <a:cubicBezTo>
                    <a:pt x="104" y="186"/>
                    <a:pt x="110" y="192"/>
                    <a:pt x="116" y="192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138" y="192"/>
                    <a:pt x="142" y="188"/>
                    <a:pt x="144" y="183"/>
                  </a:cubicBezTo>
                  <a:cubicBezTo>
                    <a:pt x="182" y="167"/>
                    <a:pt x="182" y="167"/>
                    <a:pt x="182" y="167"/>
                  </a:cubicBezTo>
                  <a:cubicBezTo>
                    <a:pt x="183" y="167"/>
                    <a:pt x="184" y="166"/>
                    <a:pt x="184" y="165"/>
                  </a:cubicBezTo>
                  <a:cubicBezTo>
                    <a:pt x="184" y="164"/>
                    <a:pt x="184" y="163"/>
                    <a:pt x="184" y="162"/>
                  </a:cubicBezTo>
                  <a:lnTo>
                    <a:pt x="176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TextBox 13@|17FFC:16777215|FBC:16777215|LFC:16777215|LBC:16777215"/>
            <p:cNvSpPr txBox="1"/>
            <p:nvPr/>
          </p:nvSpPr>
          <p:spPr>
            <a:xfrm>
              <a:off x="780627" y="2393664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@|17FFC:16777215|FBC:16777215|LFC:16777215|LBC:16777215"/>
            <p:cNvSpPr txBox="1"/>
            <p:nvPr/>
          </p:nvSpPr>
          <p:spPr>
            <a:xfrm>
              <a:off x="780626" y="2803431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1050" y="4149725"/>
            <a:ext cx="4324350" cy="1323975"/>
            <a:chOff x="780626" y="4149501"/>
            <a:chExt cx="4325331" cy="1323954"/>
          </a:xfrm>
        </p:grpSpPr>
        <p:sp>
          <p:nvSpPr>
            <p:cNvPr id="33" name="Oval 41@|1FFC:3675918|FBC:16777215|LFC:192|LBC:16777215"/>
            <p:cNvSpPr/>
            <p:nvPr/>
          </p:nvSpPr>
          <p:spPr>
            <a:xfrm>
              <a:off x="3433892" y="4149501"/>
              <a:ext cx="1323955" cy="1323954"/>
            </a:xfrm>
            <a:prstGeom prst="ellipse">
              <a:avLst/>
            </a:prstGeom>
            <a:solidFill>
              <a:srgbClr val="94C022"/>
            </a:solidFill>
            <a:ln w="57150">
              <a:solidFill>
                <a:srgbClr val="1E8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5" name="Straight Connector 44@|9FFC:0|FBC:0|LFC:192|LBC:16777215"/>
            <p:cNvCxnSpPr/>
            <p:nvPr/>
          </p:nvCxnSpPr>
          <p:spPr>
            <a:xfrm flipV="1">
              <a:off x="4732168" y="4269341"/>
              <a:ext cx="373789" cy="245388"/>
            </a:xfrm>
            <a:prstGeom prst="line">
              <a:avLst/>
            </a:prstGeom>
            <a:ln w="57150">
              <a:solidFill>
                <a:srgbClr val="1E8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57" name="组合 46"/>
            <p:cNvGrpSpPr/>
            <p:nvPr/>
          </p:nvGrpSpPr>
          <p:grpSpPr>
            <a:xfrm>
              <a:off x="3881445" y="4642541"/>
              <a:ext cx="403174" cy="403174"/>
              <a:chOff x="749300" y="4614863"/>
              <a:chExt cx="414338" cy="414337"/>
            </a:xfrm>
          </p:grpSpPr>
          <p:sp>
            <p:nvSpPr>
              <p:cNvPr id="48" name="Oval 69@|1FFC:16777215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749300" y="4614863"/>
                <a:ext cx="414338" cy="414337"/>
              </a:xfrm>
              <a:prstGeom prst="ellipse">
                <a:avLst/>
              </a:prstGeom>
              <a:noFill/>
              <a:ln w="30163" cap="rnd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9" name="Freeform 70@|5FFC:16777215|FBC:16777215|LFC:16777215|LBC:16777215"/>
              <p:cNvSpPr/>
              <p:nvPr/>
            </p:nvSpPr>
            <p:spPr bwMode="auto">
              <a:xfrm>
                <a:off x="839788" y="4740275"/>
                <a:ext cx="196850" cy="198438"/>
              </a:xfrm>
              <a:custGeom>
                <a:avLst/>
                <a:gdLst>
                  <a:gd name="T0" fmla="*/ 139 w 208"/>
                  <a:gd name="T1" fmla="*/ 208 h 208"/>
                  <a:gd name="T2" fmla="*/ 104 w 208"/>
                  <a:gd name="T3" fmla="*/ 104 h 208"/>
                  <a:gd name="T4" fmla="*/ 0 w 208"/>
                  <a:gd name="T5" fmla="*/ 69 h 208"/>
                  <a:gd name="T6" fmla="*/ 208 w 208"/>
                  <a:gd name="T7" fmla="*/ 0 h 208"/>
                  <a:gd name="T8" fmla="*/ 139 w 208"/>
                  <a:gd name="T9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08">
                    <a:moveTo>
                      <a:pt x="139" y="208"/>
                    </a:moveTo>
                    <a:lnTo>
                      <a:pt x="104" y="104"/>
                    </a:lnTo>
                    <a:lnTo>
                      <a:pt x="0" y="69"/>
                    </a:lnTo>
                    <a:lnTo>
                      <a:pt x="208" y="0"/>
                    </a:lnTo>
                    <a:lnTo>
                      <a:pt x="139" y="208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3" name="TextBox 13@|17FFC:16777215|FBC:16777215|LFC:16777215|LBC:16777215"/>
            <p:cNvSpPr txBox="1"/>
            <p:nvPr/>
          </p:nvSpPr>
          <p:spPr>
            <a:xfrm>
              <a:off x="780627" y="4488652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@|17FFC:16777215|FBC:16777215|LFC:16777215|LBC:16777215"/>
            <p:cNvSpPr txBox="1"/>
            <p:nvPr/>
          </p:nvSpPr>
          <p:spPr>
            <a:xfrm>
              <a:off x="780626" y="4898419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65950" y="2132013"/>
            <a:ext cx="4175125" cy="1327150"/>
            <a:chOff x="6966342" y="2132181"/>
            <a:chExt cx="4175467" cy="1326810"/>
          </a:xfrm>
        </p:grpSpPr>
        <p:sp>
          <p:nvSpPr>
            <p:cNvPr id="30" name="Oval 37@|1FFC:3675918|FBC:16777215|LFC:192|LBC:16777215"/>
            <p:cNvSpPr/>
            <p:nvPr/>
          </p:nvSpPr>
          <p:spPr>
            <a:xfrm>
              <a:off x="7223144" y="2132181"/>
              <a:ext cx="1323955" cy="1326810"/>
            </a:xfrm>
            <a:prstGeom prst="ellipse">
              <a:avLst/>
            </a:prstGeom>
            <a:solidFill>
              <a:srgbClr val="94C022"/>
            </a:solidFill>
            <a:ln w="57150">
              <a:solidFill>
                <a:srgbClr val="1E8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6" name="Straight Connector 46@|9FFC:0|FBC:0|LFC:192|LBC:16777215"/>
            <p:cNvCxnSpPr/>
            <p:nvPr/>
          </p:nvCxnSpPr>
          <p:spPr>
            <a:xfrm flipV="1">
              <a:off x="6966342" y="3110882"/>
              <a:ext cx="345256" cy="139814"/>
            </a:xfrm>
            <a:prstGeom prst="line">
              <a:avLst/>
            </a:prstGeom>
            <a:ln w="57150">
              <a:solidFill>
                <a:srgbClr val="1E8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组合 42"/>
            <p:cNvGrpSpPr/>
            <p:nvPr/>
          </p:nvGrpSpPr>
          <p:grpSpPr>
            <a:xfrm>
              <a:off x="7610953" y="2547553"/>
              <a:ext cx="499939" cy="496064"/>
              <a:chOff x="2447925" y="3514725"/>
              <a:chExt cx="204787" cy="203200"/>
            </a:xfrm>
            <a:solidFill>
              <a:schemeClr val="bg1"/>
            </a:solidFill>
          </p:grpSpPr>
          <p:sp>
            <p:nvSpPr>
              <p:cNvPr id="44" name="Freeform 690@|5FFC:0|FBC:0|LFC:0|LBC:16777215"/>
              <p:cNvSpPr>
                <a:spLocks noEditPoints="1"/>
              </p:cNvSpPr>
              <p:nvPr/>
            </p:nvSpPr>
            <p:spPr bwMode="auto">
              <a:xfrm>
                <a:off x="2562225" y="3632200"/>
                <a:ext cx="88900" cy="8572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" name="Freeform 691@|5FFC:0|FBC:0|LFC:0|LBC:16777215"/>
              <p:cNvSpPr/>
              <p:nvPr/>
            </p:nvSpPr>
            <p:spPr bwMode="auto">
              <a:xfrm>
                <a:off x="2447925" y="3514725"/>
                <a:ext cx="90487" cy="92075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" name="Freeform 692@|5FFC:0|FBC:0|LFC:0|LBC:16777215"/>
              <p:cNvSpPr/>
              <p:nvPr/>
            </p:nvSpPr>
            <p:spPr bwMode="auto">
              <a:xfrm>
                <a:off x="2447925" y="3514725"/>
                <a:ext cx="204787" cy="20320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5" name="TextBox 13@|17FFC:16777215|FBC:16777215|LFC:16777215|LBC:16777215"/>
            <p:cNvSpPr txBox="1"/>
            <p:nvPr/>
          </p:nvSpPr>
          <p:spPr>
            <a:xfrm>
              <a:off x="8826136" y="2393664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@|17FFC:16777215|FBC:16777215|LFC:16777215|LBC:16777215"/>
            <p:cNvSpPr txBox="1"/>
            <p:nvPr/>
          </p:nvSpPr>
          <p:spPr>
            <a:xfrm>
              <a:off x="8826135" y="2803431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86575" y="4143375"/>
            <a:ext cx="4254500" cy="1323975"/>
            <a:chOff x="6886447" y="4143795"/>
            <a:chExt cx="4255362" cy="1323955"/>
          </a:xfrm>
        </p:grpSpPr>
        <p:sp>
          <p:nvSpPr>
            <p:cNvPr id="32" name="Oval 39@|1FFC:3675918|FBC:16777215|LFC:192|LBC:16777215"/>
            <p:cNvSpPr/>
            <p:nvPr/>
          </p:nvSpPr>
          <p:spPr>
            <a:xfrm>
              <a:off x="7223145" y="4143795"/>
              <a:ext cx="1323955" cy="1323955"/>
            </a:xfrm>
            <a:prstGeom prst="ellipse">
              <a:avLst/>
            </a:prstGeom>
            <a:solidFill>
              <a:srgbClr val="94C022"/>
            </a:solidFill>
            <a:ln w="57150">
              <a:solidFill>
                <a:srgbClr val="1E8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7" name="Straight Connector 48@|9FFC:0|FBC:0|LFC:192|LBC:16777215"/>
            <p:cNvCxnSpPr/>
            <p:nvPr/>
          </p:nvCxnSpPr>
          <p:spPr>
            <a:xfrm>
              <a:off x="6886447" y="4269340"/>
              <a:ext cx="413737" cy="245387"/>
            </a:xfrm>
            <a:prstGeom prst="line">
              <a:avLst/>
            </a:prstGeom>
            <a:ln w="57150">
              <a:solidFill>
                <a:srgbClr val="1E8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38"/>
            <p:cNvGrpSpPr/>
            <p:nvPr/>
          </p:nvGrpSpPr>
          <p:grpSpPr>
            <a:xfrm>
              <a:off x="7630468" y="4542903"/>
              <a:ext cx="509306" cy="525735"/>
              <a:chOff x="6118225" y="6365876"/>
              <a:chExt cx="196850" cy="203200"/>
            </a:xfrm>
            <a:solidFill>
              <a:schemeClr val="bg1"/>
            </a:solidFill>
          </p:grpSpPr>
          <p:sp>
            <p:nvSpPr>
              <p:cNvPr id="40" name="Freeform 463@|5FFC:0|FBC:0|LFC:0|LBC:16777215"/>
              <p:cNvSpPr/>
              <p:nvPr/>
            </p:nvSpPr>
            <p:spPr bwMode="auto">
              <a:xfrm>
                <a:off x="6169025" y="6365876"/>
                <a:ext cx="63500" cy="65088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1" name="Freeform 464@|5FFC:0|FBC:0|LFC:0|LBC:16777215"/>
              <p:cNvSpPr/>
              <p:nvPr/>
            </p:nvSpPr>
            <p:spPr bwMode="auto">
              <a:xfrm>
                <a:off x="6200775" y="6399213"/>
                <a:ext cx="114300" cy="100013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2" name="Freeform 465@|5FFC:0|FBC:0|LFC:0|LBC:16777215"/>
              <p:cNvSpPr/>
              <p:nvPr/>
            </p:nvSpPr>
            <p:spPr bwMode="auto">
              <a:xfrm>
                <a:off x="6118225" y="6453188"/>
                <a:ext cx="160337" cy="1158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7" name="TextBox 13@|17FFC:16777215|FBC:16777215|LFC:16777215|LBC:16777215"/>
            <p:cNvSpPr txBox="1"/>
            <p:nvPr/>
          </p:nvSpPr>
          <p:spPr>
            <a:xfrm>
              <a:off x="8826136" y="4488652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@|17FFC:16777215|FBC:16777215|LFC:16777215|LBC:16777215"/>
            <p:cNvSpPr txBox="1"/>
            <p:nvPr/>
          </p:nvSpPr>
          <p:spPr>
            <a:xfrm>
              <a:off x="8826135" y="4898419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439" name="组合 61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63" name="圆角矩形 62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8441" name="文本框 63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8442" name="文本框 64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8443" name="图片 6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44" name="文本框 66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38325" y="1860550"/>
            <a:ext cx="3487738" cy="812800"/>
            <a:chOff x="1837717" y="1860957"/>
            <a:chExt cx="3489026" cy="812917"/>
          </a:xfrm>
        </p:grpSpPr>
        <p:sp>
          <p:nvSpPr>
            <p:cNvPr id="8" name="Oval 80@|1FFC:3289814|FBC:16777215|LFC:16777215|LBC:16777215"/>
            <p:cNvSpPr/>
            <p:nvPr/>
          </p:nvSpPr>
          <p:spPr>
            <a:xfrm>
              <a:off x="1837717" y="1860957"/>
              <a:ext cx="699076" cy="699074"/>
            </a:xfrm>
            <a:prstGeom prst="ellipse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9486" name="TextBox 13@|17FFC:16777215|FBC:16777215|LFC:16777215|LBC:16777215"/>
            <p:cNvSpPr txBox="1"/>
            <p:nvPr/>
          </p:nvSpPr>
          <p:spPr>
            <a:xfrm>
              <a:off x="2750592" y="1860957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x-none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7" name="TextBox 13@|17FFC:16777215|FBC:16777215|LFC:16777215|LBC:16777215"/>
            <p:cNvSpPr txBox="1"/>
            <p:nvPr/>
          </p:nvSpPr>
          <p:spPr>
            <a:xfrm>
              <a:off x="2750592" y="2242987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86538" y="1860550"/>
            <a:ext cx="3413125" cy="812800"/>
            <a:chOff x="6587139" y="1860957"/>
            <a:chExt cx="3413204" cy="812917"/>
          </a:xfrm>
        </p:grpSpPr>
        <p:sp>
          <p:nvSpPr>
            <p:cNvPr id="10" name="Oval 97@|1FFC:7355919|FBC:16777215|LFC:16777215|LBC:16777215"/>
            <p:cNvSpPr/>
            <p:nvPr/>
          </p:nvSpPr>
          <p:spPr>
            <a:xfrm>
              <a:off x="6587139" y="1860957"/>
              <a:ext cx="699076" cy="69907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19483" name="TextBox 13@|17FFC:16777215|FBC:16777215|LFC:16777215|LBC:16777215"/>
            <p:cNvSpPr txBox="1"/>
            <p:nvPr/>
          </p:nvSpPr>
          <p:spPr>
            <a:xfrm>
              <a:off x="7424192" y="1860957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4" name="TextBox 13@|17FFC:16777215|FBC:16777215|LFC:16777215|LBC:16777215"/>
            <p:cNvSpPr txBox="1"/>
            <p:nvPr/>
          </p:nvSpPr>
          <p:spPr>
            <a:xfrm>
              <a:off x="7424192" y="2242987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38325" y="3248025"/>
            <a:ext cx="3487738" cy="842963"/>
            <a:chOff x="1837717" y="3247406"/>
            <a:chExt cx="3489026" cy="843697"/>
          </a:xfrm>
        </p:grpSpPr>
        <p:sp>
          <p:nvSpPr>
            <p:cNvPr id="9" name="Oval 92@|1FFC:7355919|FBC:16777215|LFC:16777215|LBC:16777215"/>
            <p:cNvSpPr/>
            <p:nvPr/>
          </p:nvSpPr>
          <p:spPr>
            <a:xfrm>
              <a:off x="1837717" y="3247406"/>
              <a:ext cx="699076" cy="69907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19480" name="TextBox 13@|17FFC:16777215|FBC:16777215|LFC:16777215|LBC:16777215"/>
            <p:cNvSpPr txBox="1"/>
            <p:nvPr/>
          </p:nvSpPr>
          <p:spPr>
            <a:xfrm>
              <a:off x="2750592" y="327818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1" name="TextBox 13@|17FFC:16777215|FBC:16777215|LFC:16777215|LBC:16777215"/>
            <p:cNvSpPr txBox="1"/>
            <p:nvPr/>
          </p:nvSpPr>
          <p:spPr>
            <a:xfrm>
              <a:off x="2750592" y="366021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86538" y="3259138"/>
            <a:ext cx="3413125" cy="831850"/>
            <a:chOff x="6587139" y="3258767"/>
            <a:chExt cx="3413204" cy="832336"/>
          </a:xfrm>
        </p:grpSpPr>
        <p:sp>
          <p:nvSpPr>
            <p:cNvPr id="11" name="Oval 102@|1FFC:7355919|FBC:16777215|LFC:16777215|LBC:16777215"/>
            <p:cNvSpPr/>
            <p:nvPr/>
          </p:nvSpPr>
          <p:spPr>
            <a:xfrm>
              <a:off x="6587139" y="3258767"/>
              <a:ext cx="699076" cy="69907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19477" name="TextBox 13@|17FFC:16777215|FBC:16777215|LFC:16777215|LBC:16777215"/>
            <p:cNvSpPr txBox="1"/>
            <p:nvPr/>
          </p:nvSpPr>
          <p:spPr>
            <a:xfrm>
              <a:off x="7424192" y="327818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8" name="TextBox 13@|17FFC:16777215|FBC:16777215|LFC:16777215|LBC:16777215"/>
            <p:cNvSpPr txBox="1"/>
            <p:nvPr/>
          </p:nvSpPr>
          <p:spPr>
            <a:xfrm>
              <a:off x="7424192" y="366021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838325" y="4633913"/>
            <a:ext cx="3487738" cy="812800"/>
            <a:chOff x="1837717" y="4633856"/>
            <a:chExt cx="3489026" cy="812917"/>
          </a:xfrm>
        </p:grpSpPr>
        <p:sp>
          <p:nvSpPr>
            <p:cNvPr id="12" name="Oval 106@|1FFC:7355919|FBC:16777215|LFC:16777215|LBC:16777215"/>
            <p:cNvSpPr/>
            <p:nvPr/>
          </p:nvSpPr>
          <p:spPr>
            <a:xfrm>
              <a:off x="1837717" y="4633856"/>
              <a:ext cx="699076" cy="69907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19474" name="TextBox 13@|17FFC:16777215|FBC:16777215|LFC:16777215|LBC:16777215"/>
            <p:cNvSpPr txBox="1"/>
            <p:nvPr/>
          </p:nvSpPr>
          <p:spPr>
            <a:xfrm>
              <a:off x="2750592" y="463385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5" name="TextBox 13@|17FFC:16777215|FBC:16777215|LFC:16777215|LBC:16777215"/>
            <p:cNvSpPr txBox="1"/>
            <p:nvPr/>
          </p:nvSpPr>
          <p:spPr>
            <a:xfrm>
              <a:off x="2750592" y="501588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86538" y="4633913"/>
            <a:ext cx="3413125" cy="812800"/>
            <a:chOff x="6587139" y="4633856"/>
            <a:chExt cx="3413204" cy="812917"/>
          </a:xfrm>
        </p:grpSpPr>
        <p:sp>
          <p:nvSpPr>
            <p:cNvPr id="13" name="Oval 110@|1FFC:7355919|FBC:16777215|LFC:16777215|LBC:16777215"/>
            <p:cNvSpPr/>
            <p:nvPr/>
          </p:nvSpPr>
          <p:spPr>
            <a:xfrm>
              <a:off x="6587139" y="4656578"/>
              <a:ext cx="699076" cy="69907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6</a:t>
              </a:r>
            </a:p>
          </p:txBody>
        </p:sp>
        <p:sp>
          <p:nvSpPr>
            <p:cNvPr id="19471" name="TextBox 13@|17FFC:16777215|FBC:16777215|LFC:16777215|LBC:16777215"/>
            <p:cNvSpPr txBox="1"/>
            <p:nvPr/>
          </p:nvSpPr>
          <p:spPr>
            <a:xfrm>
              <a:off x="7424192" y="463385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2" name="TextBox 13@|17FFC:16777215|FBC:16777215|LFC:16777215|LBC:16777215"/>
            <p:cNvSpPr txBox="1"/>
            <p:nvPr/>
          </p:nvSpPr>
          <p:spPr>
            <a:xfrm>
              <a:off x="7424192" y="501588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4" name="组合 30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2" name="Rounded Rectangle 31@|1FFC:16777215|FBC:16777215|LFC:243595|LBC:16777215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9466" name="TextBox 32@|17FFC:16777215|FBC:16777215|LFC:16777215|LBC:16777215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9467" name="TextBox 33@|17FFC:16777215|FBC:16777215|LFC:16777215|LBC:16777215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9468" name="Picture 34@|13FFC:16777215|FBC:16777215|LFC:16777215|LBC:167772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9" name="TextBox 35@|17FFC:16777215|FBC:16777215|LFC:16777215|LBC:16777215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871913" y="1676400"/>
            <a:ext cx="4138612" cy="4137025"/>
            <a:chOff x="3872501" y="1675639"/>
            <a:chExt cx="4138550" cy="4138548"/>
          </a:xfrm>
        </p:grpSpPr>
        <p:sp>
          <p:nvSpPr>
            <p:cNvPr id="8" name="Freeform 9@|5FFC:3675918|FBC:16777215|LFC:16777215|LBC:16777215"/>
            <p:cNvSpPr/>
            <p:nvPr/>
          </p:nvSpPr>
          <p:spPr bwMode="auto">
            <a:xfrm>
              <a:off x="4149888" y="1675639"/>
              <a:ext cx="1791888" cy="2069274"/>
            </a:xfrm>
            <a:custGeom>
              <a:avLst/>
              <a:gdLst>
                <a:gd name="T0" fmla="*/ 510 w 510"/>
                <a:gd name="T1" fmla="*/ 589 h 589"/>
                <a:gd name="T2" fmla="*/ 510 w 510"/>
                <a:gd name="T3" fmla="*/ 0 h 589"/>
                <a:gd name="T4" fmla="*/ 0 w 510"/>
                <a:gd name="T5" fmla="*/ 295 h 589"/>
                <a:gd name="T6" fmla="*/ 510 w 510"/>
                <a:gd name="T7" fmla="*/ 58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589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292" y="0"/>
                    <a:pt x="102" y="119"/>
                    <a:pt x="0" y="295"/>
                  </a:cubicBezTo>
                  <a:cubicBezTo>
                    <a:pt x="510" y="589"/>
                    <a:pt x="510" y="589"/>
                    <a:pt x="510" y="589"/>
                  </a:cubicBez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TextBox 68@|17FFC:16777215|FBC:16777215|LFC:16777215|LBC:16777215"/>
            <p:cNvSpPr txBox="1"/>
            <p:nvPr/>
          </p:nvSpPr>
          <p:spPr>
            <a:xfrm>
              <a:off x="5050604" y="2257741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8@|1FFC:2526967|FBC:16777215|LFC:0|LBC:16777215"/>
            <p:cNvSpPr>
              <a:spLocks noChangeArrowheads="1"/>
            </p:cNvSpPr>
            <p:nvPr/>
          </p:nvSpPr>
          <p:spPr bwMode="auto">
            <a:xfrm>
              <a:off x="5941776" y="3744913"/>
              <a:ext cx="1483" cy="1483"/>
            </a:xfrm>
            <a:prstGeom prst="rect">
              <a:avLst/>
            </a:prstGeom>
            <a:solidFill>
              <a:srgbClr val="F78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7@|5FFC:192|FBC:16777215|LFC:16777215|LBC:16777215"/>
            <p:cNvSpPr/>
            <p:nvPr/>
          </p:nvSpPr>
          <p:spPr bwMode="auto">
            <a:xfrm>
              <a:off x="5941776" y="1675639"/>
              <a:ext cx="1791888" cy="2069274"/>
            </a:xfrm>
            <a:custGeom>
              <a:avLst/>
              <a:gdLst>
                <a:gd name="T0" fmla="*/ 510 w 510"/>
                <a:gd name="T1" fmla="*/ 295 h 589"/>
                <a:gd name="T2" fmla="*/ 0 w 510"/>
                <a:gd name="T3" fmla="*/ 0 h 589"/>
                <a:gd name="T4" fmla="*/ 0 w 510"/>
                <a:gd name="T5" fmla="*/ 589 h 589"/>
                <a:gd name="T6" fmla="*/ 510 w 510"/>
                <a:gd name="T7" fmla="*/ 295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295"/>
                  </a:moveTo>
                  <a:cubicBezTo>
                    <a:pt x="408" y="119"/>
                    <a:pt x="218" y="0"/>
                    <a:pt x="0" y="0"/>
                  </a:cubicBezTo>
                  <a:cubicBezTo>
                    <a:pt x="0" y="589"/>
                    <a:pt x="0" y="589"/>
                    <a:pt x="0" y="589"/>
                  </a:cubicBezTo>
                  <a:lnTo>
                    <a:pt x="510" y="295"/>
                  </a:lnTo>
                  <a:close/>
                </a:path>
              </a:pathLst>
            </a:custGeom>
            <a:solidFill>
              <a:srgbClr val="1E8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TextBox 69@|17FFC:16777215|FBC:16777215|LFC:16777215|LBC:16777215"/>
            <p:cNvSpPr txBox="1"/>
            <p:nvPr/>
          </p:nvSpPr>
          <p:spPr>
            <a:xfrm>
              <a:off x="6513912" y="2257741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6@|5FFC:3675918|FBC:16777215|LFC:16777215|LBC:16777215"/>
            <p:cNvSpPr/>
            <p:nvPr/>
          </p:nvSpPr>
          <p:spPr bwMode="auto">
            <a:xfrm>
              <a:off x="5941776" y="2712501"/>
              <a:ext cx="2069275" cy="2069274"/>
            </a:xfrm>
            <a:custGeom>
              <a:avLst/>
              <a:gdLst>
                <a:gd name="T0" fmla="*/ 0 w 589"/>
                <a:gd name="T1" fmla="*/ 294 h 589"/>
                <a:gd name="T2" fmla="*/ 510 w 589"/>
                <a:gd name="T3" fmla="*/ 589 h 589"/>
                <a:gd name="T4" fmla="*/ 589 w 589"/>
                <a:gd name="T5" fmla="*/ 294 h 589"/>
                <a:gd name="T6" fmla="*/ 510 w 589"/>
                <a:gd name="T7" fmla="*/ 0 h 589"/>
                <a:gd name="T8" fmla="*/ 0 w 589"/>
                <a:gd name="T9" fmla="*/ 294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0" y="294"/>
                  </a:moveTo>
                  <a:cubicBezTo>
                    <a:pt x="510" y="589"/>
                    <a:pt x="510" y="589"/>
                    <a:pt x="510" y="589"/>
                  </a:cubicBezTo>
                  <a:cubicBezTo>
                    <a:pt x="560" y="502"/>
                    <a:pt x="589" y="402"/>
                    <a:pt x="589" y="294"/>
                  </a:cubicBezTo>
                  <a:cubicBezTo>
                    <a:pt x="589" y="187"/>
                    <a:pt x="560" y="86"/>
                    <a:pt x="510" y="0"/>
                  </a:cubicBezTo>
                  <a:cubicBezTo>
                    <a:pt x="0" y="294"/>
                    <a:pt x="0" y="294"/>
                    <a:pt x="0" y="294"/>
                  </a:cubicBez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Box 70@|17FFC:16777215|FBC:16777215|LFC:16777215|LBC:16777215"/>
            <p:cNvSpPr txBox="1"/>
            <p:nvPr/>
          </p:nvSpPr>
          <p:spPr>
            <a:xfrm>
              <a:off x="7314828" y="358952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10@|5FFC:192|FBC:16777215|LFC:16777215|LBC:16777215"/>
            <p:cNvSpPr/>
            <p:nvPr/>
          </p:nvSpPr>
          <p:spPr bwMode="auto">
            <a:xfrm>
              <a:off x="5941776" y="3744913"/>
              <a:ext cx="1791888" cy="2069274"/>
            </a:xfrm>
            <a:custGeom>
              <a:avLst/>
              <a:gdLst>
                <a:gd name="T0" fmla="*/ 0 w 510"/>
                <a:gd name="T1" fmla="*/ 0 h 589"/>
                <a:gd name="T2" fmla="*/ 0 w 510"/>
                <a:gd name="T3" fmla="*/ 589 h 589"/>
                <a:gd name="T4" fmla="*/ 510 w 510"/>
                <a:gd name="T5" fmla="*/ 295 h 589"/>
                <a:gd name="T6" fmla="*/ 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0" y="0"/>
                  </a:moveTo>
                  <a:cubicBezTo>
                    <a:pt x="0" y="589"/>
                    <a:pt x="0" y="589"/>
                    <a:pt x="0" y="589"/>
                  </a:cubicBezTo>
                  <a:cubicBezTo>
                    <a:pt x="218" y="589"/>
                    <a:pt x="408" y="471"/>
                    <a:pt x="510" y="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E8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TextBox 71@|17FFC:16777215|FBC:16777215|LFC:16777215|LBC:16777215"/>
            <p:cNvSpPr txBox="1"/>
            <p:nvPr/>
          </p:nvSpPr>
          <p:spPr>
            <a:xfrm>
              <a:off x="6482088" y="478005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1@|5FFC:3675918|FBC:16777215|LFC:16777215|LBC:16777215"/>
            <p:cNvSpPr/>
            <p:nvPr/>
          </p:nvSpPr>
          <p:spPr bwMode="auto">
            <a:xfrm>
              <a:off x="4149888" y="3744913"/>
              <a:ext cx="1791888" cy="2069274"/>
            </a:xfrm>
            <a:custGeom>
              <a:avLst/>
              <a:gdLst>
                <a:gd name="T0" fmla="*/ 510 w 510"/>
                <a:gd name="T1" fmla="*/ 0 h 589"/>
                <a:gd name="T2" fmla="*/ 0 w 510"/>
                <a:gd name="T3" fmla="*/ 295 h 589"/>
                <a:gd name="T4" fmla="*/ 510 w 510"/>
                <a:gd name="T5" fmla="*/ 589 h 589"/>
                <a:gd name="T6" fmla="*/ 51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0"/>
                  </a:moveTo>
                  <a:cubicBezTo>
                    <a:pt x="0" y="295"/>
                    <a:pt x="0" y="295"/>
                    <a:pt x="0" y="295"/>
                  </a:cubicBezTo>
                  <a:cubicBezTo>
                    <a:pt x="102" y="471"/>
                    <a:pt x="292" y="589"/>
                    <a:pt x="510" y="589"/>
                  </a:cubicBezTo>
                  <a:cubicBezTo>
                    <a:pt x="510" y="0"/>
                    <a:pt x="510" y="0"/>
                    <a:pt x="510" y="0"/>
                  </a:cubicBez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TextBox 72@|17FFC:16777215|FBC:16777215|LFC:16777215|LBC:16777215"/>
            <p:cNvSpPr txBox="1"/>
            <p:nvPr/>
          </p:nvSpPr>
          <p:spPr>
            <a:xfrm>
              <a:off x="5098843" y="4675283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2@|5FFC:192|FBC:16777215|LFC:16777215|LBC:16777215"/>
            <p:cNvSpPr/>
            <p:nvPr/>
          </p:nvSpPr>
          <p:spPr bwMode="auto">
            <a:xfrm>
              <a:off x="3872501" y="2712501"/>
              <a:ext cx="2069275" cy="2069274"/>
            </a:xfrm>
            <a:custGeom>
              <a:avLst/>
              <a:gdLst>
                <a:gd name="T0" fmla="*/ 79 w 589"/>
                <a:gd name="T1" fmla="*/ 0 h 589"/>
                <a:gd name="T2" fmla="*/ 0 w 589"/>
                <a:gd name="T3" fmla="*/ 294 h 589"/>
                <a:gd name="T4" fmla="*/ 79 w 589"/>
                <a:gd name="T5" fmla="*/ 589 h 589"/>
                <a:gd name="T6" fmla="*/ 589 w 589"/>
                <a:gd name="T7" fmla="*/ 294 h 589"/>
                <a:gd name="T8" fmla="*/ 79 w 589"/>
                <a:gd name="T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79" y="0"/>
                  </a:moveTo>
                  <a:cubicBezTo>
                    <a:pt x="29" y="86"/>
                    <a:pt x="0" y="187"/>
                    <a:pt x="0" y="294"/>
                  </a:cubicBezTo>
                  <a:cubicBezTo>
                    <a:pt x="0" y="402"/>
                    <a:pt x="29" y="502"/>
                    <a:pt x="79" y="589"/>
                  </a:cubicBezTo>
                  <a:cubicBezTo>
                    <a:pt x="589" y="294"/>
                    <a:pt x="589" y="294"/>
                    <a:pt x="589" y="294"/>
                  </a:cubicBezTo>
                  <a:lnTo>
                    <a:pt x="79" y="0"/>
                  </a:lnTo>
                  <a:close/>
                </a:path>
              </a:pathLst>
            </a:custGeom>
            <a:solidFill>
              <a:srgbClr val="1E8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TextBox 73@|17FFC:16777215|FBC:16777215|LFC:16777215|LBC:16777215"/>
            <p:cNvSpPr txBox="1"/>
            <p:nvPr/>
          </p:nvSpPr>
          <p:spPr>
            <a:xfrm>
              <a:off x="4363939" y="358952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Oval 13@|1FFC:16777215|FBC:16777215|LFC:0|LBC:16777215"/>
            <p:cNvSpPr>
              <a:spLocks noChangeArrowheads="1"/>
            </p:cNvSpPr>
            <p:nvPr/>
          </p:nvSpPr>
          <p:spPr bwMode="auto">
            <a:xfrm>
              <a:off x="5161533" y="2964671"/>
              <a:ext cx="1560486" cy="156048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TextBox 136@|17FFC:16777215|FBC:16777215|LFC:16777215|LBC:16777215"/>
            <p:cNvSpPr txBox="1"/>
            <p:nvPr/>
          </p:nvSpPr>
          <p:spPr>
            <a:xfrm>
              <a:off x="5272769" y="3452166"/>
              <a:ext cx="1361431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7063" y="1725613"/>
            <a:ext cx="3184525" cy="812800"/>
            <a:chOff x="626543" y="1725350"/>
            <a:chExt cx="3185487" cy="812889"/>
          </a:xfrm>
        </p:grpSpPr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1342527" y="1725350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" name="Rectangle 1@|1FFC:16777215|FBC:16777215|LFC:16777215|LBC:16777215"/>
            <p:cNvSpPr/>
            <p:nvPr/>
          </p:nvSpPr>
          <p:spPr>
            <a:xfrm>
              <a:off x="626543" y="2030408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7063" y="3259138"/>
            <a:ext cx="3184525" cy="809625"/>
            <a:chOff x="626543" y="3258875"/>
            <a:chExt cx="3185487" cy="809456"/>
          </a:xfrm>
        </p:grpSpPr>
        <p:sp>
          <p:nvSpPr>
            <p:cNvPr id="26" name="TextBox 25@|17FFC:16777215|FBC:16777215|LFC:16777215|LBC:16777215"/>
            <p:cNvSpPr txBox="1"/>
            <p:nvPr/>
          </p:nvSpPr>
          <p:spPr>
            <a:xfrm>
              <a:off x="1342527" y="3258875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626543" y="3560500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7063" y="4725988"/>
            <a:ext cx="3184525" cy="868362"/>
            <a:chOff x="626543" y="4725725"/>
            <a:chExt cx="3185487" cy="868181"/>
          </a:xfrm>
        </p:grpSpPr>
        <p:sp>
          <p:nvSpPr>
            <p:cNvPr id="28" name="TextBox 27@|17FFC:16777215|FBC:16777215|LFC:16777215|LBC:16777215"/>
            <p:cNvSpPr txBox="1"/>
            <p:nvPr/>
          </p:nvSpPr>
          <p:spPr>
            <a:xfrm>
              <a:off x="1342527" y="4725725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Rectangle 35@|1FFC:16777215|FBC:16777215|LFC:16777215|LBC:16777215"/>
            <p:cNvSpPr/>
            <p:nvPr/>
          </p:nvSpPr>
          <p:spPr>
            <a:xfrm>
              <a:off x="626543" y="5086075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04213" y="1830388"/>
            <a:ext cx="3184525" cy="812800"/>
            <a:chOff x="8303877" y="1830353"/>
            <a:chExt cx="3185487" cy="812889"/>
          </a:xfrm>
        </p:grpSpPr>
        <p:sp>
          <p:nvSpPr>
            <p:cNvPr id="30" name="TextBox 29@|17FFC:16777215|FBC:16777215|LFC:16777215|LBC:16777215"/>
            <p:cNvSpPr txBox="1"/>
            <p:nvPr/>
          </p:nvSpPr>
          <p:spPr>
            <a:xfrm>
              <a:off x="8305800" y="1830353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Rectangle 36@|1FFC:16777215|FBC:16777215|LFC:16777215|LBC:16777215"/>
            <p:cNvSpPr/>
            <p:nvPr/>
          </p:nvSpPr>
          <p:spPr>
            <a:xfrm>
              <a:off x="8303877" y="2135411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04213" y="3363913"/>
            <a:ext cx="3184525" cy="809625"/>
            <a:chOff x="8303877" y="3363878"/>
            <a:chExt cx="3185487" cy="809456"/>
          </a:xfrm>
        </p:grpSpPr>
        <p:sp>
          <p:nvSpPr>
            <p:cNvPr id="32" name="TextBox 31@|17FFC:16777215|FBC:16777215|LFC:16777215|LBC:16777215"/>
            <p:cNvSpPr txBox="1"/>
            <p:nvPr/>
          </p:nvSpPr>
          <p:spPr>
            <a:xfrm>
              <a:off x="8305800" y="3363878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Rectangle 37@|1FFC:16777215|FBC:16777215|LFC:16777215|LBC:16777215"/>
            <p:cNvSpPr/>
            <p:nvPr/>
          </p:nvSpPr>
          <p:spPr>
            <a:xfrm>
              <a:off x="8303877" y="3665503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04213" y="4830763"/>
            <a:ext cx="3184525" cy="868362"/>
            <a:chOff x="8303877" y="4830728"/>
            <a:chExt cx="3185487" cy="868181"/>
          </a:xfrm>
        </p:grpSpPr>
        <p:sp>
          <p:nvSpPr>
            <p:cNvPr id="34" name="TextBox 33@|17FFC:16777215|FBC:16777215|LFC:16777215|LBC:16777215"/>
            <p:cNvSpPr txBox="1"/>
            <p:nvPr/>
          </p:nvSpPr>
          <p:spPr>
            <a:xfrm>
              <a:off x="8305800" y="4830728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Rectangle 38@|1FFC:16777215|FBC:16777215|LFC:16777215|LBC:16777215"/>
            <p:cNvSpPr/>
            <p:nvPr/>
          </p:nvSpPr>
          <p:spPr>
            <a:xfrm>
              <a:off x="8303877" y="5191078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489" name="组合 39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41" name="Rounded Rectangle 40@|1FFC:16777215|FBC:16777215|LFC:243595|LBC:16777215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0491" name="TextBox 41@|17FFC:16777215|FBC:16777215|LFC:16777215|LBC:16777215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0492" name="TextBox 42@|17FFC:16777215|FBC:16777215|LFC:16777215|LBC:16777215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0493" name="Picture 43@|13FFC:16777215|FBC:16777215|LFC:16777215|LBC:167772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494" name="TextBox 44@|17FFC:16777215|FBC:16777215|LFC:16777215|LBC:16777215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6"/>
          <p:cNvSpPr txBox="1"/>
          <p:nvPr/>
        </p:nvSpPr>
        <p:spPr>
          <a:xfrm>
            <a:off x="2116138" y="3722688"/>
            <a:ext cx="384492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16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1.1 </a:t>
            </a:r>
            <a:r>
              <a:rPr lang="zh-CN" altLang="en-US" sz="16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第三级标题样式预览</a:t>
            </a:r>
          </a:p>
        </p:txBody>
      </p:sp>
      <p:sp>
        <p:nvSpPr>
          <p:cNvPr id="21507" name="文本框 7"/>
          <p:cNvSpPr txBox="1"/>
          <p:nvPr/>
        </p:nvSpPr>
        <p:spPr>
          <a:xfrm>
            <a:off x="2136775" y="2266950"/>
            <a:ext cx="3843338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0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第二级标题样式预览</a:t>
            </a:r>
          </a:p>
        </p:txBody>
      </p:sp>
      <p:grpSp>
        <p:nvGrpSpPr>
          <p:cNvPr id="21508" name="组合 2"/>
          <p:cNvGrpSpPr/>
          <p:nvPr/>
        </p:nvGrpSpPr>
        <p:grpSpPr>
          <a:xfrm>
            <a:off x="1595438" y="2224088"/>
            <a:ext cx="439737" cy="522287"/>
            <a:chOff x="1231023" y="2673704"/>
            <a:chExt cx="440538" cy="523219"/>
          </a:xfrm>
        </p:grpSpPr>
        <p:sp>
          <p:nvSpPr>
            <p:cNvPr id="12" name="Rectangle 18@|1FFC:192|FBC:16777215|LFC:16777215|LBC:16777215"/>
            <p:cNvSpPr/>
            <p:nvPr/>
          </p:nvSpPr>
          <p:spPr>
            <a:xfrm>
              <a:off x="1231023" y="2699915"/>
              <a:ext cx="440538" cy="440539"/>
            </a:xfrm>
            <a:prstGeom prst="rect">
              <a:avLst/>
            </a:prstGeom>
            <a:solidFill>
              <a:srgbClr val="94C02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3" name="Isosceles Triangle 19@|1FFC:40688|FBC:16777215|LFC:16777215|LBC:16777215"/>
            <p:cNvSpPr/>
            <p:nvPr/>
          </p:nvSpPr>
          <p:spPr>
            <a:xfrm>
              <a:off x="1233041" y="2700784"/>
              <a:ext cx="438041" cy="440100"/>
            </a:xfrm>
            <a:prstGeom prst="triangle">
              <a:avLst>
                <a:gd name="adj" fmla="val 0"/>
              </a:avLst>
            </a:prstGeom>
            <a:solidFill>
              <a:srgbClr val="1E83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7@|17FFC:16777215|FBC:16777215|LFC:16777215|LBC:16777215"/>
            <p:cNvSpPr txBox="1"/>
            <p:nvPr/>
          </p:nvSpPr>
          <p:spPr>
            <a:xfrm>
              <a:off x="1248352" y="2673704"/>
              <a:ext cx="405880" cy="523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  <a:sym typeface="微软雅黑" panose="020B0503020204020204" pitchFamily="34" charset="-122"/>
                </a:rPr>
                <a:t>1</a:t>
              </a:r>
              <a:endPara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136775" y="2682875"/>
            <a:ext cx="8459788" cy="859155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116138" y="4032250"/>
            <a:ext cx="8350250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21511" name="组合 1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17" name="圆角矩形 1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1513" name="文本框 17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1514" name="文本框 18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1515" name="图片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6" name="文本框 2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33425" y="3990975"/>
            <a:ext cx="2924175" cy="1738313"/>
            <a:chOff x="733193" y="3991305"/>
            <a:chExt cx="2924673" cy="1738698"/>
          </a:xfrm>
        </p:grpSpPr>
        <p:sp>
          <p:nvSpPr>
            <p:cNvPr id="40" name="Oval 5"/>
            <p:cNvSpPr>
              <a:spLocks noChangeArrowheads="1"/>
            </p:cNvSpPr>
            <p:nvPr/>
          </p:nvSpPr>
          <p:spPr bwMode="auto">
            <a:xfrm>
              <a:off x="733193" y="3991306"/>
              <a:ext cx="2924673" cy="1738697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Oval 8"/>
            <p:cNvSpPr>
              <a:spLocks noChangeArrowheads="1"/>
            </p:cNvSpPr>
            <p:nvPr/>
          </p:nvSpPr>
          <p:spPr bwMode="auto">
            <a:xfrm>
              <a:off x="1118515" y="399130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325038" y="4749641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791732" y="4316779"/>
              <a:ext cx="10102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B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00288" y="1768475"/>
            <a:ext cx="3154362" cy="2505075"/>
            <a:chOff x="2299755" y="1767795"/>
            <a:chExt cx="3155238" cy="2506188"/>
          </a:xfrm>
        </p:grpSpPr>
        <p:sp>
          <p:nvSpPr>
            <p:cNvPr id="44" name="Oval 21"/>
            <p:cNvSpPr>
              <a:spLocks noChangeArrowheads="1"/>
            </p:cNvSpPr>
            <p:nvPr/>
          </p:nvSpPr>
          <p:spPr bwMode="auto">
            <a:xfrm>
              <a:off x="2418196" y="1767796"/>
              <a:ext cx="2924673" cy="1740275"/>
            </a:xfrm>
            <a:prstGeom prst="ellipse">
              <a:avLst/>
            </a:prstGeom>
            <a:solidFill>
              <a:srgbClr val="1E8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任意多边形 44"/>
            <p:cNvSpPr/>
            <p:nvPr/>
          </p:nvSpPr>
          <p:spPr bwMode="auto">
            <a:xfrm>
              <a:off x="3820522" y="2511599"/>
              <a:ext cx="1634471" cy="1762384"/>
            </a:xfrm>
            <a:custGeom>
              <a:avLst/>
              <a:gdLst>
                <a:gd name="connsiteX0" fmla="*/ 515938 w 1643063"/>
                <a:gd name="connsiteY0" fmla="*/ 0 h 1771650"/>
                <a:gd name="connsiteX1" fmla="*/ 1396892 w 1643063"/>
                <a:gd name="connsiteY1" fmla="*/ 1393578 h 1771650"/>
                <a:gd name="connsiteX2" fmla="*/ 1546225 w 1643063"/>
                <a:gd name="connsiteY2" fmla="*/ 1143000 h 1771650"/>
                <a:gd name="connsiteX3" fmla="*/ 1643063 w 1643063"/>
                <a:gd name="connsiteY3" fmla="*/ 1771650 h 1771650"/>
                <a:gd name="connsiteX4" fmla="*/ 1030288 w 1643063"/>
                <a:gd name="connsiteY4" fmla="*/ 1606550 h 1771650"/>
                <a:gd name="connsiteX5" fmla="*/ 1292341 w 1643063"/>
                <a:gd name="connsiteY5" fmla="*/ 1487550 h 1771650"/>
                <a:gd name="connsiteX6" fmla="*/ 0 w 1643063"/>
                <a:gd name="connsiteY6" fmla="*/ 46355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3063" h="1771650">
                  <a:moveTo>
                    <a:pt x="515938" y="0"/>
                  </a:moveTo>
                  <a:lnTo>
                    <a:pt x="1396892" y="1393578"/>
                  </a:lnTo>
                  <a:lnTo>
                    <a:pt x="1546225" y="1143000"/>
                  </a:lnTo>
                  <a:lnTo>
                    <a:pt x="1643063" y="1771650"/>
                  </a:lnTo>
                  <a:lnTo>
                    <a:pt x="1030288" y="1606550"/>
                  </a:lnTo>
                  <a:lnTo>
                    <a:pt x="1292341" y="1487550"/>
                  </a:lnTo>
                  <a:lnTo>
                    <a:pt x="0" y="463550"/>
                  </a:lnTo>
                  <a:close/>
                </a:path>
              </a:pathLst>
            </a:custGeom>
            <a:solidFill>
              <a:srgbClr val="1E8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 bwMode="auto">
            <a:xfrm>
              <a:off x="2299755" y="2511599"/>
              <a:ext cx="1640787" cy="1762384"/>
            </a:xfrm>
            <a:custGeom>
              <a:avLst/>
              <a:gdLst>
                <a:gd name="connsiteX0" fmla="*/ 1127126 w 1649413"/>
                <a:gd name="connsiteY0" fmla="*/ 0 h 1771650"/>
                <a:gd name="connsiteX1" fmla="*/ 1649413 w 1649413"/>
                <a:gd name="connsiteY1" fmla="*/ 463550 h 1771650"/>
                <a:gd name="connsiteX2" fmla="*/ 351553 w 1649413"/>
                <a:gd name="connsiteY2" fmla="*/ 1487910 h 1771650"/>
                <a:gd name="connsiteX3" fmla="*/ 619125 w 1649413"/>
                <a:gd name="connsiteY3" fmla="*/ 1606550 h 1771650"/>
                <a:gd name="connsiteX4" fmla="*/ 0 w 1649413"/>
                <a:gd name="connsiteY4" fmla="*/ 1771650 h 1771650"/>
                <a:gd name="connsiteX5" fmla="*/ 103188 w 1649413"/>
                <a:gd name="connsiteY5" fmla="*/ 1143000 h 1771650"/>
                <a:gd name="connsiteX6" fmla="*/ 246184 w 1649413"/>
                <a:gd name="connsiteY6" fmla="*/ 1393559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9413" h="1771650">
                  <a:moveTo>
                    <a:pt x="1127126" y="0"/>
                  </a:moveTo>
                  <a:lnTo>
                    <a:pt x="1649413" y="463550"/>
                  </a:lnTo>
                  <a:lnTo>
                    <a:pt x="351553" y="1487910"/>
                  </a:lnTo>
                  <a:lnTo>
                    <a:pt x="619125" y="1606550"/>
                  </a:lnTo>
                  <a:lnTo>
                    <a:pt x="0" y="1771650"/>
                  </a:lnTo>
                  <a:lnTo>
                    <a:pt x="103188" y="1143000"/>
                  </a:lnTo>
                  <a:lnTo>
                    <a:pt x="246184" y="1393559"/>
                  </a:lnTo>
                  <a:close/>
                </a:path>
              </a:pathLst>
            </a:custGeom>
            <a:solidFill>
              <a:srgbClr val="1E83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Oval 26"/>
            <p:cNvSpPr>
              <a:spLocks noChangeArrowheads="1"/>
            </p:cNvSpPr>
            <p:nvPr/>
          </p:nvSpPr>
          <p:spPr bwMode="auto">
            <a:xfrm>
              <a:off x="2722979" y="176779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914594" y="2449228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427302" y="2024676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A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03688" y="3990975"/>
            <a:ext cx="2925762" cy="1738313"/>
            <a:chOff x="4103199" y="3991305"/>
            <a:chExt cx="2926253" cy="1738698"/>
          </a:xfrm>
        </p:grpSpPr>
        <p:sp>
          <p:nvSpPr>
            <p:cNvPr id="42" name="Oval 13"/>
            <p:cNvSpPr>
              <a:spLocks noChangeArrowheads="1"/>
            </p:cNvSpPr>
            <p:nvPr/>
          </p:nvSpPr>
          <p:spPr bwMode="auto">
            <a:xfrm>
              <a:off x="4103199" y="3991306"/>
              <a:ext cx="2926253" cy="1738697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Oval 16"/>
            <p:cNvSpPr>
              <a:spLocks noChangeArrowheads="1"/>
            </p:cNvSpPr>
            <p:nvPr/>
          </p:nvSpPr>
          <p:spPr bwMode="auto">
            <a:xfrm>
              <a:off x="4325864" y="399130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37758" y="4807995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124983" y="4348843"/>
              <a:ext cx="10070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C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299325" y="2536825"/>
            <a:ext cx="4078288" cy="2561927"/>
            <a:chOff x="7299429" y="2536999"/>
            <a:chExt cx="4078423" cy="2561693"/>
          </a:xfrm>
        </p:grpSpPr>
        <p:sp>
          <p:nvSpPr>
            <p:cNvPr id="22540" name="文本框 53"/>
            <p:cNvSpPr txBox="1"/>
            <p:nvPr/>
          </p:nvSpPr>
          <p:spPr>
            <a:xfrm>
              <a:off x="7299429" y="2536999"/>
              <a:ext cx="373971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312129" y="2960208"/>
              <a:ext cx="4065723" cy="2138484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22534" name="组合 2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7" name="圆角矩形 2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2536" name="文本框 27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2537" name="文本框 28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2538" name="图片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39" name="文本框 3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23657"/>
          <a:stretch>
            <a:fillRect/>
          </a:stretch>
        </p:blipFill>
        <p:spPr>
          <a:xfrm>
            <a:off x="0" y="1150938"/>
            <a:ext cx="8709025" cy="571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4857750" y="2509838"/>
            <a:ext cx="7672388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4800" b="1" dirty="0">
                <a:solidFill>
                  <a:srgbClr val="0082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029724">
            <a:off x="9539288" y="4122738"/>
            <a:ext cx="1157287" cy="33131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7877175" y="3424238"/>
            <a:ext cx="1963738" cy="369887"/>
            <a:chOff x="6557818" y="5101878"/>
            <a:chExt cx="1963372" cy="369332"/>
          </a:xfrm>
        </p:grpSpPr>
        <p:sp>
          <p:nvSpPr>
            <p:cNvPr id="19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3571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929188" y="3424238"/>
            <a:ext cx="1963737" cy="369887"/>
            <a:chOff x="3610222" y="5101878"/>
            <a:chExt cx="1963372" cy="369332"/>
          </a:xfrm>
        </p:grpSpPr>
        <p:sp>
          <p:nvSpPr>
            <p:cNvPr id="23568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3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29188" y="3863975"/>
            <a:ext cx="1963737" cy="369888"/>
            <a:chOff x="3610222" y="5542094"/>
            <a:chExt cx="1963372" cy="369332"/>
          </a:xfrm>
        </p:grpSpPr>
        <p:sp>
          <p:nvSpPr>
            <p:cNvPr id="23566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877175" y="3863975"/>
            <a:ext cx="1963738" cy="369888"/>
            <a:chOff x="6557818" y="5542094"/>
            <a:chExt cx="1963372" cy="369332"/>
          </a:xfrm>
        </p:grpSpPr>
        <p:sp>
          <p:nvSpPr>
            <p:cNvPr id="28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3565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33475" y="2265363"/>
            <a:ext cx="2874963" cy="2151062"/>
            <a:chOff x="909575" y="2461343"/>
            <a:chExt cx="2875598" cy="2150395"/>
          </a:xfrm>
        </p:grpSpPr>
        <p:sp>
          <p:nvSpPr>
            <p:cNvPr id="23562" name="文本框 4"/>
            <p:cNvSpPr txBox="1"/>
            <p:nvPr/>
          </p:nvSpPr>
          <p:spPr>
            <a:xfrm>
              <a:off x="909575" y="2634544"/>
              <a:ext cx="2875598" cy="18620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7" name="椭圆 6"/>
            <p:cNvSpPr/>
            <p:nvPr/>
          </p:nvSpPr>
          <p:spPr>
            <a:xfrm>
              <a:off x="1243149" y="2461343"/>
              <a:ext cx="2150395" cy="2150395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99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99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99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99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492250" y="2319338"/>
            <a:ext cx="2263775" cy="3133725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（见教程）</a:t>
            </a:r>
          </a:p>
        </p:txBody>
      </p:sp>
      <p:sp>
        <p:nvSpPr>
          <p:cNvPr id="8" name="矩形 7"/>
          <p:cNvSpPr/>
          <p:nvPr/>
        </p:nvSpPr>
        <p:spPr>
          <a:xfrm>
            <a:off x="3817938" y="2322513"/>
            <a:ext cx="7181850" cy="3136900"/>
          </a:xfrm>
          <a:prstGeom prst="rect">
            <a:avLst/>
          </a:prstGeom>
          <a:solidFill>
            <a:srgbClr val="94C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133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4232275" y="3535363"/>
            <a:ext cx="6003925" cy="19050"/>
          </a:xfrm>
          <a:prstGeom prst="line">
            <a:avLst/>
          </a:prstGeom>
          <a:ln w="38100">
            <a:solidFill>
              <a:srgbClr val="1E8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1" name="文本框 10"/>
          <p:cNvSpPr txBox="1"/>
          <p:nvPr/>
        </p:nvSpPr>
        <p:spPr>
          <a:xfrm>
            <a:off x="4108450" y="2546350"/>
            <a:ext cx="2316480" cy="54864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l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24582" name="文本框 11"/>
          <p:cNvSpPr txBox="1"/>
          <p:nvPr/>
        </p:nvSpPr>
        <p:spPr>
          <a:xfrm>
            <a:off x="4097338" y="3116263"/>
            <a:ext cx="1605280" cy="3524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l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4583" name="文本框 13"/>
          <p:cNvSpPr txBox="1"/>
          <p:nvPr/>
        </p:nvSpPr>
        <p:spPr>
          <a:xfrm>
            <a:off x="2070100" y="1687513"/>
            <a:ext cx="3043238" cy="401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000" b="1" dirty="0">
                <a:solidFill>
                  <a:srgbClr val="001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1489075" y="1671638"/>
            <a:ext cx="441325" cy="439738"/>
          </a:xfrm>
          <a:prstGeom prst="rect">
            <a:avLst/>
          </a:prstGeom>
          <a:solidFill>
            <a:srgbClr val="94C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1492250" y="1671638"/>
            <a:ext cx="438150" cy="441325"/>
          </a:xfrm>
          <a:prstGeom prst="triangle">
            <a:avLst>
              <a:gd name="adj" fmla="val 0"/>
            </a:avLst>
          </a:prstGeom>
          <a:solidFill>
            <a:srgbClr val="1E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4586" name="文本框 16"/>
          <p:cNvSpPr txBox="1"/>
          <p:nvPr/>
        </p:nvSpPr>
        <p:spPr>
          <a:xfrm>
            <a:off x="1524000" y="1644650"/>
            <a:ext cx="4064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43375" y="3689350"/>
            <a:ext cx="6092825" cy="1551940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pic>
        <p:nvPicPr>
          <p:cNvPr id="24588" name="Picture 2" descr="图片下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075" y="2312988"/>
            <a:ext cx="2266950" cy="31400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4589" name="组合 22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4" name="圆角矩形 23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4591" name="文本框 25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4592" name="文本框 26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593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94" name="文本框 31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0863" y="2132013"/>
            <a:ext cx="2811462" cy="3171825"/>
            <a:chOff x="550289" y="2132744"/>
            <a:chExt cx="2811934" cy="3171173"/>
          </a:xfrm>
        </p:grpSpPr>
        <p:sp>
          <p:nvSpPr>
            <p:cNvPr id="4" name="Freeform 50"/>
            <p:cNvSpPr/>
            <p:nvPr/>
          </p:nvSpPr>
          <p:spPr>
            <a:xfrm>
              <a:off x="1063977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32"/>
            <p:cNvSpPr>
              <a:spLocks noChangeAspect="1"/>
            </p:cNvSpPr>
            <p:nvPr/>
          </p:nvSpPr>
          <p:spPr>
            <a:xfrm>
              <a:off x="550289" y="2525468"/>
              <a:ext cx="1027375" cy="1028235"/>
            </a:xfrm>
            <a:prstGeom prst="ellipse">
              <a:avLst/>
            </a:prstGeom>
            <a:solidFill>
              <a:srgbClr val="1E83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33"/>
            <p:cNvSpPr>
              <a:spLocks noChangeAspect="1"/>
            </p:cNvSpPr>
            <p:nvPr/>
          </p:nvSpPr>
          <p:spPr>
            <a:xfrm>
              <a:off x="668832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E83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1710721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1063977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063976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82963" y="2132013"/>
            <a:ext cx="2757487" cy="3192462"/>
            <a:chOff x="3383713" y="2132744"/>
            <a:chExt cx="2756392" cy="3191683"/>
          </a:xfrm>
        </p:grpSpPr>
        <p:sp>
          <p:nvSpPr>
            <p:cNvPr id="7" name="Freeform 50"/>
            <p:cNvSpPr/>
            <p:nvPr/>
          </p:nvSpPr>
          <p:spPr>
            <a:xfrm>
              <a:off x="3897401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32"/>
            <p:cNvSpPr>
              <a:spLocks noChangeAspect="1"/>
            </p:cNvSpPr>
            <p:nvPr/>
          </p:nvSpPr>
          <p:spPr>
            <a:xfrm>
              <a:off x="3383713" y="2525468"/>
              <a:ext cx="1027375" cy="1028235"/>
            </a:xfrm>
            <a:prstGeom prst="ellipse">
              <a:avLst/>
            </a:prstGeom>
            <a:solidFill>
              <a:srgbClr val="1E83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33"/>
            <p:cNvSpPr>
              <a:spLocks noChangeAspect="1"/>
            </p:cNvSpPr>
            <p:nvPr/>
          </p:nvSpPr>
          <p:spPr>
            <a:xfrm>
              <a:off x="3502256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E83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83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3841859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3840966" y="467809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4583669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78563" y="2132013"/>
            <a:ext cx="2811462" cy="3171825"/>
            <a:chOff x="6277804" y="2132744"/>
            <a:chExt cx="2811933" cy="3171173"/>
          </a:xfrm>
        </p:grpSpPr>
        <p:sp>
          <p:nvSpPr>
            <p:cNvPr id="10" name="Freeform 50"/>
            <p:cNvSpPr/>
            <p:nvPr/>
          </p:nvSpPr>
          <p:spPr>
            <a:xfrm>
              <a:off x="6791492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32"/>
            <p:cNvSpPr>
              <a:spLocks noChangeAspect="1"/>
            </p:cNvSpPr>
            <p:nvPr/>
          </p:nvSpPr>
          <p:spPr>
            <a:xfrm>
              <a:off x="6277804" y="2525468"/>
              <a:ext cx="1027375" cy="1028235"/>
            </a:xfrm>
            <a:prstGeom prst="ellipse">
              <a:avLst/>
            </a:prstGeom>
            <a:solidFill>
              <a:srgbClr val="1E83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33"/>
            <p:cNvSpPr>
              <a:spLocks noChangeAspect="1"/>
            </p:cNvSpPr>
            <p:nvPr/>
          </p:nvSpPr>
          <p:spPr>
            <a:xfrm>
              <a:off x="6396347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E83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83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6791491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6808091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7438236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110663" y="2132013"/>
            <a:ext cx="2773362" cy="3171825"/>
            <a:chOff x="9111228" y="2132744"/>
            <a:chExt cx="2772100" cy="3171173"/>
          </a:xfrm>
        </p:grpSpPr>
        <p:sp>
          <p:nvSpPr>
            <p:cNvPr id="13" name="Freeform 50"/>
            <p:cNvSpPr/>
            <p:nvPr/>
          </p:nvSpPr>
          <p:spPr>
            <a:xfrm>
              <a:off x="9624916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32"/>
            <p:cNvSpPr>
              <a:spLocks noChangeAspect="1"/>
            </p:cNvSpPr>
            <p:nvPr/>
          </p:nvSpPr>
          <p:spPr>
            <a:xfrm>
              <a:off x="9111228" y="2525468"/>
              <a:ext cx="1027375" cy="1028235"/>
            </a:xfrm>
            <a:prstGeom prst="ellipse">
              <a:avLst/>
            </a:prstGeom>
            <a:solidFill>
              <a:srgbClr val="1E83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33"/>
            <p:cNvSpPr>
              <a:spLocks noChangeAspect="1"/>
            </p:cNvSpPr>
            <p:nvPr/>
          </p:nvSpPr>
          <p:spPr>
            <a:xfrm>
              <a:off x="9229771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E83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83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9585082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9585081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10365946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606" name="组合 33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5" name="圆角矩形 34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5608" name="文本框 35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5609" name="文本框 36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5610" name="图片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11" name="文本框 38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338638" y="2363788"/>
            <a:ext cx="3178175" cy="3179762"/>
            <a:chOff x="4338403" y="2363519"/>
            <a:chExt cx="3178368" cy="3179941"/>
          </a:xfrm>
        </p:grpSpPr>
        <p:sp>
          <p:nvSpPr>
            <p:cNvPr id="8" name="Block Arc 38@|1FFC:3103537|FBC:16777215|LFC:16777215|LBC:16777215"/>
            <p:cNvSpPr/>
            <p:nvPr/>
          </p:nvSpPr>
          <p:spPr>
            <a:xfrm rot="2990966">
              <a:off x="4350991" y="2363520"/>
              <a:ext cx="3157910" cy="3157908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1E830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Block Arc 37@|1FFC:3255130|FBC:16777215|LFC:16777215|LBC:16777215"/>
            <p:cNvSpPr/>
            <p:nvPr/>
          </p:nvSpPr>
          <p:spPr>
            <a:xfrm rot="19115698">
              <a:off x="4338403" y="2369813"/>
              <a:ext cx="3157908" cy="3157910"/>
            </a:xfrm>
            <a:prstGeom prst="blockArc">
              <a:avLst>
                <a:gd name="adj1" fmla="val 11150769"/>
                <a:gd name="adj2" fmla="val 16298175"/>
                <a:gd name="adj3" fmla="val 16327"/>
              </a:avLst>
            </a:prstGeom>
            <a:solidFill>
              <a:srgbClr val="94C022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Block Arc 40@|1FFC:3103537|FBC:16777215|LFC:16777215|LBC:16777215"/>
            <p:cNvSpPr/>
            <p:nvPr/>
          </p:nvSpPr>
          <p:spPr>
            <a:xfrm rot="13947231">
              <a:off x="4346272" y="2385550"/>
              <a:ext cx="3157910" cy="3157910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1E830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Block Arc 39@|1FFC:3255130|FBC:16777215|LFC:16777215|LBC:16777215"/>
            <p:cNvSpPr/>
            <p:nvPr/>
          </p:nvSpPr>
          <p:spPr>
            <a:xfrm rot="8470872">
              <a:off x="4358861" y="2374535"/>
              <a:ext cx="3157910" cy="3157908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94C022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TextBox 4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818308" y="3900779"/>
              <a:ext cx="553357" cy="3139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4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Roboto Medium"/>
                  <a:sym typeface="Arial" panose="020B0604020202020204" pitchFamily="34" charset="0"/>
                </a:rPr>
                <a:t>20%</a:t>
              </a:r>
            </a:p>
          </p:txBody>
        </p:sp>
        <p:sp>
          <p:nvSpPr>
            <p:cNvPr id="13" name="Isosceles Triangle 41@|1FFC:3255130|FBC:16777215|LFC:16777215|LBC:16777215"/>
            <p:cNvSpPr/>
            <p:nvPr/>
          </p:nvSpPr>
          <p:spPr>
            <a:xfrm rot="2938533">
              <a:off x="4790772" y="2693157"/>
              <a:ext cx="756827" cy="295808"/>
            </a:xfrm>
            <a:prstGeom prst="triangle">
              <a:avLst/>
            </a:prstGeom>
            <a:solidFill>
              <a:srgbClr val="94C022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4" name="Isosceles Triangle 42@|1FFC:3103537|FBC:16777215|LFC:16777215|LBC:16777215"/>
            <p:cNvSpPr/>
            <p:nvPr/>
          </p:nvSpPr>
          <p:spPr>
            <a:xfrm rot="8461846">
              <a:off x="6654522" y="3085733"/>
              <a:ext cx="756827" cy="295808"/>
            </a:xfrm>
            <a:prstGeom prst="triangle">
              <a:avLst/>
            </a:prstGeom>
            <a:solidFill>
              <a:srgbClr val="1E830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5" name="Isosceles Triangle 43@|1FFC:3255130|FBC:16777215|LFC:16777215|LBC:16777215"/>
            <p:cNvSpPr/>
            <p:nvPr/>
          </p:nvSpPr>
          <p:spPr>
            <a:xfrm rot="14072155">
              <a:off x="6250931" y="4908571"/>
              <a:ext cx="756827" cy="295808"/>
            </a:xfrm>
            <a:prstGeom prst="triangle">
              <a:avLst/>
            </a:prstGeom>
            <a:solidFill>
              <a:srgbClr val="94C022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6" name="Isosceles Triangle 44@|1FFC:3103537|FBC:16777215|LFC:16777215|LBC:16777215"/>
            <p:cNvSpPr/>
            <p:nvPr/>
          </p:nvSpPr>
          <p:spPr>
            <a:xfrm rot="19459203">
              <a:off x="4395051" y="4495543"/>
              <a:ext cx="756827" cy="297381"/>
            </a:xfrm>
            <a:prstGeom prst="triangle">
              <a:avLst/>
            </a:prstGeom>
            <a:solidFill>
              <a:srgbClr val="1E830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7" name="TextBox 6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932304" y="2509852"/>
              <a:ext cx="3577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A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TextBox 6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559398" y="5124922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C</a:t>
              </a:r>
            </a:p>
          </p:txBody>
        </p:sp>
        <p:sp>
          <p:nvSpPr>
            <p:cNvPr id="19" name="TextBox 6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470002" y="3620694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D</a:t>
              </a:r>
            </a:p>
          </p:txBody>
        </p:sp>
        <p:sp>
          <p:nvSpPr>
            <p:cNvPr id="20" name="TextBox 6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065187" y="4061271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B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66850" y="2641600"/>
            <a:ext cx="2338388" cy="790575"/>
            <a:chOff x="1466378" y="2641539"/>
            <a:chExt cx="2338080" cy="789986"/>
          </a:xfrm>
        </p:grpSpPr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1466378" y="2641539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TextBox 13@|17FFC:16777215|FBC:16777215|LFC:16777215|LBC:16777215"/>
            <p:cNvSpPr txBox="1"/>
            <p:nvPr/>
          </p:nvSpPr>
          <p:spPr>
            <a:xfrm>
              <a:off x="1470459" y="3000638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389813" y="1730375"/>
            <a:ext cx="2336800" cy="788988"/>
            <a:chOff x="7491408" y="1476135"/>
            <a:chExt cx="2338080" cy="789986"/>
          </a:xfrm>
        </p:grpSpPr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7491408" y="1476135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TextBox 13@|17FFC:16777215|FBC:16777215|LFC:16777215|LBC:16777215"/>
            <p:cNvSpPr txBox="1"/>
            <p:nvPr/>
          </p:nvSpPr>
          <p:spPr>
            <a:xfrm>
              <a:off x="7495489" y="1835234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943850" y="3886200"/>
            <a:ext cx="2338388" cy="788988"/>
            <a:chOff x="7943840" y="3885475"/>
            <a:chExt cx="2338080" cy="789986"/>
          </a:xfrm>
        </p:grpSpPr>
        <p:sp>
          <p:nvSpPr>
            <p:cNvPr id="25" name="TextBox 13@|17FFC:16777215|FBC:16777215|LFC:16777215|LBC:16777215"/>
            <p:cNvSpPr txBox="1"/>
            <p:nvPr/>
          </p:nvSpPr>
          <p:spPr>
            <a:xfrm>
              <a:off x="7943840" y="3885475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6" name="TextBox 13@|17FFC:16777215|FBC:16777215|LFC:16777215|LBC:16777215"/>
            <p:cNvSpPr txBox="1"/>
            <p:nvPr/>
          </p:nvSpPr>
          <p:spPr>
            <a:xfrm>
              <a:off x="7947921" y="4244574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66850" y="4641850"/>
            <a:ext cx="2338388" cy="790575"/>
            <a:chOff x="1466378" y="4641799"/>
            <a:chExt cx="2338080" cy="789986"/>
          </a:xfrm>
        </p:grpSpPr>
        <p:sp>
          <p:nvSpPr>
            <p:cNvPr id="27" name="TextBox 13@|17FFC:16777215|FBC:16777215|LFC:16777215|LBC:16777215"/>
            <p:cNvSpPr txBox="1"/>
            <p:nvPr/>
          </p:nvSpPr>
          <p:spPr>
            <a:xfrm>
              <a:off x="1466378" y="4641799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TextBox 13@|17FFC:16777215|FBC:16777215|LFC:16777215|LBC:16777215"/>
            <p:cNvSpPr txBox="1"/>
            <p:nvPr/>
          </p:nvSpPr>
          <p:spPr>
            <a:xfrm>
              <a:off x="1470459" y="5000898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6631" name="组合 31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4" name="圆角矩形 33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6633" name="文本框 34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6634" name="文本框 35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635" name="图片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6" name="文本框 37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@|5FFC:192|FBC:16777215|LFC:16777215|LBC:16777215"/>
          <p:cNvSpPr/>
          <p:nvPr/>
        </p:nvSpPr>
        <p:spPr>
          <a:xfrm>
            <a:off x="2239963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1E8300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1" name="Freeform 30@|5FFC:192|FBC:16777215|LFC:16777215|LBC:16777215"/>
          <p:cNvSpPr/>
          <p:nvPr/>
        </p:nvSpPr>
        <p:spPr>
          <a:xfrm>
            <a:off x="3581400" y="2027238"/>
            <a:ext cx="587375" cy="587375"/>
          </a:xfrm>
          <a:custGeom>
            <a:avLst/>
            <a:gdLst>
              <a:gd name="connsiteX0" fmla="*/ 96902 w 731063"/>
              <a:gd name="connsiteY0" fmla="*/ 150599 h 731063"/>
              <a:gd name="connsiteX1" fmla="*/ 634161 w 731063"/>
              <a:gd name="connsiteY1" fmla="*/ 150599 h 731063"/>
              <a:gd name="connsiteX2" fmla="*/ 634161 w 731063"/>
              <a:gd name="connsiteY2" fmla="*/ 322545 h 731063"/>
              <a:gd name="connsiteX3" fmla="*/ 96902 w 731063"/>
              <a:gd name="connsiteY3" fmla="*/ 322545 h 731063"/>
              <a:gd name="connsiteX4" fmla="*/ 96902 w 731063"/>
              <a:gd name="connsiteY4" fmla="*/ 150599 h 731063"/>
              <a:gd name="connsiteX5" fmla="*/ 96902 w 731063"/>
              <a:gd name="connsiteY5" fmla="*/ 408518 h 731063"/>
              <a:gd name="connsiteX6" fmla="*/ 634161 w 731063"/>
              <a:gd name="connsiteY6" fmla="*/ 408518 h 731063"/>
              <a:gd name="connsiteX7" fmla="*/ 634161 w 731063"/>
              <a:gd name="connsiteY7" fmla="*/ 580464 h 731063"/>
              <a:gd name="connsiteX8" fmla="*/ 96902 w 731063"/>
              <a:gd name="connsiteY8" fmla="*/ 580464 h 731063"/>
              <a:gd name="connsiteX9" fmla="*/ 96902 w 731063"/>
              <a:gd name="connsiteY9" fmla="*/ 408518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1063" h="731063">
                <a:moveTo>
                  <a:pt x="96902" y="150599"/>
                </a:moveTo>
                <a:lnTo>
                  <a:pt x="634161" y="150599"/>
                </a:lnTo>
                <a:lnTo>
                  <a:pt x="634161" y="322545"/>
                </a:lnTo>
                <a:lnTo>
                  <a:pt x="96902" y="322545"/>
                </a:lnTo>
                <a:lnTo>
                  <a:pt x="96902" y="150599"/>
                </a:lnTo>
                <a:close/>
                <a:moveTo>
                  <a:pt x="96902" y="408518"/>
                </a:moveTo>
                <a:lnTo>
                  <a:pt x="634161" y="408518"/>
                </a:lnTo>
                <a:lnTo>
                  <a:pt x="634161" y="580464"/>
                </a:lnTo>
                <a:lnTo>
                  <a:pt x="96902" y="580464"/>
                </a:lnTo>
                <a:lnTo>
                  <a:pt x="96902" y="408518"/>
                </a:lnTo>
                <a:close/>
              </a:path>
            </a:pathLst>
          </a:custGeom>
          <a:solidFill>
            <a:srgbClr val="1E8300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96902" tIns="150599" rIns="96902" bIns="150599" numCol="1" spcCol="1270" anchor="ctr" anchorCtr="0">
            <a:noAutofit/>
          </a:bodyPr>
          <a:lstStyle/>
          <a:p>
            <a:pPr marL="0" marR="0" lvl="0" indent="0" algn="ctr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Freeform 31@|5FFC:681197|FBC:16777215|LFC:16777215|LBC:16777215"/>
          <p:cNvSpPr/>
          <p:nvPr/>
        </p:nvSpPr>
        <p:spPr>
          <a:xfrm>
            <a:off x="4470400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94C022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3" name="Freeform 32@|5FFC:192|FBC:16777215|LFC:16777215|LBC:16777215"/>
          <p:cNvSpPr/>
          <p:nvPr/>
        </p:nvSpPr>
        <p:spPr>
          <a:xfrm>
            <a:off x="5918200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1E8300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114791" tIns="114791" rIns="114791" bIns="114791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Freeform 33@|5FFC:681197|FBC:16777215|LFC:16777215|LBC:16777215"/>
          <p:cNvSpPr/>
          <p:nvPr/>
        </p:nvSpPr>
        <p:spPr>
          <a:xfrm>
            <a:off x="68214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94C022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5" name="Freeform 34@|5FFC:192|FBC:16777215|LFC:16777215|LBC:16777215"/>
          <p:cNvSpPr/>
          <p:nvPr/>
        </p:nvSpPr>
        <p:spPr>
          <a:xfrm>
            <a:off x="8226425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1E8300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114791" tIns="114791" rIns="114791" bIns="114791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Freeform 35@|5FFC:681197|FBC:16777215|LFC:16777215|LBC:16777215"/>
          <p:cNvSpPr/>
          <p:nvPr/>
        </p:nvSpPr>
        <p:spPr>
          <a:xfrm>
            <a:off x="90947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94C022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8" name="Down Arrow 37@|1FFC:192|FBC:16777215|LFC:16777215|LBC:16777215"/>
          <p:cNvSpPr/>
          <p:nvPr/>
        </p:nvSpPr>
        <p:spPr bwMode="auto">
          <a:xfrm>
            <a:off x="2573338" y="3136900"/>
            <a:ext cx="509588" cy="508000"/>
          </a:xfrm>
          <a:prstGeom prst="downArrow">
            <a:avLst/>
          </a:prstGeom>
          <a:solidFill>
            <a:srgbClr val="1E8300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58" name="TextBox 52@|17FFC:3289814|FBC:16777215|LFC:16777215|LBC:16777215"/>
          <p:cNvSpPr txBox="1"/>
          <p:nvPr/>
        </p:nvSpPr>
        <p:spPr>
          <a:xfrm>
            <a:off x="1849438" y="3841750"/>
            <a:ext cx="1957387" cy="1457325"/>
          </a:xfrm>
          <a:prstGeom prst="rect">
            <a:avLst/>
          </a:prstGeom>
          <a:solidFill>
            <a:srgbClr val="00823E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3@|17FFC:16777215|FBC:16777215|LFC:16777215|LBC:16777215"/>
          <p:cNvSpPr txBox="1"/>
          <p:nvPr/>
        </p:nvSpPr>
        <p:spPr>
          <a:xfrm>
            <a:off x="2041525" y="3994150"/>
            <a:ext cx="16287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3@|17FFC:16777215|FBC:16777215|LFC:16777215|LBC:16777215"/>
          <p:cNvSpPr txBox="1"/>
          <p:nvPr/>
        </p:nvSpPr>
        <p:spPr>
          <a:xfrm>
            <a:off x="2028825" y="4403725"/>
            <a:ext cx="1628775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Down Arrow 40@|1FFC:192|FBC:16777215|LFC:16777215|LBC:16777215"/>
          <p:cNvSpPr/>
          <p:nvPr/>
        </p:nvSpPr>
        <p:spPr bwMode="auto">
          <a:xfrm>
            <a:off x="4803775" y="3114675"/>
            <a:ext cx="509588" cy="508000"/>
          </a:xfrm>
          <a:prstGeom prst="downArrow">
            <a:avLst/>
          </a:prstGeom>
          <a:solidFill>
            <a:srgbClr val="1E8300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62" name="TextBox 55@|17FFC:7355919|FBC:16777215|LFC:16777215|LBC:16777215"/>
          <p:cNvSpPr txBox="1"/>
          <p:nvPr/>
        </p:nvSpPr>
        <p:spPr>
          <a:xfrm>
            <a:off x="4048125" y="3841750"/>
            <a:ext cx="1958975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13@|17FFC:16777215|FBC:16777215|LFC:16777215|LBC:16777215"/>
          <p:cNvSpPr txBox="1"/>
          <p:nvPr/>
        </p:nvSpPr>
        <p:spPr>
          <a:xfrm>
            <a:off x="4198938" y="3994150"/>
            <a:ext cx="1627188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3@|17FFC:16777215|FBC:16777215|LFC:16777215|LBC:16777215"/>
          <p:cNvSpPr txBox="1"/>
          <p:nvPr/>
        </p:nvSpPr>
        <p:spPr>
          <a:xfrm>
            <a:off x="4186238" y="4403725"/>
            <a:ext cx="1627188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Down Arrow 43@|1FFC:192|FBC:16777215|LFC:16777215|LBC:16777215"/>
          <p:cNvSpPr/>
          <p:nvPr/>
        </p:nvSpPr>
        <p:spPr bwMode="auto">
          <a:xfrm>
            <a:off x="7153275" y="3146425"/>
            <a:ext cx="509588" cy="508000"/>
          </a:xfrm>
          <a:prstGeom prst="downArrow">
            <a:avLst/>
          </a:prstGeom>
          <a:solidFill>
            <a:srgbClr val="1E8300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66" name="TextBox 58@|17FFC:7355919|FBC:16777215|LFC:16777215|LBC:16777215"/>
          <p:cNvSpPr txBox="1"/>
          <p:nvPr/>
        </p:nvSpPr>
        <p:spPr>
          <a:xfrm>
            <a:off x="6399213" y="3841750"/>
            <a:ext cx="1957387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13@|17FFC:16777215|FBC:16777215|LFC:16777215|LBC:16777215"/>
          <p:cNvSpPr txBox="1"/>
          <p:nvPr/>
        </p:nvSpPr>
        <p:spPr>
          <a:xfrm>
            <a:off x="6599238" y="3994150"/>
            <a:ext cx="1627188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13@|17FFC:16777215|FBC:16777215|LFC:16777215|LBC:16777215"/>
          <p:cNvSpPr txBox="1"/>
          <p:nvPr/>
        </p:nvSpPr>
        <p:spPr>
          <a:xfrm>
            <a:off x="6586538" y="4403725"/>
            <a:ext cx="1627188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Down Arrow 46@|1FFC:192|FBC:16777215|LFC:16777215|LBC:16777215"/>
          <p:cNvSpPr/>
          <p:nvPr/>
        </p:nvSpPr>
        <p:spPr bwMode="auto">
          <a:xfrm>
            <a:off x="9426575" y="3146425"/>
            <a:ext cx="509588" cy="508000"/>
          </a:xfrm>
          <a:prstGeom prst="downArrow">
            <a:avLst/>
          </a:prstGeom>
          <a:solidFill>
            <a:srgbClr val="1E8300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70" name="TextBox 61@|17FFC:7355919|FBC:16777215|LFC:16777215|LBC:16777215"/>
          <p:cNvSpPr txBox="1"/>
          <p:nvPr/>
        </p:nvSpPr>
        <p:spPr>
          <a:xfrm>
            <a:off x="8672513" y="3841750"/>
            <a:ext cx="1957387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13@|17FFC:16777215|FBC:16777215|LFC:16777215|LBC:16777215"/>
          <p:cNvSpPr txBox="1"/>
          <p:nvPr/>
        </p:nvSpPr>
        <p:spPr>
          <a:xfrm>
            <a:off x="8813800" y="3994150"/>
            <a:ext cx="16287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13@|17FFC:16777215|FBC:16777215|LFC:16777215|LBC:16777215"/>
          <p:cNvSpPr txBox="1"/>
          <p:nvPr/>
        </p:nvSpPr>
        <p:spPr>
          <a:xfrm>
            <a:off x="8801100" y="4403725"/>
            <a:ext cx="1628775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673" name="组合 28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7" name="圆角矩形 3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7675" name="文本框 39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7676" name="文本框 57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677" name="图片 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678" name="文本框 6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>
            <a:spLocks noChangeArrowheads="1"/>
          </p:cNvSpPr>
          <p:nvPr/>
        </p:nvSpPr>
        <p:spPr bwMode="auto">
          <a:xfrm rot="13500000">
            <a:off x="2000250" y="1554163"/>
            <a:ext cx="2185988" cy="2184400"/>
          </a:xfrm>
          <a:custGeom>
            <a:avLst/>
            <a:gdLst>
              <a:gd name="connsiteX0" fmla="*/ 1348346 w 1941271"/>
              <a:gd name="connsiteY0" fmla="*/ 1346966 h 1941271"/>
              <a:gd name="connsiteX1" fmla="*/ 1348346 w 1941271"/>
              <a:gd name="connsiteY1" fmla="*/ 593015 h 1941271"/>
              <a:gd name="connsiteX2" fmla="*/ 594395 w 1941271"/>
              <a:gd name="connsiteY2" fmla="*/ 593015 h 1941271"/>
              <a:gd name="connsiteX3" fmla="*/ 594395 w 1941271"/>
              <a:gd name="connsiteY3" fmla="*/ 1346966 h 1941271"/>
              <a:gd name="connsiteX4" fmla="*/ 1348346 w 1941271"/>
              <a:gd name="connsiteY4" fmla="*/ 1346966 h 1941271"/>
              <a:gd name="connsiteX5" fmla="*/ 1763033 w 1941271"/>
              <a:gd name="connsiteY5" fmla="*/ 1550709 h 1941271"/>
              <a:gd name="connsiteX6" fmla="*/ 1551784 w 1941271"/>
              <a:gd name="connsiteY6" fmla="*/ 1761957 h 1941271"/>
              <a:gd name="connsiteX7" fmla="*/ 1342153 w 1941271"/>
              <a:gd name="connsiteY7" fmla="*/ 1653376 h 1941271"/>
              <a:gd name="connsiteX8" fmla="*/ 1265267 w 1941271"/>
              <a:gd name="connsiteY8" fmla="*/ 1693838 h 1941271"/>
              <a:gd name="connsiteX9" fmla="*/ 1192371 w 1941271"/>
              <a:gd name="connsiteY9" fmla="*/ 1715443 h 1941271"/>
              <a:gd name="connsiteX10" fmla="*/ 1120658 w 1941271"/>
              <a:gd name="connsiteY10" fmla="*/ 1941271 h 1941271"/>
              <a:gd name="connsiteX11" fmla="*/ 821908 w 1941271"/>
              <a:gd name="connsiteY11" fmla="*/ 1941271 h 1941271"/>
              <a:gd name="connsiteX12" fmla="*/ 750176 w 1941271"/>
              <a:gd name="connsiteY12" fmla="*/ 1715386 h 1941271"/>
              <a:gd name="connsiteX13" fmla="*/ 677473 w 1941271"/>
              <a:gd name="connsiteY13" fmla="*/ 1693838 h 1941271"/>
              <a:gd name="connsiteX14" fmla="*/ 601018 w 1941271"/>
              <a:gd name="connsiteY14" fmla="*/ 1653603 h 1941271"/>
              <a:gd name="connsiteX15" fmla="*/ 390651 w 1941271"/>
              <a:gd name="connsiteY15" fmla="*/ 1762566 h 1941271"/>
              <a:gd name="connsiteX16" fmla="*/ 179402 w 1941271"/>
              <a:gd name="connsiteY16" fmla="*/ 1551317 h 1941271"/>
              <a:gd name="connsiteX17" fmla="*/ 286633 w 1941271"/>
              <a:gd name="connsiteY17" fmla="*/ 1344294 h 1941271"/>
              <a:gd name="connsiteX18" fmla="*/ 279693 w 1941271"/>
              <a:gd name="connsiteY18" fmla="*/ 1333198 h 1941271"/>
              <a:gd name="connsiteX19" fmla="*/ 244004 w 1941271"/>
              <a:gd name="connsiteY19" fmla="*/ 1255056 h 1941271"/>
              <a:gd name="connsiteX20" fmla="*/ 222745 w 1941271"/>
              <a:gd name="connsiteY20" fmla="*/ 1190529 h 1941271"/>
              <a:gd name="connsiteX21" fmla="*/ 1 w 1941271"/>
              <a:gd name="connsiteY21" fmla="*/ 1119795 h 1941271"/>
              <a:gd name="connsiteX22" fmla="*/ 0 w 1941271"/>
              <a:gd name="connsiteY22" fmla="*/ 821045 h 1941271"/>
              <a:gd name="connsiteX23" fmla="*/ 221982 w 1941271"/>
              <a:gd name="connsiteY23" fmla="*/ 750554 h 1941271"/>
              <a:gd name="connsiteX24" fmla="*/ 247522 w 1941271"/>
              <a:gd name="connsiteY24" fmla="*/ 676093 h 1941271"/>
              <a:gd name="connsiteX25" fmla="*/ 287910 w 1941271"/>
              <a:gd name="connsiteY25" fmla="*/ 599348 h 1941271"/>
              <a:gd name="connsiteX26" fmla="*/ 179098 w 1941271"/>
              <a:gd name="connsiteY26" fmla="*/ 389271 h 1941271"/>
              <a:gd name="connsiteX27" fmla="*/ 390347 w 1941271"/>
              <a:gd name="connsiteY27" fmla="*/ 178023 h 1941271"/>
              <a:gd name="connsiteX28" fmla="*/ 600285 w 1941271"/>
              <a:gd name="connsiteY28" fmla="*/ 286763 h 1941271"/>
              <a:gd name="connsiteX29" fmla="*/ 677473 w 1941271"/>
              <a:gd name="connsiteY29" fmla="*/ 246142 h 1941271"/>
              <a:gd name="connsiteX30" fmla="*/ 751843 w 1941271"/>
              <a:gd name="connsiteY30" fmla="*/ 220633 h 1941271"/>
              <a:gd name="connsiteX31" fmla="*/ 821907 w 1941271"/>
              <a:gd name="connsiteY31" fmla="*/ 0 h 1941271"/>
              <a:gd name="connsiteX32" fmla="*/ 1120657 w 1941271"/>
              <a:gd name="connsiteY32" fmla="*/ 0 h 1941271"/>
              <a:gd name="connsiteX33" fmla="*/ 1190841 w 1941271"/>
              <a:gd name="connsiteY33" fmla="*/ 221013 h 1941271"/>
              <a:gd name="connsiteX34" fmla="*/ 1256436 w 1941271"/>
              <a:gd name="connsiteY34" fmla="*/ 242624 h 1941271"/>
              <a:gd name="connsiteX35" fmla="*/ 1334578 w 1941271"/>
              <a:gd name="connsiteY35" fmla="*/ 278313 h 1941271"/>
              <a:gd name="connsiteX36" fmla="*/ 1345931 w 1941271"/>
              <a:gd name="connsiteY36" fmla="*/ 285413 h 1941271"/>
              <a:gd name="connsiteX37" fmla="*/ 1552088 w 1941271"/>
              <a:gd name="connsiteY37" fmla="*/ 178631 h 1941271"/>
              <a:gd name="connsiteX38" fmla="*/ 1763337 w 1941271"/>
              <a:gd name="connsiteY38" fmla="*/ 389880 h 1941271"/>
              <a:gd name="connsiteX39" fmla="*/ 1656452 w 1941271"/>
              <a:gd name="connsiteY39" fmla="*/ 596236 h 1941271"/>
              <a:gd name="connsiteX40" fmla="*/ 1663047 w 1941271"/>
              <a:gd name="connsiteY40" fmla="*/ 606782 h 1941271"/>
              <a:gd name="connsiteX41" fmla="*/ 1698737 w 1941271"/>
              <a:gd name="connsiteY41" fmla="*/ 684925 h 1941271"/>
              <a:gd name="connsiteX42" fmla="*/ 1720483 w 1941271"/>
              <a:gd name="connsiteY42" fmla="*/ 750933 h 1941271"/>
              <a:gd name="connsiteX43" fmla="*/ 1941271 w 1941271"/>
              <a:gd name="connsiteY43" fmla="*/ 821045 h 1941271"/>
              <a:gd name="connsiteX44" fmla="*/ 1941271 w 1941271"/>
              <a:gd name="connsiteY44" fmla="*/ 1119795 h 1941271"/>
              <a:gd name="connsiteX45" fmla="*/ 1720607 w 1941271"/>
              <a:gd name="connsiteY45" fmla="*/ 1189868 h 1941271"/>
              <a:gd name="connsiteX46" fmla="*/ 1695218 w 1941271"/>
              <a:gd name="connsiteY46" fmla="*/ 1263887 h 1941271"/>
              <a:gd name="connsiteX47" fmla="*/ 1654523 w 1941271"/>
              <a:gd name="connsiteY47" fmla="*/ 1341216 h 19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941271" h="1941271">
                <a:moveTo>
                  <a:pt x="1348346" y="1346966"/>
                </a:moveTo>
                <a:cubicBezTo>
                  <a:pt x="1556521" y="1138791"/>
                  <a:pt x="1556521" y="801190"/>
                  <a:pt x="1348346" y="593015"/>
                </a:cubicBezTo>
                <a:cubicBezTo>
                  <a:pt x="1140171" y="384840"/>
                  <a:pt x="802570" y="384839"/>
                  <a:pt x="594395" y="593015"/>
                </a:cubicBezTo>
                <a:cubicBezTo>
                  <a:pt x="386220" y="801190"/>
                  <a:pt x="386220" y="1138791"/>
                  <a:pt x="594395" y="1346966"/>
                </a:cubicBezTo>
                <a:cubicBezTo>
                  <a:pt x="802570" y="1555141"/>
                  <a:pt x="1140171" y="1555141"/>
                  <a:pt x="1348346" y="1346966"/>
                </a:cubicBezTo>
                <a:close/>
                <a:moveTo>
                  <a:pt x="1763033" y="1550709"/>
                </a:moveTo>
                <a:lnTo>
                  <a:pt x="1551784" y="1761957"/>
                </a:lnTo>
                <a:lnTo>
                  <a:pt x="1342153" y="1653376"/>
                </a:lnTo>
                <a:lnTo>
                  <a:pt x="1265267" y="1693838"/>
                </a:lnTo>
                <a:lnTo>
                  <a:pt x="1192371" y="1715443"/>
                </a:lnTo>
                <a:lnTo>
                  <a:pt x="1120658" y="1941271"/>
                </a:lnTo>
                <a:lnTo>
                  <a:pt x="821908" y="1941271"/>
                </a:lnTo>
                <a:lnTo>
                  <a:pt x="750176" y="1715386"/>
                </a:lnTo>
                <a:lnTo>
                  <a:pt x="677473" y="1693838"/>
                </a:lnTo>
                <a:lnTo>
                  <a:pt x="601018" y="1653603"/>
                </a:lnTo>
                <a:lnTo>
                  <a:pt x="390651" y="1762566"/>
                </a:lnTo>
                <a:lnTo>
                  <a:pt x="179402" y="1551317"/>
                </a:lnTo>
                <a:lnTo>
                  <a:pt x="286633" y="1344294"/>
                </a:lnTo>
                <a:lnTo>
                  <a:pt x="279693" y="1333198"/>
                </a:lnTo>
                <a:cubicBezTo>
                  <a:pt x="266288" y="1307692"/>
                  <a:pt x="254392" y="1281601"/>
                  <a:pt x="244004" y="1255056"/>
                </a:cubicBezTo>
                <a:lnTo>
                  <a:pt x="222745" y="1190529"/>
                </a:lnTo>
                <a:lnTo>
                  <a:pt x="1" y="1119795"/>
                </a:lnTo>
                <a:lnTo>
                  <a:pt x="0" y="821045"/>
                </a:lnTo>
                <a:lnTo>
                  <a:pt x="221982" y="750554"/>
                </a:lnTo>
                <a:lnTo>
                  <a:pt x="247522" y="676093"/>
                </a:lnTo>
                <a:lnTo>
                  <a:pt x="287910" y="599348"/>
                </a:lnTo>
                <a:lnTo>
                  <a:pt x="179098" y="389271"/>
                </a:lnTo>
                <a:lnTo>
                  <a:pt x="390347" y="178023"/>
                </a:lnTo>
                <a:lnTo>
                  <a:pt x="600285" y="286763"/>
                </a:lnTo>
                <a:lnTo>
                  <a:pt x="677473" y="246142"/>
                </a:lnTo>
                <a:lnTo>
                  <a:pt x="751843" y="220633"/>
                </a:lnTo>
                <a:lnTo>
                  <a:pt x="821907" y="0"/>
                </a:lnTo>
                <a:lnTo>
                  <a:pt x="1120657" y="0"/>
                </a:lnTo>
                <a:lnTo>
                  <a:pt x="1190841" y="221013"/>
                </a:lnTo>
                <a:lnTo>
                  <a:pt x="1256436" y="242624"/>
                </a:lnTo>
                <a:cubicBezTo>
                  <a:pt x="1282981" y="253012"/>
                  <a:pt x="1309072" y="264909"/>
                  <a:pt x="1334578" y="278313"/>
                </a:cubicBezTo>
                <a:lnTo>
                  <a:pt x="1345931" y="285413"/>
                </a:lnTo>
                <a:lnTo>
                  <a:pt x="1552088" y="178631"/>
                </a:lnTo>
                <a:lnTo>
                  <a:pt x="1763337" y="389880"/>
                </a:lnTo>
                <a:lnTo>
                  <a:pt x="1656452" y="596236"/>
                </a:lnTo>
                <a:lnTo>
                  <a:pt x="1663047" y="606782"/>
                </a:lnTo>
                <a:cubicBezTo>
                  <a:pt x="1676452" y="632288"/>
                  <a:pt x="1688348" y="658380"/>
                  <a:pt x="1698737" y="684925"/>
                </a:cubicBezTo>
                <a:lnTo>
                  <a:pt x="1720483" y="750933"/>
                </a:lnTo>
                <a:lnTo>
                  <a:pt x="1941271" y="821045"/>
                </a:lnTo>
                <a:lnTo>
                  <a:pt x="1941271" y="1119795"/>
                </a:lnTo>
                <a:lnTo>
                  <a:pt x="1720607" y="1189868"/>
                </a:lnTo>
                <a:lnTo>
                  <a:pt x="1695218" y="1263887"/>
                </a:lnTo>
                <a:lnTo>
                  <a:pt x="1654523" y="1341216"/>
                </a:lnTo>
                <a:close/>
              </a:path>
            </a:pathLst>
          </a:custGeom>
          <a:solidFill>
            <a:srgbClr val="1E8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Text Box 70"/>
          <p:cNvSpPr txBox="1">
            <a:spLocks noChangeArrowheads="1"/>
          </p:cNvSpPr>
          <p:nvPr/>
        </p:nvSpPr>
        <p:spPr bwMode="auto">
          <a:xfrm>
            <a:off x="2528888" y="2460625"/>
            <a:ext cx="1171575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任意多边形 26"/>
          <p:cNvSpPr>
            <a:spLocks noChangeArrowheads="1"/>
          </p:cNvSpPr>
          <p:nvPr/>
        </p:nvSpPr>
        <p:spPr bwMode="auto">
          <a:xfrm rot="15780000">
            <a:off x="3868738" y="2527300"/>
            <a:ext cx="2538413" cy="2538413"/>
          </a:xfrm>
          <a:custGeom>
            <a:avLst/>
            <a:gdLst>
              <a:gd name="connsiteX0" fmla="*/ 1952395 w 2538357"/>
              <a:gd name="connsiteY0" fmla="*/ 1409094 h 2538356"/>
              <a:gd name="connsiteX1" fmla="*/ 1966559 w 2538357"/>
              <a:gd name="connsiteY1" fmla="*/ 1268615 h 2538356"/>
              <a:gd name="connsiteX2" fmla="*/ 1269460 w 2538357"/>
              <a:gd name="connsiteY2" fmla="*/ 571516 h 2538356"/>
              <a:gd name="connsiteX3" fmla="*/ 572361 w 2538357"/>
              <a:gd name="connsiteY3" fmla="*/ 1268615 h 2538356"/>
              <a:gd name="connsiteX4" fmla="*/ 1269460 w 2538357"/>
              <a:gd name="connsiteY4" fmla="*/ 1965714 h 2538356"/>
              <a:gd name="connsiteX5" fmla="*/ 1952395 w 2538357"/>
              <a:gd name="connsiteY5" fmla="*/ 1409094 h 2538356"/>
              <a:gd name="connsiteX6" fmla="*/ 2538357 w 2538357"/>
              <a:gd name="connsiteY6" fmla="*/ 1464215 h 2538356"/>
              <a:gd name="connsiteX7" fmla="*/ 2247997 w 2538357"/>
              <a:gd name="connsiteY7" fmla="*/ 1556421 h 2538356"/>
              <a:gd name="connsiteX8" fmla="*/ 2219878 w 2538357"/>
              <a:gd name="connsiteY8" fmla="*/ 1643095 h 2538356"/>
              <a:gd name="connsiteX9" fmla="*/ 2167458 w 2538357"/>
              <a:gd name="connsiteY9" fmla="*/ 1755418 h 2538356"/>
              <a:gd name="connsiteX10" fmla="*/ 2165601 w 2538357"/>
              <a:gd name="connsiteY10" fmla="*/ 1758476 h 2538356"/>
              <a:gd name="connsiteX11" fmla="*/ 2305530 w 2538357"/>
              <a:gd name="connsiteY11" fmla="*/ 2028628 h 2538356"/>
              <a:gd name="connsiteX12" fmla="*/ 2029307 w 2538357"/>
              <a:gd name="connsiteY12" fmla="*/ 2304851 h 2538356"/>
              <a:gd name="connsiteX13" fmla="*/ 1754130 w 2538357"/>
              <a:gd name="connsiteY13" fmla="*/ 2162320 h 2538356"/>
              <a:gd name="connsiteX14" fmla="*/ 1666990 w 2538357"/>
              <a:gd name="connsiteY14" fmla="*/ 2209617 h 2538356"/>
              <a:gd name="connsiteX15" fmla="*/ 1573160 w 2538357"/>
              <a:gd name="connsiteY15" fmla="*/ 2243957 h 2538356"/>
              <a:gd name="connsiteX16" fmla="*/ 1557559 w 2538357"/>
              <a:gd name="connsiteY16" fmla="*/ 2247968 h 2538356"/>
              <a:gd name="connsiteX17" fmla="*/ 1465344 w 2538357"/>
              <a:gd name="connsiteY17" fmla="*/ 2538356 h 2538356"/>
              <a:gd name="connsiteX18" fmla="*/ 1074706 w 2538357"/>
              <a:gd name="connsiteY18" fmla="*/ 2538356 h 2538356"/>
              <a:gd name="connsiteX19" fmla="*/ 982277 w 2538357"/>
              <a:gd name="connsiteY19" fmla="*/ 2247293 h 2538356"/>
              <a:gd name="connsiteX20" fmla="*/ 930071 w 2538357"/>
              <a:gd name="connsiteY20" fmla="*/ 2232127 h 2538356"/>
              <a:gd name="connsiteX21" fmla="*/ 826691 w 2538357"/>
              <a:gd name="connsiteY21" fmla="*/ 2189166 h 2538356"/>
              <a:gd name="connsiteX22" fmla="*/ 782735 w 2538357"/>
              <a:gd name="connsiteY22" fmla="*/ 2163903 h 2538356"/>
              <a:gd name="connsiteX23" fmla="*/ 509845 w 2538357"/>
              <a:gd name="connsiteY23" fmla="*/ 2305248 h 2538356"/>
              <a:gd name="connsiteX24" fmla="*/ 233622 w 2538357"/>
              <a:gd name="connsiteY24" fmla="*/ 2029026 h 2538356"/>
              <a:gd name="connsiteX25" fmla="*/ 374747 w 2538357"/>
              <a:gd name="connsiteY25" fmla="*/ 1756567 h 2538356"/>
              <a:gd name="connsiteX26" fmla="*/ 328458 w 2538357"/>
              <a:gd name="connsiteY26" fmla="*/ 1666145 h 2538356"/>
              <a:gd name="connsiteX27" fmla="*/ 294843 w 2538357"/>
              <a:gd name="connsiteY27" fmla="*/ 1557844 h 2538356"/>
              <a:gd name="connsiteX28" fmla="*/ 0 w 2538357"/>
              <a:gd name="connsiteY28" fmla="*/ 1464216 h 2538356"/>
              <a:gd name="connsiteX29" fmla="*/ 0 w 2538357"/>
              <a:gd name="connsiteY29" fmla="*/ 1073578 h 2538356"/>
              <a:gd name="connsiteX30" fmla="*/ 294649 w 2538357"/>
              <a:gd name="connsiteY30" fmla="*/ 980010 h 2538356"/>
              <a:gd name="connsiteX31" fmla="*/ 328458 w 2538357"/>
              <a:gd name="connsiteY31" fmla="*/ 871085 h 2538356"/>
              <a:gd name="connsiteX32" fmla="*/ 373634 w 2538357"/>
              <a:gd name="connsiteY32" fmla="*/ 778738 h 2538356"/>
              <a:gd name="connsiteX33" fmla="*/ 234418 w 2538357"/>
              <a:gd name="connsiteY33" fmla="*/ 509962 h 2538356"/>
              <a:gd name="connsiteX34" fmla="*/ 510641 w 2538357"/>
              <a:gd name="connsiteY34" fmla="*/ 233739 h 2538356"/>
              <a:gd name="connsiteX35" fmla="*/ 779880 w 2538357"/>
              <a:gd name="connsiteY35" fmla="*/ 373194 h 2538356"/>
              <a:gd name="connsiteX36" fmla="*/ 860510 w 2538357"/>
              <a:gd name="connsiteY36" fmla="*/ 332526 h 2538356"/>
              <a:gd name="connsiteX37" fmla="*/ 965759 w 2538357"/>
              <a:gd name="connsiteY37" fmla="*/ 293274 h 2538356"/>
              <a:gd name="connsiteX38" fmla="*/ 982821 w 2538357"/>
              <a:gd name="connsiteY38" fmla="*/ 289341 h 2538356"/>
              <a:gd name="connsiteX39" fmla="*/ 1074705 w 2538357"/>
              <a:gd name="connsiteY39" fmla="*/ 0 h 2538356"/>
              <a:gd name="connsiteX40" fmla="*/ 1465342 w 2538357"/>
              <a:gd name="connsiteY40" fmla="*/ 0 h 2538356"/>
              <a:gd name="connsiteX41" fmla="*/ 1557312 w 2538357"/>
              <a:gd name="connsiteY41" fmla="*/ 289622 h 2538356"/>
              <a:gd name="connsiteX42" fmla="*/ 1573161 w 2538357"/>
              <a:gd name="connsiteY42" fmla="*/ 293274 h 2538356"/>
              <a:gd name="connsiteX43" fmla="*/ 1678409 w 2538357"/>
              <a:gd name="connsiteY43" fmla="*/ 332525 h 2538356"/>
              <a:gd name="connsiteX44" fmla="*/ 1759547 w 2538357"/>
              <a:gd name="connsiteY44" fmla="*/ 373450 h 2538356"/>
              <a:gd name="connsiteX45" fmla="*/ 2028510 w 2538357"/>
              <a:gd name="connsiteY45" fmla="*/ 234137 h 2538356"/>
              <a:gd name="connsiteX46" fmla="*/ 2304734 w 2538357"/>
              <a:gd name="connsiteY46" fmla="*/ 510359 h 2538356"/>
              <a:gd name="connsiteX47" fmla="*/ 2165498 w 2538357"/>
              <a:gd name="connsiteY47" fmla="*/ 779174 h 2538356"/>
              <a:gd name="connsiteX48" fmla="*/ 2210461 w 2538357"/>
              <a:gd name="connsiteY48" fmla="*/ 871084 h 2538356"/>
              <a:gd name="connsiteX49" fmla="*/ 2244332 w 2538357"/>
              <a:gd name="connsiteY49" fmla="*/ 980208 h 2538356"/>
              <a:gd name="connsiteX50" fmla="*/ 2538357 w 2538357"/>
              <a:gd name="connsiteY50" fmla="*/ 1073578 h 253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538357" h="2538356">
                <a:moveTo>
                  <a:pt x="1952395" y="1409094"/>
                </a:moveTo>
                <a:cubicBezTo>
                  <a:pt x="1961682" y="1363716"/>
                  <a:pt x="1966559" y="1316734"/>
                  <a:pt x="1966559" y="1268615"/>
                </a:cubicBezTo>
                <a:cubicBezTo>
                  <a:pt x="1966559" y="883659"/>
                  <a:pt x="1654415" y="571517"/>
                  <a:pt x="1269460" y="571516"/>
                </a:cubicBezTo>
                <a:cubicBezTo>
                  <a:pt x="884504" y="571516"/>
                  <a:pt x="572360" y="883660"/>
                  <a:pt x="572361" y="1268615"/>
                </a:cubicBezTo>
                <a:cubicBezTo>
                  <a:pt x="572360" y="1653570"/>
                  <a:pt x="884504" y="1965714"/>
                  <a:pt x="1269460" y="1965714"/>
                </a:cubicBezTo>
                <a:cubicBezTo>
                  <a:pt x="1606295" y="1965714"/>
                  <a:pt x="1887386" y="1726729"/>
                  <a:pt x="1952395" y="1409094"/>
                </a:cubicBezTo>
                <a:close/>
                <a:moveTo>
                  <a:pt x="2538357" y="1464215"/>
                </a:moveTo>
                <a:lnTo>
                  <a:pt x="2247997" y="1556421"/>
                </a:lnTo>
                <a:lnTo>
                  <a:pt x="2219878" y="1643095"/>
                </a:lnTo>
                <a:cubicBezTo>
                  <a:pt x="2204639" y="1681745"/>
                  <a:pt x="2187110" y="1719242"/>
                  <a:pt x="2167458" y="1755418"/>
                </a:cubicBezTo>
                <a:lnTo>
                  <a:pt x="2165601" y="1758476"/>
                </a:lnTo>
                <a:lnTo>
                  <a:pt x="2305530" y="2028628"/>
                </a:lnTo>
                <a:lnTo>
                  <a:pt x="2029307" y="2304851"/>
                </a:lnTo>
                <a:lnTo>
                  <a:pt x="1754130" y="2162320"/>
                </a:lnTo>
                <a:lnTo>
                  <a:pt x="1666990" y="2209617"/>
                </a:lnTo>
                <a:cubicBezTo>
                  <a:pt x="1636444" y="2222536"/>
                  <a:pt x="1605139" y="2234011"/>
                  <a:pt x="1573160" y="2243957"/>
                </a:cubicBezTo>
                <a:lnTo>
                  <a:pt x="1557559" y="2247968"/>
                </a:lnTo>
                <a:lnTo>
                  <a:pt x="1465344" y="2538356"/>
                </a:lnTo>
                <a:lnTo>
                  <a:pt x="1074706" y="2538356"/>
                </a:lnTo>
                <a:lnTo>
                  <a:pt x="982277" y="2247293"/>
                </a:lnTo>
                <a:lnTo>
                  <a:pt x="930071" y="2232127"/>
                </a:lnTo>
                <a:cubicBezTo>
                  <a:pt x="894677" y="2219661"/>
                  <a:pt x="860176" y="2205301"/>
                  <a:pt x="826691" y="2189166"/>
                </a:cubicBezTo>
                <a:lnTo>
                  <a:pt x="782735" y="2163903"/>
                </a:lnTo>
                <a:lnTo>
                  <a:pt x="509845" y="2305248"/>
                </a:lnTo>
                <a:lnTo>
                  <a:pt x="233622" y="2029026"/>
                </a:lnTo>
                <a:lnTo>
                  <a:pt x="374747" y="1756567"/>
                </a:lnTo>
                <a:lnTo>
                  <a:pt x="328458" y="1666145"/>
                </a:lnTo>
                <a:lnTo>
                  <a:pt x="294843" y="1557844"/>
                </a:lnTo>
                <a:lnTo>
                  <a:pt x="0" y="1464216"/>
                </a:lnTo>
                <a:lnTo>
                  <a:pt x="0" y="1073578"/>
                </a:lnTo>
                <a:lnTo>
                  <a:pt x="294649" y="980010"/>
                </a:lnTo>
                <a:lnTo>
                  <a:pt x="328458" y="871085"/>
                </a:lnTo>
                <a:lnTo>
                  <a:pt x="373634" y="778738"/>
                </a:lnTo>
                <a:lnTo>
                  <a:pt x="234418" y="509962"/>
                </a:lnTo>
                <a:lnTo>
                  <a:pt x="510641" y="233739"/>
                </a:lnTo>
                <a:lnTo>
                  <a:pt x="779880" y="373194"/>
                </a:lnTo>
                <a:lnTo>
                  <a:pt x="860510" y="332526"/>
                </a:lnTo>
                <a:cubicBezTo>
                  <a:pt x="894659" y="317587"/>
                  <a:pt x="929783" y="304462"/>
                  <a:pt x="965759" y="293274"/>
                </a:cubicBezTo>
                <a:lnTo>
                  <a:pt x="982821" y="289341"/>
                </a:lnTo>
                <a:lnTo>
                  <a:pt x="1074705" y="0"/>
                </a:lnTo>
                <a:lnTo>
                  <a:pt x="1465342" y="0"/>
                </a:lnTo>
                <a:lnTo>
                  <a:pt x="1557312" y="289622"/>
                </a:lnTo>
                <a:lnTo>
                  <a:pt x="1573161" y="293274"/>
                </a:lnTo>
                <a:cubicBezTo>
                  <a:pt x="1609138" y="304463"/>
                  <a:pt x="1644261" y="317587"/>
                  <a:pt x="1678409" y="332525"/>
                </a:cubicBezTo>
                <a:lnTo>
                  <a:pt x="1759547" y="373450"/>
                </a:lnTo>
                <a:lnTo>
                  <a:pt x="2028510" y="234137"/>
                </a:lnTo>
                <a:lnTo>
                  <a:pt x="2304734" y="510359"/>
                </a:lnTo>
                <a:lnTo>
                  <a:pt x="2165498" y="779174"/>
                </a:lnTo>
                <a:lnTo>
                  <a:pt x="2210461" y="871084"/>
                </a:lnTo>
                <a:lnTo>
                  <a:pt x="2244332" y="980208"/>
                </a:lnTo>
                <a:lnTo>
                  <a:pt x="2538357" y="1073578"/>
                </a:lnTo>
                <a:close/>
              </a:path>
            </a:pathLst>
          </a:custGeom>
          <a:solidFill>
            <a:srgbClr val="94C02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1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Text Box 70"/>
          <p:cNvSpPr txBox="1">
            <a:spLocks noChangeArrowheads="1"/>
          </p:cNvSpPr>
          <p:nvPr/>
        </p:nvSpPr>
        <p:spPr bwMode="auto">
          <a:xfrm>
            <a:off x="4598988" y="3576638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任意多边形 6"/>
          <p:cNvSpPr>
            <a:spLocks noChangeArrowheads="1"/>
          </p:cNvSpPr>
          <p:nvPr/>
        </p:nvSpPr>
        <p:spPr bwMode="auto">
          <a:xfrm rot="21180000">
            <a:off x="5795963" y="1027113"/>
            <a:ext cx="2536825" cy="2540000"/>
          </a:xfrm>
          <a:custGeom>
            <a:avLst/>
            <a:gdLst>
              <a:gd name="connsiteX0" fmla="*/ 1251922 w 2255227"/>
              <a:gd name="connsiteY0" fmla="*/ 520893 h 2256478"/>
              <a:gd name="connsiteX1" fmla="*/ 1127113 w 2255227"/>
              <a:gd name="connsiteY1" fmla="*/ 508301 h 2256478"/>
              <a:gd name="connsiteX2" fmla="*/ 507769 w 2255227"/>
              <a:gd name="connsiteY2" fmla="*/ 1127989 h 2256478"/>
              <a:gd name="connsiteX3" fmla="*/ 1127113 w 2255227"/>
              <a:gd name="connsiteY3" fmla="*/ 1747677 h 2256478"/>
              <a:gd name="connsiteX4" fmla="*/ 1746458 w 2255227"/>
              <a:gd name="connsiteY4" fmla="*/ 1127990 h 2256478"/>
              <a:gd name="connsiteX5" fmla="*/ 1251922 w 2255227"/>
              <a:gd name="connsiteY5" fmla="*/ 520893 h 2256478"/>
              <a:gd name="connsiteX6" fmla="*/ 1300896 w 2255227"/>
              <a:gd name="connsiteY6" fmla="*/ 0 h 2256478"/>
              <a:gd name="connsiteX7" fmla="*/ 1382543 w 2255227"/>
              <a:gd name="connsiteY7" fmla="*/ 257254 h 2256478"/>
              <a:gd name="connsiteX8" fmla="*/ 1396938 w 2255227"/>
              <a:gd name="connsiteY8" fmla="*/ 260958 h 2256478"/>
              <a:gd name="connsiteX9" fmla="*/ 1498015 w 2255227"/>
              <a:gd name="connsiteY9" fmla="*/ 299204 h 2256478"/>
              <a:gd name="connsiteX10" fmla="*/ 1561256 w 2255227"/>
              <a:gd name="connsiteY10" fmla="*/ 332211 h 2256478"/>
              <a:gd name="connsiteX11" fmla="*/ 1802286 w 2255227"/>
              <a:gd name="connsiteY11" fmla="*/ 207415 h 2256478"/>
              <a:gd name="connsiteX12" fmla="*/ 2047835 w 2255227"/>
              <a:gd name="connsiteY12" fmla="*/ 452964 h 2256478"/>
              <a:gd name="connsiteX13" fmla="*/ 1922770 w 2255227"/>
              <a:gd name="connsiteY13" fmla="*/ 694515 h 2256478"/>
              <a:gd name="connsiteX14" fmla="*/ 1946176 w 2255227"/>
              <a:gd name="connsiteY14" fmla="*/ 736872 h 2256478"/>
              <a:gd name="connsiteX15" fmla="*/ 1986783 w 2255227"/>
              <a:gd name="connsiteY15" fmla="*/ 836807 h 2256478"/>
              <a:gd name="connsiteX16" fmla="*/ 1995410 w 2255227"/>
              <a:gd name="connsiteY16" fmla="*/ 871308 h 2256478"/>
              <a:gd name="connsiteX17" fmla="*/ 2255226 w 2255227"/>
              <a:gd name="connsiteY17" fmla="*/ 953860 h 2256478"/>
              <a:gd name="connsiteX18" fmla="*/ 2255227 w 2255227"/>
              <a:gd name="connsiteY18" fmla="*/ 1301118 h 2256478"/>
              <a:gd name="connsiteX19" fmla="*/ 1997079 w 2255227"/>
              <a:gd name="connsiteY19" fmla="*/ 1383140 h 2256478"/>
              <a:gd name="connsiteX20" fmla="*/ 1993664 w 2255227"/>
              <a:gd name="connsiteY20" fmla="*/ 1397965 h 2256478"/>
              <a:gd name="connsiteX21" fmla="*/ 1958790 w 2255227"/>
              <a:gd name="connsiteY21" fmla="*/ 1491526 h 2256478"/>
              <a:gd name="connsiteX22" fmla="*/ 1923390 w 2255227"/>
              <a:gd name="connsiteY22" fmla="*/ 1561751 h 2256478"/>
              <a:gd name="connsiteX23" fmla="*/ 2048562 w 2255227"/>
              <a:gd name="connsiteY23" fmla="*/ 1803319 h 2256478"/>
              <a:gd name="connsiteX24" fmla="*/ 1803149 w 2255227"/>
              <a:gd name="connsiteY24" fmla="*/ 2048732 h 2256478"/>
              <a:gd name="connsiteX25" fmla="*/ 1562724 w 2255227"/>
              <a:gd name="connsiteY25" fmla="*/ 1924152 h 2256478"/>
              <a:gd name="connsiteX26" fmla="*/ 1480303 w 2255227"/>
              <a:gd name="connsiteY26" fmla="*/ 1964495 h 2256478"/>
              <a:gd name="connsiteX27" fmla="*/ 1384081 w 2255227"/>
              <a:gd name="connsiteY27" fmla="*/ 1994378 h 2256478"/>
              <a:gd name="connsiteX28" fmla="*/ 1300896 w 2255227"/>
              <a:gd name="connsiteY28" fmla="*/ 2256478 h 2256478"/>
              <a:gd name="connsiteX29" fmla="*/ 953830 w 2255227"/>
              <a:gd name="connsiteY29" fmla="*/ 2256478 h 2256478"/>
              <a:gd name="connsiteX30" fmla="*/ 870700 w 2255227"/>
              <a:gd name="connsiteY30" fmla="*/ 1994550 h 2256478"/>
              <a:gd name="connsiteX31" fmla="*/ 773924 w 2255227"/>
              <a:gd name="connsiteY31" fmla="*/ 1964495 h 2256478"/>
              <a:gd name="connsiteX32" fmla="*/ 691589 w 2255227"/>
              <a:gd name="connsiteY32" fmla="*/ 1924195 h 2256478"/>
              <a:gd name="connsiteX33" fmla="*/ 453149 w 2255227"/>
              <a:gd name="connsiteY33" fmla="*/ 2047650 h 2256478"/>
              <a:gd name="connsiteX34" fmla="*/ 207600 w 2255227"/>
              <a:gd name="connsiteY34" fmla="*/ 1802101 h 2256478"/>
              <a:gd name="connsiteX35" fmla="*/ 331431 w 2255227"/>
              <a:gd name="connsiteY35" fmla="*/ 1562932 h 2256478"/>
              <a:gd name="connsiteX36" fmla="*/ 295435 w 2255227"/>
              <a:gd name="connsiteY36" fmla="*/ 1491526 h 2256478"/>
              <a:gd name="connsiteX37" fmla="*/ 260562 w 2255227"/>
              <a:gd name="connsiteY37" fmla="*/ 1397965 h 2256478"/>
              <a:gd name="connsiteX38" fmla="*/ 257069 w 2255227"/>
              <a:gd name="connsiteY38" fmla="*/ 1382797 h 2256478"/>
              <a:gd name="connsiteX39" fmla="*/ 0 w 2255227"/>
              <a:gd name="connsiteY39" fmla="*/ 1301118 h 2256478"/>
              <a:gd name="connsiteX40" fmla="*/ 0 w 2255227"/>
              <a:gd name="connsiteY40" fmla="*/ 953860 h 2256478"/>
              <a:gd name="connsiteX41" fmla="*/ 257318 w 2255227"/>
              <a:gd name="connsiteY41" fmla="*/ 872102 h 2256478"/>
              <a:gd name="connsiteX42" fmla="*/ 260562 w 2255227"/>
              <a:gd name="connsiteY42" fmla="*/ 858014 h 2256478"/>
              <a:gd name="connsiteX43" fmla="*/ 295436 w 2255227"/>
              <a:gd name="connsiteY43" fmla="*/ 764453 h 2256478"/>
              <a:gd name="connsiteX44" fmla="*/ 331652 w 2255227"/>
              <a:gd name="connsiteY44" fmla="*/ 692609 h 2256478"/>
              <a:gd name="connsiteX45" fmla="*/ 207579 w 2255227"/>
              <a:gd name="connsiteY45" fmla="*/ 453162 h 2256478"/>
              <a:gd name="connsiteX46" fmla="*/ 452992 w 2255227"/>
              <a:gd name="connsiteY46" fmla="*/ 207749 h 2256478"/>
              <a:gd name="connsiteX47" fmla="*/ 691989 w 2255227"/>
              <a:gd name="connsiteY47" fmla="*/ 331589 h 2256478"/>
              <a:gd name="connsiteX48" fmla="*/ 773923 w 2255227"/>
              <a:gd name="connsiteY48" fmla="*/ 291484 h 2256478"/>
              <a:gd name="connsiteX49" fmla="*/ 870875 w 2255227"/>
              <a:gd name="connsiteY49" fmla="*/ 261374 h 2256478"/>
              <a:gd name="connsiteX50" fmla="*/ 953830 w 2255227"/>
              <a:gd name="connsiteY50" fmla="*/ 0 h 225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255227" h="2256478">
                <a:moveTo>
                  <a:pt x="1251922" y="520893"/>
                </a:moveTo>
                <a:cubicBezTo>
                  <a:pt x="1211606" y="512637"/>
                  <a:pt x="1169865" y="508302"/>
                  <a:pt x="1127113" y="508301"/>
                </a:cubicBezTo>
                <a:cubicBezTo>
                  <a:pt x="785096" y="508302"/>
                  <a:pt x="507769" y="785783"/>
                  <a:pt x="507769" y="1127989"/>
                </a:cubicBezTo>
                <a:cubicBezTo>
                  <a:pt x="507769" y="1470197"/>
                  <a:pt x="785096" y="1747677"/>
                  <a:pt x="1127113" y="1747677"/>
                </a:cubicBezTo>
                <a:cubicBezTo>
                  <a:pt x="1469130" y="1747677"/>
                  <a:pt x="1746458" y="1470197"/>
                  <a:pt x="1746458" y="1127990"/>
                </a:cubicBezTo>
                <a:cubicBezTo>
                  <a:pt x="1746457" y="828558"/>
                  <a:pt x="1534129" y="578683"/>
                  <a:pt x="1251922" y="520893"/>
                </a:cubicBezTo>
                <a:close/>
                <a:moveTo>
                  <a:pt x="1300896" y="0"/>
                </a:moveTo>
                <a:lnTo>
                  <a:pt x="1382543" y="257254"/>
                </a:lnTo>
                <a:lnTo>
                  <a:pt x="1396938" y="260958"/>
                </a:lnTo>
                <a:cubicBezTo>
                  <a:pt x="1431566" y="271733"/>
                  <a:pt x="1465304" y="284528"/>
                  <a:pt x="1498015" y="299204"/>
                </a:cubicBezTo>
                <a:lnTo>
                  <a:pt x="1561256" y="332211"/>
                </a:lnTo>
                <a:lnTo>
                  <a:pt x="1802286" y="207415"/>
                </a:lnTo>
                <a:lnTo>
                  <a:pt x="2047835" y="452964"/>
                </a:lnTo>
                <a:lnTo>
                  <a:pt x="1922770" y="694515"/>
                </a:lnTo>
                <a:lnTo>
                  <a:pt x="1946176" y="736872"/>
                </a:lnTo>
                <a:cubicBezTo>
                  <a:pt x="1961610" y="769174"/>
                  <a:pt x="1975191" y="802531"/>
                  <a:pt x="1986783" y="836807"/>
                </a:cubicBezTo>
                <a:lnTo>
                  <a:pt x="1995410" y="871308"/>
                </a:lnTo>
                <a:lnTo>
                  <a:pt x="2255226" y="953860"/>
                </a:lnTo>
                <a:lnTo>
                  <a:pt x="2255227" y="1301118"/>
                </a:lnTo>
                <a:lnTo>
                  <a:pt x="1997079" y="1383140"/>
                </a:lnTo>
                <a:lnTo>
                  <a:pt x="1993664" y="1397965"/>
                </a:lnTo>
                <a:cubicBezTo>
                  <a:pt x="1983723" y="1429946"/>
                  <a:pt x="1972062" y="1461169"/>
                  <a:pt x="1958790" y="1491526"/>
                </a:cubicBezTo>
                <a:lnTo>
                  <a:pt x="1923390" y="1561751"/>
                </a:lnTo>
                <a:lnTo>
                  <a:pt x="2048562" y="1803319"/>
                </a:lnTo>
                <a:lnTo>
                  <a:pt x="1803149" y="2048732"/>
                </a:lnTo>
                <a:lnTo>
                  <a:pt x="1562724" y="1924152"/>
                </a:lnTo>
                <a:lnTo>
                  <a:pt x="1480303" y="1964495"/>
                </a:lnTo>
                <a:lnTo>
                  <a:pt x="1384081" y="1994378"/>
                </a:lnTo>
                <a:lnTo>
                  <a:pt x="1300896" y="2256478"/>
                </a:lnTo>
                <a:lnTo>
                  <a:pt x="953830" y="2256478"/>
                </a:lnTo>
                <a:lnTo>
                  <a:pt x="870700" y="1994550"/>
                </a:lnTo>
                <a:lnTo>
                  <a:pt x="773924" y="1964495"/>
                </a:lnTo>
                <a:lnTo>
                  <a:pt x="691589" y="1924195"/>
                </a:lnTo>
                <a:lnTo>
                  <a:pt x="453149" y="2047650"/>
                </a:lnTo>
                <a:lnTo>
                  <a:pt x="207600" y="1802101"/>
                </a:lnTo>
                <a:lnTo>
                  <a:pt x="331431" y="1562932"/>
                </a:lnTo>
                <a:lnTo>
                  <a:pt x="295435" y="1491526"/>
                </a:lnTo>
                <a:cubicBezTo>
                  <a:pt x="282163" y="1461169"/>
                  <a:pt x="270503" y="1429946"/>
                  <a:pt x="260562" y="1397965"/>
                </a:cubicBezTo>
                <a:lnTo>
                  <a:pt x="257069" y="1382797"/>
                </a:lnTo>
                <a:lnTo>
                  <a:pt x="0" y="1301118"/>
                </a:lnTo>
                <a:lnTo>
                  <a:pt x="0" y="953860"/>
                </a:lnTo>
                <a:lnTo>
                  <a:pt x="257318" y="872102"/>
                </a:lnTo>
                <a:lnTo>
                  <a:pt x="260562" y="858014"/>
                </a:lnTo>
                <a:cubicBezTo>
                  <a:pt x="270503" y="826033"/>
                  <a:pt x="282164" y="794810"/>
                  <a:pt x="295436" y="764453"/>
                </a:cubicBezTo>
                <a:lnTo>
                  <a:pt x="331652" y="692609"/>
                </a:lnTo>
                <a:lnTo>
                  <a:pt x="207579" y="453162"/>
                </a:lnTo>
                <a:lnTo>
                  <a:pt x="452992" y="207749"/>
                </a:lnTo>
                <a:lnTo>
                  <a:pt x="691989" y="331589"/>
                </a:lnTo>
                <a:lnTo>
                  <a:pt x="773923" y="291484"/>
                </a:lnTo>
                <a:lnTo>
                  <a:pt x="870875" y="261374"/>
                </a:lnTo>
                <a:lnTo>
                  <a:pt x="953830" y="0"/>
                </a:lnTo>
                <a:close/>
              </a:path>
            </a:pathLst>
          </a:custGeom>
          <a:solidFill>
            <a:srgbClr val="94C0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 Box 70"/>
          <p:cNvSpPr txBox="1">
            <a:spLocks noChangeArrowheads="1"/>
          </p:cNvSpPr>
          <p:nvPr/>
        </p:nvSpPr>
        <p:spPr bwMode="auto">
          <a:xfrm>
            <a:off x="6492875" y="2060575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22399" y="1964544"/>
            <a:ext cx="2186394" cy="2186393"/>
            <a:chOff x="8122399" y="2393986"/>
            <a:chExt cx="2186394" cy="2186393"/>
          </a:xfrm>
          <a:solidFill>
            <a:srgbClr val="D63232"/>
          </a:solidFill>
        </p:grpSpPr>
        <p:sp>
          <p:nvSpPr>
            <p:cNvPr id="5" name="AutoShape 54@|5FFC:0|FBC:0|LFC:0|LBC:16777215"/>
            <p:cNvSpPr>
              <a:spLocks noChangeArrowheads="1"/>
            </p:cNvSpPr>
            <p:nvPr/>
          </p:nvSpPr>
          <p:spPr bwMode="auto">
            <a:xfrm rot="20520000" flipV="1">
              <a:off x="8630132" y="2436113"/>
              <a:ext cx="642829" cy="482364"/>
            </a:xfrm>
            <a:custGeom>
              <a:avLst/>
              <a:gdLst>
                <a:gd name="G0" fmla="+- 5147 0 0"/>
                <a:gd name="G1" fmla="+- 21600 0 5147"/>
                <a:gd name="G2" fmla="*/ 5147 1 2"/>
                <a:gd name="G3" fmla="+- 21600 0 G2"/>
                <a:gd name="G4" fmla="+/ 5147 21600 2"/>
                <a:gd name="G5" fmla="+/ G1 0 2"/>
                <a:gd name="G6" fmla="*/ 21600 21600 5147"/>
                <a:gd name="G7" fmla="*/ G6 1 2"/>
                <a:gd name="G8" fmla="+- 21600 0 G7"/>
                <a:gd name="G9" fmla="*/ 21600 1 2"/>
                <a:gd name="G10" fmla="+- 5147 0 G9"/>
                <a:gd name="G11" fmla="?: G10 G8 0"/>
                <a:gd name="G12" fmla="?: G10 G7 21600"/>
                <a:gd name="T0" fmla="*/ 19026 w 21600"/>
                <a:gd name="T1" fmla="*/ 10800 h 21600"/>
                <a:gd name="T2" fmla="*/ 10800 w 21600"/>
                <a:gd name="T3" fmla="*/ 21600 h 21600"/>
                <a:gd name="T4" fmla="*/ 2574 w 21600"/>
                <a:gd name="T5" fmla="*/ 10800 h 21600"/>
                <a:gd name="T6" fmla="*/ 10800 w 21600"/>
                <a:gd name="T7" fmla="*/ 0 h 21600"/>
                <a:gd name="T8" fmla="*/ 4374 w 21600"/>
                <a:gd name="T9" fmla="*/ 4374 h 21600"/>
                <a:gd name="T10" fmla="*/ 17226 w 21600"/>
                <a:gd name="T11" fmla="*/ 172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147" y="21600"/>
                  </a:lnTo>
                  <a:lnTo>
                    <a:pt x="1645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>
              <a:spLocks noChangeArrowheads="1"/>
            </p:cNvSpPr>
            <p:nvPr/>
          </p:nvSpPr>
          <p:spPr bwMode="auto">
            <a:xfrm rot="12420000">
              <a:off x="8122399" y="2393986"/>
              <a:ext cx="2186394" cy="2186393"/>
            </a:xfrm>
            <a:custGeom>
              <a:avLst/>
              <a:gdLst>
                <a:gd name="connsiteX0" fmla="*/ 1172747 w 1942522"/>
                <a:gd name="connsiteY0" fmla="*/ 1465008 h 1942521"/>
                <a:gd name="connsiteX1" fmla="*/ 1349215 w 1942522"/>
                <a:gd name="connsiteY1" fmla="*/ 1347834 h 1942521"/>
                <a:gd name="connsiteX2" fmla="*/ 1349216 w 1942522"/>
                <a:gd name="connsiteY2" fmla="*/ 593397 h 1942521"/>
                <a:gd name="connsiteX3" fmla="*/ 594779 w 1942522"/>
                <a:gd name="connsiteY3" fmla="*/ 593397 h 1942521"/>
                <a:gd name="connsiteX4" fmla="*/ 594779 w 1942522"/>
                <a:gd name="connsiteY4" fmla="*/ 1347834 h 1942521"/>
                <a:gd name="connsiteX5" fmla="*/ 1172747 w 1942522"/>
                <a:gd name="connsiteY5" fmla="*/ 1465008 h 1942521"/>
                <a:gd name="connsiteX6" fmla="*/ 1121378 w 1942522"/>
                <a:gd name="connsiteY6" fmla="*/ 1942521 h 1942521"/>
                <a:gd name="connsiteX7" fmla="*/ 822435 w 1942522"/>
                <a:gd name="connsiteY7" fmla="*/ 1942521 h 1942521"/>
                <a:gd name="connsiteX8" fmla="*/ 750658 w 1942522"/>
                <a:gd name="connsiteY8" fmla="*/ 1716490 h 1942521"/>
                <a:gd name="connsiteX9" fmla="*/ 677912 w 1942522"/>
                <a:gd name="connsiteY9" fmla="*/ 1694929 h 1942521"/>
                <a:gd name="connsiteX10" fmla="*/ 601408 w 1942522"/>
                <a:gd name="connsiteY10" fmla="*/ 1654669 h 1942521"/>
                <a:gd name="connsiteX11" fmla="*/ 390905 w 1942522"/>
                <a:gd name="connsiteY11" fmla="*/ 1763702 h 1942521"/>
                <a:gd name="connsiteX12" fmla="*/ 179520 w 1942522"/>
                <a:gd name="connsiteY12" fmla="*/ 1552318 h 1942521"/>
                <a:gd name="connsiteX13" fmla="*/ 286819 w 1942522"/>
                <a:gd name="connsiteY13" fmla="*/ 1345161 h 1942521"/>
                <a:gd name="connsiteX14" fmla="*/ 279875 w 1942522"/>
                <a:gd name="connsiteY14" fmla="*/ 1334058 h 1942521"/>
                <a:gd name="connsiteX15" fmla="*/ 244162 w 1942522"/>
                <a:gd name="connsiteY15" fmla="*/ 1255864 h 1942521"/>
                <a:gd name="connsiteX16" fmla="*/ 222889 w 1942522"/>
                <a:gd name="connsiteY16" fmla="*/ 1191296 h 1942521"/>
                <a:gd name="connsiteX17" fmla="*/ 1 w 1942522"/>
                <a:gd name="connsiteY17" fmla="*/ 1120516 h 1942521"/>
                <a:gd name="connsiteX18" fmla="*/ 0 w 1942522"/>
                <a:gd name="connsiteY18" fmla="*/ 821573 h 1942521"/>
                <a:gd name="connsiteX19" fmla="*/ 227013 w 1942522"/>
                <a:gd name="connsiteY19" fmla="*/ 749484 h 1942521"/>
                <a:gd name="connsiteX20" fmla="*/ 247683 w 1942522"/>
                <a:gd name="connsiteY20" fmla="*/ 676529 h 1942521"/>
                <a:gd name="connsiteX21" fmla="*/ 288098 w 1942522"/>
                <a:gd name="connsiteY21" fmla="*/ 599734 h 1942521"/>
                <a:gd name="connsiteX22" fmla="*/ 179216 w 1942522"/>
                <a:gd name="connsiteY22" fmla="*/ 389523 h 1942521"/>
                <a:gd name="connsiteX23" fmla="*/ 390601 w 1942522"/>
                <a:gd name="connsiteY23" fmla="*/ 178138 h 1942521"/>
                <a:gd name="connsiteX24" fmla="*/ 600674 w 1942522"/>
                <a:gd name="connsiteY24" fmla="*/ 286948 h 1942521"/>
                <a:gd name="connsiteX25" fmla="*/ 677911 w 1942522"/>
                <a:gd name="connsiteY25" fmla="*/ 246302 h 1942521"/>
                <a:gd name="connsiteX26" fmla="*/ 752326 w 1942522"/>
                <a:gd name="connsiteY26" fmla="*/ 220777 h 1942521"/>
                <a:gd name="connsiteX27" fmla="*/ 822436 w 1942522"/>
                <a:gd name="connsiteY27" fmla="*/ 0 h 1942521"/>
                <a:gd name="connsiteX28" fmla="*/ 1121379 w 1942522"/>
                <a:gd name="connsiteY28" fmla="*/ 0 h 1942521"/>
                <a:gd name="connsiteX29" fmla="*/ 1191955 w 1942522"/>
                <a:gd name="connsiteY29" fmla="*/ 222247 h 1942521"/>
                <a:gd name="connsiteX30" fmla="*/ 1335439 w 1942522"/>
                <a:gd name="connsiteY30" fmla="*/ 278493 h 1942521"/>
                <a:gd name="connsiteX31" fmla="*/ 1346799 w 1942522"/>
                <a:gd name="connsiteY31" fmla="*/ 285598 h 1942521"/>
                <a:gd name="connsiteX32" fmla="*/ 1553090 w 1942522"/>
                <a:gd name="connsiteY32" fmla="*/ 178747 h 1942521"/>
                <a:gd name="connsiteX33" fmla="*/ 1764475 w 1942522"/>
                <a:gd name="connsiteY33" fmla="*/ 390131 h 1942521"/>
                <a:gd name="connsiteX34" fmla="*/ 1657690 w 1942522"/>
                <a:gd name="connsiteY34" fmla="*/ 596294 h 1942521"/>
                <a:gd name="connsiteX35" fmla="*/ 1664120 w 1942522"/>
                <a:gd name="connsiteY35" fmla="*/ 607173 h 1942521"/>
                <a:gd name="connsiteX36" fmla="*/ 1712798 w 1942522"/>
                <a:gd name="connsiteY36" fmla="*/ 721040 h 1942521"/>
                <a:gd name="connsiteX37" fmla="*/ 1720312 w 1942522"/>
                <a:gd name="connsiteY37" fmla="*/ 751010 h 1942521"/>
                <a:gd name="connsiteX38" fmla="*/ 1942522 w 1942522"/>
                <a:gd name="connsiteY38" fmla="*/ 821574 h 1942521"/>
                <a:gd name="connsiteX39" fmla="*/ 1942522 w 1942522"/>
                <a:gd name="connsiteY39" fmla="*/ 1120516 h 1942521"/>
                <a:gd name="connsiteX40" fmla="*/ 1721170 w 1942522"/>
                <a:gd name="connsiteY40" fmla="*/ 1190808 h 1942521"/>
                <a:gd name="connsiteX41" fmla="*/ 1718611 w 1942522"/>
                <a:gd name="connsiteY41" fmla="*/ 1202174 h 1942521"/>
                <a:gd name="connsiteX42" fmla="*/ 1524623 w 1942522"/>
                <a:gd name="connsiteY42" fmla="*/ 1523242 h 1942521"/>
                <a:gd name="connsiteX43" fmla="*/ 1266084 w 1942522"/>
                <a:gd name="connsiteY43" fmla="*/ 1694930 h 1942521"/>
                <a:gd name="connsiteX44" fmla="*/ 1193136 w 1942522"/>
                <a:gd name="connsiteY44" fmla="*/ 1716550 h 194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942522" h="1942521">
                  <a:moveTo>
                    <a:pt x="1172747" y="1465008"/>
                  </a:moveTo>
                  <a:cubicBezTo>
                    <a:pt x="1236966" y="1438969"/>
                    <a:pt x="1297138" y="1399911"/>
                    <a:pt x="1349215" y="1347834"/>
                  </a:cubicBezTo>
                  <a:cubicBezTo>
                    <a:pt x="1557525" y="1139524"/>
                    <a:pt x="1557525" y="801707"/>
                    <a:pt x="1349216" y="593397"/>
                  </a:cubicBezTo>
                  <a:cubicBezTo>
                    <a:pt x="1140906" y="385088"/>
                    <a:pt x="803088" y="385088"/>
                    <a:pt x="594779" y="593397"/>
                  </a:cubicBezTo>
                  <a:cubicBezTo>
                    <a:pt x="386470" y="801707"/>
                    <a:pt x="386470" y="1139525"/>
                    <a:pt x="594779" y="1347834"/>
                  </a:cubicBezTo>
                  <a:cubicBezTo>
                    <a:pt x="751011" y="1504066"/>
                    <a:pt x="980092" y="1543124"/>
                    <a:pt x="1172747" y="1465008"/>
                  </a:cubicBezTo>
                  <a:close/>
                  <a:moveTo>
                    <a:pt x="1121378" y="1942521"/>
                  </a:moveTo>
                  <a:lnTo>
                    <a:pt x="822435" y="1942521"/>
                  </a:lnTo>
                  <a:lnTo>
                    <a:pt x="750658" y="1716490"/>
                  </a:lnTo>
                  <a:lnTo>
                    <a:pt x="677912" y="1694929"/>
                  </a:lnTo>
                  <a:lnTo>
                    <a:pt x="601408" y="1654669"/>
                  </a:lnTo>
                  <a:lnTo>
                    <a:pt x="390905" y="1763702"/>
                  </a:lnTo>
                  <a:lnTo>
                    <a:pt x="179520" y="1552318"/>
                  </a:lnTo>
                  <a:lnTo>
                    <a:pt x="286819" y="1345161"/>
                  </a:lnTo>
                  <a:lnTo>
                    <a:pt x="279875" y="1334058"/>
                  </a:lnTo>
                  <a:cubicBezTo>
                    <a:pt x="266462" y="1308535"/>
                    <a:pt x="254557" y="1282427"/>
                    <a:pt x="244162" y="1255864"/>
                  </a:cubicBezTo>
                  <a:lnTo>
                    <a:pt x="222889" y="1191296"/>
                  </a:lnTo>
                  <a:lnTo>
                    <a:pt x="1" y="1120516"/>
                  </a:lnTo>
                  <a:lnTo>
                    <a:pt x="0" y="821573"/>
                  </a:lnTo>
                  <a:lnTo>
                    <a:pt x="227013" y="749484"/>
                  </a:lnTo>
                  <a:lnTo>
                    <a:pt x="247683" y="676529"/>
                  </a:lnTo>
                  <a:lnTo>
                    <a:pt x="288098" y="599734"/>
                  </a:lnTo>
                  <a:lnTo>
                    <a:pt x="179216" y="389523"/>
                  </a:lnTo>
                  <a:lnTo>
                    <a:pt x="390601" y="178138"/>
                  </a:lnTo>
                  <a:lnTo>
                    <a:pt x="600674" y="286948"/>
                  </a:lnTo>
                  <a:lnTo>
                    <a:pt x="677911" y="246302"/>
                  </a:lnTo>
                  <a:lnTo>
                    <a:pt x="752326" y="220777"/>
                  </a:lnTo>
                  <a:lnTo>
                    <a:pt x="822436" y="0"/>
                  </a:lnTo>
                  <a:lnTo>
                    <a:pt x="1121379" y="0"/>
                  </a:lnTo>
                  <a:lnTo>
                    <a:pt x="1191955" y="222247"/>
                  </a:lnTo>
                  <a:lnTo>
                    <a:pt x="1335439" y="278493"/>
                  </a:lnTo>
                  <a:lnTo>
                    <a:pt x="1346799" y="285598"/>
                  </a:lnTo>
                  <a:lnTo>
                    <a:pt x="1553090" y="178747"/>
                  </a:lnTo>
                  <a:lnTo>
                    <a:pt x="1764475" y="390131"/>
                  </a:lnTo>
                  <a:lnTo>
                    <a:pt x="1657690" y="596294"/>
                  </a:lnTo>
                  <a:lnTo>
                    <a:pt x="1664120" y="607173"/>
                  </a:lnTo>
                  <a:cubicBezTo>
                    <a:pt x="1683494" y="644039"/>
                    <a:pt x="1699721" y="682127"/>
                    <a:pt x="1712798" y="721040"/>
                  </a:cubicBezTo>
                  <a:lnTo>
                    <a:pt x="1720312" y="751010"/>
                  </a:lnTo>
                  <a:lnTo>
                    <a:pt x="1942522" y="821574"/>
                  </a:lnTo>
                  <a:lnTo>
                    <a:pt x="1942522" y="1120516"/>
                  </a:lnTo>
                  <a:lnTo>
                    <a:pt x="1721170" y="1190808"/>
                  </a:lnTo>
                  <a:lnTo>
                    <a:pt x="1718611" y="1202174"/>
                  </a:lnTo>
                  <a:cubicBezTo>
                    <a:pt x="1682283" y="1319646"/>
                    <a:pt x="1617621" y="1430244"/>
                    <a:pt x="1524623" y="1523242"/>
                  </a:cubicBezTo>
                  <a:cubicBezTo>
                    <a:pt x="1448317" y="1599547"/>
                    <a:pt x="1360163" y="1656777"/>
                    <a:pt x="1266084" y="1694930"/>
                  </a:cubicBezTo>
                  <a:lnTo>
                    <a:pt x="1193136" y="1716550"/>
                  </a:lnTo>
                  <a:close/>
                </a:path>
              </a:pathLst>
            </a:cu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6" name="Text Box 70"/>
          <p:cNvSpPr txBox="1">
            <a:spLocks noChangeArrowheads="1"/>
          </p:cNvSpPr>
          <p:nvPr/>
        </p:nvSpPr>
        <p:spPr bwMode="auto">
          <a:xfrm>
            <a:off x="8661400" y="2868613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808163" y="5135563"/>
            <a:ext cx="8669337" cy="1257938"/>
            <a:chOff x="1808610" y="5136086"/>
            <a:chExt cx="8668890" cy="1257775"/>
          </a:xfrm>
        </p:grpSpPr>
        <p:sp>
          <p:nvSpPr>
            <p:cNvPr id="28689" name="文本框 27"/>
            <p:cNvSpPr txBox="1"/>
            <p:nvPr/>
          </p:nvSpPr>
          <p:spPr>
            <a:xfrm>
              <a:off x="1808610" y="5136086"/>
              <a:ext cx="373971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821310" y="5534817"/>
              <a:ext cx="8656190" cy="859044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28683" name="组合 18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0" name="圆角矩形 19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8685" name="文本框 21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8686" name="文本框 22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8687" name="图片 2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88" name="文本框 3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/>
      <p:bldP spid="12" grpId="1"/>
      <p:bldP spid="14" grpId="0" bldLvl="0"/>
      <p:bldP spid="14" grpId="1"/>
      <p:bldP spid="15" grpId="0" bldLvl="0"/>
      <p:bldP spid="15" grpId="1"/>
      <p:bldP spid="16" grpId="0" bldLvl="0"/>
      <p:bldP spid="1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027113" y="1974850"/>
            <a:ext cx="2211387" cy="3448050"/>
            <a:chOff x="1027150" y="1974484"/>
            <a:chExt cx="2210993" cy="3448513"/>
          </a:xfrm>
        </p:grpSpPr>
        <p:sp>
          <p:nvSpPr>
            <p:cNvPr id="8" name="Oval 1@|1FFC:192|FBC:16777215|LFC:16777215|LBC:16777215"/>
            <p:cNvSpPr/>
            <p:nvPr/>
          </p:nvSpPr>
          <p:spPr>
            <a:xfrm>
              <a:off x="1027150" y="1974484"/>
              <a:ext cx="2210993" cy="2210992"/>
            </a:xfrm>
            <a:prstGeom prst="ellipse">
              <a:avLst/>
            </a:prstGeom>
            <a:solidFill>
              <a:srgbClr val="1E83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21" name="TextBox 28@|17FFC:16777215|FBC:16777215|LFC:16777215|LBC:16777215"/>
            <p:cNvSpPr txBox="1"/>
            <p:nvPr/>
          </p:nvSpPr>
          <p:spPr>
            <a:xfrm>
              <a:off x="1027150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22" name="TextBox 13@|17FFC:16777215|FBC:16777215|LFC:16777215|LBC:16777215"/>
            <p:cNvSpPr txBox="1"/>
            <p:nvPr/>
          </p:nvSpPr>
          <p:spPr>
            <a:xfrm>
              <a:off x="1075166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Oval 1@|1FFC:14408667|FBC:16777215|LFC:16777215|LBC:16777215"/>
            <p:cNvSpPr/>
            <p:nvPr/>
          </p:nvSpPr>
          <p:spPr>
            <a:xfrm>
              <a:off x="1152489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643313" y="1974850"/>
            <a:ext cx="2281237" cy="3448050"/>
            <a:chOff x="3643469" y="1974484"/>
            <a:chExt cx="2281348" cy="3448513"/>
          </a:xfrm>
        </p:grpSpPr>
        <p:sp>
          <p:nvSpPr>
            <p:cNvPr id="10" name="Oval 41@|1FFC:7355919|FBC:16777215|LFC:16777215|LBC:16777215"/>
            <p:cNvSpPr/>
            <p:nvPr/>
          </p:nvSpPr>
          <p:spPr>
            <a:xfrm>
              <a:off x="3643469" y="1974484"/>
              <a:ext cx="2210993" cy="2210992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17" name="TextBox 30@|17FFC:16777215|FBC:16777215|LFC:16777215|LBC:16777215"/>
            <p:cNvSpPr txBox="1"/>
            <p:nvPr/>
          </p:nvSpPr>
          <p:spPr>
            <a:xfrm>
              <a:off x="3880214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18" name="TextBox 13@|17FFC:16777215|FBC:16777215|LFC:16777215|LBC:16777215"/>
            <p:cNvSpPr txBox="1"/>
            <p:nvPr/>
          </p:nvSpPr>
          <p:spPr>
            <a:xfrm>
              <a:off x="3809858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1@|1FFC:14408667|FBC:16777215|LFC:16777215|LBC:16777215"/>
            <p:cNvSpPr/>
            <p:nvPr/>
          </p:nvSpPr>
          <p:spPr>
            <a:xfrm>
              <a:off x="3768808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59513" y="1974850"/>
            <a:ext cx="2211387" cy="3448050"/>
            <a:chOff x="6259787" y="1974484"/>
            <a:chExt cx="2210993" cy="3448513"/>
          </a:xfrm>
        </p:grpSpPr>
        <p:sp>
          <p:nvSpPr>
            <p:cNvPr id="6" name="Oval 42@|1FFC:7355919|FBC:16777215|LFC:16777215|LBC:16777215"/>
            <p:cNvSpPr/>
            <p:nvPr/>
          </p:nvSpPr>
          <p:spPr>
            <a:xfrm>
              <a:off x="6259787" y="1974484"/>
              <a:ext cx="2210993" cy="2210992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13" name="TextBox 32@|17FFC:16777215|FBC:16777215|LFC:16777215|LBC:16777215"/>
            <p:cNvSpPr txBox="1"/>
            <p:nvPr/>
          </p:nvSpPr>
          <p:spPr>
            <a:xfrm>
              <a:off x="6437346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14" name="TextBox 13@|17FFC:16777215|FBC:16777215|LFC:16777215|LBC:16777215"/>
            <p:cNvSpPr txBox="1"/>
            <p:nvPr/>
          </p:nvSpPr>
          <p:spPr>
            <a:xfrm>
              <a:off x="6307803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1@|1FFC:14408667|FBC:16777215|LFC:16777215|LBC:16777215"/>
            <p:cNvSpPr/>
            <p:nvPr/>
          </p:nvSpPr>
          <p:spPr>
            <a:xfrm>
              <a:off x="6385126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75713" y="1974850"/>
            <a:ext cx="2400300" cy="3448050"/>
            <a:chOff x="8876107" y="1974484"/>
            <a:chExt cx="2399720" cy="3448513"/>
          </a:xfrm>
        </p:grpSpPr>
        <p:sp>
          <p:nvSpPr>
            <p:cNvPr id="4" name="Oval 43@|1FFC:7355919|FBC:16777215|LFC:16777215|LBC:16777215"/>
            <p:cNvSpPr/>
            <p:nvPr/>
          </p:nvSpPr>
          <p:spPr>
            <a:xfrm>
              <a:off x="8876107" y="1974484"/>
              <a:ext cx="2210993" cy="2210992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09" name="TextBox 34@|17FFC:16777215|FBC:16777215|LFC:16777215|LBC:16777215"/>
            <p:cNvSpPr txBox="1"/>
            <p:nvPr/>
          </p:nvSpPr>
          <p:spPr>
            <a:xfrm>
              <a:off x="9231223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10" name="TextBox 13@|17FFC:16777215|FBC:16777215|LFC:16777215|LBC:16777215"/>
            <p:cNvSpPr txBox="1"/>
            <p:nvPr/>
          </p:nvSpPr>
          <p:spPr>
            <a:xfrm>
              <a:off x="9160868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Oval 1@|1FFC:14408667|FBC:16777215|LFC:16777215|LBC:16777215"/>
            <p:cNvSpPr/>
            <p:nvPr/>
          </p:nvSpPr>
          <p:spPr>
            <a:xfrm>
              <a:off x="9001447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9702" name="组合 2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7" name="圆角矩形 2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9704" name="文本框 4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9705" name="文本框 4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706" name="图片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707" name="文本框 46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23657"/>
          <a:stretch>
            <a:fillRect/>
          </a:stretch>
        </p:blipFill>
        <p:spPr>
          <a:xfrm>
            <a:off x="0" y="1150938"/>
            <a:ext cx="8709025" cy="571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4857750" y="2509838"/>
            <a:ext cx="7672388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4800" b="1" dirty="0">
                <a:solidFill>
                  <a:srgbClr val="0082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029724">
            <a:off x="9539288" y="4122738"/>
            <a:ext cx="1157287" cy="33131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7877175" y="3424238"/>
            <a:ext cx="1963738" cy="369887"/>
            <a:chOff x="6557818" y="5101878"/>
            <a:chExt cx="1963372" cy="369332"/>
          </a:xfrm>
        </p:grpSpPr>
        <p:sp>
          <p:nvSpPr>
            <p:cNvPr id="19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0739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929188" y="3424238"/>
            <a:ext cx="1963737" cy="369887"/>
            <a:chOff x="3610222" y="5101878"/>
            <a:chExt cx="1963372" cy="369332"/>
          </a:xfrm>
        </p:grpSpPr>
        <p:sp>
          <p:nvSpPr>
            <p:cNvPr id="30736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3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29188" y="3863975"/>
            <a:ext cx="1963737" cy="369888"/>
            <a:chOff x="3610222" y="5542094"/>
            <a:chExt cx="1963372" cy="369332"/>
          </a:xfrm>
        </p:grpSpPr>
        <p:sp>
          <p:nvSpPr>
            <p:cNvPr id="30734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877175" y="3863975"/>
            <a:ext cx="1963738" cy="369888"/>
            <a:chOff x="6557818" y="5542094"/>
            <a:chExt cx="1963372" cy="369332"/>
          </a:xfrm>
        </p:grpSpPr>
        <p:sp>
          <p:nvSpPr>
            <p:cNvPr id="28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0733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33475" y="2265363"/>
            <a:ext cx="2874963" cy="2151062"/>
            <a:chOff x="909575" y="2461343"/>
            <a:chExt cx="2875598" cy="2150395"/>
          </a:xfrm>
        </p:grpSpPr>
        <p:sp>
          <p:nvSpPr>
            <p:cNvPr id="30730" name="文本框 4"/>
            <p:cNvSpPr txBox="1"/>
            <p:nvPr/>
          </p:nvSpPr>
          <p:spPr>
            <a:xfrm>
              <a:off x="909575" y="2634544"/>
              <a:ext cx="2875598" cy="18620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  <p:sp>
          <p:nvSpPr>
            <p:cNvPr id="7" name="椭圆 6"/>
            <p:cNvSpPr/>
            <p:nvPr/>
          </p:nvSpPr>
          <p:spPr>
            <a:xfrm>
              <a:off x="1243149" y="2461343"/>
              <a:ext cx="2150395" cy="2150395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99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99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99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99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397000" y="4760913"/>
            <a:ext cx="9575800" cy="967740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3970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（见教程）</a:t>
            </a:r>
          </a:p>
        </p:txBody>
      </p:sp>
      <p:sp>
        <p:nvSpPr>
          <p:cNvPr id="15" name="矩形 14"/>
          <p:cNvSpPr/>
          <p:nvPr/>
        </p:nvSpPr>
        <p:spPr>
          <a:xfrm>
            <a:off x="61849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（见教程）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1749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13" y="1698625"/>
            <a:ext cx="4549775" cy="2878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0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900" y="1712913"/>
            <a:ext cx="4560888" cy="28590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1751" name="组合 10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12" name="圆角矩形 11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1753" name="文本框 12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1754" name="文本框 15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1755" name="图片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756" name="文本框 2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3975" y="2136775"/>
            <a:ext cx="2132013" cy="3422650"/>
            <a:chOff x="1323393" y="2137434"/>
            <a:chExt cx="2133293" cy="3421939"/>
          </a:xfrm>
        </p:grpSpPr>
        <p:sp>
          <p:nvSpPr>
            <p:cNvPr id="29" name="Shape 4113@|5FFC:192|FBC:16777215|LFC:16777215|LBC:16777215"/>
            <p:cNvSpPr/>
            <p:nvPr/>
          </p:nvSpPr>
          <p:spPr>
            <a:xfrm>
              <a:off x="1323394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1E8300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2" name="TextBox 24@|17FFC:16777215|FBC:16777215|LFC:16777215|LBC:16777215"/>
            <p:cNvSpPr txBox="1"/>
            <p:nvPr/>
          </p:nvSpPr>
          <p:spPr>
            <a:xfrm>
              <a:off x="1786672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1</a:t>
              </a:r>
            </a:p>
          </p:txBody>
        </p:sp>
        <p:sp>
          <p:nvSpPr>
            <p:cNvPr id="36" name="TextBox 13@|17FFC:16777215|FBC:16777215|LFC:16777215|LBC:16777215"/>
            <p:cNvSpPr txBox="1"/>
            <p:nvPr/>
          </p:nvSpPr>
          <p:spPr>
            <a:xfrm>
              <a:off x="1323394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3@|17FFC:16777215|FBC:16777215|LFC:16777215|LBC:16777215"/>
            <p:cNvSpPr txBox="1"/>
            <p:nvPr/>
          </p:nvSpPr>
          <p:spPr>
            <a:xfrm>
              <a:off x="1323393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98913" y="2136775"/>
            <a:ext cx="2133600" cy="3422650"/>
            <a:chOff x="3998637" y="2137434"/>
            <a:chExt cx="2133293" cy="3421939"/>
          </a:xfrm>
        </p:grpSpPr>
        <p:sp>
          <p:nvSpPr>
            <p:cNvPr id="28" name="Shape 4096@|5FFC:681197|FBC:16777215|LFC:16777215|LBC:16777215"/>
            <p:cNvSpPr/>
            <p:nvPr/>
          </p:nvSpPr>
          <p:spPr>
            <a:xfrm>
              <a:off x="3998638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94C022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3" name="TextBox 25@|17FFC:16777215|FBC:16777215|LFC:16777215|LBC:16777215"/>
            <p:cNvSpPr txBox="1"/>
            <p:nvPr/>
          </p:nvSpPr>
          <p:spPr>
            <a:xfrm>
              <a:off x="4461876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2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 panose="020B0503030403020204"/>
              </a:endParaRPr>
            </a:p>
          </p:txBody>
        </p:sp>
        <p:sp>
          <p:nvSpPr>
            <p:cNvPr id="38" name="TextBox 13@|17FFC:16777215|FBC:16777215|LFC:16777215|LBC:16777215"/>
            <p:cNvSpPr txBox="1"/>
            <p:nvPr/>
          </p:nvSpPr>
          <p:spPr>
            <a:xfrm>
              <a:off x="3998638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13@|17FFC:16777215|FBC:16777215|LFC:16777215|LBC:16777215"/>
            <p:cNvSpPr txBox="1"/>
            <p:nvPr/>
          </p:nvSpPr>
          <p:spPr>
            <a:xfrm>
              <a:off x="3998637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23050" y="2136775"/>
            <a:ext cx="2133600" cy="3422650"/>
            <a:chOff x="6623734" y="2137434"/>
            <a:chExt cx="2133293" cy="3421939"/>
          </a:xfrm>
        </p:grpSpPr>
        <p:sp>
          <p:nvSpPr>
            <p:cNvPr id="31" name="Shape 4115@|5FFC:192|FBC:16777215|LFC:16777215|LBC:16777215"/>
            <p:cNvSpPr/>
            <p:nvPr/>
          </p:nvSpPr>
          <p:spPr>
            <a:xfrm>
              <a:off x="6623735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1E8300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TextBox 26@|17FFC:16777215|FBC:16777215|LFC:16777215|LBC:16777215"/>
            <p:cNvSpPr txBox="1"/>
            <p:nvPr/>
          </p:nvSpPr>
          <p:spPr>
            <a:xfrm>
              <a:off x="7077841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3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 panose="020B0503030403020204"/>
              </a:endParaRPr>
            </a:p>
          </p:txBody>
        </p:sp>
        <p:sp>
          <p:nvSpPr>
            <p:cNvPr id="40" name="TextBox 13@|17FFC:16777215|FBC:16777215|LFC:16777215|LBC:16777215"/>
            <p:cNvSpPr txBox="1"/>
            <p:nvPr/>
          </p:nvSpPr>
          <p:spPr>
            <a:xfrm>
              <a:off x="6623735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13@|17FFC:16777215|FBC:16777215|LFC:16777215|LBC:16777215"/>
            <p:cNvSpPr txBox="1"/>
            <p:nvPr/>
          </p:nvSpPr>
          <p:spPr>
            <a:xfrm>
              <a:off x="6623734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280525" y="2136775"/>
            <a:ext cx="2154238" cy="3422650"/>
            <a:chOff x="9280675" y="2137434"/>
            <a:chExt cx="2153580" cy="3421939"/>
          </a:xfrm>
        </p:grpSpPr>
        <p:sp>
          <p:nvSpPr>
            <p:cNvPr id="30" name="Shape 4114@|5FFC:681197|FBC:16777215|LFC:16777215|LBC:16777215"/>
            <p:cNvSpPr/>
            <p:nvPr/>
          </p:nvSpPr>
          <p:spPr>
            <a:xfrm>
              <a:off x="9280675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94C022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5" name="TextBox 27@|17FFC:16777215|FBC:16777215|LFC:16777215|LBC:16777215"/>
            <p:cNvSpPr txBox="1"/>
            <p:nvPr/>
          </p:nvSpPr>
          <p:spPr>
            <a:xfrm>
              <a:off x="9753046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4</a:t>
              </a:r>
            </a:p>
          </p:txBody>
        </p:sp>
        <p:sp>
          <p:nvSpPr>
            <p:cNvPr id="42" name="TextBox 13@|17FFC:16777215|FBC:16777215|LFC:16777215|LBC:16777215"/>
            <p:cNvSpPr txBox="1"/>
            <p:nvPr/>
          </p:nvSpPr>
          <p:spPr>
            <a:xfrm>
              <a:off x="9300963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13@|17FFC:16777215|FBC:16777215|LFC:16777215|LBC:16777215"/>
            <p:cNvSpPr txBox="1"/>
            <p:nvPr/>
          </p:nvSpPr>
          <p:spPr>
            <a:xfrm>
              <a:off x="9300962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774" name="组合 2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7" name="圆角矩形 2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2776" name="文本框 43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2777" name="文本框 44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2778" name="图片 4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2779" name="文本框 46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3275" y="1958975"/>
            <a:ext cx="4478338" cy="1941417"/>
            <a:chOff x="803786" y="1959667"/>
            <a:chExt cx="4477634" cy="1941203"/>
          </a:xfrm>
        </p:grpSpPr>
        <p:sp>
          <p:nvSpPr>
            <p:cNvPr id="28" name="Rounded Rectangle 5@|1FFC:7355919|FBC:16777215|LFC:16777215|LBC:16777215"/>
            <p:cNvSpPr/>
            <p:nvPr/>
          </p:nvSpPr>
          <p:spPr>
            <a:xfrm>
              <a:off x="1127615" y="1959667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94C022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2" name="Rectangle 31@|1FFC:16777215|FBC:16777215|LFC:16777215|LBC:16777215"/>
            <p:cNvSpPr/>
            <p:nvPr/>
          </p:nvSpPr>
          <p:spPr>
            <a:xfrm>
              <a:off x="1405098" y="2530056"/>
              <a:ext cx="3876322" cy="13708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3821" name="Rectangle 35@|1FFC:16777215|FBC:16777215|LFC:16777215|LBC:16777215"/>
            <p:cNvSpPr/>
            <p:nvPr/>
          </p:nvSpPr>
          <p:spPr>
            <a:xfrm>
              <a:off x="1405097" y="2017025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" name="Rectangle 1@|1FFC:3289814|FBC:16777215|LFC:16777215|LBC:16777215"/>
            <p:cNvSpPr/>
            <p:nvPr/>
          </p:nvSpPr>
          <p:spPr>
            <a:xfrm>
              <a:off x="803786" y="1959667"/>
              <a:ext cx="499711" cy="483518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23" name="Rectangle 39@|1FFC:16777215|FBC:16777215|LFC:16777215|LBC:16777215"/>
            <p:cNvSpPr/>
            <p:nvPr/>
          </p:nvSpPr>
          <p:spPr>
            <a:xfrm>
              <a:off x="835519" y="1976721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3275" y="3976688"/>
            <a:ext cx="4530725" cy="2001493"/>
            <a:chOff x="803786" y="3976022"/>
            <a:chExt cx="4530350" cy="2001356"/>
          </a:xfrm>
        </p:grpSpPr>
        <p:sp>
          <p:nvSpPr>
            <p:cNvPr id="29" name="Rounded Rectangle 7@|1FFC:7355919|FBC:16777215|LFC:16777215|LBC:16777215"/>
            <p:cNvSpPr/>
            <p:nvPr/>
          </p:nvSpPr>
          <p:spPr>
            <a:xfrm>
              <a:off x="1127615" y="3976022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94C022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4" name="Rectangle 33@|1FFC:16777215|FBC:16777215|LFC:16777215|LBC:16777215"/>
            <p:cNvSpPr/>
            <p:nvPr/>
          </p:nvSpPr>
          <p:spPr>
            <a:xfrm>
              <a:off x="1379697" y="4606507"/>
              <a:ext cx="3954439" cy="1370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3816" name="Rectangle 37@|1FFC:16777215|FBC:16777215|LFC:16777215|LBC:16777215"/>
            <p:cNvSpPr/>
            <p:nvPr/>
          </p:nvSpPr>
          <p:spPr>
            <a:xfrm>
              <a:off x="1405097" y="4014553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40@|1FFC:3289814|FBC:16777215|LFC:16777215|LBC:16777215"/>
            <p:cNvSpPr/>
            <p:nvPr/>
          </p:nvSpPr>
          <p:spPr>
            <a:xfrm>
              <a:off x="803786" y="3976022"/>
              <a:ext cx="499711" cy="483518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18" name="Rectangle 41@|1FFC:16777215|FBC:16777215|LFC:16777215|LBC:16777215"/>
            <p:cNvSpPr/>
            <p:nvPr/>
          </p:nvSpPr>
          <p:spPr>
            <a:xfrm>
              <a:off x="835519" y="3993076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88138" y="1958975"/>
            <a:ext cx="4456112" cy="1954564"/>
            <a:chOff x="6688049" y="1959667"/>
            <a:chExt cx="4456377" cy="1952854"/>
          </a:xfrm>
        </p:grpSpPr>
        <p:sp>
          <p:nvSpPr>
            <p:cNvPr id="30" name="Rounded Rectangle 9@|1FFC:7355919|FBC:16777215|LFC:16777215|LBC:16777215"/>
            <p:cNvSpPr/>
            <p:nvPr/>
          </p:nvSpPr>
          <p:spPr>
            <a:xfrm>
              <a:off x="6937905" y="1959667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94C022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3" name="Rectangle 32@|1FFC:16777215|FBC:16777215|LFC:16777215|LBC:16777215"/>
            <p:cNvSpPr/>
            <p:nvPr/>
          </p:nvSpPr>
          <p:spPr>
            <a:xfrm>
              <a:off x="7189987" y="2542756"/>
              <a:ext cx="3954439" cy="1369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3811" name="Rectangle 36@|1FFC:16777215|FBC:16777215|LFC:16777215|LBC:16777215"/>
            <p:cNvSpPr/>
            <p:nvPr/>
          </p:nvSpPr>
          <p:spPr>
            <a:xfrm>
              <a:off x="7202687" y="2017025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42@|1FFC:3289814|FBC:16777215|LFC:16777215|LBC:16777215"/>
            <p:cNvSpPr/>
            <p:nvPr/>
          </p:nvSpPr>
          <p:spPr>
            <a:xfrm>
              <a:off x="6688049" y="1959667"/>
              <a:ext cx="499711" cy="483518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13" name="Rectangle 43@|1FFC:16777215|FBC:16777215|LFC:16777215|LBC:16777215"/>
            <p:cNvSpPr/>
            <p:nvPr/>
          </p:nvSpPr>
          <p:spPr>
            <a:xfrm>
              <a:off x="6719782" y="1976721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88138" y="3976688"/>
            <a:ext cx="4418012" cy="2001493"/>
            <a:chOff x="6688049" y="3976022"/>
            <a:chExt cx="4418277" cy="2001356"/>
          </a:xfrm>
        </p:grpSpPr>
        <p:sp>
          <p:nvSpPr>
            <p:cNvPr id="31" name="Rounded Rectangle 11@|1FFC:7355919|FBC:16777215|LFC:16777215|LBC:16777215"/>
            <p:cNvSpPr/>
            <p:nvPr/>
          </p:nvSpPr>
          <p:spPr>
            <a:xfrm>
              <a:off x="6937905" y="3976022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94C022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7151887" y="4606507"/>
              <a:ext cx="3954439" cy="1370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3806" name="Rectangle 38@|1FFC:16777215|FBC:16777215|LFC:16777215|LBC:16777215"/>
            <p:cNvSpPr/>
            <p:nvPr/>
          </p:nvSpPr>
          <p:spPr>
            <a:xfrm>
              <a:off x="7202687" y="4014553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4@|1FFC:3289814|FBC:16777215|LFC:16777215|LBC:16777215"/>
            <p:cNvSpPr/>
            <p:nvPr/>
          </p:nvSpPr>
          <p:spPr>
            <a:xfrm>
              <a:off x="6688049" y="3976022"/>
              <a:ext cx="499711" cy="483518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08" name="Rectangle 45@|1FFC:16777215|FBC:16777215|LFC:16777215|LBC:16777215"/>
            <p:cNvSpPr/>
            <p:nvPr/>
          </p:nvSpPr>
          <p:spPr>
            <a:xfrm>
              <a:off x="6719782" y="3993076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798" name="组合 49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51" name="圆角矩形 50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3800" name="文本框 51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3801" name="文本框 52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3802" name="图片 5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3803" name="文本框 55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900738" y="1879600"/>
            <a:ext cx="1547812" cy="3481388"/>
            <a:chOff x="5901200" y="1879696"/>
            <a:chExt cx="1546676" cy="3480871"/>
          </a:xfrm>
        </p:grpSpPr>
        <p:sp>
          <p:nvSpPr>
            <p:cNvPr id="13" name="Freeform 12@|5FFC:3103537|FBC:16777215|LFC:16777215|LBC:16777215"/>
            <p:cNvSpPr/>
            <p:nvPr/>
          </p:nvSpPr>
          <p:spPr>
            <a:xfrm>
              <a:off x="5901200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1E83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Box 10@|17FFC:16777215|FBC:16777215|LFC:16777215|LBC:16777215"/>
            <p:cNvSpPr txBox="1"/>
            <p:nvPr/>
          </p:nvSpPr>
          <p:spPr>
            <a:xfrm>
              <a:off x="5966267" y="3424692"/>
              <a:ext cx="141654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842" name="组合 30"/>
            <p:cNvGrpSpPr/>
            <p:nvPr/>
          </p:nvGrpSpPr>
          <p:grpSpPr>
            <a:xfrm>
              <a:off x="6376946" y="2632595"/>
              <a:ext cx="560623" cy="646331"/>
              <a:chOff x="1282566" y="2486075"/>
              <a:chExt cx="560623" cy="646331"/>
            </a:xfrm>
          </p:grpSpPr>
          <p:sp>
            <p:nvSpPr>
              <p:cNvPr id="30" name="Oval 29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15B2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564438" y="1879600"/>
            <a:ext cx="1546225" cy="3481388"/>
            <a:chOff x="7563875" y="1879696"/>
            <a:chExt cx="1546676" cy="3480871"/>
          </a:xfrm>
        </p:grpSpPr>
        <p:sp>
          <p:nvSpPr>
            <p:cNvPr id="15" name="Freeform 14@|5FFC:3255130|FBC:16777215|LFC:16777215|LBC:16777215"/>
            <p:cNvSpPr/>
            <p:nvPr/>
          </p:nvSpPr>
          <p:spPr>
            <a:xfrm>
              <a:off x="7563875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94C02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TextBox 10@|17FFC:16777215|FBC:16777215|LFC:16777215|LBC:16777215"/>
            <p:cNvSpPr txBox="1"/>
            <p:nvPr/>
          </p:nvSpPr>
          <p:spPr>
            <a:xfrm>
              <a:off x="7563875" y="3424692"/>
              <a:ext cx="154667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837" name="组合 31"/>
            <p:cNvGrpSpPr/>
            <p:nvPr/>
          </p:nvGrpSpPr>
          <p:grpSpPr>
            <a:xfrm>
              <a:off x="8018357" y="2632595"/>
              <a:ext cx="560623" cy="646331"/>
              <a:chOff x="1282566" y="2486075"/>
              <a:chExt cx="560623" cy="646331"/>
            </a:xfrm>
          </p:grpSpPr>
          <p:sp>
            <p:nvSpPr>
              <p:cNvPr id="33" name="Oval 32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3E7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4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AAB3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5AAB3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9226550" y="1879600"/>
            <a:ext cx="1546225" cy="3481388"/>
            <a:chOff x="9226550" y="1879696"/>
            <a:chExt cx="1546678" cy="3480871"/>
          </a:xfrm>
        </p:grpSpPr>
        <p:sp>
          <p:nvSpPr>
            <p:cNvPr id="17" name="Freeform 16@|5FFC:3255130|FBC:16777215|LFC:16777215|LBC:16777215"/>
            <p:cNvSpPr/>
            <p:nvPr/>
          </p:nvSpPr>
          <p:spPr>
            <a:xfrm>
              <a:off x="9226552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94C02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TextBox 10@|17FFC:16777215|FBC:16777215|LFC:16777215|LBC:16777215"/>
            <p:cNvSpPr txBox="1"/>
            <p:nvPr/>
          </p:nvSpPr>
          <p:spPr>
            <a:xfrm>
              <a:off x="9226550" y="3424692"/>
              <a:ext cx="144767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832" name="组合 34"/>
            <p:cNvGrpSpPr/>
            <p:nvPr/>
          </p:nvGrpSpPr>
          <p:grpSpPr>
            <a:xfrm>
              <a:off x="9719578" y="2632595"/>
              <a:ext cx="560623" cy="646331"/>
              <a:chOff x="1282566" y="2486075"/>
              <a:chExt cx="560623" cy="646331"/>
            </a:xfrm>
          </p:grpSpPr>
          <p:sp>
            <p:nvSpPr>
              <p:cNvPr id="36" name="Oval 35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3E7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7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AAB3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5AAB3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90600" y="2597150"/>
            <a:ext cx="4027488" cy="2298048"/>
            <a:chOff x="6857842" y="2596631"/>
            <a:chExt cx="4027314" cy="2298650"/>
          </a:xfrm>
        </p:grpSpPr>
        <p:sp>
          <p:nvSpPr>
            <p:cNvPr id="6" name="TextBox 11@|17FFC:16777215|FBC:16777215|LFC:16777215|LBC:16777215"/>
            <p:cNvSpPr txBox="1"/>
            <p:nvPr/>
          </p:nvSpPr>
          <p:spPr>
            <a:xfrm>
              <a:off x="6857842" y="3267984"/>
              <a:ext cx="4027314" cy="1627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9" name="TextBox 10@|17FFC:16777215|FBC:16777215|LFC:16777215|LBC:16777215"/>
            <p:cNvSpPr txBox="1"/>
            <p:nvPr/>
          </p:nvSpPr>
          <p:spPr>
            <a:xfrm>
              <a:off x="6857842" y="2596631"/>
              <a:ext cx="27752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项目概况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4822" name="组合 26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40" name="圆角矩形 39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4824" name="文本框 4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4825" name="文本框 4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4826" name="图片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4827" name="文本框 43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44513" y="2066925"/>
            <a:ext cx="1470481" cy="2587625"/>
            <a:chOff x="544840" y="2314029"/>
            <a:chExt cx="1469563" cy="2588170"/>
          </a:xfrm>
        </p:grpSpPr>
        <p:sp>
          <p:nvSpPr>
            <p:cNvPr id="53" name="Rectangle 52@|1FFC:5460819|FBC:3684408|LFC:16777215|LBC:16777215"/>
            <p:cNvSpPr/>
            <p:nvPr/>
          </p:nvSpPr>
          <p:spPr>
            <a:xfrm>
              <a:off x="544840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6" name="Rectangle 5@|1FFC:3347200|FBC:16777215|LFC:16777215|LBC:16777215"/>
            <p:cNvSpPr/>
            <p:nvPr/>
          </p:nvSpPr>
          <p:spPr>
            <a:xfrm>
              <a:off x="546187" y="4243865"/>
              <a:ext cx="1468216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88" name="TextBox 6@|17FFC:16777215|FBC:16777215|LFC:16777215|LBC:16777215"/>
            <p:cNvSpPr txBox="1"/>
            <p:nvPr/>
          </p:nvSpPr>
          <p:spPr>
            <a:xfrm>
              <a:off x="581134" y="4303237"/>
              <a:ext cx="1401204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89" name="TextBox 7@|17FFC:16777215|FBC:16777215|LFC:16777215|LBC:16777215"/>
            <p:cNvSpPr txBox="1"/>
            <p:nvPr/>
          </p:nvSpPr>
          <p:spPr>
            <a:xfrm>
              <a:off x="577154" y="4580911"/>
              <a:ext cx="1160055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9" name="Rectangle 8@|1FFC:192|FBC:16777215|LFC:16777215|LBC:16777215"/>
            <p:cNvSpPr/>
            <p:nvPr/>
          </p:nvSpPr>
          <p:spPr>
            <a:xfrm>
              <a:off x="546065" y="4220990"/>
              <a:ext cx="1468216" cy="41522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463550" y="4872038"/>
            <a:ext cx="11309350" cy="859155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1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236788" y="2066925"/>
            <a:ext cx="1469097" cy="2587625"/>
            <a:chOff x="2237150" y="2314029"/>
            <a:chExt cx="1468418" cy="2588171"/>
          </a:xfrm>
        </p:grpSpPr>
        <p:sp>
          <p:nvSpPr>
            <p:cNvPr id="12" name="Rectangle 11@|1FFC:3347200|FBC:16777215|LFC:16777215|LBC:16777215"/>
            <p:cNvSpPr/>
            <p:nvPr/>
          </p:nvSpPr>
          <p:spPr>
            <a:xfrm>
              <a:off x="2237150" y="4243866"/>
              <a:ext cx="1468216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82" name="TextBox 12@|17FFC:16777215|FBC:16777215|LFC:16777215|LBC:16777215"/>
            <p:cNvSpPr txBox="1"/>
            <p:nvPr/>
          </p:nvSpPr>
          <p:spPr>
            <a:xfrm>
              <a:off x="2272098" y="4303238"/>
              <a:ext cx="1401432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83" name="TextBox 13@|17FFC:16777215|FBC:16777215|LFC:16777215|LBC:16777215"/>
            <p:cNvSpPr txBox="1"/>
            <p:nvPr/>
          </p:nvSpPr>
          <p:spPr>
            <a:xfrm>
              <a:off x="2268118" y="4580912"/>
              <a:ext cx="1160243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5" name="Rectangle 14@|1FFC:192|FBC:16777215|LFC:16777215|LBC:16777215"/>
            <p:cNvSpPr/>
            <p:nvPr/>
          </p:nvSpPr>
          <p:spPr>
            <a:xfrm>
              <a:off x="2237352" y="4220991"/>
              <a:ext cx="1468216" cy="41522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4" name="Rectangle 53@|1FFC:5460819|FBC:3684408|LFC:16777215|LBC:16777215"/>
            <p:cNvSpPr/>
            <p:nvPr/>
          </p:nvSpPr>
          <p:spPr>
            <a:xfrm>
              <a:off x="2240323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29063" y="2066925"/>
            <a:ext cx="1476074" cy="2587625"/>
            <a:chOff x="3928314" y="2314029"/>
            <a:chExt cx="1476970" cy="2588171"/>
          </a:xfrm>
        </p:grpSpPr>
        <p:sp>
          <p:nvSpPr>
            <p:cNvPr id="18" name="Rectangle 17@|1FFC:3347200|FBC:16777215|LFC:16777215|LBC:16777215"/>
            <p:cNvSpPr/>
            <p:nvPr/>
          </p:nvSpPr>
          <p:spPr>
            <a:xfrm>
              <a:off x="3928314" y="4243866"/>
              <a:ext cx="1468216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77" name="TextBox 18@|17FFC:16777215|FBC:16777215|LFC:16777215|LBC:16777215"/>
            <p:cNvSpPr txBox="1"/>
            <p:nvPr/>
          </p:nvSpPr>
          <p:spPr>
            <a:xfrm>
              <a:off x="3963262" y="4303238"/>
              <a:ext cx="1402931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78" name="TextBox 19@|17FFC:16777215|FBC:16777215|LFC:16777215|LBC:16777215"/>
            <p:cNvSpPr txBox="1"/>
            <p:nvPr/>
          </p:nvSpPr>
          <p:spPr>
            <a:xfrm>
              <a:off x="3959282" y="4580912"/>
              <a:ext cx="1161485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1" name="Rectangle 20@|1FFC:192|FBC:16777215|LFC:16777215|LBC:16777215"/>
            <p:cNvSpPr/>
            <p:nvPr/>
          </p:nvSpPr>
          <p:spPr>
            <a:xfrm>
              <a:off x="3937068" y="4220991"/>
              <a:ext cx="1468216" cy="41522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5" name="Rectangle 54@|1FFC:5460819|FBC:3684408|LFC:16777215|LBC:16777215"/>
            <p:cNvSpPr/>
            <p:nvPr/>
          </p:nvSpPr>
          <p:spPr>
            <a:xfrm>
              <a:off x="3935806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487988" y="2066925"/>
            <a:ext cx="1473683" cy="2590800"/>
            <a:chOff x="5487308" y="2314029"/>
            <a:chExt cx="1475137" cy="2591212"/>
          </a:xfrm>
        </p:grpSpPr>
        <p:sp>
          <p:nvSpPr>
            <p:cNvPr id="24" name="Rectangle 23@|1FFC:3347200|FBC:16777215|LFC:16777215|LBC:16777215"/>
            <p:cNvSpPr/>
            <p:nvPr/>
          </p:nvSpPr>
          <p:spPr>
            <a:xfrm>
              <a:off x="5494229" y="4246907"/>
              <a:ext cx="1468216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72" name="TextBox 24@|17FFC:16777215|FBC:16777215|LFC:16777215|LBC:16777215"/>
            <p:cNvSpPr txBox="1"/>
            <p:nvPr/>
          </p:nvSpPr>
          <p:spPr>
            <a:xfrm>
              <a:off x="5529177" y="4306279"/>
              <a:ext cx="1403464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73" name="TextBox 25@|17FFC:16777215|FBC:16777215|LFC:16777215|LBC:16777215"/>
            <p:cNvSpPr txBox="1"/>
            <p:nvPr/>
          </p:nvSpPr>
          <p:spPr>
            <a:xfrm>
              <a:off x="5525197" y="4583953"/>
              <a:ext cx="1161925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7" name="Rectangle 26@|1FFC:192|FBC:16777215|LFC:16777215|LBC:16777215"/>
            <p:cNvSpPr/>
            <p:nvPr/>
          </p:nvSpPr>
          <p:spPr>
            <a:xfrm>
              <a:off x="5487308" y="4215593"/>
              <a:ext cx="1468216" cy="41522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6" name="Rectangle 55@|1FFC:5460819|FBC:3684408|LFC:16777215|LBC:16777215"/>
            <p:cNvSpPr/>
            <p:nvPr/>
          </p:nvSpPr>
          <p:spPr>
            <a:xfrm>
              <a:off x="5487308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089775" y="2066925"/>
            <a:ext cx="1468438" cy="2590800"/>
            <a:chOff x="7089089" y="2314029"/>
            <a:chExt cx="1469664" cy="2591212"/>
          </a:xfrm>
        </p:grpSpPr>
        <p:sp>
          <p:nvSpPr>
            <p:cNvPr id="30" name="Rectangle 29@|1FFC:3347200|FBC:16777215|LFC:16777215|LBC:16777215"/>
            <p:cNvSpPr/>
            <p:nvPr/>
          </p:nvSpPr>
          <p:spPr>
            <a:xfrm>
              <a:off x="7089089" y="4246907"/>
              <a:ext cx="1468215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67" name="TextBox 30@|17FFC:16777215|FBC:16777215|LFC:16777215|LBC:16777215"/>
            <p:cNvSpPr txBox="1"/>
            <p:nvPr/>
          </p:nvSpPr>
          <p:spPr>
            <a:xfrm>
              <a:off x="7124036" y="4306279"/>
              <a:ext cx="1403251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68" name="TextBox 31@|17FFC:16777215|FBC:16777215|LFC:16777215|LBC:16777215"/>
            <p:cNvSpPr txBox="1"/>
            <p:nvPr/>
          </p:nvSpPr>
          <p:spPr>
            <a:xfrm>
              <a:off x="7120056" y="4583953"/>
              <a:ext cx="1161749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3" name="Rectangle 32@|1FFC:192|FBC:16777215|LFC:16777215|LBC:16777215"/>
            <p:cNvSpPr/>
            <p:nvPr/>
          </p:nvSpPr>
          <p:spPr>
            <a:xfrm>
              <a:off x="7090538" y="4215592"/>
              <a:ext cx="1468215" cy="41522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7" name="Rectangle 56@|1FFC:5460819|FBC:3684408|LFC:16777215|LBC:16777215"/>
            <p:cNvSpPr/>
            <p:nvPr/>
          </p:nvSpPr>
          <p:spPr>
            <a:xfrm>
              <a:off x="7089089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710613" y="2066925"/>
            <a:ext cx="1473200" cy="2590800"/>
            <a:chOff x="8711068" y="2314029"/>
            <a:chExt cx="1472333" cy="2591212"/>
          </a:xfrm>
        </p:grpSpPr>
        <p:sp>
          <p:nvSpPr>
            <p:cNvPr id="36" name="Rectangle 35@|1FFC:3347200|FBC:16777215|LFC:16777215|LBC:16777215"/>
            <p:cNvSpPr/>
            <p:nvPr/>
          </p:nvSpPr>
          <p:spPr>
            <a:xfrm>
              <a:off x="8715185" y="4246907"/>
              <a:ext cx="1468216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62" name="TextBox 36@|17FFC:16777215|FBC:16777215|LFC:16777215|LBC:16777215"/>
            <p:cNvSpPr txBox="1"/>
            <p:nvPr/>
          </p:nvSpPr>
          <p:spPr>
            <a:xfrm>
              <a:off x="8750133" y="4306279"/>
              <a:ext cx="1401255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63" name="TextBox 37@|17FFC:16777215|FBC:16777215|LFC:16777215|LBC:16777215"/>
            <p:cNvSpPr txBox="1"/>
            <p:nvPr/>
          </p:nvSpPr>
          <p:spPr>
            <a:xfrm>
              <a:off x="8746152" y="4583953"/>
              <a:ext cx="1160097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9" name="Rectangle 38@|1FFC:192|FBC:16777215|LFC:16777215|LBC:16777215"/>
            <p:cNvSpPr/>
            <p:nvPr/>
          </p:nvSpPr>
          <p:spPr>
            <a:xfrm>
              <a:off x="8711068" y="4215592"/>
              <a:ext cx="1468216" cy="41522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8" name="Rectangle 57@|1FFC:5460819|FBC:3684408|LFC:16777215|LBC:16777215"/>
            <p:cNvSpPr/>
            <p:nvPr/>
          </p:nvSpPr>
          <p:spPr>
            <a:xfrm>
              <a:off x="8717415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296525" y="2066925"/>
            <a:ext cx="1476375" cy="2590800"/>
            <a:chOff x="10296996" y="2314029"/>
            <a:chExt cx="1476216" cy="2591212"/>
          </a:xfrm>
        </p:grpSpPr>
        <p:sp>
          <p:nvSpPr>
            <p:cNvPr id="42" name="Rectangle 41@|1FFC:3347200|FBC:16777215|LFC:16777215|LBC:16777215"/>
            <p:cNvSpPr/>
            <p:nvPr/>
          </p:nvSpPr>
          <p:spPr>
            <a:xfrm>
              <a:off x="10304996" y="4246907"/>
              <a:ext cx="1468216" cy="658334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57" name="TextBox 42@|17FFC:16777215|FBC:16777215|LFC:16777215|LBC:16777215"/>
            <p:cNvSpPr txBox="1"/>
            <p:nvPr/>
          </p:nvSpPr>
          <p:spPr>
            <a:xfrm>
              <a:off x="10339944" y="4306279"/>
              <a:ext cx="1401929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58" name="TextBox 43@|17FFC:16777215|FBC:16777215|LFC:16777215|LBC:16777215"/>
            <p:cNvSpPr txBox="1"/>
            <p:nvPr/>
          </p:nvSpPr>
          <p:spPr>
            <a:xfrm>
              <a:off x="10335965" y="4583953"/>
              <a:ext cx="1160655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5" name="Rectangle 44@|1FFC:192|FBC:16777215|LFC:16777215|LBC:16777215"/>
            <p:cNvSpPr/>
            <p:nvPr/>
          </p:nvSpPr>
          <p:spPr>
            <a:xfrm>
              <a:off x="10296996" y="4215592"/>
              <a:ext cx="1468216" cy="41522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9" name="Rectangle 58@|1FFC:5460819|FBC:3684408|LFC:16777215|LBC:16777215"/>
            <p:cNvSpPr/>
            <p:nvPr/>
          </p:nvSpPr>
          <p:spPr>
            <a:xfrm>
              <a:off x="10296996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5850" name="组合 48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50" name="圆角矩形 49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5852" name="文本框 5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5853" name="文本框 5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5854" name="图片 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5855" name="文本框 6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884363" y="1301750"/>
            <a:ext cx="8343900" cy="3697288"/>
            <a:chOff x="1884036" y="1302350"/>
            <a:chExt cx="8343582" cy="3696109"/>
          </a:xfrm>
        </p:grpSpPr>
        <p:sp>
          <p:nvSpPr>
            <p:cNvPr id="2" name="Shape 2191@|9FFC:0|FBC:0|LFC:13286061|LBC:16777215"/>
            <p:cNvSpPr/>
            <p:nvPr/>
          </p:nvSpPr>
          <p:spPr>
            <a:xfrm rot="16200000" flipV="1">
              <a:off x="5845240" y="1647807"/>
              <a:ext cx="0" cy="3012936"/>
            </a:xfrm>
            <a:prstGeom prst="line">
              <a:avLst/>
            </a:prstGeom>
            <a:ln w="12700">
              <a:solidFill>
                <a:srgbClr val="ADBACA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" name="Shape 2191@|9FFC:0|FBC:0|LFC:13286061|LBC:16777215"/>
            <p:cNvSpPr/>
            <p:nvPr/>
          </p:nvSpPr>
          <p:spPr>
            <a:xfrm rot="10800000" flipV="1">
              <a:off x="7351708" y="1672590"/>
              <a:ext cx="0" cy="295275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Shape 2196@|9FFC:0|FBC:0|LFC:13286061|LBC:16777215"/>
            <p:cNvSpPr/>
            <p:nvPr/>
          </p:nvSpPr>
          <p:spPr>
            <a:xfrm>
              <a:off x="7351707" y="462534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Shape 2196@|9FFC:0|FBC:0|LFC:13286061|LBC:16777215"/>
            <p:cNvSpPr/>
            <p:nvPr/>
          </p:nvSpPr>
          <p:spPr>
            <a:xfrm>
              <a:off x="7351707" y="367284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2196@|9FFC:0|FBC:0|LFC:13286061|LBC:16777215"/>
            <p:cNvSpPr/>
            <p:nvPr/>
          </p:nvSpPr>
          <p:spPr>
            <a:xfrm>
              <a:off x="7351707" y="267589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Shape 2196@|9FFC:0|FBC:0|LFC:13286061|LBC:16777215"/>
            <p:cNvSpPr/>
            <p:nvPr/>
          </p:nvSpPr>
          <p:spPr>
            <a:xfrm>
              <a:off x="7351707" y="1682591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13@|1FFC:192|FBC:16777215|LFC:16777215|LBC:16777215"/>
            <p:cNvSpPr/>
            <p:nvPr/>
          </p:nvSpPr>
          <p:spPr>
            <a:xfrm>
              <a:off x="1884036" y="2805524"/>
              <a:ext cx="2317998" cy="706989"/>
            </a:xfrm>
            <a:prstGeom prst="rect">
              <a:avLst/>
            </a:prstGeom>
            <a:solidFill>
              <a:srgbClr val="1E83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18@|1FFC:681197|FBC:16777215|LFC:16777215|LBC:16777215"/>
            <p:cNvSpPr/>
            <p:nvPr/>
          </p:nvSpPr>
          <p:spPr>
            <a:xfrm>
              <a:off x="4797320" y="2302725"/>
              <a:ext cx="2317998" cy="702414"/>
            </a:xfrm>
            <a:prstGeom prst="rect">
              <a:avLst/>
            </a:prstGeom>
            <a:solidFill>
              <a:srgbClr val="94C02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15@|1FFC:681197|FBC:16777215|LFC:16777215|LBC:16777215"/>
            <p:cNvSpPr/>
            <p:nvPr/>
          </p:nvSpPr>
          <p:spPr>
            <a:xfrm>
              <a:off x="4797320" y="3295109"/>
              <a:ext cx="2317998" cy="706989"/>
            </a:xfrm>
            <a:prstGeom prst="rect">
              <a:avLst/>
            </a:prstGeom>
            <a:solidFill>
              <a:srgbClr val="94C02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6@|1FFC:681197|FBC:16777215|LFC:16777215|LBC:16777215"/>
            <p:cNvSpPr/>
            <p:nvPr/>
          </p:nvSpPr>
          <p:spPr>
            <a:xfrm>
              <a:off x="7889538" y="2298748"/>
              <a:ext cx="2317998" cy="706989"/>
            </a:xfrm>
            <a:prstGeom prst="rect">
              <a:avLst/>
            </a:prstGeom>
            <a:solidFill>
              <a:srgbClr val="94C02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4@|1FFC:681197|FBC:16777215|LFC:16777215|LBC:16777215"/>
            <p:cNvSpPr/>
            <p:nvPr/>
          </p:nvSpPr>
          <p:spPr>
            <a:xfrm>
              <a:off x="7889538" y="1302350"/>
              <a:ext cx="2317998" cy="706989"/>
            </a:xfrm>
            <a:prstGeom prst="rect">
              <a:avLst/>
            </a:prstGeom>
            <a:solidFill>
              <a:srgbClr val="94C02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7@|1FFC:681197|FBC:16777215|LFC:16777215|LBC:16777215"/>
            <p:cNvSpPr/>
            <p:nvPr/>
          </p:nvSpPr>
          <p:spPr>
            <a:xfrm>
              <a:off x="7889538" y="3295109"/>
              <a:ext cx="2317998" cy="706989"/>
            </a:xfrm>
            <a:prstGeom prst="rect">
              <a:avLst/>
            </a:prstGeom>
            <a:solidFill>
              <a:srgbClr val="94C02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9@|1FFC:681197|FBC:16777215|LFC:16777215|LBC:16777215"/>
            <p:cNvSpPr/>
            <p:nvPr/>
          </p:nvSpPr>
          <p:spPr>
            <a:xfrm>
              <a:off x="7889538" y="4291470"/>
              <a:ext cx="2317998" cy="706989"/>
            </a:xfrm>
            <a:prstGeom prst="rect">
              <a:avLst/>
            </a:prstGeom>
            <a:solidFill>
              <a:srgbClr val="94C022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3@|17FFC:16777215|FBC:16777215|LFC:16777215|LBC:16777215"/>
            <p:cNvSpPr txBox="1"/>
            <p:nvPr/>
          </p:nvSpPr>
          <p:spPr>
            <a:xfrm>
              <a:off x="1889025" y="3020518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3@|17FFC:16777215|FBC:16777215|LFC:16777215|LBC:16777215"/>
            <p:cNvSpPr txBox="1"/>
            <p:nvPr/>
          </p:nvSpPr>
          <p:spPr>
            <a:xfrm>
              <a:off x="4764935" y="351707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@|17FFC:16777215|FBC:16777215|LFC:16777215|LBC:16777215"/>
            <p:cNvSpPr txBox="1"/>
            <p:nvPr/>
          </p:nvSpPr>
          <p:spPr>
            <a:xfrm>
              <a:off x="4764935" y="2513742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@|17FFC:16777215|FBC:16777215|LFC:16777215|LBC:16777215"/>
            <p:cNvSpPr txBox="1"/>
            <p:nvPr/>
          </p:nvSpPr>
          <p:spPr>
            <a:xfrm>
              <a:off x="7869456" y="252783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7869456" y="1524502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7889538" y="448684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7889538" y="348351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020888" y="5370513"/>
            <a:ext cx="8329613" cy="767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36868" name="组合 27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9" name="圆角矩形 28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6870" name="文本框 29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6871" name="文本框 30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6872" name="图片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6873" name="文本框 32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23657"/>
          <a:stretch>
            <a:fillRect/>
          </a:stretch>
        </p:blipFill>
        <p:spPr>
          <a:xfrm>
            <a:off x="0" y="1150938"/>
            <a:ext cx="8709025" cy="571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4857750" y="2509838"/>
            <a:ext cx="7672388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4800" b="1" dirty="0">
                <a:solidFill>
                  <a:srgbClr val="0082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029724">
            <a:off x="9539288" y="4122738"/>
            <a:ext cx="1157287" cy="33131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7877175" y="3424238"/>
            <a:ext cx="1963738" cy="369887"/>
            <a:chOff x="6557818" y="5101878"/>
            <a:chExt cx="1963372" cy="369332"/>
          </a:xfrm>
        </p:grpSpPr>
        <p:sp>
          <p:nvSpPr>
            <p:cNvPr id="19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7907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929188" y="3424238"/>
            <a:ext cx="1963737" cy="369887"/>
            <a:chOff x="3610222" y="5101878"/>
            <a:chExt cx="1963372" cy="369332"/>
          </a:xfrm>
        </p:grpSpPr>
        <p:sp>
          <p:nvSpPr>
            <p:cNvPr id="37904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3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29188" y="3863975"/>
            <a:ext cx="1963737" cy="369888"/>
            <a:chOff x="3610222" y="5542094"/>
            <a:chExt cx="1963372" cy="369332"/>
          </a:xfrm>
        </p:grpSpPr>
        <p:sp>
          <p:nvSpPr>
            <p:cNvPr id="37902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877175" y="3863975"/>
            <a:ext cx="1963738" cy="369888"/>
            <a:chOff x="6557818" y="5542094"/>
            <a:chExt cx="1963372" cy="369332"/>
          </a:xfrm>
        </p:grpSpPr>
        <p:sp>
          <p:nvSpPr>
            <p:cNvPr id="28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7901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33475" y="2265363"/>
            <a:ext cx="2874963" cy="2151062"/>
            <a:chOff x="909575" y="2461343"/>
            <a:chExt cx="2875598" cy="2150395"/>
          </a:xfrm>
        </p:grpSpPr>
        <p:sp>
          <p:nvSpPr>
            <p:cNvPr id="37898" name="文本框 4"/>
            <p:cNvSpPr txBox="1"/>
            <p:nvPr/>
          </p:nvSpPr>
          <p:spPr>
            <a:xfrm>
              <a:off x="909575" y="2634544"/>
              <a:ext cx="2875598" cy="18620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  <p:sp>
          <p:nvSpPr>
            <p:cNvPr id="7" name="椭圆 6"/>
            <p:cNvSpPr/>
            <p:nvPr/>
          </p:nvSpPr>
          <p:spPr>
            <a:xfrm>
              <a:off x="1243149" y="2461343"/>
              <a:ext cx="2150395" cy="2150395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99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99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99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99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296025" y="2160588"/>
            <a:ext cx="4826000" cy="3600450"/>
            <a:chOff x="6295656" y="2159913"/>
            <a:chExt cx="4826000" cy="3601244"/>
          </a:xfrm>
        </p:grpSpPr>
        <p:sp>
          <p:nvSpPr>
            <p:cNvPr id="3" name="Rectangle 2@|1FFC:5460819|FBC:3684408|LFC:16777215|LBC:16777215"/>
            <p:cNvSpPr/>
            <p:nvPr/>
          </p:nvSpPr>
          <p:spPr>
            <a:xfrm>
              <a:off x="6295656" y="2159913"/>
              <a:ext cx="4826000" cy="2961756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48" name="Rectangle 47@|1FFC:3103537|FBC:16777215|LFC:16777215|LBC:16777215"/>
            <p:cNvSpPr/>
            <p:nvPr/>
          </p:nvSpPr>
          <p:spPr>
            <a:xfrm>
              <a:off x="6295656" y="5126157"/>
              <a:ext cx="4813300" cy="635000"/>
            </a:xfrm>
            <a:prstGeom prst="rect">
              <a:avLst/>
            </a:prstGeom>
            <a:solidFill>
              <a:srgbClr val="1E83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8929" name="TextBox 48@|17FFC:16777215|FBC:16777215|LFC:16777215|LBC:16777215"/>
            <p:cNvSpPr txBox="1"/>
            <p:nvPr/>
          </p:nvSpPr>
          <p:spPr>
            <a:xfrm>
              <a:off x="6427176" y="5256747"/>
              <a:ext cx="3043476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单击此处输入您的标题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23963" y="1935163"/>
            <a:ext cx="4630737" cy="3347274"/>
            <a:chOff x="1224268" y="1935267"/>
            <a:chExt cx="4630432" cy="3346709"/>
          </a:xfrm>
        </p:grpSpPr>
        <p:sp>
          <p:nvSpPr>
            <p:cNvPr id="38923" name="TextBox 13@|17FFC:16777215|FBC:16777215|LFC:16777215|LBC:16777215"/>
            <p:cNvSpPr txBox="1"/>
            <p:nvPr/>
          </p:nvSpPr>
          <p:spPr>
            <a:xfrm>
              <a:off x="1224268" y="1935267"/>
              <a:ext cx="405880" cy="5232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800" b="1" dirty="0">
                  <a:solidFill>
                    <a:srgbClr val="456B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rgbClr val="456B4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924" name="TextBox 49@|17FFC:16777215|FBC:16777215|LFC:16777215|LBC:16777215"/>
            <p:cNvSpPr txBox="1"/>
            <p:nvPr/>
          </p:nvSpPr>
          <p:spPr>
            <a:xfrm>
              <a:off x="1524221" y="2345113"/>
              <a:ext cx="3043476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56B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单击此处编辑节点标题</a:t>
              </a:r>
            </a:p>
          </p:txBody>
        </p:sp>
        <p:cxnSp>
          <p:nvCxnSpPr>
            <p:cNvPr id="51" name="Straight Connector 50@|9FFC:0|FBC:0|LFC:3347200|LBC:16777215"/>
            <p:cNvCxnSpPr/>
            <p:nvPr/>
          </p:nvCxnSpPr>
          <p:spPr>
            <a:xfrm flipV="1">
              <a:off x="1290846" y="2165100"/>
              <a:ext cx="466750" cy="466750"/>
            </a:xfrm>
            <a:prstGeom prst="line">
              <a:avLst/>
            </a:prstGeom>
            <a:ln>
              <a:solidFill>
                <a:srgbClr val="001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@|1FFC:16777215|FBC:16777215|LFC:16777215|LBC:16777215"/>
            <p:cNvSpPr/>
            <p:nvPr/>
          </p:nvSpPr>
          <p:spPr>
            <a:xfrm>
              <a:off x="1545855" y="2854146"/>
              <a:ext cx="4308845" cy="2427830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pic>
        <p:nvPicPr>
          <p:cNvPr id="38916" name="Picture 2" descr="图片下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025" y="2149475"/>
            <a:ext cx="4813300" cy="2971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8917" name="组合 1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17" name="圆角矩形 1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8919" name="文本框 17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8920" name="文本框 18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8921" name="图片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8922" name="文本框 24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5127625" y="4467225"/>
            <a:ext cx="2097088" cy="2097088"/>
          </a:xfrm>
          <a:custGeom>
            <a:avLst/>
            <a:gdLst>
              <a:gd name="connsiteX0" fmla="*/ 0 w 2177373"/>
              <a:gd name="connsiteY0" fmla="*/ 1088687 h 2177373"/>
              <a:gd name="connsiteX1" fmla="*/ 1088687 w 2177373"/>
              <a:gd name="connsiteY1" fmla="*/ 0 h 2177373"/>
              <a:gd name="connsiteX2" fmla="*/ 2177374 w 2177373"/>
              <a:gd name="connsiteY2" fmla="*/ 1088687 h 2177373"/>
              <a:gd name="connsiteX3" fmla="*/ 1088687 w 2177373"/>
              <a:gd name="connsiteY3" fmla="*/ 2177374 h 2177373"/>
              <a:gd name="connsiteX4" fmla="*/ 0 w 2177373"/>
              <a:gd name="connsiteY4" fmla="*/ 1088687 h 217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373" h="2177373">
                <a:moveTo>
                  <a:pt x="0" y="1088687"/>
                </a:moveTo>
                <a:cubicBezTo>
                  <a:pt x="0" y="487422"/>
                  <a:pt x="487422" y="0"/>
                  <a:pt x="1088687" y="0"/>
                </a:cubicBezTo>
                <a:cubicBezTo>
                  <a:pt x="1689952" y="0"/>
                  <a:pt x="2177374" y="487422"/>
                  <a:pt x="2177374" y="1088687"/>
                </a:cubicBezTo>
                <a:cubicBezTo>
                  <a:pt x="2177374" y="1689952"/>
                  <a:pt x="1689952" y="2177374"/>
                  <a:pt x="1088687" y="2177374"/>
                </a:cubicBezTo>
                <a:cubicBezTo>
                  <a:pt x="487422" y="2177374"/>
                  <a:pt x="0" y="1689952"/>
                  <a:pt x="0" y="1088687"/>
                </a:cubicBezTo>
                <a:close/>
              </a:path>
            </a:pathLst>
          </a:custGeom>
          <a:solidFill>
            <a:srgbClr val="1E8300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43038" y="4927600"/>
            <a:ext cx="3522662" cy="1174750"/>
            <a:chOff x="1442495" y="4928299"/>
            <a:chExt cx="3523098" cy="1174410"/>
          </a:xfrm>
        </p:grpSpPr>
        <p:sp>
          <p:nvSpPr>
            <p:cNvPr id="39967" name="Left Arrow 28@|1FFC:681197|FBC:16777215|LFC:16777215|LBC:16777215"/>
            <p:cNvSpPr/>
            <p:nvPr/>
          </p:nvSpPr>
          <p:spPr>
            <a:xfrm rot="10800000">
              <a:off x="2176502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9@|5FFC:681197|FBC:16777215|LFC:16777215|LBC:16777215"/>
            <p:cNvSpPr/>
            <p:nvPr/>
          </p:nvSpPr>
          <p:spPr>
            <a:xfrm>
              <a:off x="1442495" y="4928299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38325" y="3192463"/>
            <a:ext cx="3384550" cy="1490662"/>
            <a:chOff x="1838620" y="3192763"/>
            <a:chExt cx="3384994" cy="1491122"/>
          </a:xfrm>
        </p:grpSpPr>
        <p:sp>
          <p:nvSpPr>
            <p:cNvPr id="39965" name="Left Arrow 30@|1FFC:681197|FBC:16777215|LFC:16777215|LBC:16777215"/>
            <p:cNvSpPr/>
            <p:nvPr/>
          </p:nvSpPr>
          <p:spPr>
            <a:xfrm rot="-9257143">
              <a:off x="243452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1@|5FFC:681197|FBC:16777215|LFC:16777215|LBC:16777215"/>
            <p:cNvSpPr/>
            <p:nvPr/>
          </p:nvSpPr>
          <p:spPr>
            <a:xfrm>
              <a:off x="1838620" y="3192763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947988" y="1800225"/>
            <a:ext cx="1903412" cy="3073400"/>
            <a:chOff x="2948536" y="1800972"/>
            <a:chExt cx="1902338" cy="3072050"/>
          </a:xfrm>
        </p:grpSpPr>
        <p:sp>
          <p:nvSpPr>
            <p:cNvPr id="39963" name="Left Arrow 32@|1FFC:681197|FBC:16777215|LFC:16777215|LBC:16777215"/>
            <p:cNvSpPr/>
            <p:nvPr/>
          </p:nvSpPr>
          <p:spPr>
            <a:xfrm rot="-7714286">
              <a:off x="3157483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3@|5FFC:681197|FBC:16777215|LFC:16777215|LBC:16777215"/>
            <p:cNvSpPr/>
            <p:nvPr/>
          </p:nvSpPr>
          <p:spPr>
            <a:xfrm>
              <a:off x="2948536" y="1800972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52950" y="1028700"/>
            <a:ext cx="1466850" cy="3341688"/>
            <a:chOff x="4552413" y="1028585"/>
            <a:chExt cx="1468014" cy="3341333"/>
          </a:xfrm>
        </p:grpSpPr>
        <p:sp>
          <p:nvSpPr>
            <p:cNvPr id="39961" name="Left Arrow 34@|1FFC:681197|FBC:16777215|LFC:16777215|LBC:16777215"/>
            <p:cNvSpPr/>
            <p:nvPr/>
          </p:nvSpPr>
          <p:spPr>
            <a:xfrm rot="-6171429">
              <a:off x="4202190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35@|5FFC:681197|FBC:16777215|LFC:16777215|LBC:16777215"/>
            <p:cNvSpPr/>
            <p:nvPr/>
          </p:nvSpPr>
          <p:spPr>
            <a:xfrm>
              <a:off x="4552413" y="1028585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32538" y="1028700"/>
            <a:ext cx="1468437" cy="3341688"/>
            <a:chOff x="6332581" y="1028585"/>
            <a:chExt cx="1468014" cy="3341333"/>
          </a:xfrm>
        </p:grpSpPr>
        <p:sp>
          <p:nvSpPr>
            <p:cNvPr id="39959" name="Left Arrow 36@|1FFC:681197|FBC:16777215|LFC:16777215|LBC:16777215"/>
            <p:cNvSpPr/>
            <p:nvPr/>
          </p:nvSpPr>
          <p:spPr>
            <a:xfrm rot="-4628571">
              <a:off x="5361726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37@|5FFC:681197|FBC:16777215|LFC:16777215|LBC:16777215"/>
            <p:cNvSpPr/>
            <p:nvPr/>
          </p:nvSpPr>
          <p:spPr>
            <a:xfrm>
              <a:off x="6332581" y="1028585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502525" y="1800225"/>
            <a:ext cx="1901825" cy="3073400"/>
            <a:chOff x="7502134" y="1800972"/>
            <a:chExt cx="1902337" cy="3072050"/>
          </a:xfrm>
        </p:grpSpPr>
        <p:sp>
          <p:nvSpPr>
            <p:cNvPr id="39957" name="Left Arrow 38@|1FFC:681197|FBC:16777215|LFC:16777215|LBC:16777215"/>
            <p:cNvSpPr/>
            <p:nvPr/>
          </p:nvSpPr>
          <p:spPr>
            <a:xfrm rot="-3085714">
              <a:off x="6406434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39@|5FFC:681197|FBC:16777215|LFC:16777215|LBC:16777215"/>
            <p:cNvSpPr/>
            <p:nvPr/>
          </p:nvSpPr>
          <p:spPr>
            <a:xfrm>
              <a:off x="7936457" y="1800972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29463" y="3192463"/>
            <a:ext cx="3384550" cy="1490662"/>
            <a:chOff x="7129393" y="3192763"/>
            <a:chExt cx="3384995" cy="1491122"/>
          </a:xfrm>
        </p:grpSpPr>
        <p:sp>
          <p:nvSpPr>
            <p:cNvPr id="39955" name="Left Arrow 40@|1FFC:681197|FBC:16777215|LFC:16777215|LBC:16777215"/>
            <p:cNvSpPr/>
            <p:nvPr/>
          </p:nvSpPr>
          <p:spPr>
            <a:xfrm rot="-1542857">
              <a:off x="712939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1@|5FFC:681197|FBC:16777215|LFC:16777215|LBC:16777215"/>
            <p:cNvSpPr/>
            <p:nvPr/>
          </p:nvSpPr>
          <p:spPr>
            <a:xfrm>
              <a:off x="9046374" y="3192763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86638" y="4927600"/>
            <a:ext cx="3524250" cy="1174750"/>
            <a:chOff x="7387414" y="4928299"/>
            <a:chExt cx="3523099" cy="1174410"/>
          </a:xfrm>
        </p:grpSpPr>
        <p:sp>
          <p:nvSpPr>
            <p:cNvPr id="39953" name="Left Arrow 42@|1FFC:681197|FBC:16777215|LFC:16777215|LBC:16777215"/>
            <p:cNvSpPr/>
            <p:nvPr/>
          </p:nvSpPr>
          <p:spPr>
            <a:xfrm>
              <a:off x="7387414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94C022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3@|5FFC:681197|FBC:16777215|LFC:16777215|LBC:16777215"/>
            <p:cNvSpPr/>
            <p:nvPr/>
          </p:nvSpPr>
          <p:spPr>
            <a:xfrm>
              <a:off x="9442499" y="4928299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94C022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39947" name="组合 44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49" name="圆角矩形 48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9949" name="文本框 49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9950" name="文本框 50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9951" name="图片 5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952" name="文本框 53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38275" y="2078038"/>
            <a:ext cx="2338388" cy="3087687"/>
            <a:chOff x="1438419" y="2078706"/>
            <a:chExt cx="2338080" cy="3086703"/>
          </a:xfrm>
        </p:grpSpPr>
        <p:sp>
          <p:nvSpPr>
            <p:cNvPr id="4" name="Oval 3@|1FFC:16777215|FBC:16777215|LFC:681197|LBC:16777215"/>
            <p:cNvSpPr/>
            <p:nvPr/>
          </p:nvSpPr>
          <p:spPr>
            <a:xfrm>
              <a:off x="1653418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94C0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" name="Oval 14@|1FFC:681197|FBC:16777215|LFC:16777215|LBC:16777215"/>
            <p:cNvSpPr/>
            <p:nvPr/>
          </p:nvSpPr>
          <p:spPr>
            <a:xfrm>
              <a:off x="2946274" y="2078706"/>
              <a:ext cx="620554" cy="62055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521" y="2245416"/>
              <a:ext cx="264059" cy="28713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988" name="TextBox 6@|17FFC:16777215|FBC:16777215|LFC:16777215|LBC:16777215"/>
            <p:cNvSpPr txBox="1"/>
            <p:nvPr/>
          </p:nvSpPr>
          <p:spPr>
            <a:xfrm>
              <a:off x="2202140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28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9" name="TextBox 13@|17FFC:16777215|FBC:16777215|LFC:16777215|LBC:16777215"/>
            <p:cNvSpPr txBox="1"/>
            <p:nvPr/>
          </p:nvSpPr>
          <p:spPr>
            <a:xfrm>
              <a:off x="14384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90" name="TextBox 13@|17FFC:16777215|FBC:16777215|LFC:16777215|LBC:16777215"/>
            <p:cNvSpPr txBox="1"/>
            <p:nvPr/>
          </p:nvSpPr>
          <p:spPr>
            <a:xfrm>
              <a:off x="14425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65675" y="2078038"/>
            <a:ext cx="2338388" cy="3087687"/>
            <a:chOff x="4765819" y="2078706"/>
            <a:chExt cx="2338080" cy="3086703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1961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94C0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817" y="2078706"/>
              <a:ext cx="620554" cy="62055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981" name="TextBox 9@|17FFC:16777215|FBC:16777215|LFC:16777215|LBC:16777215"/>
            <p:cNvSpPr txBox="1"/>
            <p:nvPr/>
          </p:nvSpPr>
          <p:spPr>
            <a:xfrm>
              <a:off x="5343844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35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2" name="Freeform 68@|5FFC:16777215|FBC:16777215|LFC:16777215|LBC:16777215"/>
            <p:cNvSpPr>
              <a:spLocks noEditPoints="1"/>
            </p:cNvSpPr>
            <p:nvPr/>
          </p:nvSpPr>
          <p:spPr>
            <a:xfrm>
              <a:off x="6292373" y="2215194"/>
              <a:ext cx="345443" cy="347576"/>
            </a:xfrm>
            <a:custGeom>
              <a:avLst/>
              <a:gdLst/>
              <a:ahLst/>
              <a:cxnLst>
                <a:cxn ang="0">
                  <a:pos x="345443" y="158099"/>
                </a:cxn>
                <a:cxn ang="0">
                  <a:pos x="312831" y="158099"/>
                </a:cxn>
                <a:cxn ang="0">
                  <a:pos x="187216" y="31378"/>
                </a:cxn>
                <a:cxn ang="0">
                  <a:pos x="187216" y="0"/>
                </a:cxn>
                <a:cxn ang="0">
                  <a:pos x="158227" y="0"/>
                </a:cxn>
                <a:cxn ang="0">
                  <a:pos x="158227" y="31378"/>
                </a:cxn>
                <a:cxn ang="0">
                  <a:pos x="32612" y="158099"/>
                </a:cxn>
                <a:cxn ang="0">
                  <a:pos x="0" y="158099"/>
                </a:cxn>
                <a:cxn ang="0">
                  <a:pos x="0" y="187063"/>
                </a:cxn>
                <a:cxn ang="0">
                  <a:pos x="33820" y="187063"/>
                </a:cxn>
                <a:cxn ang="0">
                  <a:pos x="158227" y="311370"/>
                </a:cxn>
                <a:cxn ang="0">
                  <a:pos x="158227" y="347576"/>
                </a:cxn>
                <a:cxn ang="0">
                  <a:pos x="187216" y="347576"/>
                </a:cxn>
                <a:cxn ang="0">
                  <a:pos x="187216" y="311370"/>
                </a:cxn>
                <a:cxn ang="0">
                  <a:pos x="312831" y="187063"/>
                </a:cxn>
                <a:cxn ang="0">
                  <a:pos x="345443" y="187063"/>
                </a:cxn>
                <a:cxn ang="0">
                  <a:pos x="345443" y="158099"/>
                </a:cxn>
                <a:cxn ang="0">
                  <a:pos x="283843" y="158099"/>
                </a:cxn>
                <a:cxn ang="0">
                  <a:pos x="187216" y="158099"/>
                </a:cxn>
                <a:cxn ang="0">
                  <a:pos x="187216" y="60343"/>
                </a:cxn>
                <a:cxn ang="0">
                  <a:pos x="283843" y="158099"/>
                </a:cxn>
                <a:cxn ang="0">
                  <a:pos x="158227" y="60343"/>
                </a:cxn>
                <a:cxn ang="0">
                  <a:pos x="158227" y="158099"/>
                </a:cxn>
                <a:cxn ang="0">
                  <a:pos x="61600" y="158099"/>
                </a:cxn>
                <a:cxn ang="0">
                  <a:pos x="158227" y="60343"/>
                </a:cxn>
                <a:cxn ang="0">
                  <a:pos x="62808" y="187063"/>
                </a:cxn>
                <a:cxn ang="0">
                  <a:pos x="158227" y="187063"/>
                </a:cxn>
                <a:cxn ang="0">
                  <a:pos x="158227" y="282406"/>
                </a:cxn>
                <a:cxn ang="0">
                  <a:pos x="62808" y="187063"/>
                </a:cxn>
                <a:cxn ang="0">
                  <a:pos x="187216" y="282406"/>
                </a:cxn>
                <a:cxn ang="0">
                  <a:pos x="187216" y="187063"/>
                </a:cxn>
                <a:cxn ang="0">
                  <a:pos x="283843" y="187063"/>
                </a:cxn>
                <a:cxn ang="0">
                  <a:pos x="187216" y="282406"/>
                </a:cxn>
              </a:cxnLst>
              <a:rect l="0" t="0" r="0" b="0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83" name="TextBox 13@|17FFC:16777215|FBC:16777215|LFC:16777215|LBC:16777215"/>
            <p:cNvSpPr txBox="1"/>
            <p:nvPr/>
          </p:nvSpPr>
          <p:spPr>
            <a:xfrm>
              <a:off x="47658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84" name="TextBox 13@|17FFC:16777215|FBC:16777215|LFC:16777215|LBC:16777215"/>
            <p:cNvSpPr txBox="1"/>
            <p:nvPr/>
          </p:nvSpPr>
          <p:spPr>
            <a:xfrm>
              <a:off x="47699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953375" y="2078038"/>
            <a:ext cx="2338388" cy="3087687"/>
            <a:chOff x="7953519" y="2078706"/>
            <a:chExt cx="2338080" cy="3086703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503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94C0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359" y="2078706"/>
              <a:ext cx="620554" cy="620554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973" name="TextBox 13@|17FFC:16777215|FBC:16777215|LFC:16777215|LBC:16777215"/>
            <p:cNvSpPr txBox="1"/>
            <p:nvPr/>
          </p:nvSpPr>
          <p:spPr>
            <a:xfrm>
              <a:off x="8552386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86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4" name="Freeform 247@|5FFC:16777215|FBC:16777215|LFC:0|LBC:16777215"/>
            <p:cNvSpPr>
              <a:spLocks noEditPoints="1"/>
            </p:cNvSpPr>
            <p:nvPr/>
          </p:nvSpPr>
          <p:spPr>
            <a:xfrm>
              <a:off x="9693832" y="2398249"/>
              <a:ext cx="128873" cy="132720"/>
            </a:xfrm>
            <a:custGeom>
              <a:avLst/>
              <a:gdLst/>
              <a:ahLst/>
              <a:cxnLst>
                <a:cxn ang="0">
                  <a:pos x="0" y="43874"/>
                </a:cxn>
                <a:cxn ang="0">
                  <a:pos x="49816" y="93233"/>
                </a:cxn>
                <a:cxn ang="0">
                  <a:pos x="75808" y="129429"/>
                </a:cxn>
                <a:cxn ang="0">
                  <a:pos x="89886" y="132720"/>
                </a:cxn>
                <a:cxn ang="0">
                  <a:pos x="128873" y="93233"/>
                </a:cxn>
                <a:cxn ang="0">
                  <a:pos x="125624" y="78974"/>
                </a:cxn>
                <a:cxn ang="0">
                  <a:pos x="89886" y="52649"/>
                </a:cxn>
                <a:cxn ang="0">
                  <a:pos x="37904" y="0"/>
                </a:cxn>
                <a:cxn ang="0">
                  <a:pos x="1083" y="37293"/>
                </a:cxn>
                <a:cxn ang="0">
                  <a:pos x="0" y="43874"/>
                </a:cxn>
                <a:cxn ang="0">
                  <a:pos x="86637" y="73490"/>
                </a:cxn>
                <a:cxn ang="0">
                  <a:pos x="102882" y="89942"/>
                </a:cxn>
                <a:cxn ang="0">
                  <a:pos x="86637" y="106395"/>
                </a:cxn>
                <a:cxn ang="0">
                  <a:pos x="70393" y="89942"/>
                </a:cxn>
                <a:cxn ang="0">
                  <a:pos x="86637" y="73490"/>
                </a:cxn>
              </a:cxnLst>
              <a:rect l="0" t="0" r="0" b="0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5" name="Freeform 248@|5FFC:16777215|FBC:16777215|LFC:0|LBC:16777215"/>
            <p:cNvSpPr/>
            <p:nvPr/>
          </p:nvSpPr>
          <p:spPr>
            <a:xfrm>
              <a:off x="9507256" y="2215519"/>
              <a:ext cx="165419" cy="163496"/>
            </a:xfrm>
            <a:custGeom>
              <a:avLst/>
              <a:gdLst/>
              <a:ahLst/>
              <a:cxnLst>
                <a:cxn ang="0">
                  <a:pos x="165419" y="125091"/>
                </a:cxn>
                <a:cxn ang="0">
                  <a:pos x="135841" y="95464"/>
                </a:cxn>
                <a:cxn ang="0">
                  <a:pos x="142414" y="73518"/>
                </a:cxn>
                <a:cxn ang="0">
                  <a:pos x="67920" y="0"/>
                </a:cxn>
                <a:cxn ang="0">
                  <a:pos x="61347" y="6584"/>
                </a:cxn>
                <a:cxn ang="0">
                  <a:pos x="89830" y="50475"/>
                </a:cxn>
                <a:cxn ang="0">
                  <a:pos x="50393" y="88880"/>
                </a:cxn>
                <a:cxn ang="0">
                  <a:pos x="6573" y="61448"/>
                </a:cxn>
                <a:cxn ang="0">
                  <a:pos x="0" y="68032"/>
                </a:cxn>
                <a:cxn ang="0">
                  <a:pos x="73398" y="142648"/>
                </a:cxn>
                <a:cxn ang="0">
                  <a:pos x="95308" y="136064"/>
                </a:cxn>
                <a:cxn ang="0">
                  <a:pos x="121599" y="163496"/>
                </a:cxn>
                <a:cxn ang="0">
                  <a:pos x="128172" y="162399"/>
                </a:cxn>
                <a:cxn ang="0">
                  <a:pos x="165419" y="125091"/>
                </a:cxn>
              </a:cxnLst>
              <a:rect l="0" t="0" r="0" b="0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6" name="Freeform 249@|5FFC:16777215|FBC:16777215|LFC:0|LBC:16777215"/>
            <p:cNvSpPr/>
            <p:nvPr/>
          </p:nvSpPr>
          <p:spPr>
            <a:xfrm>
              <a:off x="9528414" y="2215519"/>
              <a:ext cx="311602" cy="315450"/>
            </a:xfrm>
            <a:custGeom>
              <a:avLst/>
              <a:gdLst/>
              <a:ahLst/>
              <a:cxnLst>
                <a:cxn ang="0">
                  <a:pos x="262402" y="187742"/>
                </a:cxn>
                <a:cxn ang="0">
                  <a:pos x="283175" y="207389"/>
                </a:cxn>
                <a:cxn ang="0">
                  <a:pos x="277708" y="93871"/>
                </a:cxn>
                <a:cxn ang="0">
                  <a:pos x="232881" y="49119"/>
                </a:cxn>
                <a:cxn ang="0">
                  <a:pos x="218668" y="45844"/>
                </a:cxn>
                <a:cxn ang="0">
                  <a:pos x="208828" y="28380"/>
                </a:cxn>
                <a:cxn ang="0">
                  <a:pos x="194615" y="9824"/>
                </a:cxn>
                <a:cxn ang="0">
                  <a:pos x="193521" y="7641"/>
                </a:cxn>
                <a:cxn ang="0">
                  <a:pos x="182588" y="0"/>
                </a:cxn>
                <a:cxn ang="0">
                  <a:pos x="173841" y="6549"/>
                </a:cxn>
                <a:cxn ang="0">
                  <a:pos x="145414" y="33837"/>
                </a:cxn>
                <a:cxn ang="0">
                  <a:pos x="146508" y="53485"/>
                </a:cxn>
                <a:cxn ang="0">
                  <a:pos x="148694" y="55668"/>
                </a:cxn>
                <a:cxn ang="0">
                  <a:pos x="169468" y="69857"/>
                </a:cxn>
                <a:cxn ang="0">
                  <a:pos x="170561" y="69857"/>
                </a:cxn>
                <a:cxn ang="0">
                  <a:pos x="193521" y="84047"/>
                </a:cxn>
                <a:cxn ang="0">
                  <a:pos x="186961" y="111335"/>
                </a:cxn>
                <a:cxn ang="0">
                  <a:pos x="113707" y="184467"/>
                </a:cxn>
                <a:cxn ang="0">
                  <a:pos x="107147" y="183376"/>
                </a:cxn>
                <a:cxn ang="0">
                  <a:pos x="96214" y="187742"/>
                </a:cxn>
                <a:cxn ang="0">
                  <a:pos x="94027" y="189925"/>
                </a:cxn>
                <a:cxn ang="0">
                  <a:pos x="17493" y="266331"/>
                </a:cxn>
                <a:cxn ang="0">
                  <a:pos x="15307" y="268515"/>
                </a:cxn>
                <a:cxn ang="0">
                  <a:pos x="47014" y="315450"/>
                </a:cxn>
                <a:cxn ang="0">
                  <a:pos x="57947" y="311084"/>
                </a:cxn>
                <a:cxn ang="0">
                  <a:pos x="60134" y="308901"/>
                </a:cxn>
                <a:cxn ang="0">
                  <a:pos x="136668" y="232494"/>
                </a:cxn>
                <a:cxn ang="0">
                  <a:pos x="138854" y="230311"/>
                </a:cxn>
                <a:cxn ang="0">
                  <a:pos x="142134" y="212847"/>
                </a:cxn>
                <a:cxn ang="0">
                  <a:pos x="224135" y="130983"/>
                </a:cxn>
                <a:cxn ang="0">
                  <a:pos x="237255" y="122251"/>
                </a:cxn>
                <a:cxn ang="0">
                  <a:pos x="238348" y="122251"/>
                </a:cxn>
                <a:cxn ang="0">
                  <a:pos x="262402" y="187742"/>
                </a:cxn>
              </a:cxnLst>
              <a:rect l="0" t="0" r="0" b="0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7" name="TextBox 13@|17FFC:16777215|FBC:16777215|LFC:16777215|LBC:16777215"/>
            <p:cNvSpPr txBox="1"/>
            <p:nvPr/>
          </p:nvSpPr>
          <p:spPr>
            <a:xfrm>
              <a:off x="79535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978" name="TextBox 13@|17FFC:16777215|FBC:16777215|LFC:16777215|LBC:16777215"/>
            <p:cNvSpPr txBox="1"/>
            <p:nvPr/>
          </p:nvSpPr>
          <p:spPr>
            <a:xfrm>
              <a:off x="79576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965" name="组合 28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0" name="圆角矩形 29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0967" name="文本框 3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0968" name="文本框 3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0969" name="图片 3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0970" name="文本框 33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7900" y="2195513"/>
            <a:ext cx="10155238" cy="2289175"/>
            <a:chOff x="1281908" y="2264313"/>
            <a:chExt cx="9547394" cy="2152191"/>
          </a:xfrm>
        </p:grpSpPr>
        <p:sp>
          <p:nvSpPr>
            <p:cNvPr id="42008" name="Freeform 7"/>
            <p:cNvSpPr/>
            <p:nvPr/>
          </p:nvSpPr>
          <p:spPr>
            <a:xfrm flipV="1">
              <a:off x="8689248" y="3349704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1E83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Teardrop 16"/>
            <p:cNvSpPr/>
            <p:nvPr/>
          </p:nvSpPr>
          <p:spPr>
            <a:xfrm rot="8100000">
              <a:off x="2130592" y="3102512"/>
              <a:ext cx="418280" cy="418280"/>
            </a:xfrm>
            <a:prstGeom prst="teardrop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010" name="Freeform 6"/>
            <p:cNvSpPr>
              <a:spLocks noEditPoints="1"/>
            </p:cNvSpPr>
            <p:nvPr/>
          </p:nvSpPr>
          <p:spPr>
            <a:xfrm>
              <a:off x="2239541" y="3188910"/>
              <a:ext cx="209778" cy="230756"/>
            </a:xfrm>
            <a:custGeom>
              <a:avLst/>
              <a:gdLst/>
              <a:ahLst/>
              <a:cxnLst>
                <a:cxn ang="0">
                  <a:pos x="193598" y="174294"/>
                </a:cxn>
                <a:cxn ang="0">
                  <a:pos x="193598" y="146064"/>
                </a:cxn>
                <a:cxn ang="0">
                  <a:pos x="155102" y="103717"/>
                </a:cxn>
                <a:cxn ang="0">
                  <a:pos x="132785" y="103717"/>
                </a:cxn>
                <a:cxn ang="0">
                  <a:pos x="115489" y="90829"/>
                </a:cxn>
                <a:cxn ang="0">
                  <a:pos x="115489" y="56462"/>
                </a:cxn>
                <a:cxn ang="0">
                  <a:pos x="131669" y="29458"/>
                </a:cxn>
                <a:cxn ang="0">
                  <a:pos x="104889" y="0"/>
                </a:cxn>
                <a:cxn ang="0">
                  <a:pos x="78109" y="29458"/>
                </a:cxn>
                <a:cxn ang="0">
                  <a:pos x="94289" y="56462"/>
                </a:cxn>
                <a:cxn ang="0">
                  <a:pos x="94289" y="90829"/>
                </a:cxn>
                <a:cxn ang="0">
                  <a:pos x="76993" y="103717"/>
                </a:cxn>
                <a:cxn ang="0">
                  <a:pos x="54676" y="103717"/>
                </a:cxn>
                <a:cxn ang="0">
                  <a:pos x="16180" y="146064"/>
                </a:cxn>
                <a:cxn ang="0">
                  <a:pos x="16180" y="174294"/>
                </a:cxn>
                <a:cxn ang="0">
                  <a:pos x="0" y="201298"/>
                </a:cxn>
                <a:cxn ang="0">
                  <a:pos x="26780" y="230756"/>
                </a:cxn>
                <a:cxn ang="0">
                  <a:pos x="53560" y="201298"/>
                </a:cxn>
                <a:cxn ang="0">
                  <a:pos x="37381" y="174294"/>
                </a:cxn>
                <a:cxn ang="0">
                  <a:pos x="37381" y="146064"/>
                </a:cxn>
                <a:cxn ang="0">
                  <a:pos x="54676" y="127039"/>
                </a:cxn>
                <a:cxn ang="0">
                  <a:pos x="76993" y="127039"/>
                </a:cxn>
                <a:cxn ang="0">
                  <a:pos x="94289" y="123970"/>
                </a:cxn>
                <a:cxn ang="0">
                  <a:pos x="94289" y="174294"/>
                </a:cxn>
                <a:cxn ang="0">
                  <a:pos x="78109" y="201298"/>
                </a:cxn>
                <a:cxn ang="0">
                  <a:pos x="104889" y="230756"/>
                </a:cxn>
                <a:cxn ang="0">
                  <a:pos x="131669" y="201298"/>
                </a:cxn>
                <a:cxn ang="0">
                  <a:pos x="115489" y="174294"/>
                </a:cxn>
                <a:cxn ang="0">
                  <a:pos x="115489" y="123970"/>
                </a:cxn>
                <a:cxn ang="0">
                  <a:pos x="132785" y="127039"/>
                </a:cxn>
                <a:cxn ang="0">
                  <a:pos x="155102" y="127039"/>
                </a:cxn>
                <a:cxn ang="0">
                  <a:pos x="172397" y="146064"/>
                </a:cxn>
                <a:cxn ang="0">
                  <a:pos x="172397" y="174294"/>
                </a:cxn>
                <a:cxn ang="0">
                  <a:pos x="156218" y="201298"/>
                </a:cxn>
                <a:cxn ang="0">
                  <a:pos x="182998" y="230756"/>
                </a:cxn>
                <a:cxn ang="0">
                  <a:pos x="209778" y="201298"/>
                </a:cxn>
                <a:cxn ang="0">
                  <a:pos x="193598" y="174294"/>
                </a:cxn>
                <a:cxn ang="0">
                  <a:pos x="41844" y="201298"/>
                </a:cxn>
                <a:cxn ang="0">
                  <a:pos x="26780" y="218482"/>
                </a:cxn>
                <a:cxn ang="0">
                  <a:pos x="11158" y="201298"/>
                </a:cxn>
                <a:cxn ang="0">
                  <a:pos x="26780" y="184114"/>
                </a:cxn>
                <a:cxn ang="0">
                  <a:pos x="41844" y="201298"/>
                </a:cxn>
                <a:cxn ang="0">
                  <a:pos x="89267" y="29458"/>
                </a:cxn>
                <a:cxn ang="0">
                  <a:pos x="104889" y="12274"/>
                </a:cxn>
                <a:cxn ang="0">
                  <a:pos x="119953" y="29458"/>
                </a:cxn>
                <a:cxn ang="0">
                  <a:pos x="104889" y="46642"/>
                </a:cxn>
                <a:cxn ang="0">
                  <a:pos x="89267" y="29458"/>
                </a:cxn>
                <a:cxn ang="0">
                  <a:pos x="119953" y="201298"/>
                </a:cxn>
                <a:cxn ang="0">
                  <a:pos x="104889" y="218482"/>
                </a:cxn>
                <a:cxn ang="0">
                  <a:pos x="89267" y="201298"/>
                </a:cxn>
                <a:cxn ang="0">
                  <a:pos x="104889" y="184114"/>
                </a:cxn>
                <a:cxn ang="0">
                  <a:pos x="119953" y="201298"/>
                </a:cxn>
                <a:cxn ang="0">
                  <a:pos x="182998" y="218482"/>
                </a:cxn>
                <a:cxn ang="0">
                  <a:pos x="167376" y="201298"/>
                </a:cxn>
                <a:cxn ang="0">
                  <a:pos x="182998" y="184114"/>
                </a:cxn>
                <a:cxn ang="0">
                  <a:pos x="198062" y="201298"/>
                </a:cxn>
                <a:cxn ang="0">
                  <a:pos x="182998" y="218482"/>
                </a:cxn>
              </a:cxnLst>
              <a:rect l="0" t="0" r="0" b="0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Teardrop 19"/>
            <p:cNvSpPr/>
            <p:nvPr/>
          </p:nvSpPr>
          <p:spPr>
            <a:xfrm rot="8100000">
              <a:off x="5855442" y="3102512"/>
              <a:ext cx="418280" cy="418280"/>
            </a:xfrm>
            <a:prstGeom prst="teardrop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012" name="Freeform 11"/>
            <p:cNvSpPr/>
            <p:nvPr/>
          </p:nvSpPr>
          <p:spPr>
            <a:xfrm>
              <a:off x="5934601" y="3236086"/>
              <a:ext cx="258741" cy="168209"/>
            </a:xfrm>
            <a:custGeom>
              <a:avLst/>
              <a:gdLst/>
              <a:ahLst/>
              <a:cxnLst>
                <a:cxn ang="0">
                  <a:pos x="196643" y="47228"/>
                </a:cxn>
                <a:cxn ang="0">
                  <a:pos x="186294" y="47875"/>
                </a:cxn>
                <a:cxn ang="0">
                  <a:pos x="120315" y="0"/>
                </a:cxn>
                <a:cxn ang="0">
                  <a:pos x="51748" y="67284"/>
                </a:cxn>
                <a:cxn ang="0">
                  <a:pos x="52395" y="76988"/>
                </a:cxn>
                <a:cxn ang="0">
                  <a:pos x="46573" y="76341"/>
                </a:cxn>
                <a:cxn ang="0">
                  <a:pos x="0" y="122275"/>
                </a:cxn>
                <a:cxn ang="0">
                  <a:pos x="46573" y="168209"/>
                </a:cxn>
                <a:cxn ang="0">
                  <a:pos x="111259" y="168209"/>
                </a:cxn>
                <a:cxn ang="0">
                  <a:pos x="111259" y="119040"/>
                </a:cxn>
                <a:cxn ang="0">
                  <a:pos x="84091" y="119040"/>
                </a:cxn>
                <a:cxn ang="0">
                  <a:pos x="129371" y="59520"/>
                </a:cxn>
                <a:cxn ang="0">
                  <a:pos x="174650" y="119040"/>
                </a:cxn>
                <a:cxn ang="0">
                  <a:pos x="147482" y="119040"/>
                </a:cxn>
                <a:cxn ang="0">
                  <a:pos x="147482" y="168209"/>
                </a:cxn>
                <a:cxn ang="0">
                  <a:pos x="196643" y="168209"/>
                </a:cxn>
                <a:cxn ang="0">
                  <a:pos x="258741" y="107395"/>
                </a:cxn>
                <a:cxn ang="0">
                  <a:pos x="196643" y="47228"/>
                </a:cxn>
              </a:cxnLst>
              <a:rect l="0" t="0" r="0" b="0"/>
              <a:pathLst>
                <a:path w="400" h="260">
                  <a:moveTo>
                    <a:pt x="304" y="73"/>
                  </a:moveTo>
                  <a:cubicBezTo>
                    <a:pt x="298" y="73"/>
                    <a:pt x="293" y="73"/>
                    <a:pt x="288" y="74"/>
                  </a:cubicBezTo>
                  <a:cubicBezTo>
                    <a:pt x="275" y="31"/>
                    <a:pt x="234" y="0"/>
                    <a:pt x="186" y="0"/>
                  </a:cubicBezTo>
                  <a:cubicBezTo>
                    <a:pt x="127" y="0"/>
                    <a:pt x="80" y="46"/>
                    <a:pt x="80" y="104"/>
                  </a:cubicBezTo>
                  <a:cubicBezTo>
                    <a:pt x="80" y="109"/>
                    <a:pt x="80" y="114"/>
                    <a:pt x="81" y="119"/>
                  </a:cubicBezTo>
                  <a:cubicBezTo>
                    <a:pt x="78" y="119"/>
                    <a:pt x="75" y="118"/>
                    <a:pt x="72" y="118"/>
                  </a:cubicBezTo>
                  <a:cubicBezTo>
                    <a:pt x="32" y="118"/>
                    <a:pt x="0" y="150"/>
                    <a:pt x="0" y="189"/>
                  </a:cubicBezTo>
                  <a:cubicBezTo>
                    <a:pt x="0" y="228"/>
                    <a:pt x="32" y="260"/>
                    <a:pt x="72" y="260"/>
                  </a:cubicBezTo>
                  <a:cubicBezTo>
                    <a:pt x="172" y="260"/>
                    <a:pt x="172" y="260"/>
                    <a:pt x="172" y="260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30" y="184"/>
                    <a:pt x="130" y="184"/>
                    <a:pt x="130" y="184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70" y="184"/>
                    <a:pt x="270" y="184"/>
                    <a:pt x="270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304" y="260"/>
                    <a:pt x="304" y="260"/>
                    <a:pt x="304" y="260"/>
                  </a:cubicBezTo>
                  <a:cubicBezTo>
                    <a:pt x="357" y="260"/>
                    <a:pt x="400" y="218"/>
                    <a:pt x="400" y="166"/>
                  </a:cubicBezTo>
                  <a:cubicBezTo>
                    <a:pt x="400" y="115"/>
                    <a:pt x="357" y="73"/>
                    <a:pt x="304" y="73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Teardrop 22"/>
            <p:cNvSpPr/>
            <p:nvPr/>
          </p:nvSpPr>
          <p:spPr>
            <a:xfrm rot="8100000">
              <a:off x="3987403" y="3102512"/>
              <a:ext cx="418280" cy="418280"/>
            </a:xfrm>
            <a:prstGeom prst="teardrop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014" name="Freeform 16"/>
            <p:cNvSpPr>
              <a:spLocks noEditPoints="1"/>
            </p:cNvSpPr>
            <p:nvPr/>
          </p:nvSpPr>
          <p:spPr>
            <a:xfrm>
              <a:off x="4075222" y="3200863"/>
              <a:ext cx="239343" cy="239070"/>
            </a:xfrm>
            <a:custGeom>
              <a:avLst/>
              <a:gdLst/>
              <a:ahLst/>
              <a:cxnLst>
                <a:cxn ang="0">
                  <a:pos x="118059" y="646"/>
                </a:cxn>
                <a:cxn ang="0">
                  <a:pos x="1290" y="120827"/>
                </a:cxn>
                <a:cxn ang="0">
                  <a:pos x="121284" y="238424"/>
                </a:cxn>
                <a:cxn ang="0">
                  <a:pos x="238698" y="117597"/>
                </a:cxn>
                <a:cxn ang="0">
                  <a:pos x="118059" y="646"/>
                </a:cxn>
                <a:cxn ang="0">
                  <a:pos x="118704" y="16153"/>
                </a:cxn>
                <a:cxn ang="0">
                  <a:pos x="167734" y="27784"/>
                </a:cxn>
                <a:cxn ang="0">
                  <a:pos x="151605" y="54275"/>
                </a:cxn>
                <a:cxn ang="0">
                  <a:pos x="119994" y="47168"/>
                </a:cxn>
                <a:cxn ang="0">
                  <a:pos x="88383" y="54275"/>
                </a:cxn>
                <a:cxn ang="0">
                  <a:pos x="72254" y="27784"/>
                </a:cxn>
                <a:cxn ang="0">
                  <a:pos x="118704" y="16153"/>
                </a:cxn>
                <a:cxn ang="0">
                  <a:pos x="54836" y="151196"/>
                </a:cxn>
                <a:cxn ang="0">
                  <a:pos x="28386" y="167349"/>
                </a:cxn>
                <a:cxn ang="0">
                  <a:pos x="16773" y="120827"/>
                </a:cxn>
                <a:cxn ang="0">
                  <a:pos x="28386" y="71721"/>
                </a:cxn>
                <a:cxn ang="0">
                  <a:pos x="54836" y="87874"/>
                </a:cxn>
                <a:cxn ang="0">
                  <a:pos x="47740" y="119535"/>
                </a:cxn>
                <a:cxn ang="0">
                  <a:pos x="54836" y="151196"/>
                </a:cxn>
                <a:cxn ang="0">
                  <a:pos x="121284" y="222917"/>
                </a:cxn>
                <a:cxn ang="0">
                  <a:pos x="72254" y="211286"/>
                </a:cxn>
                <a:cxn ang="0">
                  <a:pos x="88383" y="184795"/>
                </a:cxn>
                <a:cxn ang="0">
                  <a:pos x="119994" y="191902"/>
                </a:cxn>
                <a:cxn ang="0">
                  <a:pos x="151605" y="184795"/>
                </a:cxn>
                <a:cxn ang="0">
                  <a:pos x="167734" y="211286"/>
                </a:cxn>
                <a:cxn ang="0">
                  <a:pos x="121284" y="222917"/>
                </a:cxn>
                <a:cxn ang="0">
                  <a:pos x="119994" y="176395"/>
                </a:cxn>
                <a:cxn ang="0">
                  <a:pos x="63223" y="119535"/>
                </a:cxn>
                <a:cxn ang="0">
                  <a:pos x="119994" y="62675"/>
                </a:cxn>
                <a:cxn ang="0">
                  <a:pos x="176765" y="119535"/>
                </a:cxn>
                <a:cxn ang="0">
                  <a:pos x="119994" y="176395"/>
                </a:cxn>
                <a:cxn ang="0">
                  <a:pos x="184507" y="151196"/>
                </a:cxn>
                <a:cxn ang="0">
                  <a:pos x="192249" y="119535"/>
                </a:cxn>
                <a:cxn ang="0">
                  <a:pos x="184507" y="87874"/>
                </a:cxn>
                <a:cxn ang="0">
                  <a:pos x="211602" y="71721"/>
                </a:cxn>
                <a:cxn ang="0">
                  <a:pos x="223215" y="118243"/>
                </a:cxn>
                <a:cxn ang="0">
                  <a:pos x="211602" y="167349"/>
                </a:cxn>
                <a:cxn ang="0">
                  <a:pos x="184507" y="151196"/>
                </a:cxn>
              </a:cxnLst>
              <a:rect l="0" t="0" r="0" b="0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5" name="Freeform 7"/>
            <p:cNvSpPr/>
            <p:nvPr/>
          </p:nvSpPr>
          <p:spPr>
            <a:xfrm>
              <a:off x="6839162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1E83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6" name="Freeform 7"/>
            <p:cNvSpPr/>
            <p:nvPr/>
          </p:nvSpPr>
          <p:spPr>
            <a:xfrm flipV="1">
              <a:off x="4985578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1E83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7" name="Freeform 7"/>
            <p:cNvSpPr/>
            <p:nvPr/>
          </p:nvSpPr>
          <p:spPr>
            <a:xfrm>
              <a:off x="3133197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1E83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8" name="Freeform 7"/>
            <p:cNvSpPr/>
            <p:nvPr/>
          </p:nvSpPr>
          <p:spPr>
            <a:xfrm>
              <a:off x="1281908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9" name="Freeform 7"/>
            <p:cNvSpPr/>
            <p:nvPr/>
          </p:nvSpPr>
          <p:spPr>
            <a:xfrm flipV="1">
              <a:off x="1281908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1E83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0" name="Freeform 7"/>
            <p:cNvSpPr/>
            <p:nvPr/>
          </p:nvSpPr>
          <p:spPr>
            <a:xfrm flipV="1">
              <a:off x="3133197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1" name="Freeform 7"/>
            <p:cNvSpPr/>
            <p:nvPr/>
          </p:nvSpPr>
          <p:spPr>
            <a:xfrm>
              <a:off x="4985578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2" name="Freeform 7"/>
            <p:cNvSpPr/>
            <p:nvPr/>
          </p:nvSpPr>
          <p:spPr>
            <a:xfrm flipV="1">
              <a:off x="6839162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Teardrop 34"/>
            <p:cNvSpPr/>
            <p:nvPr/>
          </p:nvSpPr>
          <p:spPr>
            <a:xfrm rot="8100000">
              <a:off x="7707555" y="3102512"/>
              <a:ext cx="418280" cy="418280"/>
            </a:xfrm>
            <a:prstGeom prst="teardrop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024" name="Freeform 26"/>
            <p:cNvSpPr>
              <a:spLocks noEditPoints="1"/>
            </p:cNvSpPr>
            <p:nvPr/>
          </p:nvSpPr>
          <p:spPr>
            <a:xfrm>
              <a:off x="7836861" y="3210493"/>
              <a:ext cx="175570" cy="219811"/>
            </a:xfrm>
            <a:custGeom>
              <a:avLst/>
              <a:gdLst/>
              <a:ahLst/>
              <a:cxnLst>
                <a:cxn ang="0">
                  <a:pos x="170101" y="54133"/>
                </a:cxn>
                <a:cxn ang="0">
                  <a:pos x="103373" y="6015"/>
                </a:cxn>
                <a:cxn ang="0">
                  <a:pos x="51413" y="68896"/>
                </a:cxn>
                <a:cxn ang="0">
                  <a:pos x="59617" y="95142"/>
                </a:cxn>
                <a:cxn ang="0">
                  <a:pos x="3282" y="179348"/>
                </a:cxn>
                <a:cxn ang="0">
                  <a:pos x="547" y="191925"/>
                </a:cxn>
                <a:cxn ang="0">
                  <a:pos x="4376" y="213249"/>
                </a:cxn>
                <a:cxn ang="0">
                  <a:pos x="12033" y="219264"/>
                </a:cxn>
                <a:cxn ang="0">
                  <a:pos x="28441" y="215983"/>
                </a:cxn>
                <a:cxn ang="0">
                  <a:pos x="38833" y="208875"/>
                </a:cxn>
                <a:cxn ang="0">
                  <a:pos x="60711" y="172787"/>
                </a:cxn>
                <a:cxn ang="0">
                  <a:pos x="61258" y="172787"/>
                </a:cxn>
                <a:cxn ang="0">
                  <a:pos x="76573" y="170053"/>
                </a:cxn>
                <a:cxn ang="0">
                  <a:pos x="102279" y="127403"/>
                </a:cxn>
                <a:cxn ang="0">
                  <a:pos x="130720" y="126856"/>
                </a:cxn>
                <a:cxn ang="0">
                  <a:pos x="170101" y="54133"/>
                </a:cxn>
                <a:cxn ang="0">
                  <a:pos x="142206" y="71083"/>
                </a:cxn>
                <a:cxn ang="0">
                  <a:pos x="112671" y="65615"/>
                </a:cxn>
                <a:cxn ang="0">
                  <a:pos x="97904" y="38822"/>
                </a:cxn>
                <a:cxn ang="0">
                  <a:pos x="135643" y="31714"/>
                </a:cxn>
                <a:cxn ang="0">
                  <a:pos x="142206" y="71083"/>
                </a:cxn>
              </a:cxnLst>
              <a:rect l="0" t="0" r="0" b="0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5" name="Freeform 7"/>
            <p:cNvSpPr/>
            <p:nvPr/>
          </p:nvSpPr>
          <p:spPr>
            <a:xfrm>
              <a:off x="8689248" y="2282904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Teardrop 45"/>
            <p:cNvSpPr/>
            <p:nvPr/>
          </p:nvSpPr>
          <p:spPr>
            <a:xfrm rot="8100000">
              <a:off x="9557641" y="3121103"/>
              <a:ext cx="418280" cy="418280"/>
            </a:xfrm>
            <a:prstGeom prst="teardrop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Freeform 16"/>
            <p:cNvSpPr>
              <a:spLocks noChangeAspect="1" noEditPoints="1"/>
            </p:cNvSpPr>
            <p:nvPr/>
          </p:nvSpPr>
          <p:spPr bwMode="auto">
            <a:xfrm>
              <a:off x="9643972" y="3200682"/>
              <a:ext cx="216589" cy="250968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98563" y="4670425"/>
            <a:ext cx="1804987" cy="596900"/>
            <a:chOff x="1198433" y="4671125"/>
            <a:chExt cx="1804999" cy="596736"/>
          </a:xfrm>
        </p:grpSpPr>
        <p:sp>
          <p:nvSpPr>
            <p:cNvPr id="42006" name="TextBox 13"/>
            <p:cNvSpPr txBox="1"/>
            <p:nvPr/>
          </p:nvSpPr>
          <p:spPr>
            <a:xfrm>
              <a:off x="1304473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7" name="TextBox 13"/>
            <p:cNvSpPr txBox="1"/>
            <p:nvPr/>
          </p:nvSpPr>
          <p:spPr>
            <a:xfrm>
              <a:off x="1198433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17863" y="4670425"/>
            <a:ext cx="1804987" cy="596900"/>
            <a:chOff x="3218596" y="4671125"/>
            <a:chExt cx="1804999" cy="596736"/>
          </a:xfrm>
        </p:grpSpPr>
        <p:sp>
          <p:nvSpPr>
            <p:cNvPr id="42004" name="TextBox 13"/>
            <p:cNvSpPr txBox="1"/>
            <p:nvPr/>
          </p:nvSpPr>
          <p:spPr>
            <a:xfrm>
              <a:off x="3324636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5" name="TextBox 13"/>
            <p:cNvSpPr txBox="1"/>
            <p:nvPr/>
          </p:nvSpPr>
          <p:spPr>
            <a:xfrm>
              <a:off x="3218596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18100" y="4670425"/>
            <a:ext cx="1804988" cy="596900"/>
            <a:chOff x="5117476" y="4671125"/>
            <a:chExt cx="1804999" cy="596736"/>
          </a:xfrm>
        </p:grpSpPr>
        <p:sp>
          <p:nvSpPr>
            <p:cNvPr id="42002" name="TextBox 13"/>
            <p:cNvSpPr txBox="1"/>
            <p:nvPr/>
          </p:nvSpPr>
          <p:spPr>
            <a:xfrm>
              <a:off x="5223516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3" name="TextBox 13"/>
            <p:cNvSpPr txBox="1"/>
            <p:nvPr/>
          </p:nvSpPr>
          <p:spPr>
            <a:xfrm>
              <a:off x="5117476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88188" y="4670425"/>
            <a:ext cx="1804987" cy="596900"/>
            <a:chOff x="7087615" y="4671125"/>
            <a:chExt cx="1804999" cy="596736"/>
          </a:xfrm>
        </p:grpSpPr>
        <p:sp>
          <p:nvSpPr>
            <p:cNvPr id="42000" name="TextBox 13"/>
            <p:cNvSpPr txBox="1"/>
            <p:nvPr/>
          </p:nvSpPr>
          <p:spPr>
            <a:xfrm>
              <a:off x="7193655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1" name="TextBox 13"/>
            <p:cNvSpPr txBox="1"/>
            <p:nvPr/>
          </p:nvSpPr>
          <p:spPr>
            <a:xfrm>
              <a:off x="7087615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63050" y="4670425"/>
            <a:ext cx="1804988" cy="596900"/>
            <a:chOff x="9163794" y="4671125"/>
            <a:chExt cx="1804999" cy="596736"/>
          </a:xfrm>
        </p:grpSpPr>
        <p:sp>
          <p:nvSpPr>
            <p:cNvPr id="41998" name="TextBox 13"/>
            <p:cNvSpPr txBox="1"/>
            <p:nvPr/>
          </p:nvSpPr>
          <p:spPr>
            <a:xfrm>
              <a:off x="9269834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999" name="TextBox 13"/>
            <p:cNvSpPr txBox="1"/>
            <p:nvPr/>
          </p:nvSpPr>
          <p:spPr>
            <a:xfrm>
              <a:off x="9163794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992" name="组合 4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47" name="圆角矩形 4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1994" name="文本框 5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1995" name="文本框 5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996" name="图片 5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997" name="文本框 54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43125" y="1938338"/>
            <a:ext cx="2271713" cy="3798887"/>
            <a:chOff x="2143399" y="1938243"/>
            <a:chExt cx="2271724" cy="3799261"/>
          </a:xfrm>
        </p:grpSpPr>
        <p:sp>
          <p:nvSpPr>
            <p:cNvPr id="28" name="Freeform 5"/>
            <p:cNvSpPr/>
            <p:nvPr/>
          </p:nvSpPr>
          <p:spPr bwMode="auto">
            <a:xfrm>
              <a:off x="2831282" y="4866024"/>
              <a:ext cx="949815" cy="871480"/>
            </a:xfrm>
            <a:custGeom>
              <a:avLst/>
              <a:gdLst>
                <a:gd name="T0" fmla="*/ 163 w 163"/>
                <a:gd name="T1" fmla="*/ 31 h 150"/>
                <a:gd name="T2" fmla="*/ 163 w 163"/>
                <a:gd name="T3" fmla="*/ 0 h 150"/>
                <a:gd name="T4" fmla="*/ 157 w 163"/>
                <a:gd name="T5" fmla="*/ 0 h 150"/>
                <a:gd name="T6" fmla="*/ 7 w 163"/>
                <a:gd name="T7" fmla="*/ 0 h 150"/>
                <a:gd name="T8" fmla="*/ 0 w 163"/>
                <a:gd name="T9" fmla="*/ 0 h 150"/>
                <a:gd name="T10" fmla="*/ 0 w 163"/>
                <a:gd name="T11" fmla="*/ 31 h 150"/>
                <a:gd name="T12" fmla="*/ 7 w 163"/>
                <a:gd name="T13" fmla="*/ 39 h 150"/>
                <a:gd name="T14" fmla="*/ 7 w 163"/>
                <a:gd name="T15" fmla="*/ 46 h 150"/>
                <a:gd name="T16" fmla="*/ 0 w 163"/>
                <a:gd name="T17" fmla="*/ 53 h 150"/>
                <a:gd name="T18" fmla="*/ 7 w 163"/>
                <a:gd name="T19" fmla="*/ 59 h 150"/>
                <a:gd name="T20" fmla="*/ 7 w 163"/>
                <a:gd name="T21" fmla="*/ 69 h 150"/>
                <a:gd name="T22" fmla="*/ 0 w 163"/>
                <a:gd name="T23" fmla="*/ 76 h 150"/>
                <a:gd name="T24" fmla="*/ 7 w 163"/>
                <a:gd name="T25" fmla="*/ 82 h 150"/>
                <a:gd name="T26" fmla="*/ 7 w 163"/>
                <a:gd name="T27" fmla="*/ 92 h 150"/>
                <a:gd name="T28" fmla="*/ 0 w 163"/>
                <a:gd name="T29" fmla="*/ 99 h 150"/>
                <a:gd name="T30" fmla="*/ 7 w 163"/>
                <a:gd name="T31" fmla="*/ 105 h 150"/>
                <a:gd name="T32" fmla="*/ 7 w 163"/>
                <a:gd name="T33" fmla="*/ 113 h 150"/>
                <a:gd name="T34" fmla="*/ 57 w 163"/>
                <a:gd name="T35" fmla="*/ 141 h 150"/>
                <a:gd name="T36" fmla="*/ 61 w 163"/>
                <a:gd name="T37" fmla="*/ 141 h 150"/>
                <a:gd name="T38" fmla="*/ 82 w 163"/>
                <a:gd name="T39" fmla="*/ 150 h 150"/>
                <a:gd name="T40" fmla="*/ 102 w 163"/>
                <a:gd name="T41" fmla="*/ 141 h 150"/>
                <a:gd name="T42" fmla="*/ 106 w 163"/>
                <a:gd name="T43" fmla="*/ 141 h 150"/>
                <a:gd name="T44" fmla="*/ 157 w 163"/>
                <a:gd name="T45" fmla="*/ 113 h 150"/>
                <a:gd name="T46" fmla="*/ 157 w 163"/>
                <a:gd name="T47" fmla="*/ 113 h 150"/>
                <a:gd name="T48" fmla="*/ 157 w 163"/>
                <a:gd name="T49" fmla="*/ 105 h 150"/>
                <a:gd name="T50" fmla="*/ 163 w 163"/>
                <a:gd name="T51" fmla="*/ 99 h 150"/>
                <a:gd name="T52" fmla="*/ 157 w 163"/>
                <a:gd name="T53" fmla="*/ 92 h 150"/>
                <a:gd name="T54" fmla="*/ 157 w 163"/>
                <a:gd name="T55" fmla="*/ 82 h 150"/>
                <a:gd name="T56" fmla="*/ 163 w 163"/>
                <a:gd name="T57" fmla="*/ 76 h 150"/>
                <a:gd name="T58" fmla="*/ 157 w 163"/>
                <a:gd name="T59" fmla="*/ 69 h 150"/>
                <a:gd name="T60" fmla="*/ 157 w 163"/>
                <a:gd name="T61" fmla="*/ 59 h 150"/>
                <a:gd name="T62" fmla="*/ 163 w 163"/>
                <a:gd name="T63" fmla="*/ 53 h 150"/>
                <a:gd name="T64" fmla="*/ 157 w 163"/>
                <a:gd name="T65" fmla="*/ 46 h 150"/>
                <a:gd name="T66" fmla="*/ 157 w 163"/>
                <a:gd name="T67" fmla="*/ 39 h 150"/>
                <a:gd name="T68" fmla="*/ 163 w 163"/>
                <a:gd name="T69" fmla="*/ 3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3" h="150">
                  <a:moveTo>
                    <a:pt x="163" y="31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3" y="46"/>
                    <a:pt x="0" y="49"/>
                    <a:pt x="0" y="53"/>
                  </a:cubicBezTo>
                  <a:cubicBezTo>
                    <a:pt x="0" y="56"/>
                    <a:pt x="3" y="59"/>
                    <a:pt x="7" y="5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3" y="69"/>
                    <a:pt x="0" y="72"/>
                    <a:pt x="0" y="76"/>
                  </a:cubicBezTo>
                  <a:cubicBezTo>
                    <a:pt x="0" y="79"/>
                    <a:pt x="3" y="82"/>
                    <a:pt x="7" y="82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3" y="92"/>
                    <a:pt x="0" y="95"/>
                    <a:pt x="0" y="99"/>
                  </a:cubicBezTo>
                  <a:cubicBezTo>
                    <a:pt x="0" y="102"/>
                    <a:pt x="3" y="105"/>
                    <a:pt x="7" y="105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4" y="146"/>
                    <a:pt x="72" y="150"/>
                    <a:pt x="82" y="150"/>
                  </a:cubicBezTo>
                  <a:cubicBezTo>
                    <a:pt x="91" y="150"/>
                    <a:pt x="99" y="146"/>
                    <a:pt x="102" y="141"/>
                  </a:cubicBezTo>
                  <a:cubicBezTo>
                    <a:pt x="106" y="141"/>
                    <a:pt x="106" y="141"/>
                    <a:pt x="106" y="141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60" y="105"/>
                    <a:pt x="163" y="102"/>
                    <a:pt x="163" y="99"/>
                  </a:cubicBezTo>
                  <a:cubicBezTo>
                    <a:pt x="163" y="95"/>
                    <a:pt x="160" y="92"/>
                    <a:pt x="157" y="9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60" y="82"/>
                    <a:pt x="163" y="79"/>
                    <a:pt x="163" y="76"/>
                  </a:cubicBezTo>
                  <a:cubicBezTo>
                    <a:pt x="163" y="72"/>
                    <a:pt x="160" y="69"/>
                    <a:pt x="157" y="69"/>
                  </a:cubicBezTo>
                  <a:cubicBezTo>
                    <a:pt x="157" y="59"/>
                    <a:pt x="157" y="59"/>
                    <a:pt x="157" y="59"/>
                  </a:cubicBezTo>
                  <a:cubicBezTo>
                    <a:pt x="160" y="59"/>
                    <a:pt x="163" y="56"/>
                    <a:pt x="163" y="53"/>
                  </a:cubicBezTo>
                  <a:cubicBezTo>
                    <a:pt x="163" y="49"/>
                    <a:pt x="160" y="46"/>
                    <a:pt x="157" y="46"/>
                  </a:cubicBezTo>
                  <a:cubicBezTo>
                    <a:pt x="157" y="39"/>
                    <a:pt x="157" y="39"/>
                    <a:pt x="157" y="39"/>
                  </a:cubicBezTo>
                  <a:lnTo>
                    <a:pt x="163" y="3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038" name="Freeform 9"/>
            <p:cNvSpPr/>
            <p:nvPr/>
          </p:nvSpPr>
          <p:spPr>
            <a:xfrm>
              <a:off x="2214392" y="1938243"/>
              <a:ext cx="2124844" cy="714809"/>
            </a:xfrm>
            <a:custGeom>
              <a:avLst/>
              <a:gdLst/>
              <a:ahLst/>
              <a:cxnLst>
                <a:cxn ang="0">
                  <a:pos x="0" y="714809"/>
                </a:cxn>
                <a:cxn ang="0">
                  <a:pos x="2124844" y="714809"/>
                </a:cxn>
                <a:cxn ang="0">
                  <a:pos x="1065333" y="0"/>
                </a:cxn>
                <a:cxn ang="0">
                  <a:pos x="0" y="714809"/>
                </a:cxn>
              </a:cxnLst>
              <a:rect l="0" t="0" r="0" b="0"/>
              <a:pathLst>
                <a:path w="365" h="123">
                  <a:moveTo>
                    <a:pt x="0" y="123"/>
                  </a:moveTo>
                  <a:cubicBezTo>
                    <a:pt x="365" y="123"/>
                    <a:pt x="365" y="123"/>
                    <a:pt x="365" y="123"/>
                  </a:cubicBezTo>
                  <a:cubicBezTo>
                    <a:pt x="341" y="60"/>
                    <a:pt x="282" y="0"/>
                    <a:pt x="183" y="0"/>
                  </a:cubicBezTo>
                  <a:cubicBezTo>
                    <a:pt x="83" y="0"/>
                    <a:pt x="24" y="60"/>
                    <a:pt x="0" y="123"/>
                  </a:cubicBezTo>
                  <a:close/>
                </a:path>
              </a:pathLst>
            </a:custGeom>
            <a:solidFill>
              <a:srgbClr val="1E83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39" name="TextBox 21"/>
            <p:cNvSpPr txBox="1"/>
            <p:nvPr/>
          </p:nvSpPr>
          <p:spPr>
            <a:xfrm>
              <a:off x="3135543" y="2148891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040" name="Freeform 8"/>
            <p:cNvSpPr/>
            <p:nvPr/>
          </p:nvSpPr>
          <p:spPr>
            <a:xfrm>
              <a:off x="2143399" y="2653053"/>
              <a:ext cx="2271724" cy="719706"/>
            </a:xfrm>
            <a:custGeom>
              <a:avLst/>
              <a:gdLst/>
              <a:ahLst/>
              <a:cxnLst>
                <a:cxn ang="0">
                  <a:pos x="0" y="388873"/>
                </a:cxn>
                <a:cxn ang="0">
                  <a:pos x="58249" y="719706"/>
                </a:cxn>
                <a:cxn ang="0">
                  <a:pos x="2213475" y="719706"/>
                </a:cxn>
                <a:cxn ang="0">
                  <a:pos x="2271724" y="388873"/>
                </a:cxn>
                <a:cxn ang="0">
                  <a:pos x="2196000" y="0"/>
                </a:cxn>
                <a:cxn ang="0">
                  <a:pos x="69899" y="0"/>
                </a:cxn>
                <a:cxn ang="0">
                  <a:pos x="0" y="388873"/>
                </a:cxn>
              </a:cxnLst>
              <a:rect l="0" t="0" r="0" b="0"/>
              <a:pathLst>
                <a:path w="390" h="124">
                  <a:moveTo>
                    <a:pt x="0" y="67"/>
                  </a:moveTo>
                  <a:cubicBezTo>
                    <a:pt x="0" y="87"/>
                    <a:pt x="4" y="105"/>
                    <a:pt x="10" y="124"/>
                  </a:cubicBezTo>
                  <a:cubicBezTo>
                    <a:pt x="380" y="124"/>
                    <a:pt x="380" y="124"/>
                    <a:pt x="380" y="124"/>
                  </a:cubicBezTo>
                  <a:cubicBezTo>
                    <a:pt x="386" y="105"/>
                    <a:pt x="390" y="87"/>
                    <a:pt x="390" y="67"/>
                  </a:cubicBezTo>
                  <a:cubicBezTo>
                    <a:pt x="390" y="46"/>
                    <a:pt x="385" y="23"/>
                    <a:pt x="37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23"/>
                    <a:pt x="0" y="46"/>
                    <a:pt x="0" y="67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41" name="TextBox 22"/>
            <p:cNvSpPr txBox="1"/>
            <p:nvPr/>
          </p:nvSpPr>
          <p:spPr>
            <a:xfrm>
              <a:off x="3135545" y="2850463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042" name="Freeform 7"/>
            <p:cNvSpPr/>
            <p:nvPr/>
          </p:nvSpPr>
          <p:spPr>
            <a:xfrm>
              <a:off x="2202151" y="3372759"/>
              <a:ext cx="2154220" cy="714809"/>
            </a:xfrm>
            <a:custGeom>
              <a:avLst/>
              <a:gdLst/>
              <a:ahLst/>
              <a:cxnLst>
                <a:cxn ang="0">
                  <a:pos x="378444" y="714809"/>
                </a:cxn>
                <a:cxn ang="0">
                  <a:pos x="1769954" y="714809"/>
                </a:cxn>
                <a:cxn ang="0">
                  <a:pos x="2154220" y="0"/>
                </a:cxn>
                <a:cxn ang="0">
                  <a:pos x="0" y="0"/>
                </a:cxn>
                <a:cxn ang="0">
                  <a:pos x="378444" y="714809"/>
                </a:cxn>
              </a:cxnLst>
              <a:rect l="0" t="0" r="0" b="0"/>
              <a:pathLst>
                <a:path w="370" h="123">
                  <a:moveTo>
                    <a:pt x="65" y="123"/>
                  </a:moveTo>
                  <a:cubicBezTo>
                    <a:pt x="304" y="123"/>
                    <a:pt x="304" y="123"/>
                    <a:pt x="304" y="123"/>
                  </a:cubicBezTo>
                  <a:cubicBezTo>
                    <a:pt x="324" y="87"/>
                    <a:pt x="354" y="45"/>
                    <a:pt x="3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45"/>
                    <a:pt x="45" y="87"/>
                    <a:pt x="65" y="123"/>
                  </a:cubicBezTo>
                  <a:close/>
                </a:path>
              </a:pathLst>
            </a:custGeom>
            <a:solidFill>
              <a:srgbClr val="1E83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43" name="TextBox 23"/>
            <p:cNvSpPr txBox="1"/>
            <p:nvPr/>
          </p:nvSpPr>
          <p:spPr>
            <a:xfrm>
              <a:off x="3135545" y="3579346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044" name="Freeform 6"/>
            <p:cNvSpPr/>
            <p:nvPr/>
          </p:nvSpPr>
          <p:spPr>
            <a:xfrm>
              <a:off x="2581587" y="4087568"/>
              <a:ext cx="1390452" cy="714809"/>
            </a:xfrm>
            <a:custGeom>
              <a:avLst/>
              <a:gdLst/>
              <a:ahLst/>
              <a:cxnLst>
                <a:cxn ang="0">
                  <a:pos x="1285732" y="302196"/>
                </a:cxn>
                <a:cxn ang="0">
                  <a:pos x="1390452" y="0"/>
                </a:cxn>
                <a:cxn ang="0">
                  <a:pos x="0" y="0"/>
                </a:cxn>
                <a:cxn ang="0">
                  <a:pos x="110538" y="302196"/>
                </a:cxn>
                <a:cxn ang="0">
                  <a:pos x="296707" y="714809"/>
                </a:cxn>
                <a:cxn ang="0">
                  <a:pos x="698135" y="714809"/>
                </a:cxn>
                <a:cxn ang="0">
                  <a:pos x="1093745" y="714809"/>
                </a:cxn>
                <a:cxn ang="0">
                  <a:pos x="1285732" y="302196"/>
                </a:cxn>
              </a:cxnLst>
              <a:rect l="0" t="0" r="0" b="0"/>
              <a:pathLst>
                <a:path w="239" h="123">
                  <a:moveTo>
                    <a:pt x="221" y="52"/>
                  </a:moveTo>
                  <a:cubicBezTo>
                    <a:pt x="221" y="37"/>
                    <a:pt x="228" y="19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19"/>
                    <a:pt x="19" y="37"/>
                    <a:pt x="19" y="52"/>
                  </a:cubicBezTo>
                  <a:cubicBezTo>
                    <a:pt x="19" y="105"/>
                    <a:pt x="37" y="123"/>
                    <a:pt x="51" y="123"/>
                  </a:cubicBezTo>
                  <a:cubicBezTo>
                    <a:pt x="65" y="123"/>
                    <a:pt x="120" y="123"/>
                    <a:pt x="120" y="123"/>
                  </a:cubicBezTo>
                  <a:cubicBezTo>
                    <a:pt x="120" y="123"/>
                    <a:pt x="174" y="123"/>
                    <a:pt x="188" y="123"/>
                  </a:cubicBezTo>
                  <a:cubicBezTo>
                    <a:pt x="202" y="123"/>
                    <a:pt x="221" y="105"/>
                    <a:pt x="221" y="52"/>
                  </a:cubicBezTo>
                  <a:close/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45" name="TextBox 24"/>
            <p:cNvSpPr txBox="1"/>
            <p:nvPr/>
          </p:nvSpPr>
          <p:spPr>
            <a:xfrm>
              <a:off x="3135545" y="4280917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70400" y="1371600"/>
            <a:ext cx="6583363" cy="858838"/>
            <a:chOff x="4470326" y="1371178"/>
            <a:chExt cx="6583324" cy="858478"/>
          </a:xfrm>
        </p:grpSpPr>
        <p:sp>
          <p:nvSpPr>
            <p:cNvPr id="37" name="Oval 29"/>
            <p:cNvSpPr>
              <a:spLocks noChangeAspect="1"/>
            </p:cNvSpPr>
            <p:nvPr/>
          </p:nvSpPr>
          <p:spPr>
            <a:xfrm>
              <a:off x="6506917" y="1411599"/>
              <a:ext cx="659853" cy="659853"/>
            </a:xfrm>
            <a:prstGeom prst="ellipse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1" name="Elbow Connector 9"/>
            <p:cNvCxnSpPr/>
            <p:nvPr/>
          </p:nvCxnSpPr>
          <p:spPr>
            <a:xfrm flipV="1">
              <a:off x="4470326" y="1746290"/>
              <a:ext cx="1724322" cy="483366"/>
            </a:xfrm>
            <a:prstGeom prst="bentConnector3">
              <a:avLst>
                <a:gd name="adj1" fmla="val 39133"/>
              </a:avLst>
            </a:prstGeom>
            <a:ln w="12700">
              <a:solidFill>
                <a:schemeClr val="bg1">
                  <a:lumMod val="75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16"/>
            <p:cNvSpPr txBox="1"/>
            <p:nvPr/>
          </p:nvSpPr>
          <p:spPr>
            <a:xfrm>
              <a:off x="7313939" y="1706436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13939" y="1371178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27575" y="2624138"/>
            <a:ext cx="6326188" cy="857250"/>
            <a:chOff x="4726801" y="2623391"/>
            <a:chExt cx="6326849" cy="858478"/>
          </a:xfrm>
        </p:grpSpPr>
        <p:sp>
          <p:nvSpPr>
            <p:cNvPr id="38" name="Oval 30"/>
            <p:cNvSpPr>
              <a:spLocks noChangeAspect="1"/>
            </p:cNvSpPr>
            <p:nvPr/>
          </p:nvSpPr>
          <p:spPr>
            <a:xfrm>
              <a:off x="6506917" y="2706247"/>
              <a:ext cx="659853" cy="659853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4" name="Straight Connector 60"/>
            <p:cNvCxnSpPr/>
            <p:nvPr/>
          </p:nvCxnSpPr>
          <p:spPr>
            <a:xfrm>
              <a:off x="4726801" y="3023501"/>
              <a:ext cx="1467847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16"/>
            <p:cNvSpPr txBox="1"/>
            <p:nvPr/>
          </p:nvSpPr>
          <p:spPr>
            <a:xfrm>
              <a:off x="7313939" y="2958649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13939" y="2623391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470400" y="3744913"/>
            <a:ext cx="6583363" cy="1057275"/>
            <a:chOff x="4470326" y="3744801"/>
            <a:chExt cx="6583324" cy="1057061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6506917" y="4000895"/>
              <a:ext cx="659853" cy="659853"/>
            </a:xfrm>
            <a:prstGeom prst="ellipse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3" name="Elbow Connector 64"/>
            <p:cNvCxnSpPr/>
            <p:nvPr/>
          </p:nvCxnSpPr>
          <p:spPr>
            <a:xfrm>
              <a:off x="4470326" y="3744801"/>
              <a:ext cx="1741399" cy="598693"/>
            </a:xfrm>
            <a:prstGeom prst="bentConnector3">
              <a:avLst>
                <a:gd name="adj1" fmla="val 5837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16"/>
            <p:cNvSpPr txBox="1"/>
            <p:nvPr/>
          </p:nvSpPr>
          <p:spPr>
            <a:xfrm>
              <a:off x="7313939" y="4278642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313939" y="3943384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110038" y="4445000"/>
            <a:ext cx="6943725" cy="1638300"/>
            <a:chOff x="4110292" y="4444972"/>
            <a:chExt cx="6943358" cy="1638866"/>
          </a:xfrm>
        </p:grpSpPr>
        <p:sp>
          <p:nvSpPr>
            <p:cNvPr id="40" name="Oval 42"/>
            <p:cNvSpPr>
              <a:spLocks noChangeAspect="1"/>
            </p:cNvSpPr>
            <p:nvPr/>
          </p:nvSpPr>
          <p:spPr>
            <a:xfrm>
              <a:off x="6506917" y="5295544"/>
              <a:ext cx="659853" cy="659853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2" name="Elbow Connector 62"/>
            <p:cNvCxnSpPr/>
            <p:nvPr/>
          </p:nvCxnSpPr>
          <p:spPr>
            <a:xfrm>
              <a:off x="4110292" y="4444972"/>
              <a:ext cx="2084356" cy="118049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16"/>
            <p:cNvSpPr txBox="1"/>
            <p:nvPr/>
          </p:nvSpPr>
          <p:spPr>
            <a:xfrm>
              <a:off x="7313939" y="5560618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313939" y="5225360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3015" name="组合 4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47" name="圆角矩形 4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3017" name="文本框 52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3018" name="文本框 53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3019" name="图片 5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3020" name="文本框 56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1122363" y="1795463"/>
            <a:ext cx="9837737" cy="873125"/>
            <a:chOff x="1122569" y="1795466"/>
            <a:chExt cx="9837326" cy="872329"/>
          </a:xfrm>
        </p:grpSpPr>
        <p:sp>
          <p:nvSpPr>
            <p:cNvPr id="2" name="AutoShape 2"/>
            <p:cNvSpPr/>
            <p:nvPr/>
          </p:nvSpPr>
          <p:spPr bwMode="auto">
            <a:xfrm>
              <a:off x="4740916" y="1855438"/>
              <a:ext cx="293503" cy="724215"/>
            </a:xfrm>
            <a:custGeom>
              <a:avLst/>
              <a:gdLst>
                <a:gd name="T0" fmla="*/ 8584982 w 21600"/>
                <a:gd name="T1" fmla="*/ 6018194 h 21600"/>
                <a:gd name="T2" fmla="*/ 7815766 w 21600"/>
                <a:gd name="T3" fmla="*/ 10766874 h 21600"/>
                <a:gd name="T4" fmla="*/ 6021998 w 21600"/>
                <a:gd name="T5" fmla="*/ 12667717 h 21600"/>
                <a:gd name="T6" fmla="*/ 4228253 w 21600"/>
                <a:gd name="T7" fmla="*/ 10766874 h 21600"/>
                <a:gd name="T8" fmla="*/ 3587513 w 21600"/>
                <a:gd name="T9" fmla="*/ 6018194 h 21600"/>
                <a:gd name="T10" fmla="*/ 4228253 w 21600"/>
                <a:gd name="T11" fmla="*/ 1900843 h 21600"/>
                <a:gd name="T12" fmla="*/ 6021998 w 21600"/>
                <a:gd name="T13" fmla="*/ 0 h 21600"/>
                <a:gd name="T14" fmla="*/ 7815766 w 21600"/>
                <a:gd name="T15" fmla="*/ 1900843 h 21600"/>
                <a:gd name="T16" fmla="*/ 8584982 w 21600"/>
                <a:gd name="T17" fmla="*/ 6018194 h 21600"/>
                <a:gd name="T18" fmla="*/ 12172495 w 21600"/>
                <a:gd name="T19" fmla="*/ 42439564 h 21600"/>
                <a:gd name="T20" fmla="*/ 11019491 w 21600"/>
                <a:gd name="T21" fmla="*/ 45290799 h 21600"/>
                <a:gd name="T22" fmla="*/ 9865916 w 21600"/>
                <a:gd name="T23" fmla="*/ 42439564 h 21600"/>
                <a:gd name="T24" fmla="*/ 9865916 w 21600"/>
                <a:gd name="T25" fmla="*/ 21852810 h 21600"/>
                <a:gd name="T26" fmla="*/ 9353652 w 21600"/>
                <a:gd name="T27" fmla="*/ 21852810 h 21600"/>
                <a:gd name="T28" fmla="*/ 9353652 w 21600"/>
                <a:gd name="T29" fmla="*/ 70945353 h 21600"/>
                <a:gd name="T30" fmla="*/ 7815766 w 21600"/>
                <a:gd name="T31" fmla="*/ 74112253 h 21600"/>
                <a:gd name="T32" fmla="*/ 6406333 w 21600"/>
                <a:gd name="T33" fmla="*/ 70945353 h 21600"/>
                <a:gd name="T34" fmla="*/ 6406333 w 21600"/>
                <a:gd name="T35" fmla="*/ 42123899 h 21600"/>
                <a:gd name="T36" fmla="*/ 5766162 w 21600"/>
                <a:gd name="T37" fmla="*/ 42123899 h 21600"/>
                <a:gd name="T38" fmla="*/ 5766162 w 21600"/>
                <a:gd name="T39" fmla="*/ 70945353 h 21600"/>
                <a:gd name="T40" fmla="*/ 4228253 w 21600"/>
                <a:gd name="T41" fmla="*/ 74112253 h 21600"/>
                <a:gd name="T42" fmla="*/ 2818843 w 21600"/>
                <a:gd name="T43" fmla="*/ 70945353 h 21600"/>
                <a:gd name="T44" fmla="*/ 2818843 w 21600"/>
                <a:gd name="T45" fmla="*/ 21852810 h 21600"/>
                <a:gd name="T46" fmla="*/ 2306579 w 21600"/>
                <a:gd name="T47" fmla="*/ 21852810 h 21600"/>
                <a:gd name="T48" fmla="*/ 2306579 w 21600"/>
                <a:gd name="T49" fmla="*/ 42439564 h 21600"/>
                <a:gd name="T50" fmla="*/ 115300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75249 w 21600"/>
                <a:gd name="T57" fmla="*/ 13302444 h 21600"/>
                <a:gd name="T58" fmla="*/ 9097246 w 21600"/>
                <a:gd name="T59" fmla="*/ 13302444 h 21600"/>
                <a:gd name="T60" fmla="*/ 12172495 w 21600"/>
                <a:gd name="T61" fmla="*/ 19001575 h 21600"/>
                <a:gd name="T62" fmla="*/ 12172495 w 21600"/>
                <a:gd name="T63" fmla="*/ 42439564 h 21600"/>
                <a:gd name="T64" fmla="*/ 1217249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" name="AutoShape 3"/>
            <p:cNvSpPr/>
            <p:nvPr/>
          </p:nvSpPr>
          <p:spPr bwMode="auto">
            <a:xfrm>
              <a:off x="2867227" y="1855438"/>
              <a:ext cx="294411" cy="724215"/>
            </a:xfrm>
            <a:custGeom>
              <a:avLst/>
              <a:gdLst>
                <a:gd name="T0" fmla="*/ 8675632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675632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424065 w 21600"/>
                <a:gd name="T47" fmla="*/ 21852810 h 21600"/>
                <a:gd name="T48" fmla="*/ 2424065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85" name="AutoShape 4"/>
            <p:cNvSpPr/>
            <p:nvPr/>
          </p:nvSpPr>
          <p:spPr>
            <a:xfrm>
              <a:off x="2247509" y="1855438"/>
              <a:ext cx="292594" cy="724215"/>
            </a:xfrm>
            <a:custGeom>
              <a:avLst/>
              <a:gdLst/>
              <a:ahLst/>
              <a:cxnLst>
                <a:cxn ang="0">
                  <a:pos x="115573126" y="201780850"/>
                </a:cxn>
                <a:cxn ang="0">
                  <a:pos x="105217642" y="360996836"/>
                </a:cxn>
                <a:cxn ang="0">
                  <a:pos x="81069819" y="424729198"/>
                </a:cxn>
                <a:cxn ang="0">
                  <a:pos x="56921657" y="360996836"/>
                </a:cxn>
                <a:cxn ang="0">
                  <a:pos x="46573867" y="201780850"/>
                </a:cxn>
                <a:cxn ang="0">
                  <a:pos x="56921657" y="63732362"/>
                </a:cxn>
                <a:cxn ang="0">
                  <a:pos x="81069819" y="0"/>
                </a:cxn>
                <a:cxn ang="0">
                  <a:pos x="105217642" y="63732362"/>
                </a:cxn>
                <a:cxn ang="0">
                  <a:pos x="115573126" y="201780850"/>
                </a:cxn>
                <a:cxn ang="0">
                  <a:pos x="163869126" y="1422933743"/>
                </a:cxn>
                <a:cxn ang="0">
                  <a:pos x="148346960" y="1518531296"/>
                </a:cxn>
                <a:cxn ang="0">
                  <a:pos x="132817411" y="1422933743"/>
                </a:cxn>
                <a:cxn ang="0">
                  <a:pos x="132817411" y="732691333"/>
                </a:cxn>
                <a:cxn ang="0">
                  <a:pos x="125921241" y="732691333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12349978"/>
                </a:cxn>
                <a:cxn ang="0">
                  <a:pos x="77625256" y="1412349978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32691333"/>
                </a:cxn>
                <a:cxn ang="0">
                  <a:pos x="31051701" y="732691333"/>
                </a:cxn>
                <a:cxn ang="0">
                  <a:pos x="31051701" y="1422933743"/>
                </a:cxn>
                <a:cxn ang="0">
                  <a:pos x="15522166" y="1518531296"/>
                </a:cxn>
                <a:cxn ang="0">
                  <a:pos x="0" y="1422933743"/>
                </a:cxn>
                <a:cxn ang="0">
                  <a:pos x="0" y="637093780"/>
                </a:cxn>
                <a:cxn ang="0">
                  <a:pos x="41399816" y="446010624"/>
                </a:cxn>
                <a:cxn ang="0">
                  <a:pos x="122469310" y="446010624"/>
                </a:cxn>
                <a:cxn ang="0">
                  <a:pos x="163869126" y="637093780"/>
                </a:cxn>
                <a:cxn ang="0">
                  <a:pos x="163869126" y="1422933743"/>
                </a:cxn>
                <a:cxn ang="0">
                  <a:pos x="163869126" y="1422933743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AutoShape 5"/>
            <p:cNvSpPr/>
            <p:nvPr/>
          </p:nvSpPr>
          <p:spPr bwMode="auto">
            <a:xfrm>
              <a:off x="5365178" y="1855438"/>
              <a:ext cx="295320" cy="724215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50254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7912825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707672 w 21600"/>
                <a:gd name="T37" fmla="*/ 42123899 h 21600"/>
                <a:gd name="T38" fmla="*/ 5707672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AutoShape 6"/>
            <p:cNvSpPr/>
            <p:nvPr/>
          </p:nvSpPr>
          <p:spPr bwMode="auto">
            <a:xfrm>
              <a:off x="3490578" y="1855438"/>
              <a:ext cx="298046" cy="724215"/>
            </a:xfrm>
            <a:custGeom>
              <a:avLst/>
              <a:gdLst>
                <a:gd name="T0" fmla="*/ 8891169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891169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198705 w 21600"/>
                <a:gd name="T23" fmla="*/ 42439564 h 21600"/>
                <a:gd name="T24" fmla="*/ 10198705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AutoShape 7"/>
            <p:cNvSpPr/>
            <p:nvPr/>
          </p:nvSpPr>
          <p:spPr bwMode="auto">
            <a:xfrm>
              <a:off x="4114839" y="1855438"/>
              <a:ext cx="295320" cy="724215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63205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8042908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837755 w 21600"/>
                <a:gd name="T37" fmla="*/ 42123899 h 21600"/>
                <a:gd name="T38" fmla="*/ 5837755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AutoShape 8"/>
            <p:cNvSpPr/>
            <p:nvPr/>
          </p:nvSpPr>
          <p:spPr bwMode="auto">
            <a:xfrm>
              <a:off x="5056228" y="1855438"/>
              <a:ext cx="298046" cy="724215"/>
            </a:xfrm>
            <a:custGeom>
              <a:avLst/>
              <a:gdLst>
                <a:gd name="T0" fmla="*/ 8760416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760416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067951 w 21600"/>
                <a:gd name="T23" fmla="*/ 42439564 h 21600"/>
                <a:gd name="T24" fmla="*/ 10067951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AutoShape 9"/>
            <p:cNvSpPr/>
            <p:nvPr/>
          </p:nvSpPr>
          <p:spPr bwMode="auto">
            <a:xfrm>
              <a:off x="3184355" y="1855438"/>
              <a:ext cx="292594" cy="724215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329794 w 21600"/>
                <a:gd name="T7" fmla="*/ 10766874 h 21600"/>
                <a:gd name="T8" fmla="*/ 3565327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895122 w 21600"/>
                <a:gd name="T31" fmla="*/ 74112253 h 21600"/>
                <a:gd name="T32" fmla="*/ 6494407 w 21600"/>
                <a:gd name="T33" fmla="*/ 70945353 h 21600"/>
                <a:gd name="T34" fmla="*/ 6494407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329794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3366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91" name="AutoShape 10"/>
            <p:cNvSpPr/>
            <p:nvPr/>
          </p:nvSpPr>
          <p:spPr>
            <a:xfrm>
              <a:off x="2562821" y="1855438"/>
              <a:ext cx="297137" cy="724215"/>
            </a:xfrm>
            <a:custGeom>
              <a:avLst/>
              <a:gdLst/>
              <a:ahLst/>
              <a:cxnLst>
                <a:cxn ang="0">
                  <a:pos x="119777438" y="201780850"/>
                </a:cxn>
                <a:cxn ang="0">
                  <a:pos x="109050944" y="360996836"/>
                </a:cxn>
                <a:cxn ang="0">
                  <a:pos x="85810689" y="424729198"/>
                </a:cxn>
                <a:cxn ang="0">
                  <a:pos x="60782510" y="360996836"/>
                </a:cxn>
                <a:cxn ang="0">
                  <a:pos x="50056346" y="201780850"/>
                </a:cxn>
                <a:cxn ang="0">
                  <a:pos x="60782510" y="63732362"/>
                </a:cxn>
                <a:cxn ang="0">
                  <a:pos x="85810689" y="0"/>
                </a:cxn>
                <a:cxn ang="0">
                  <a:pos x="109050944" y="63732362"/>
                </a:cxn>
                <a:cxn ang="0">
                  <a:pos x="119777438" y="201780850"/>
                </a:cxn>
                <a:cxn ang="0">
                  <a:pos x="171621365" y="1422933743"/>
                </a:cxn>
                <a:cxn ang="0">
                  <a:pos x="155531782" y="1518531296"/>
                </a:cxn>
                <a:cxn ang="0">
                  <a:pos x="137654617" y="1422933743"/>
                </a:cxn>
                <a:cxn ang="0">
                  <a:pos x="137654617" y="732691333"/>
                </a:cxn>
                <a:cxn ang="0">
                  <a:pos x="130503616" y="732691333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12349978"/>
                </a:cxn>
                <a:cxn ang="0">
                  <a:pos x="80447600" y="1412349978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32691333"/>
                </a:cxn>
                <a:cxn ang="0">
                  <a:pos x="32179167" y="732691333"/>
                </a:cxn>
                <a:cxn ang="0">
                  <a:pos x="32179167" y="1422933743"/>
                </a:cxn>
                <a:cxn ang="0">
                  <a:pos x="16089583" y="1518531296"/>
                </a:cxn>
                <a:cxn ang="0">
                  <a:pos x="0" y="1422933743"/>
                </a:cxn>
                <a:cxn ang="0">
                  <a:pos x="0" y="637093780"/>
                </a:cxn>
                <a:cxn ang="0">
                  <a:pos x="44692926" y="446010624"/>
                </a:cxn>
                <a:cxn ang="0">
                  <a:pos x="126928439" y="446010624"/>
                </a:cxn>
                <a:cxn ang="0">
                  <a:pos x="171621365" y="637093780"/>
                </a:cxn>
                <a:cxn ang="0">
                  <a:pos x="171621365" y="1422933743"/>
                </a:cxn>
                <a:cxn ang="0">
                  <a:pos x="171621365" y="1422933743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AutoShape 11"/>
            <p:cNvSpPr/>
            <p:nvPr/>
          </p:nvSpPr>
          <p:spPr bwMode="auto">
            <a:xfrm>
              <a:off x="5680488" y="1855438"/>
              <a:ext cx="297138" cy="724215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176287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AutoShape 12"/>
            <p:cNvSpPr/>
            <p:nvPr/>
          </p:nvSpPr>
          <p:spPr bwMode="auto">
            <a:xfrm>
              <a:off x="3808615" y="1855438"/>
              <a:ext cx="295320" cy="724215"/>
            </a:xfrm>
            <a:custGeom>
              <a:avLst/>
              <a:gdLst>
                <a:gd name="T0" fmla="*/ 8691644 w 21600"/>
                <a:gd name="T1" fmla="*/ 6018194 h 21600"/>
                <a:gd name="T2" fmla="*/ 7912841 w 21600"/>
                <a:gd name="T3" fmla="*/ 10766874 h 21600"/>
                <a:gd name="T4" fmla="*/ 6096811 w 21600"/>
                <a:gd name="T5" fmla="*/ 12667717 h 21600"/>
                <a:gd name="T6" fmla="*/ 4280781 w 21600"/>
                <a:gd name="T7" fmla="*/ 10766874 h 21600"/>
                <a:gd name="T8" fmla="*/ 3632060 w 21600"/>
                <a:gd name="T9" fmla="*/ 6018194 h 21600"/>
                <a:gd name="T10" fmla="*/ 4280781 w 21600"/>
                <a:gd name="T11" fmla="*/ 1900843 h 21600"/>
                <a:gd name="T12" fmla="*/ 6096811 w 21600"/>
                <a:gd name="T13" fmla="*/ 0 h 21600"/>
                <a:gd name="T14" fmla="*/ 7912841 w 21600"/>
                <a:gd name="T15" fmla="*/ 1900843 h 21600"/>
                <a:gd name="T16" fmla="*/ 8691644 w 21600"/>
                <a:gd name="T17" fmla="*/ 6018194 h 21600"/>
                <a:gd name="T18" fmla="*/ 12323705 w 21600"/>
                <a:gd name="T19" fmla="*/ 42439564 h 21600"/>
                <a:gd name="T20" fmla="*/ 11156371 w 21600"/>
                <a:gd name="T21" fmla="*/ 45290799 h 21600"/>
                <a:gd name="T22" fmla="*/ 9988488 w 21600"/>
                <a:gd name="T23" fmla="*/ 42439564 h 21600"/>
                <a:gd name="T24" fmla="*/ 9988488 w 21600"/>
                <a:gd name="T25" fmla="*/ 21852810 h 21600"/>
                <a:gd name="T26" fmla="*/ 9469851 w 21600"/>
                <a:gd name="T27" fmla="*/ 21852810 h 21600"/>
                <a:gd name="T28" fmla="*/ 9469851 w 21600"/>
                <a:gd name="T29" fmla="*/ 70945353 h 21600"/>
                <a:gd name="T30" fmla="*/ 8042924 w 21600"/>
                <a:gd name="T31" fmla="*/ 74112253 h 21600"/>
                <a:gd name="T32" fmla="*/ 6485914 w 21600"/>
                <a:gd name="T33" fmla="*/ 70945353 h 21600"/>
                <a:gd name="T34" fmla="*/ 6485914 w 21600"/>
                <a:gd name="T35" fmla="*/ 42123899 h 21600"/>
                <a:gd name="T36" fmla="*/ 5837791 w 21600"/>
                <a:gd name="T37" fmla="*/ 42123899 h 21600"/>
                <a:gd name="T38" fmla="*/ 5837791 w 21600"/>
                <a:gd name="T39" fmla="*/ 70945353 h 21600"/>
                <a:gd name="T40" fmla="*/ 4280781 w 21600"/>
                <a:gd name="T41" fmla="*/ 74112253 h 21600"/>
                <a:gd name="T42" fmla="*/ 2853854 w 21600"/>
                <a:gd name="T43" fmla="*/ 70945353 h 21600"/>
                <a:gd name="T44" fmla="*/ 2853854 w 21600"/>
                <a:gd name="T45" fmla="*/ 21852810 h 21600"/>
                <a:gd name="T46" fmla="*/ 2335217 w 21600"/>
                <a:gd name="T47" fmla="*/ 21852810 h 21600"/>
                <a:gd name="T48" fmla="*/ 2335217 w 21600"/>
                <a:gd name="T49" fmla="*/ 42439564 h 21600"/>
                <a:gd name="T50" fmla="*/ 116733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2957 w 21600"/>
                <a:gd name="T57" fmla="*/ 13302444 h 21600"/>
                <a:gd name="T58" fmla="*/ 9210258 w 21600"/>
                <a:gd name="T59" fmla="*/ 13302444 h 21600"/>
                <a:gd name="T60" fmla="*/ 12323705 w 21600"/>
                <a:gd name="T61" fmla="*/ 19001575 h 21600"/>
                <a:gd name="T62" fmla="*/ 12323705 w 21600"/>
                <a:gd name="T63" fmla="*/ 42439564 h 21600"/>
                <a:gd name="T64" fmla="*/ 1232370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AutoShape 13"/>
            <p:cNvSpPr/>
            <p:nvPr/>
          </p:nvSpPr>
          <p:spPr bwMode="auto">
            <a:xfrm>
              <a:off x="4432875" y="1855438"/>
              <a:ext cx="294411" cy="724215"/>
            </a:xfrm>
            <a:custGeom>
              <a:avLst/>
              <a:gdLst>
                <a:gd name="T0" fmla="*/ 8548045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548045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296501 w 21600"/>
                <a:gd name="T47" fmla="*/ 21852810 h 21600"/>
                <a:gd name="T48" fmla="*/ 2296501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AutoShape 14"/>
            <p:cNvSpPr/>
            <p:nvPr/>
          </p:nvSpPr>
          <p:spPr bwMode="auto">
            <a:xfrm>
              <a:off x="6016697" y="1855438"/>
              <a:ext cx="294411" cy="724215"/>
            </a:xfrm>
            <a:custGeom>
              <a:avLst/>
              <a:gdLst>
                <a:gd name="T0" fmla="*/ 8638223 w 21600"/>
                <a:gd name="T1" fmla="*/ 6018194 h 21600"/>
                <a:gd name="T2" fmla="*/ 7864221 w 21600"/>
                <a:gd name="T3" fmla="*/ 10766874 h 21600"/>
                <a:gd name="T4" fmla="*/ 6059329 w 21600"/>
                <a:gd name="T5" fmla="*/ 12667717 h 21600"/>
                <a:gd name="T6" fmla="*/ 4254460 w 21600"/>
                <a:gd name="T7" fmla="*/ 10766874 h 21600"/>
                <a:gd name="T8" fmla="*/ 3609737 w 21600"/>
                <a:gd name="T9" fmla="*/ 6018194 h 21600"/>
                <a:gd name="T10" fmla="*/ 4254460 w 21600"/>
                <a:gd name="T11" fmla="*/ 1900843 h 21600"/>
                <a:gd name="T12" fmla="*/ 6059329 w 21600"/>
                <a:gd name="T13" fmla="*/ 0 h 21600"/>
                <a:gd name="T14" fmla="*/ 7864221 w 21600"/>
                <a:gd name="T15" fmla="*/ 1900843 h 21600"/>
                <a:gd name="T16" fmla="*/ 8638223 w 21600"/>
                <a:gd name="T17" fmla="*/ 6018194 h 21600"/>
                <a:gd name="T18" fmla="*/ 12247959 w 21600"/>
                <a:gd name="T19" fmla="*/ 42439564 h 21600"/>
                <a:gd name="T20" fmla="*/ 11087814 w 21600"/>
                <a:gd name="T21" fmla="*/ 45290799 h 21600"/>
                <a:gd name="T22" fmla="*/ 9927074 w 21600"/>
                <a:gd name="T23" fmla="*/ 42439564 h 21600"/>
                <a:gd name="T24" fmla="*/ 9927074 w 21600"/>
                <a:gd name="T25" fmla="*/ 21852810 h 21600"/>
                <a:gd name="T26" fmla="*/ 9411653 w 21600"/>
                <a:gd name="T27" fmla="*/ 21852810 h 21600"/>
                <a:gd name="T28" fmla="*/ 9411653 w 21600"/>
                <a:gd name="T29" fmla="*/ 70945353 h 21600"/>
                <a:gd name="T30" fmla="*/ 7993499 w 21600"/>
                <a:gd name="T31" fmla="*/ 74112253 h 21600"/>
                <a:gd name="T32" fmla="*/ 6446068 w 21600"/>
                <a:gd name="T33" fmla="*/ 70945353 h 21600"/>
                <a:gd name="T34" fmla="*/ 6446068 w 21600"/>
                <a:gd name="T35" fmla="*/ 42123899 h 21600"/>
                <a:gd name="T36" fmla="*/ 5801916 w 21600"/>
                <a:gd name="T37" fmla="*/ 42123899 h 21600"/>
                <a:gd name="T38" fmla="*/ 5801916 w 21600"/>
                <a:gd name="T39" fmla="*/ 70945353 h 21600"/>
                <a:gd name="T40" fmla="*/ 4254460 w 21600"/>
                <a:gd name="T41" fmla="*/ 74112253 h 21600"/>
                <a:gd name="T42" fmla="*/ 2836307 w 21600"/>
                <a:gd name="T43" fmla="*/ 70945353 h 21600"/>
                <a:gd name="T44" fmla="*/ 2836307 w 21600"/>
                <a:gd name="T45" fmla="*/ 21852810 h 21600"/>
                <a:gd name="T46" fmla="*/ 2320885 w 21600"/>
                <a:gd name="T47" fmla="*/ 21852810 h 21600"/>
                <a:gd name="T48" fmla="*/ 2320885 w 21600"/>
                <a:gd name="T49" fmla="*/ 42439564 h 21600"/>
                <a:gd name="T50" fmla="*/ 116014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94315 w 21600"/>
                <a:gd name="T57" fmla="*/ 13302444 h 21600"/>
                <a:gd name="T58" fmla="*/ 915364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AutoShape 15"/>
            <p:cNvSpPr/>
            <p:nvPr/>
          </p:nvSpPr>
          <p:spPr bwMode="auto">
            <a:xfrm>
              <a:off x="6642776" y="1855438"/>
              <a:ext cx="292594" cy="724215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202095 w 21600"/>
                <a:gd name="T7" fmla="*/ 10766874 h 21600"/>
                <a:gd name="T8" fmla="*/ 3438196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767422 w 21600"/>
                <a:gd name="T31" fmla="*/ 74112253 h 21600"/>
                <a:gd name="T32" fmla="*/ 6366732 w 21600"/>
                <a:gd name="T33" fmla="*/ 70945353 h 21600"/>
                <a:gd name="T34" fmla="*/ 6366732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202095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56235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AutoShape 16"/>
            <p:cNvSpPr/>
            <p:nvPr/>
          </p:nvSpPr>
          <p:spPr bwMode="auto">
            <a:xfrm>
              <a:off x="6332009" y="1855438"/>
              <a:ext cx="297137" cy="724215"/>
            </a:xfrm>
            <a:custGeom>
              <a:avLst/>
              <a:gdLst>
                <a:gd name="T0" fmla="*/ 8707070 w 21600"/>
                <a:gd name="T1" fmla="*/ 6018194 h 21600"/>
                <a:gd name="T2" fmla="*/ 8057291 w 21600"/>
                <a:gd name="T3" fmla="*/ 10766874 h 21600"/>
                <a:gd name="T4" fmla="*/ 6237900 w 21600"/>
                <a:gd name="T5" fmla="*/ 12667717 h 21600"/>
                <a:gd name="T6" fmla="*/ 4418508 w 21600"/>
                <a:gd name="T7" fmla="*/ 10766874 h 21600"/>
                <a:gd name="T8" fmla="*/ 3638783 w 21600"/>
                <a:gd name="T9" fmla="*/ 6018194 h 21600"/>
                <a:gd name="T10" fmla="*/ 4418508 w 21600"/>
                <a:gd name="T11" fmla="*/ 1900843 h 21600"/>
                <a:gd name="T12" fmla="*/ 6237900 w 21600"/>
                <a:gd name="T13" fmla="*/ 0 h 21600"/>
                <a:gd name="T14" fmla="*/ 8057291 w 21600"/>
                <a:gd name="T15" fmla="*/ 1900843 h 21600"/>
                <a:gd name="T16" fmla="*/ 8707070 w 21600"/>
                <a:gd name="T17" fmla="*/ 6018194 h 21600"/>
                <a:gd name="T18" fmla="*/ 12475799 w 21600"/>
                <a:gd name="T19" fmla="*/ 42439564 h 21600"/>
                <a:gd name="T20" fmla="*/ 11306187 w 21600"/>
                <a:gd name="T21" fmla="*/ 45290799 h 21600"/>
                <a:gd name="T22" fmla="*/ 10136599 w 21600"/>
                <a:gd name="T23" fmla="*/ 42439564 h 21600"/>
                <a:gd name="T24" fmla="*/ 10136599 w 21600"/>
                <a:gd name="T25" fmla="*/ 21852810 h 21600"/>
                <a:gd name="T26" fmla="*/ 9486796 w 21600"/>
                <a:gd name="T27" fmla="*/ 21852810 h 21600"/>
                <a:gd name="T28" fmla="*/ 9486796 w 21600"/>
                <a:gd name="T29" fmla="*/ 70945353 h 21600"/>
                <a:gd name="T30" fmla="*/ 8057291 w 21600"/>
                <a:gd name="T31" fmla="*/ 74112253 h 21600"/>
                <a:gd name="T32" fmla="*/ 6627762 w 21600"/>
                <a:gd name="T33" fmla="*/ 70945353 h 21600"/>
                <a:gd name="T34" fmla="*/ 6627762 w 21600"/>
                <a:gd name="T35" fmla="*/ 42123899 h 21600"/>
                <a:gd name="T36" fmla="*/ 5848037 w 21600"/>
                <a:gd name="T37" fmla="*/ 42123899 h 21600"/>
                <a:gd name="T38" fmla="*/ 5848037 w 21600"/>
                <a:gd name="T39" fmla="*/ 70945353 h 21600"/>
                <a:gd name="T40" fmla="*/ 4418508 w 21600"/>
                <a:gd name="T41" fmla="*/ 74112253 h 21600"/>
                <a:gd name="T42" fmla="*/ 2989004 w 21600"/>
                <a:gd name="T43" fmla="*/ 70945353 h 21600"/>
                <a:gd name="T44" fmla="*/ 2989004 w 21600"/>
                <a:gd name="T45" fmla="*/ 21852810 h 21600"/>
                <a:gd name="T46" fmla="*/ 2339224 w 21600"/>
                <a:gd name="T47" fmla="*/ 21852810 h 21600"/>
                <a:gd name="T48" fmla="*/ 2339224 w 21600"/>
                <a:gd name="T49" fmla="*/ 42439564 h 21600"/>
                <a:gd name="T50" fmla="*/ 116961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896 w 21600"/>
                <a:gd name="T57" fmla="*/ 13302444 h 21600"/>
                <a:gd name="T58" fmla="*/ 9226903 w 21600"/>
                <a:gd name="T59" fmla="*/ 13302444 h 21600"/>
                <a:gd name="T60" fmla="*/ 12475799 w 21600"/>
                <a:gd name="T61" fmla="*/ 19001575 h 21600"/>
                <a:gd name="T62" fmla="*/ 12475799 w 21600"/>
                <a:gd name="T63" fmla="*/ 42439564 h 21600"/>
                <a:gd name="T64" fmla="*/ 1247579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AutoShape 17"/>
            <p:cNvSpPr/>
            <p:nvPr/>
          </p:nvSpPr>
          <p:spPr bwMode="auto">
            <a:xfrm>
              <a:off x="6958086" y="1855438"/>
              <a:ext cx="297138" cy="724215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306233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99" name="AutoShape 53"/>
            <p:cNvSpPr/>
            <p:nvPr/>
          </p:nvSpPr>
          <p:spPr>
            <a:xfrm>
              <a:off x="1122569" y="1795466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1E8300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100" name="Rectangle 59"/>
            <p:cNvSpPr/>
            <p:nvPr/>
          </p:nvSpPr>
          <p:spPr>
            <a:xfrm>
              <a:off x="1284561" y="2060183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algn="ctr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40%</a:t>
              </a:r>
            </a:p>
          </p:txBody>
        </p:sp>
        <p:sp>
          <p:nvSpPr>
            <p:cNvPr id="44101" name="TextBox 13"/>
            <p:cNvSpPr txBox="1"/>
            <p:nvPr/>
          </p:nvSpPr>
          <p:spPr>
            <a:xfrm>
              <a:off x="7815384" y="1869972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102" name="TextBox 13"/>
            <p:cNvSpPr txBox="1"/>
            <p:nvPr/>
          </p:nvSpPr>
          <p:spPr>
            <a:xfrm>
              <a:off x="7820056" y="2197273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122363" y="3190875"/>
            <a:ext cx="9832975" cy="873125"/>
            <a:chOff x="1122569" y="3191192"/>
            <a:chExt cx="9832654" cy="872329"/>
          </a:xfrm>
        </p:grpSpPr>
        <p:sp>
          <p:nvSpPr>
            <p:cNvPr id="18" name="AutoShape 18"/>
            <p:cNvSpPr/>
            <p:nvPr/>
          </p:nvSpPr>
          <p:spPr bwMode="auto">
            <a:xfrm>
              <a:off x="4740916" y="3252982"/>
              <a:ext cx="293503" cy="723306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AutoShape 19"/>
            <p:cNvSpPr/>
            <p:nvPr/>
          </p:nvSpPr>
          <p:spPr bwMode="auto">
            <a:xfrm>
              <a:off x="2867227" y="3252982"/>
              <a:ext cx="294411" cy="723306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65" name="AutoShape 20"/>
            <p:cNvSpPr/>
            <p:nvPr/>
          </p:nvSpPr>
          <p:spPr>
            <a:xfrm>
              <a:off x="2247509" y="3252982"/>
              <a:ext cx="292594" cy="723306"/>
            </a:xfrm>
            <a:custGeom>
              <a:avLst/>
              <a:gdLst/>
              <a:ahLst/>
              <a:cxnLst>
                <a:cxn ang="0">
                  <a:pos x="115573126" y="201022074"/>
                </a:cxn>
                <a:cxn ang="0">
                  <a:pos x="105217642" y="359638961"/>
                </a:cxn>
                <a:cxn ang="0">
                  <a:pos x="81069819" y="423133106"/>
                </a:cxn>
                <a:cxn ang="0">
                  <a:pos x="56921657" y="359638961"/>
                </a:cxn>
                <a:cxn ang="0">
                  <a:pos x="46573867" y="201022074"/>
                </a:cxn>
                <a:cxn ang="0">
                  <a:pos x="56921657" y="63492203"/>
                </a:cxn>
                <a:cxn ang="0">
                  <a:pos x="81069819" y="0"/>
                </a:cxn>
                <a:cxn ang="0">
                  <a:pos x="105217642" y="63492203"/>
                </a:cxn>
                <a:cxn ang="0">
                  <a:pos x="115573126" y="201022074"/>
                </a:cxn>
                <a:cxn ang="0">
                  <a:pos x="163869126" y="1417584424"/>
                </a:cxn>
                <a:cxn ang="0">
                  <a:pos x="148346960" y="1512824670"/>
                </a:cxn>
                <a:cxn ang="0">
                  <a:pos x="132817411" y="1417584424"/>
                </a:cxn>
                <a:cxn ang="0">
                  <a:pos x="132817411" y="729937008"/>
                </a:cxn>
                <a:cxn ang="0">
                  <a:pos x="125921241" y="729937008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07040900"/>
                </a:cxn>
                <a:cxn ang="0">
                  <a:pos x="77625256" y="1407040900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29937008"/>
                </a:cxn>
                <a:cxn ang="0">
                  <a:pos x="31051701" y="729937008"/>
                </a:cxn>
                <a:cxn ang="0">
                  <a:pos x="31051701" y="1417584424"/>
                </a:cxn>
                <a:cxn ang="0">
                  <a:pos x="15522166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1399816" y="444333774"/>
                </a:cxn>
                <a:cxn ang="0">
                  <a:pos x="122469310" y="444333774"/>
                </a:cxn>
                <a:cxn ang="0">
                  <a:pos x="163869126" y="634698704"/>
                </a:cxn>
                <a:cxn ang="0">
                  <a:pos x="163869126" y="1417584424"/>
                </a:cxn>
                <a:cxn ang="0">
                  <a:pos x="163869126" y="1417584424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AutoShape 21"/>
            <p:cNvSpPr/>
            <p:nvPr/>
          </p:nvSpPr>
          <p:spPr bwMode="auto">
            <a:xfrm>
              <a:off x="5365178" y="3252982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AutoShape 22"/>
            <p:cNvSpPr/>
            <p:nvPr/>
          </p:nvSpPr>
          <p:spPr bwMode="auto">
            <a:xfrm>
              <a:off x="3490578" y="3252982"/>
              <a:ext cx="298046" cy="723306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AutoShape 23"/>
            <p:cNvSpPr/>
            <p:nvPr/>
          </p:nvSpPr>
          <p:spPr bwMode="auto">
            <a:xfrm>
              <a:off x="4114839" y="3252982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AutoShape 24"/>
            <p:cNvSpPr/>
            <p:nvPr/>
          </p:nvSpPr>
          <p:spPr bwMode="auto">
            <a:xfrm>
              <a:off x="5056228" y="3252982"/>
              <a:ext cx="298046" cy="723306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AutoShape 25"/>
            <p:cNvSpPr/>
            <p:nvPr/>
          </p:nvSpPr>
          <p:spPr bwMode="auto">
            <a:xfrm>
              <a:off x="3184355" y="3252982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71" name="AutoShape 26"/>
            <p:cNvSpPr/>
            <p:nvPr/>
          </p:nvSpPr>
          <p:spPr>
            <a:xfrm>
              <a:off x="2562821" y="3252982"/>
              <a:ext cx="297137" cy="723306"/>
            </a:xfrm>
            <a:custGeom>
              <a:avLst/>
              <a:gdLst/>
              <a:ahLst/>
              <a:cxnLst>
                <a:cxn ang="0">
                  <a:pos x="119777438" y="201022074"/>
                </a:cxn>
                <a:cxn ang="0">
                  <a:pos x="109050944" y="359638961"/>
                </a:cxn>
                <a:cxn ang="0">
                  <a:pos x="85810689" y="423133106"/>
                </a:cxn>
                <a:cxn ang="0">
                  <a:pos x="60782510" y="359638961"/>
                </a:cxn>
                <a:cxn ang="0">
                  <a:pos x="50056346" y="201022074"/>
                </a:cxn>
                <a:cxn ang="0">
                  <a:pos x="60782510" y="63492203"/>
                </a:cxn>
                <a:cxn ang="0">
                  <a:pos x="85810689" y="0"/>
                </a:cxn>
                <a:cxn ang="0">
                  <a:pos x="109050944" y="63492203"/>
                </a:cxn>
                <a:cxn ang="0">
                  <a:pos x="119777438" y="201022074"/>
                </a:cxn>
                <a:cxn ang="0">
                  <a:pos x="171621365" y="1417584424"/>
                </a:cxn>
                <a:cxn ang="0">
                  <a:pos x="155531782" y="1512824670"/>
                </a:cxn>
                <a:cxn ang="0">
                  <a:pos x="137654617" y="1417584424"/>
                </a:cxn>
                <a:cxn ang="0">
                  <a:pos x="137654617" y="729937008"/>
                </a:cxn>
                <a:cxn ang="0">
                  <a:pos x="130503616" y="729937008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07040900"/>
                </a:cxn>
                <a:cxn ang="0">
                  <a:pos x="80447600" y="1407040900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29937008"/>
                </a:cxn>
                <a:cxn ang="0">
                  <a:pos x="32179167" y="729937008"/>
                </a:cxn>
                <a:cxn ang="0">
                  <a:pos x="32179167" y="1417584424"/>
                </a:cxn>
                <a:cxn ang="0">
                  <a:pos x="16089583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4692926" y="444333774"/>
                </a:cxn>
                <a:cxn ang="0">
                  <a:pos x="126928439" y="444333774"/>
                </a:cxn>
                <a:cxn ang="0">
                  <a:pos x="171621365" y="634698704"/>
                </a:cxn>
                <a:cxn ang="0">
                  <a:pos x="171621365" y="1417584424"/>
                </a:cxn>
                <a:cxn ang="0">
                  <a:pos x="171621365" y="1417584424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AutoShape 27"/>
            <p:cNvSpPr/>
            <p:nvPr/>
          </p:nvSpPr>
          <p:spPr bwMode="auto">
            <a:xfrm>
              <a:off x="5680488" y="3252982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AutoShape 28"/>
            <p:cNvSpPr/>
            <p:nvPr/>
          </p:nvSpPr>
          <p:spPr bwMode="auto">
            <a:xfrm>
              <a:off x="3808615" y="3252982"/>
              <a:ext cx="295320" cy="723306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AutoShape 29"/>
            <p:cNvSpPr/>
            <p:nvPr/>
          </p:nvSpPr>
          <p:spPr bwMode="auto">
            <a:xfrm>
              <a:off x="4432875" y="3252982"/>
              <a:ext cx="294411" cy="723306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AutoShape 30"/>
            <p:cNvSpPr/>
            <p:nvPr/>
          </p:nvSpPr>
          <p:spPr bwMode="auto">
            <a:xfrm>
              <a:off x="6016697" y="3252982"/>
              <a:ext cx="294411" cy="723306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AutoShape 31"/>
            <p:cNvSpPr/>
            <p:nvPr/>
          </p:nvSpPr>
          <p:spPr bwMode="auto">
            <a:xfrm>
              <a:off x="6642776" y="3252982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AutoShape 32"/>
            <p:cNvSpPr/>
            <p:nvPr/>
          </p:nvSpPr>
          <p:spPr bwMode="auto">
            <a:xfrm>
              <a:off x="6332009" y="3252982"/>
              <a:ext cx="297137" cy="723306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AutoShape 33"/>
            <p:cNvSpPr/>
            <p:nvPr/>
          </p:nvSpPr>
          <p:spPr bwMode="auto">
            <a:xfrm>
              <a:off x="6958086" y="3252982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79" name="AutoShape 54"/>
            <p:cNvSpPr/>
            <p:nvPr/>
          </p:nvSpPr>
          <p:spPr>
            <a:xfrm>
              <a:off x="1122569" y="3191192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1E8300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80" name="Rectangle 59"/>
            <p:cNvSpPr/>
            <p:nvPr/>
          </p:nvSpPr>
          <p:spPr>
            <a:xfrm>
              <a:off x="1284561" y="3455909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44081" name="TextBox 13"/>
            <p:cNvSpPr txBox="1"/>
            <p:nvPr/>
          </p:nvSpPr>
          <p:spPr>
            <a:xfrm>
              <a:off x="7810712" y="3252982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082" name="TextBox 13"/>
            <p:cNvSpPr txBox="1"/>
            <p:nvPr/>
          </p:nvSpPr>
          <p:spPr>
            <a:xfrm>
              <a:off x="7815384" y="3580283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122363" y="4551363"/>
            <a:ext cx="9828212" cy="871537"/>
            <a:chOff x="1122569" y="4550571"/>
            <a:chExt cx="9827982" cy="872329"/>
          </a:xfrm>
        </p:grpSpPr>
        <p:sp>
          <p:nvSpPr>
            <p:cNvPr id="34" name="AutoShape 34"/>
            <p:cNvSpPr/>
            <p:nvPr/>
          </p:nvSpPr>
          <p:spPr bwMode="auto">
            <a:xfrm>
              <a:off x="4740916" y="4650525"/>
              <a:ext cx="293503" cy="723306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AutoShape 35"/>
            <p:cNvSpPr/>
            <p:nvPr/>
          </p:nvSpPr>
          <p:spPr bwMode="auto">
            <a:xfrm>
              <a:off x="2867227" y="4650525"/>
              <a:ext cx="294411" cy="723306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45" name="AutoShape 36"/>
            <p:cNvSpPr/>
            <p:nvPr/>
          </p:nvSpPr>
          <p:spPr>
            <a:xfrm>
              <a:off x="2247509" y="4650525"/>
              <a:ext cx="292594" cy="723306"/>
            </a:xfrm>
            <a:custGeom>
              <a:avLst/>
              <a:gdLst/>
              <a:ahLst/>
              <a:cxnLst>
                <a:cxn ang="0">
                  <a:pos x="115573126" y="201022074"/>
                </a:cxn>
                <a:cxn ang="0">
                  <a:pos x="105217642" y="359638961"/>
                </a:cxn>
                <a:cxn ang="0">
                  <a:pos x="81069819" y="423133106"/>
                </a:cxn>
                <a:cxn ang="0">
                  <a:pos x="56921657" y="359638961"/>
                </a:cxn>
                <a:cxn ang="0">
                  <a:pos x="46573867" y="201022074"/>
                </a:cxn>
                <a:cxn ang="0">
                  <a:pos x="56921657" y="63492203"/>
                </a:cxn>
                <a:cxn ang="0">
                  <a:pos x="81069819" y="0"/>
                </a:cxn>
                <a:cxn ang="0">
                  <a:pos x="105217642" y="63492203"/>
                </a:cxn>
                <a:cxn ang="0">
                  <a:pos x="115573126" y="201022074"/>
                </a:cxn>
                <a:cxn ang="0">
                  <a:pos x="163869126" y="1417584424"/>
                </a:cxn>
                <a:cxn ang="0">
                  <a:pos x="148346960" y="1512824670"/>
                </a:cxn>
                <a:cxn ang="0">
                  <a:pos x="132817411" y="1417584424"/>
                </a:cxn>
                <a:cxn ang="0">
                  <a:pos x="132817411" y="729937008"/>
                </a:cxn>
                <a:cxn ang="0">
                  <a:pos x="125921241" y="729937008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07040900"/>
                </a:cxn>
                <a:cxn ang="0">
                  <a:pos x="77625256" y="1407040900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29937008"/>
                </a:cxn>
                <a:cxn ang="0">
                  <a:pos x="31051701" y="729937008"/>
                </a:cxn>
                <a:cxn ang="0">
                  <a:pos x="31051701" y="1417584424"/>
                </a:cxn>
                <a:cxn ang="0">
                  <a:pos x="15522166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1399816" y="444333774"/>
                </a:cxn>
                <a:cxn ang="0">
                  <a:pos x="122469310" y="444333774"/>
                </a:cxn>
                <a:cxn ang="0">
                  <a:pos x="163869126" y="634698704"/>
                </a:cxn>
                <a:cxn ang="0">
                  <a:pos x="163869126" y="1417584424"/>
                </a:cxn>
                <a:cxn ang="0">
                  <a:pos x="163869126" y="1417584424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AutoShape 37"/>
            <p:cNvSpPr/>
            <p:nvPr/>
          </p:nvSpPr>
          <p:spPr bwMode="auto">
            <a:xfrm>
              <a:off x="5365178" y="4650525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8" name="AutoShape 38"/>
            <p:cNvSpPr/>
            <p:nvPr/>
          </p:nvSpPr>
          <p:spPr bwMode="auto">
            <a:xfrm>
              <a:off x="3490578" y="4650525"/>
              <a:ext cx="298046" cy="723306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" name="AutoShape 39"/>
            <p:cNvSpPr/>
            <p:nvPr/>
          </p:nvSpPr>
          <p:spPr bwMode="auto">
            <a:xfrm>
              <a:off x="4114839" y="4650525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AutoShape 40"/>
            <p:cNvSpPr/>
            <p:nvPr/>
          </p:nvSpPr>
          <p:spPr bwMode="auto">
            <a:xfrm>
              <a:off x="5056228" y="4650525"/>
              <a:ext cx="298046" cy="723306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1" name="AutoShape 41"/>
            <p:cNvSpPr/>
            <p:nvPr/>
          </p:nvSpPr>
          <p:spPr bwMode="auto">
            <a:xfrm>
              <a:off x="3184355" y="4650525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51" name="AutoShape 42"/>
            <p:cNvSpPr/>
            <p:nvPr/>
          </p:nvSpPr>
          <p:spPr>
            <a:xfrm>
              <a:off x="2562821" y="4650525"/>
              <a:ext cx="297137" cy="723306"/>
            </a:xfrm>
            <a:custGeom>
              <a:avLst/>
              <a:gdLst/>
              <a:ahLst/>
              <a:cxnLst>
                <a:cxn ang="0">
                  <a:pos x="119777438" y="201022074"/>
                </a:cxn>
                <a:cxn ang="0">
                  <a:pos x="109050944" y="359638961"/>
                </a:cxn>
                <a:cxn ang="0">
                  <a:pos x="85810689" y="423133106"/>
                </a:cxn>
                <a:cxn ang="0">
                  <a:pos x="60782510" y="359638961"/>
                </a:cxn>
                <a:cxn ang="0">
                  <a:pos x="50056346" y="201022074"/>
                </a:cxn>
                <a:cxn ang="0">
                  <a:pos x="60782510" y="63492203"/>
                </a:cxn>
                <a:cxn ang="0">
                  <a:pos x="85810689" y="0"/>
                </a:cxn>
                <a:cxn ang="0">
                  <a:pos x="109050944" y="63492203"/>
                </a:cxn>
                <a:cxn ang="0">
                  <a:pos x="119777438" y="201022074"/>
                </a:cxn>
                <a:cxn ang="0">
                  <a:pos x="171621365" y="1417584424"/>
                </a:cxn>
                <a:cxn ang="0">
                  <a:pos x="155531782" y="1512824670"/>
                </a:cxn>
                <a:cxn ang="0">
                  <a:pos x="137654617" y="1417584424"/>
                </a:cxn>
                <a:cxn ang="0">
                  <a:pos x="137654617" y="729937008"/>
                </a:cxn>
                <a:cxn ang="0">
                  <a:pos x="130503616" y="729937008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07040900"/>
                </a:cxn>
                <a:cxn ang="0">
                  <a:pos x="80447600" y="1407040900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29937008"/>
                </a:cxn>
                <a:cxn ang="0">
                  <a:pos x="32179167" y="729937008"/>
                </a:cxn>
                <a:cxn ang="0">
                  <a:pos x="32179167" y="1417584424"/>
                </a:cxn>
                <a:cxn ang="0">
                  <a:pos x="16089583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4692926" y="444333774"/>
                </a:cxn>
                <a:cxn ang="0">
                  <a:pos x="126928439" y="444333774"/>
                </a:cxn>
                <a:cxn ang="0">
                  <a:pos x="171621365" y="634698704"/>
                </a:cxn>
                <a:cxn ang="0">
                  <a:pos x="171621365" y="1417584424"/>
                </a:cxn>
                <a:cxn ang="0">
                  <a:pos x="171621365" y="1417584424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AutoShape 43"/>
            <p:cNvSpPr/>
            <p:nvPr/>
          </p:nvSpPr>
          <p:spPr bwMode="auto">
            <a:xfrm>
              <a:off x="5680488" y="4650525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/>
            <p:nvPr/>
          </p:nvSpPr>
          <p:spPr bwMode="auto">
            <a:xfrm>
              <a:off x="3808615" y="4650525"/>
              <a:ext cx="295320" cy="723306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/>
            <p:nvPr/>
          </p:nvSpPr>
          <p:spPr bwMode="auto">
            <a:xfrm>
              <a:off x="4432875" y="4650525"/>
              <a:ext cx="294411" cy="723306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6" name="AutoShape 46"/>
            <p:cNvSpPr/>
            <p:nvPr/>
          </p:nvSpPr>
          <p:spPr bwMode="auto">
            <a:xfrm>
              <a:off x="6016697" y="4650525"/>
              <a:ext cx="294411" cy="723306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7" name="AutoShape 47"/>
            <p:cNvSpPr/>
            <p:nvPr/>
          </p:nvSpPr>
          <p:spPr bwMode="auto">
            <a:xfrm>
              <a:off x="6642776" y="4650525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8" name="AutoShape 48"/>
            <p:cNvSpPr/>
            <p:nvPr/>
          </p:nvSpPr>
          <p:spPr bwMode="auto">
            <a:xfrm>
              <a:off x="6332009" y="4650525"/>
              <a:ext cx="297137" cy="723306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94C022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9" name="AutoShape 49"/>
            <p:cNvSpPr/>
            <p:nvPr/>
          </p:nvSpPr>
          <p:spPr bwMode="auto">
            <a:xfrm>
              <a:off x="6958086" y="4650525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59" name="AutoShape 55"/>
            <p:cNvSpPr/>
            <p:nvPr/>
          </p:nvSpPr>
          <p:spPr>
            <a:xfrm>
              <a:off x="1122569" y="4550571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1E8300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60" name="Rectangle 59"/>
            <p:cNvSpPr/>
            <p:nvPr/>
          </p:nvSpPr>
          <p:spPr>
            <a:xfrm>
              <a:off x="1284561" y="4840730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60%</a:t>
              </a:r>
            </a:p>
          </p:txBody>
        </p:sp>
        <p:sp>
          <p:nvSpPr>
            <p:cNvPr id="44061" name="TextBox 13"/>
            <p:cNvSpPr txBox="1"/>
            <p:nvPr/>
          </p:nvSpPr>
          <p:spPr>
            <a:xfrm>
              <a:off x="7806040" y="4649255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062" name="TextBox 13"/>
            <p:cNvSpPr txBox="1"/>
            <p:nvPr/>
          </p:nvSpPr>
          <p:spPr>
            <a:xfrm>
              <a:off x="7810712" y="4976556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037" name="组合 68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70" name="圆角矩形 69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4039" name="文本框 7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4040" name="文本框 7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4041" name="图片 7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042" name="文本框 73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23657"/>
          <a:stretch>
            <a:fillRect/>
          </a:stretch>
        </p:blipFill>
        <p:spPr>
          <a:xfrm>
            <a:off x="0" y="1150938"/>
            <a:ext cx="8709025" cy="571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4857750" y="2509838"/>
            <a:ext cx="7672388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4800" b="1" dirty="0">
                <a:solidFill>
                  <a:srgbClr val="0082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029724">
            <a:off x="9539288" y="4122738"/>
            <a:ext cx="1157287" cy="33131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7877175" y="3424238"/>
            <a:ext cx="1963738" cy="369887"/>
            <a:chOff x="6557818" y="5101878"/>
            <a:chExt cx="1963372" cy="369332"/>
          </a:xfrm>
        </p:grpSpPr>
        <p:sp>
          <p:nvSpPr>
            <p:cNvPr id="19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5075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929188" y="3424238"/>
            <a:ext cx="1963737" cy="369887"/>
            <a:chOff x="3610222" y="5101878"/>
            <a:chExt cx="1963372" cy="369332"/>
          </a:xfrm>
        </p:grpSpPr>
        <p:sp>
          <p:nvSpPr>
            <p:cNvPr id="45072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3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29188" y="3863975"/>
            <a:ext cx="1963737" cy="369888"/>
            <a:chOff x="3610222" y="5542094"/>
            <a:chExt cx="1963372" cy="369332"/>
          </a:xfrm>
        </p:grpSpPr>
        <p:sp>
          <p:nvSpPr>
            <p:cNvPr id="45070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877175" y="3863975"/>
            <a:ext cx="1963738" cy="369888"/>
            <a:chOff x="6557818" y="5542094"/>
            <a:chExt cx="1963372" cy="369332"/>
          </a:xfrm>
        </p:grpSpPr>
        <p:sp>
          <p:nvSpPr>
            <p:cNvPr id="28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rgbClr val="006A32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5069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rgbClr val="006A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33475" y="2265363"/>
            <a:ext cx="2874963" cy="2151062"/>
            <a:chOff x="909575" y="2461343"/>
            <a:chExt cx="2875598" cy="2150395"/>
          </a:xfrm>
        </p:grpSpPr>
        <p:sp>
          <p:nvSpPr>
            <p:cNvPr id="45066" name="文本框 4"/>
            <p:cNvSpPr txBox="1"/>
            <p:nvPr/>
          </p:nvSpPr>
          <p:spPr>
            <a:xfrm>
              <a:off x="909575" y="2634544"/>
              <a:ext cx="2875598" cy="18620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1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</a:p>
          </p:txBody>
        </p:sp>
        <p:sp>
          <p:nvSpPr>
            <p:cNvPr id="7" name="椭圆 6"/>
            <p:cNvSpPr/>
            <p:nvPr/>
          </p:nvSpPr>
          <p:spPr>
            <a:xfrm>
              <a:off x="1243149" y="2461343"/>
              <a:ext cx="2150395" cy="2150395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99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99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99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99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22350" y="1957388"/>
            <a:ext cx="2206625" cy="3640137"/>
            <a:chOff x="1022028" y="1956820"/>
            <a:chExt cx="2206676" cy="3640812"/>
          </a:xfrm>
        </p:grpSpPr>
        <p:sp>
          <p:nvSpPr>
            <p:cNvPr id="46108" name="TextBox 14"/>
            <p:cNvSpPr txBox="1"/>
            <p:nvPr/>
          </p:nvSpPr>
          <p:spPr>
            <a:xfrm>
              <a:off x="1022028" y="4896291"/>
              <a:ext cx="2181967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x-none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109" name="Rectangle 18"/>
            <p:cNvSpPr/>
            <p:nvPr/>
          </p:nvSpPr>
          <p:spPr>
            <a:xfrm>
              <a:off x="1022028" y="5242528"/>
              <a:ext cx="2206676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22028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022028" y="4725281"/>
              <a:ext cx="2206676" cy="87225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56013" y="1957388"/>
            <a:ext cx="2208212" cy="3640137"/>
            <a:chOff x="3655256" y="1956820"/>
            <a:chExt cx="2208935" cy="3640812"/>
          </a:xfrm>
        </p:grpSpPr>
        <p:sp>
          <p:nvSpPr>
            <p:cNvPr id="46104" name="TextBox 23"/>
            <p:cNvSpPr txBox="1"/>
            <p:nvPr/>
          </p:nvSpPr>
          <p:spPr>
            <a:xfrm>
              <a:off x="3655256" y="4896291"/>
              <a:ext cx="2083790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105" name="Rectangle 24"/>
            <p:cNvSpPr/>
            <p:nvPr/>
          </p:nvSpPr>
          <p:spPr>
            <a:xfrm>
              <a:off x="3655256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655256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655256" y="4725281"/>
              <a:ext cx="2206676" cy="87225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88088" y="1957388"/>
            <a:ext cx="2211387" cy="3640137"/>
            <a:chOff x="6288484" y="1956820"/>
            <a:chExt cx="2211194" cy="3640812"/>
          </a:xfrm>
        </p:grpSpPr>
        <p:sp>
          <p:nvSpPr>
            <p:cNvPr id="46100" name="TextBox 27"/>
            <p:cNvSpPr txBox="1"/>
            <p:nvPr/>
          </p:nvSpPr>
          <p:spPr>
            <a:xfrm>
              <a:off x="6290743" y="4896291"/>
              <a:ext cx="2090303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101" name="Rectangle 28"/>
            <p:cNvSpPr/>
            <p:nvPr/>
          </p:nvSpPr>
          <p:spPr>
            <a:xfrm>
              <a:off x="6290743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290743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288484" y="4725281"/>
              <a:ext cx="2206676" cy="87225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921750" y="1957388"/>
            <a:ext cx="2247900" cy="3640137"/>
            <a:chOff x="8921712" y="1956820"/>
            <a:chExt cx="2248260" cy="3640812"/>
          </a:xfrm>
        </p:grpSpPr>
        <p:sp>
          <p:nvSpPr>
            <p:cNvPr id="46096" name="TextBox 31"/>
            <p:cNvSpPr txBox="1"/>
            <p:nvPr/>
          </p:nvSpPr>
          <p:spPr>
            <a:xfrm>
              <a:off x="8926230" y="4896291"/>
              <a:ext cx="2243742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097" name="Rectangle 32"/>
            <p:cNvSpPr/>
            <p:nvPr/>
          </p:nvSpPr>
          <p:spPr>
            <a:xfrm>
              <a:off x="8926230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926230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921712" y="4725281"/>
              <a:ext cx="2206676" cy="87225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608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588" y="1952625"/>
            <a:ext cx="2206625" cy="2773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7" name="Picture 2" descr="图片下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425" y="1955800"/>
            <a:ext cx="2208213" cy="2757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8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563" y="1957388"/>
            <a:ext cx="2209800" cy="2768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9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6513" y="1957388"/>
            <a:ext cx="2201862" cy="27590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6090" name="组合 32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4" name="圆角矩形 33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6092" name="文本框 34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6093" name="文本框 35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6094" name="图片 4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6095" name="文本框 41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/>
          <p:cNvSpPr/>
          <p:nvPr/>
        </p:nvSpPr>
        <p:spPr bwMode="auto">
          <a:xfrm>
            <a:off x="2581275" y="1738313"/>
            <a:ext cx="1922463" cy="22177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1E8300"/>
          </a:solid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591425" y="3484563"/>
            <a:ext cx="1920875" cy="2216150"/>
            <a:chOff x="7590842" y="3484100"/>
            <a:chExt cx="1921673" cy="2216769"/>
          </a:xfrm>
        </p:grpSpPr>
        <p:sp>
          <p:nvSpPr>
            <p:cNvPr id="5" name="AutoShape 9"/>
            <p:cNvSpPr/>
            <p:nvPr/>
          </p:nvSpPr>
          <p:spPr bwMode="auto">
            <a:xfrm>
              <a:off x="7590842" y="3484100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41" name="Rectangle 74"/>
            <p:cNvSpPr/>
            <p:nvPr/>
          </p:nvSpPr>
          <p:spPr>
            <a:xfrm>
              <a:off x="8523565" y="4685605"/>
              <a:ext cx="52712" cy="193273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142" name="Freeform 75"/>
            <p:cNvSpPr/>
            <p:nvPr/>
          </p:nvSpPr>
          <p:spPr>
            <a:xfrm>
              <a:off x="8295153" y="4306089"/>
              <a:ext cx="460340" cy="161646"/>
            </a:xfrm>
            <a:custGeom>
              <a:avLst/>
              <a:gdLst/>
              <a:ahLst/>
              <a:cxnLst>
                <a:cxn ang="0">
                  <a:pos x="229174" y="55878"/>
                </a:cxn>
                <a:cxn ang="0">
                  <a:pos x="59784" y="55878"/>
                </a:cxn>
                <a:cxn ang="0">
                  <a:pos x="49820" y="59869"/>
                </a:cxn>
                <a:cxn ang="0">
                  <a:pos x="3986" y="99781"/>
                </a:cxn>
                <a:cxn ang="0">
                  <a:pos x="0" y="107764"/>
                </a:cxn>
                <a:cxn ang="0">
                  <a:pos x="0" y="109760"/>
                </a:cxn>
                <a:cxn ang="0">
                  <a:pos x="3986" y="119738"/>
                </a:cxn>
                <a:cxn ang="0">
                  <a:pos x="49820" y="157655"/>
                </a:cxn>
                <a:cxn ang="0">
                  <a:pos x="59784" y="161646"/>
                </a:cxn>
                <a:cxn ang="0">
                  <a:pos x="456354" y="161646"/>
                </a:cxn>
                <a:cxn ang="0">
                  <a:pos x="460340" y="155659"/>
                </a:cxn>
                <a:cxn ang="0">
                  <a:pos x="460340" y="61865"/>
                </a:cxn>
                <a:cxn ang="0">
                  <a:pos x="456354" y="55878"/>
                </a:cxn>
                <a:cxn ang="0">
                  <a:pos x="282980" y="55878"/>
                </a:cxn>
                <a:cxn ang="0">
                  <a:pos x="282980" y="25943"/>
                </a:cxn>
                <a:cxn ang="0">
                  <a:pos x="282980" y="0"/>
                </a:cxn>
                <a:cxn ang="0">
                  <a:pos x="229174" y="0"/>
                </a:cxn>
                <a:cxn ang="0">
                  <a:pos x="229174" y="25943"/>
                </a:cxn>
                <a:cxn ang="0">
                  <a:pos x="229174" y="55878"/>
                </a:cxn>
              </a:cxnLst>
              <a:rect l="0" t="0" r="0" b="0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43" name="Freeform 76"/>
            <p:cNvSpPr/>
            <p:nvPr/>
          </p:nvSpPr>
          <p:spPr>
            <a:xfrm>
              <a:off x="8347863" y="4499360"/>
              <a:ext cx="460340" cy="158133"/>
            </a:xfrm>
            <a:custGeom>
              <a:avLst/>
              <a:gdLst/>
              <a:ahLst/>
              <a:cxnLst>
                <a:cxn ang="0">
                  <a:pos x="177360" y="53370"/>
                </a:cxn>
                <a:cxn ang="0">
                  <a:pos x="5978" y="53370"/>
                </a:cxn>
                <a:cxn ang="0">
                  <a:pos x="0" y="59300"/>
                </a:cxn>
                <a:cxn ang="0">
                  <a:pos x="0" y="152203"/>
                </a:cxn>
                <a:cxn ang="0">
                  <a:pos x="5978" y="158133"/>
                </a:cxn>
                <a:cxn ang="0">
                  <a:pos x="402548" y="158133"/>
                </a:cxn>
                <a:cxn ang="0">
                  <a:pos x="410520" y="154180"/>
                </a:cxn>
                <a:cxn ang="0">
                  <a:pos x="456354" y="116623"/>
                </a:cxn>
                <a:cxn ang="0">
                  <a:pos x="460340" y="106740"/>
                </a:cxn>
                <a:cxn ang="0">
                  <a:pos x="460340" y="104763"/>
                </a:cxn>
                <a:cxn ang="0">
                  <a:pos x="456354" y="96856"/>
                </a:cxn>
                <a:cxn ang="0">
                  <a:pos x="410520" y="57323"/>
                </a:cxn>
                <a:cxn ang="0">
                  <a:pos x="402548" y="53370"/>
                </a:cxn>
                <a:cxn ang="0">
                  <a:pos x="231166" y="53370"/>
                </a:cxn>
                <a:cxn ang="0">
                  <a:pos x="231166" y="23720"/>
                </a:cxn>
                <a:cxn ang="0">
                  <a:pos x="231166" y="1977"/>
                </a:cxn>
                <a:cxn ang="0">
                  <a:pos x="231166" y="0"/>
                </a:cxn>
                <a:cxn ang="0">
                  <a:pos x="177360" y="0"/>
                </a:cxn>
                <a:cxn ang="0">
                  <a:pos x="177360" y="1977"/>
                </a:cxn>
                <a:cxn ang="0">
                  <a:pos x="177360" y="23720"/>
                </a:cxn>
                <a:cxn ang="0">
                  <a:pos x="177360" y="53370"/>
                </a:cxn>
              </a:cxnLst>
              <a:rect l="0" t="0" r="0" b="0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19875" y="1731963"/>
            <a:ext cx="1920875" cy="2216150"/>
            <a:chOff x="6619576" y="1731775"/>
            <a:chExt cx="1921673" cy="2216769"/>
          </a:xfrm>
        </p:grpSpPr>
        <p:sp>
          <p:nvSpPr>
            <p:cNvPr id="2" name="AutoShape 9"/>
            <p:cNvSpPr/>
            <p:nvPr/>
          </p:nvSpPr>
          <p:spPr bwMode="auto">
            <a:xfrm>
              <a:off x="6619576" y="1731775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38" name="Freeform 77"/>
            <p:cNvSpPr/>
            <p:nvPr/>
          </p:nvSpPr>
          <p:spPr>
            <a:xfrm>
              <a:off x="7490117" y="2517392"/>
              <a:ext cx="393572" cy="330320"/>
            </a:xfrm>
            <a:custGeom>
              <a:avLst/>
              <a:gdLst/>
              <a:ahLst/>
              <a:cxnLst>
                <a:cxn ang="0">
                  <a:pos x="269075" y="201752"/>
                </a:cxn>
                <a:cxn ang="0">
                  <a:pos x="393572" y="67251"/>
                </a:cxn>
                <a:cxn ang="0">
                  <a:pos x="152610" y="43515"/>
                </a:cxn>
                <a:cxn ang="0">
                  <a:pos x="0" y="3956"/>
                </a:cxn>
                <a:cxn ang="0">
                  <a:pos x="0" y="270981"/>
                </a:cxn>
                <a:cxn ang="0">
                  <a:pos x="78313" y="267025"/>
                </a:cxn>
                <a:cxn ang="0">
                  <a:pos x="383532" y="316474"/>
                </a:cxn>
                <a:cxn ang="0">
                  <a:pos x="269075" y="201752"/>
                </a:cxn>
              </a:cxnLst>
              <a:rect l="0" t="0" r="0" b="0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39" name="Rectangle 78"/>
            <p:cNvSpPr/>
            <p:nvPr/>
          </p:nvSpPr>
          <p:spPr>
            <a:xfrm>
              <a:off x="7450082" y="2489348"/>
              <a:ext cx="63822" cy="73851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109" name="Freeform 112"/>
          <p:cNvSpPr>
            <a:spLocks noEditPoints="1"/>
          </p:cNvSpPr>
          <p:nvPr/>
        </p:nvSpPr>
        <p:spPr>
          <a:xfrm>
            <a:off x="3228975" y="2511425"/>
            <a:ext cx="573088" cy="576263"/>
          </a:xfrm>
          <a:custGeom>
            <a:avLst/>
            <a:gdLst/>
            <a:ahLst/>
            <a:cxnLst>
              <a:cxn ang="0">
                <a:pos x="356004" y="240126"/>
              </a:cxn>
              <a:cxn ang="0">
                <a:pos x="363960" y="184097"/>
              </a:cxn>
              <a:cxn ang="0">
                <a:pos x="182974" y="0"/>
              </a:cxn>
              <a:cxn ang="0">
                <a:pos x="0" y="184097"/>
              </a:cxn>
              <a:cxn ang="0">
                <a:pos x="182974" y="366193"/>
              </a:cxn>
              <a:cxn ang="0">
                <a:pos x="240651" y="356187"/>
              </a:cxn>
              <a:cxn ang="0">
                <a:pos x="282417" y="398209"/>
              </a:cxn>
              <a:cxn ang="0">
                <a:pos x="369926" y="398209"/>
              </a:cxn>
              <a:cxn ang="0">
                <a:pos x="369926" y="488257"/>
              </a:cxn>
              <a:cxn ang="0">
                <a:pos x="369926" y="488257"/>
              </a:cxn>
              <a:cxn ang="0">
                <a:pos x="457436" y="488257"/>
              </a:cxn>
              <a:cxn ang="0">
                <a:pos x="457436" y="576303"/>
              </a:cxn>
              <a:cxn ang="0">
                <a:pos x="457436" y="576303"/>
              </a:cxn>
              <a:cxn ang="0">
                <a:pos x="572789" y="576303"/>
              </a:cxn>
              <a:cxn ang="0">
                <a:pos x="572789" y="576303"/>
              </a:cxn>
              <a:cxn ang="0">
                <a:pos x="572789" y="576303"/>
              </a:cxn>
              <a:cxn ang="0">
                <a:pos x="572789" y="460242"/>
              </a:cxn>
              <a:cxn ang="0">
                <a:pos x="356004" y="240126"/>
              </a:cxn>
              <a:cxn ang="0">
                <a:pos x="145186" y="206108"/>
              </a:cxn>
              <a:cxn ang="0">
                <a:pos x="83532" y="144076"/>
              </a:cxn>
              <a:cxn ang="0">
                <a:pos x="145186" y="82043"/>
              </a:cxn>
              <a:cxn ang="0">
                <a:pos x="206840" y="144076"/>
              </a:cxn>
              <a:cxn ang="0">
                <a:pos x="145186" y="206108"/>
              </a:cxn>
            </a:cxnLst>
            <a:rect l="0" t="0" r="0" b="0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3613150" y="3484563"/>
            <a:ext cx="1920875" cy="2216150"/>
            <a:chOff x="3612970" y="3484101"/>
            <a:chExt cx="1921673" cy="2216769"/>
          </a:xfrm>
        </p:grpSpPr>
        <p:sp>
          <p:nvSpPr>
            <p:cNvPr id="4" name="AutoShape 9"/>
            <p:cNvSpPr/>
            <p:nvPr/>
          </p:nvSpPr>
          <p:spPr bwMode="auto">
            <a:xfrm>
              <a:off x="3612970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34" name="Freeform 368"/>
            <p:cNvSpPr/>
            <p:nvPr/>
          </p:nvSpPr>
          <p:spPr>
            <a:xfrm>
              <a:off x="4345395" y="4717101"/>
              <a:ext cx="182730" cy="2073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752" y="47845"/>
                </a:cxn>
                <a:cxn ang="0">
                  <a:pos x="35752" y="177426"/>
                </a:cxn>
                <a:cxn ang="0">
                  <a:pos x="65544" y="207329"/>
                </a:cxn>
                <a:cxn ang="0">
                  <a:pos x="150951" y="207329"/>
                </a:cxn>
                <a:cxn ang="0">
                  <a:pos x="182730" y="177426"/>
                </a:cxn>
                <a:cxn ang="0">
                  <a:pos x="146978" y="47845"/>
                </a:cxn>
                <a:cxn ang="0">
                  <a:pos x="166840" y="17942"/>
                </a:cxn>
                <a:cxn ang="0">
                  <a:pos x="43696" y="3987"/>
                </a:cxn>
                <a:cxn ang="0">
                  <a:pos x="0" y="0"/>
                </a:cxn>
              </a:cxnLst>
              <a:rect l="0" t="0" r="0" b="0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35" name="Freeform 369"/>
            <p:cNvSpPr/>
            <p:nvPr/>
          </p:nvSpPr>
          <p:spPr>
            <a:xfrm>
              <a:off x="4436760" y="4351641"/>
              <a:ext cx="397088" cy="435740"/>
            </a:xfrm>
            <a:custGeom>
              <a:avLst/>
              <a:gdLst/>
              <a:ahLst/>
              <a:cxnLst>
                <a:cxn ang="0">
                  <a:pos x="0" y="318349"/>
                </a:cxn>
                <a:cxn ang="0">
                  <a:pos x="397088" y="435740"/>
                </a:cxn>
                <a:cxn ang="0">
                  <a:pos x="397088" y="0"/>
                </a:cxn>
                <a:cxn ang="0">
                  <a:pos x="0" y="117391"/>
                </a:cxn>
                <a:cxn ang="0">
                  <a:pos x="0" y="318349"/>
                </a:cxn>
              </a:cxnLst>
              <a:rect l="0" t="0" r="0" b="0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136" name="Freeform 370"/>
            <p:cNvSpPr/>
            <p:nvPr/>
          </p:nvSpPr>
          <p:spPr>
            <a:xfrm>
              <a:off x="4257545" y="4471118"/>
              <a:ext cx="115965" cy="196786"/>
            </a:xfrm>
            <a:custGeom>
              <a:avLst/>
              <a:gdLst/>
              <a:ahLst/>
              <a:cxnLst>
                <a:cxn ang="0">
                  <a:pos x="115965" y="196786"/>
                </a:cxn>
                <a:cxn ang="0">
                  <a:pos x="115965" y="0"/>
                </a:cxn>
                <a:cxn ang="0">
                  <a:pos x="0" y="98393"/>
                </a:cxn>
                <a:cxn ang="0">
                  <a:pos x="115965" y="196786"/>
                </a:cxn>
              </a:cxnLst>
              <a:rect l="0" t="0" r="0" b="0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393825" y="3484563"/>
            <a:ext cx="2338388" cy="2216150"/>
            <a:chOff x="1394368" y="3484101"/>
            <a:chExt cx="2338080" cy="2216769"/>
          </a:xfrm>
        </p:grpSpPr>
        <p:sp>
          <p:nvSpPr>
            <p:cNvPr id="6" name="AutoShape 9"/>
            <p:cNvSpPr/>
            <p:nvPr/>
          </p:nvSpPr>
          <p:spPr bwMode="auto">
            <a:xfrm>
              <a:off x="1623751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31" name="TextBox 13"/>
            <p:cNvSpPr txBox="1"/>
            <p:nvPr/>
          </p:nvSpPr>
          <p:spPr>
            <a:xfrm>
              <a:off x="1394368" y="4154583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132" name="TextBox 13"/>
            <p:cNvSpPr txBox="1"/>
            <p:nvPr/>
          </p:nvSpPr>
          <p:spPr>
            <a:xfrm>
              <a:off x="1861288" y="4572011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95788" y="1739900"/>
            <a:ext cx="2338387" cy="2216150"/>
            <a:chOff x="4395334" y="1739944"/>
            <a:chExt cx="2338080" cy="2216769"/>
          </a:xfrm>
        </p:grpSpPr>
        <p:sp>
          <p:nvSpPr>
            <p:cNvPr id="8" name="AutoShape 9"/>
            <p:cNvSpPr/>
            <p:nvPr/>
          </p:nvSpPr>
          <p:spPr bwMode="auto">
            <a:xfrm>
              <a:off x="4593764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28" name="TextBox 13"/>
            <p:cNvSpPr txBox="1"/>
            <p:nvPr/>
          </p:nvSpPr>
          <p:spPr>
            <a:xfrm>
              <a:off x="4395334" y="2400450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129" name="TextBox 13"/>
            <p:cNvSpPr txBox="1"/>
            <p:nvPr/>
          </p:nvSpPr>
          <p:spPr>
            <a:xfrm>
              <a:off x="4740769" y="285860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365750" y="3484563"/>
            <a:ext cx="2336800" cy="2216150"/>
            <a:chOff x="5365141" y="3484101"/>
            <a:chExt cx="2338080" cy="2216769"/>
          </a:xfrm>
        </p:grpSpPr>
        <p:sp>
          <p:nvSpPr>
            <p:cNvPr id="7" name="AutoShape 9"/>
            <p:cNvSpPr/>
            <p:nvPr/>
          </p:nvSpPr>
          <p:spPr bwMode="auto">
            <a:xfrm>
              <a:off x="5602189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25" name="TextBox 13"/>
            <p:cNvSpPr txBox="1"/>
            <p:nvPr/>
          </p:nvSpPr>
          <p:spPr>
            <a:xfrm>
              <a:off x="5365141" y="4160115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126" name="TextBox 13"/>
            <p:cNvSpPr txBox="1"/>
            <p:nvPr/>
          </p:nvSpPr>
          <p:spPr>
            <a:xfrm>
              <a:off x="5832061" y="457754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94688" y="1739900"/>
            <a:ext cx="2338387" cy="2216150"/>
            <a:chOff x="8295153" y="1739944"/>
            <a:chExt cx="2338080" cy="2216769"/>
          </a:xfrm>
        </p:grpSpPr>
        <p:sp>
          <p:nvSpPr>
            <p:cNvPr id="9" name="AutoShape 9"/>
            <p:cNvSpPr/>
            <p:nvPr/>
          </p:nvSpPr>
          <p:spPr bwMode="auto">
            <a:xfrm>
              <a:off x="8578778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94C02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7122" name="TextBox 13"/>
            <p:cNvSpPr txBox="1"/>
            <p:nvPr/>
          </p:nvSpPr>
          <p:spPr>
            <a:xfrm>
              <a:off x="8295153" y="2427220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123" name="TextBox 13"/>
            <p:cNvSpPr txBox="1"/>
            <p:nvPr/>
          </p:nvSpPr>
          <p:spPr>
            <a:xfrm>
              <a:off x="8746077" y="285860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115" name="组合 37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40" name="圆角矩形 39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7117" name="文本框 40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7118" name="文本框 41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7119" name="图片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7120" name="文本框 43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38363" y="3830638"/>
            <a:ext cx="1966912" cy="1577975"/>
            <a:chOff x="2138622" y="3830000"/>
            <a:chExt cx="1966954" cy="1578038"/>
          </a:xfrm>
        </p:grpSpPr>
        <p:sp>
          <p:nvSpPr>
            <p:cNvPr id="43" name="矩形 42"/>
            <p:cNvSpPr/>
            <p:nvPr/>
          </p:nvSpPr>
          <p:spPr>
            <a:xfrm>
              <a:off x="2161360" y="3830000"/>
              <a:ext cx="1944216" cy="792088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2138622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2142704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405716" y="4114358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44950" y="3325813"/>
            <a:ext cx="1990725" cy="2082800"/>
            <a:chOff x="4044941" y="3325944"/>
            <a:chExt cx="1990892" cy="2082094"/>
          </a:xfrm>
        </p:grpSpPr>
        <p:sp>
          <p:nvSpPr>
            <p:cNvPr id="44" name="矩形 43"/>
            <p:cNvSpPr/>
            <p:nvPr/>
          </p:nvSpPr>
          <p:spPr>
            <a:xfrm>
              <a:off x="4091617" y="3325944"/>
              <a:ext cx="1944216" cy="1291771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4044941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4049023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4361676" y="3881526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18213" y="2822575"/>
            <a:ext cx="1962150" cy="2586038"/>
            <a:chOff x="6017513" y="2821889"/>
            <a:chExt cx="1962536" cy="2586149"/>
          </a:xfrm>
        </p:grpSpPr>
        <p:sp>
          <p:nvSpPr>
            <p:cNvPr id="45" name="矩形 44"/>
            <p:cNvSpPr/>
            <p:nvPr/>
          </p:nvSpPr>
          <p:spPr>
            <a:xfrm>
              <a:off x="6035833" y="2821889"/>
              <a:ext cx="1944216" cy="1791454"/>
            </a:xfrm>
            <a:prstGeom prst="rect">
              <a:avLst/>
            </a:prstGeom>
            <a:solidFill>
              <a:srgbClr val="1E8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6017513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6021595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6305473" y="3585806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980363" y="2030413"/>
            <a:ext cx="1971675" cy="3378200"/>
            <a:chOff x="7980049" y="2029800"/>
            <a:chExt cx="1972265" cy="3378238"/>
          </a:xfrm>
        </p:grpSpPr>
        <p:sp>
          <p:nvSpPr>
            <p:cNvPr id="46" name="矩形 45"/>
            <p:cNvSpPr/>
            <p:nvPr/>
          </p:nvSpPr>
          <p:spPr>
            <a:xfrm>
              <a:off x="7980049" y="2029800"/>
              <a:ext cx="1944216" cy="2592288"/>
            </a:xfrm>
            <a:prstGeom prst="rect">
              <a:avLst/>
            </a:prstGeom>
            <a:solidFill>
              <a:srgbClr val="94C0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7999318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8003400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8261293" y="3267563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134" name="组合 2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7" name="圆角矩形 26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8136" name="文本框 27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8137" name="文本框 28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8138" name="图片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8139" name="文本框 30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19200" y="1460500"/>
            <a:ext cx="3114675" cy="2247900"/>
            <a:chOff x="1219198" y="1460500"/>
            <a:chExt cx="3114752" cy="2247971"/>
          </a:xfrm>
        </p:grpSpPr>
        <p:pic>
          <p:nvPicPr>
            <p:cNvPr id="49176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9198" y="1460500"/>
              <a:ext cx="3114752" cy="187820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Rectangle 4"/>
            <p:cNvSpPr/>
            <p:nvPr/>
          </p:nvSpPr>
          <p:spPr>
            <a:xfrm>
              <a:off x="1219199" y="3338705"/>
              <a:ext cx="3114751" cy="369766"/>
            </a:xfrm>
            <a:prstGeom prst="rect">
              <a:avLst/>
            </a:prstGeom>
            <a:solidFill>
              <a:srgbClr val="1E83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8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38663" y="1460500"/>
            <a:ext cx="3114675" cy="2247900"/>
            <a:chOff x="4538624" y="1460501"/>
            <a:chExt cx="3114751" cy="2247970"/>
          </a:xfrm>
        </p:grpSpPr>
        <p:sp>
          <p:nvSpPr>
            <p:cNvPr id="9" name="Rectangle 7"/>
            <p:cNvSpPr/>
            <p:nvPr/>
          </p:nvSpPr>
          <p:spPr>
            <a:xfrm>
              <a:off x="4538624" y="3338705"/>
              <a:ext cx="3114751" cy="369766"/>
            </a:xfrm>
            <a:prstGeom prst="rect">
              <a:avLst/>
            </a:prstGeom>
            <a:solidFill>
              <a:srgbClr val="94C02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538624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58125" y="1460500"/>
            <a:ext cx="3114675" cy="2247900"/>
            <a:chOff x="7858047" y="1460501"/>
            <a:chExt cx="3114753" cy="2247970"/>
          </a:xfrm>
        </p:grpSpPr>
        <p:sp>
          <p:nvSpPr>
            <p:cNvPr id="10" name="Rectangle 10"/>
            <p:cNvSpPr/>
            <p:nvPr/>
          </p:nvSpPr>
          <p:spPr>
            <a:xfrm>
              <a:off x="7858049" y="3338705"/>
              <a:ext cx="3114751" cy="369766"/>
            </a:xfrm>
            <a:prstGeom prst="rect">
              <a:avLst/>
            </a:prstGeom>
            <a:solidFill>
              <a:srgbClr val="94C02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858047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19200" y="3887788"/>
            <a:ext cx="3114675" cy="2268537"/>
            <a:chOff x="1219198" y="3888199"/>
            <a:chExt cx="3114753" cy="2268125"/>
          </a:xfrm>
        </p:grpSpPr>
        <p:sp>
          <p:nvSpPr>
            <p:cNvPr id="13" name="Rectangle 19"/>
            <p:cNvSpPr/>
            <p:nvPr/>
          </p:nvSpPr>
          <p:spPr>
            <a:xfrm>
              <a:off x="1219200" y="5795423"/>
              <a:ext cx="3114751" cy="360901"/>
            </a:xfrm>
            <a:prstGeom prst="rect">
              <a:avLst/>
            </a:prstGeom>
            <a:solidFill>
              <a:srgbClr val="94C02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8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38663" y="3887788"/>
            <a:ext cx="3114675" cy="2268537"/>
            <a:chOff x="4538624" y="3888199"/>
            <a:chExt cx="3114751" cy="2268125"/>
          </a:xfrm>
        </p:grpSpPr>
        <p:sp>
          <p:nvSpPr>
            <p:cNvPr id="12" name="Rectangle 16"/>
            <p:cNvSpPr/>
            <p:nvPr/>
          </p:nvSpPr>
          <p:spPr>
            <a:xfrm>
              <a:off x="4538624" y="5795423"/>
              <a:ext cx="3114751" cy="360901"/>
            </a:xfrm>
            <a:prstGeom prst="rect">
              <a:avLst/>
            </a:prstGeom>
            <a:solidFill>
              <a:srgbClr val="94C02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538624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858125" y="3887788"/>
            <a:ext cx="3114675" cy="2268537"/>
            <a:chOff x="7858047" y="3888199"/>
            <a:chExt cx="3114753" cy="2268125"/>
          </a:xfrm>
        </p:grpSpPr>
        <p:sp>
          <p:nvSpPr>
            <p:cNvPr id="11" name="Rectangle 13"/>
            <p:cNvSpPr/>
            <p:nvPr/>
          </p:nvSpPr>
          <p:spPr>
            <a:xfrm>
              <a:off x="7858049" y="5795423"/>
              <a:ext cx="3114751" cy="360901"/>
            </a:xfrm>
            <a:prstGeom prst="rect">
              <a:avLst/>
            </a:prstGeom>
            <a:solidFill>
              <a:srgbClr val="94C02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58047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9160" name="组合 24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6" name="圆角矩形 25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9162" name="文本框 26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49163" name="文本框 27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9164" name="图片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9165" name="文本框 29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6816725" y="1970088"/>
            <a:ext cx="1835150" cy="2368550"/>
            <a:chOff x="6816180" y="1969980"/>
            <a:chExt cx="1835901" cy="2368769"/>
          </a:xfrm>
        </p:grpSpPr>
        <p:sp>
          <p:nvSpPr>
            <p:cNvPr id="5" name="Freeform 8"/>
            <p:cNvSpPr/>
            <p:nvPr/>
          </p:nvSpPr>
          <p:spPr bwMode="auto">
            <a:xfrm>
              <a:off x="6832832" y="1969980"/>
              <a:ext cx="1785944" cy="2062787"/>
            </a:xfrm>
            <a:custGeom>
              <a:avLst/>
              <a:gdLst>
                <a:gd name="T0" fmla="*/ 413 w 858"/>
                <a:gd name="T1" fmla="*/ 0 h 991"/>
                <a:gd name="T2" fmla="*/ 0 w 858"/>
                <a:gd name="T3" fmla="*/ 991 h 991"/>
                <a:gd name="T4" fmla="*/ 858 w 858"/>
                <a:gd name="T5" fmla="*/ 991 h 991"/>
                <a:gd name="T6" fmla="*/ 413 w 858"/>
                <a:gd name="T7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1">
                  <a:moveTo>
                    <a:pt x="413" y="0"/>
                  </a:moveTo>
                  <a:lnTo>
                    <a:pt x="0" y="991"/>
                  </a:lnTo>
                  <a:lnTo>
                    <a:pt x="858" y="991"/>
                  </a:lnTo>
                  <a:lnTo>
                    <a:pt x="413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Freeform 10"/>
            <p:cNvSpPr/>
            <p:nvPr/>
          </p:nvSpPr>
          <p:spPr bwMode="auto">
            <a:xfrm>
              <a:off x="6816180" y="4039010"/>
              <a:ext cx="1835901" cy="299739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0 w 972"/>
                <a:gd name="T5" fmla="*/ 116 h 159"/>
                <a:gd name="T6" fmla="*/ 155 w 972"/>
                <a:gd name="T7" fmla="*/ 159 h 159"/>
                <a:gd name="T8" fmla="*/ 821 w 972"/>
                <a:gd name="T9" fmla="*/ 151 h 159"/>
                <a:gd name="T10" fmla="*/ 821 w 972"/>
                <a:gd name="T11" fmla="*/ 112 h 159"/>
                <a:gd name="T12" fmla="*/ 946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2"/>
                    <a:pt x="26" y="60"/>
                  </a:cubicBezTo>
                  <a:cubicBezTo>
                    <a:pt x="49" y="79"/>
                    <a:pt x="150" y="116"/>
                    <a:pt x="150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1" y="151"/>
                    <a:pt x="821" y="151"/>
                    <a:pt x="821" y="151"/>
                  </a:cubicBezTo>
                  <a:cubicBezTo>
                    <a:pt x="821" y="112"/>
                    <a:pt x="821" y="112"/>
                    <a:pt x="821" y="112"/>
                  </a:cubicBezTo>
                  <a:cubicBezTo>
                    <a:pt x="821" y="112"/>
                    <a:pt x="923" y="88"/>
                    <a:pt x="946" y="69"/>
                  </a:cubicBezTo>
                  <a:cubicBezTo>
                    <a:pt x="969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94C022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05163" y="2919413"/>
            <a:ext cx="1835150" cy="2368550"/>
            <a:chOff x="3204743" y="2919152"/>
            <a:chExt cx="1835901" cy="2368771"/>
          </a:xfrm>
        </p:grpSpPr>
        <p:sp>
          <p:nvSpPr>
            <p:cNvPr id="4" name="Freeform 7"/>
            <p:cNvSpPr/>
            <p:nvPr/>
          </p:nvSpPr>
          <p:spPr bwMode="auto">
            <a:xfrm>
              <a:off x="3219313" y="2919152"/>
              <a:ext cx="1785944" cy="2060705"/>
            </a:xfrm>
            <a:custGeom>
              <a:avLst/>
              <a:gdLst>
                <a:gd name="T0" fmla="*/ 415 w 858"/>
                <a:gd name="T1" fmla="*/ 0 h 990"/>
                <a:gd name="T2" fmla="*/ 0 w 858"/>
                <a:gd name="T3" fmla="*/ 990 h 990"/>
                <a:gd name="T4" fmla="*/ 858 w 858"/>
                <a:gd name="T5" fmla="*/ 990 h 990"/>
                <a:gd name="T6" fmla="*/ 415 w 858"/>
                <a:gd name="T7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0">
                  <a:moveTo>
                    <a:pt x="415" y="0"/>
                  </a:moveTo>
                  <a:lnTo>
                    <a:pt x="0" y="990"/>
                  </a:lnTo>
                  <a:lnTo>
                    <a:pt x="858" y="990"/>
                  </a:lnTo>
                  <a:lnTo>
                    <a:pt x="415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3204743" y="4988184"/>
              <a:ext cx="1835901" cy="299739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1 w 972"/>
                <a:gd name="T5" fmla="*/ 116 h 159"/>
                <a:gd name="T6" fmla="*/ 155 w 972"/>
                <a:gd name="T7" fmla="*/ 159 h 159"/>
                <a:gd name="T8" fmla="*/ 822 w 972"/>
                <a:gd name="T9" fmla="*/ 150 h 159"/>
                <a:gd name="T10" fmla="*/ 822 w 972"/>
                <a:gd name="T11" fmla="*/ 112 h 159"/>
                <a:gd name="T12" fmla="*/ 947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1"/>
                    <a:pt x="26" y="60"/>
                  </a:cubicBezTo>
                  <a:cubicBezTo>
                    <a:pt x="49" y="79"/>
                    <a:pt x="151" y="116"/>
                    <a:pt x="151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2" y="150"/>
                    <a:pt x="822" y="150"/>
                    <a:pt x="822" y="150"/>
                  </a:cubicBezTo>
                  <a:cubicBezTo>
                    <a:pt x="822" y="112"/>
                    <a:pt x="822" y="112"/>
                    <a:pt x="822" y="112"/>
                  </a:cubicBezTo>
                  <a:cubicBezTo>
                    <a:pt x="822" y="112"/>
                    <a:pt x="924" y="87"/>
                    <a:pt x="947" y="69"/>
                  </a:cubicBezTo>
                  <a:cubicBezTo>
                    <a:pt x="970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1E830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935413" y="1728788"/>
            <a:ext cx="3894137" cy="4214812"/>
            <a:chOff x="3935356" y="1728523"/>
            <a:chExt cx="3894525" cy="4215078"/>
          </a:xfrm>
        </p:grpSpPr>
        <p:sp>
          <p:nvSpPr>
            <p:cNvPr id="2" name="Freeform 5"/>
            <p:cNvSpPr/>
            <p:nvPr/>
          </p:nvSpPr>
          <p:spPr bwMode="auto">
            <a:xfrm>
              <a:off x="3976986" y="1920023"/>
              <a:ext cx="3578134" cy="949174"/>
            </a:xfrm>
            <a:custGeom>
              <a:avLst/>
              <a:gdLst>
                <a:gd name="T0" fmla="*/ 0 w 1719"/>
                <a:gd name="T1" fmla="*/ 456 h 456"/>
                <a:gd name="T2" fmla="*/ 1719 w 1719"/>
                <a:gd name="T3" fmla="*/ 0 h 456"/>
                <a:gd name="T4" fmla="*/ 0 w 1719"/>
                <a:gd name="T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9" h="456">
                  <a:moveTo>
                    <a:pt x="0" y="456"/>
                  </a:moveTo>
                  <a:lnTo>
                    <a:pt x="1719" y="0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40A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" name="Line 6"/>
            <p:cNvSpPr>
              <a:spLocks noChangeShapeType="1"/>
            </p:cNvSpPr>
            <p:nvPr/>
          </p:nvSpPr>
          <p:spPr bwMode="auto">
            <a:xfrm flipV="1">
              <a:off x="3976986" y="1920023"/>
              <a:ext cx="3578134" cy="949174"/>
            </a:xfrm>
            <a:prstGeom prst="line">
              <a:avLst/>
            </a:prstGeom>
            <a:noFill/>
            <a:ln w="57150" cap="rnd">
              <a:solidFill>
                <a:srgbClr val="C1C7D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7536386" y="1728523"/>
              <a:ext cx="293495" cy="291412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3935356" y="2719326"/>
              <a:ext cx="303902" cy="303902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4813758" y="1876310"/>
              <a:ext cx="2171026" cy="4067291"/>
            </a:xfrm>
            <a:custGeom>
              <a:avLst/>
              <a:gdLst>
                <a:gd name="T0" fmla="*/ 1130 w 1150"/>
                <a:gd name="T1" fmla="*/ 1860 h 2153"/>
                <a:gd name="T2" fmla="*/ 1081 w 1150"/>
                <a:gd name="T3" fmla="*/ 1835 h 2153"/>
                <a:gd name="T4" fmla="*/ 737 w 1150"/>
                <a:gd name="T5" fmla="*/ 1763 h 2153"/>
                <a:gd name="T6" fmla="*/ 737 w 1150"/>
                <a:gd name="T7" fmla="*/ 1459 h 2153"/>
                <a:gd name="T8" fmla="*/ 685 w 1150"/>
                <a:gd name="T9" fmla="*/ 1459 h 2153"/>
                <a:gd name="T10" fmla="*/ 685 w 1150"/>
                <a:gd name="T11" fmla="*/ 1433 h 2153"/>
                <a:gd name="T12" fmla="*/ 657 w 1150"/>
                <a:gd name="T13" fmla="*/ 1433 h 2153"/>
                <a:gd name="T14" fmla="*/ 657 w 1150"/>
                <a:gd name="T15" fmla="*/ 1215 h 2153"/>
                <a:gd name="T16" fmla="*/ 634 w 1150"/>
                <a:gd name="T17" fmla="*/ 1215 h 2153"/>
                <a:gd name="T18" fmla="*/ 634 w 1150"/>
                <a:gd name="T19" fmla="*/ 484 h 2153"/>
                <a:gd name="T20" fmla="*/ 672 w 1150"/>
                <a:gd name="T21" fmla="*/ 484 h 2153"/>
                <a:gd name="T22" fmla="*/ 728 w 1150"/>
                <a:gd name="T23" fmla="*/ 441 h 2153"/>
                <a:gd name="T24" fmla="*/ 672 w 1150"/>
                <a:gd name="T25" fmla="*/ 398 h 2153"/>
                <a:gd name="T26" fmla="*/ 634 w 1150"/>
                <a:gd name="T27" fmla="*/ 398 h 2153"/>
                <a:gd name="T28" fmla="*/ 634 w 1150"/>
                <a:gd name="T29" fmla="*/ 125 h 2153"/>
                <a:gd name="T30" fmla="*/ 654 w 1150"/>
                <a:gd name="T31" fmla="*/ 74 h 2153"/>
                <a:gd name="T32" fmla="*/ 579 w 1150"/>
                <a:gd name="T33" fmla="*/ 0 h 2153"/>
                <a:gd name="T34" fmla="*/ 505 w 1150"/>
                <a:gd name="T35" fmla="*/ 74 h 2153"/>
                <a:gd name="T36" fmla="*/ 527 w 1150"/>
                <a:gd name="T37" fmla="*/ 128 h 2153"/>
                <a:gd name="T38" fmla="*/ 525 w 1150"/>
                <a:gd name="T39" fmla="*/ 128 h 2153"/>
                <a:gd name="T40" fmla="*/ 525 w 1150"/>
                <a:gd name="T41" fmla="*/ 398 h 2153"/>
                <a:gd name="T42" fmla="*/ 492 w 1150"/>
                <a:gd name="T43" fmla="*/ 398 h 2153"/>
                <a:gd name="T44" fmla="*/ 436 w 1150"/>
                <a:gd name="T45" fmla="*/ 441 h 2153"/>
                <a:gd name="T46" fmla="*/ 492 w 1150"/>
                <a:gd name="T47" fmla="*/ 484 h 2153"/>
                <a:gd name="T48" fmla="*/ 525 w 1150"/>
                <a:gd name="T49" fmla="*/ 484 h 2153"/>
                <a:gd name="T50" fmla="*/ 525 w 1150"/>
                <a:gd name="T51" fmla="*/ 1218 h 2153"/>
                <a:gd name="T52" fmla="*/ 502 w 1150"/>
                <a:gd name="T53" fmla="*/ 1218 h 2153"/>
                <a:gd name="T54" fmla="*/ 502 w 1150"/>
                <a:gd name="T55" fmla="*/ 1439 h 2153"/>
                <a:gd name="T56" fmla="*/ 470 w 1150"/>
                <a:gd name="T57" fmla="*/ 1439 h 2153"/>
                <a:gd name="T58" fmla="*/ 470 w 1150"/>
                <a:gd name="T59" fmla="*/ 1465 h 2153"/>
                <a:gd name="T60" fmla="*/ 424 w 1150"/>
                <a:gd name="T61" fmla="*/ 1465 h 2153"/>
                <a:gd name="T62" fmla="*/ 424 w 1150"/>
                <a:gd name="T63" fmla="*/ 1749 h 2153"/>
                <a:gd name="T64" fmla="*/ 83 w 1150"/>
                <a:gd name="T65" fmla="*/ 1823 h 2153"/>
                <a:gd name="T66" fmla="*/ 37 w 1150"/>
                <a:gd name="T67" fmla="*/ 1843 h 2153"/>
                <a:gd name="T68" fmla="*/ 0 w 1150"/>
                <a:gd name="T69" fmla="*/ 1886 h 2153"/>
                <a:gd name="T70" fmla="*/ 0 w 1150"/>
                <a:gd name="T71" fmla="*/ 2153 h 2153"/>
                <a:gd name="T72" fmla="*/ 1150 w 1150"/>
                <a:gd name="T73" fmla="*/ 2153 h 2153"/>
                <a:gd name="T74" fmla="*/ 1150 w 1150"/>
                <a:gd name="T75" fmla="*/ 1881 h 2153"/>
                <a:gd name="T76" fmla="*/ 1130 w 1150"/>
                <a:gd name="T77" fmla="*/ 1860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0" h="2153">
                  <a:moveTo>
                    <a:pt x="1130" y="1860"/>
                  </a:moveTo>
                  <a:cubicBezTo>
                    <a:pt x="1112" y="1840"/>
                    <a:pt x="1081" y="1835"/>
                    <a:pt x="1081" y="1835"/>
                  </a:cubicBezTo>
                  <a:cubicBezTo>
                    <a:pt x="737" y="1763"/>
                    <a:pt x="737" y="1763"/>
                    <a:pt x="737" y="1763"/>
                  </a:cubicBezTo>
                  <a:cubicBezTo>
                    <a:pt x="737" y="1459"/>
                    <a:pt x="737" y="1459"/>
                    <a:pt x="737" y="1459"/>
                  </a:cubicBezTo>
                  <a:cubicBezTo>
                    <a:pt x="685" y="1459"/>
                    <a:pt x="685" y="1459"/>
                    <a:pt x="685" y="1459"/>
                  </a:cubicBezTo>
                  <a:cubicBezTo>
                    <a:pt x="685" y="1433"/>
                    <a:pt x="685" y="1433"/>
                    <a:pt x="685" y="1433"/>
                  </a:cubicBezTo>
                  <a:cubicBezTo>
                    <a:pt x="657" y="1433"/>
                    <a:pt x="657" y="1433"/>
                    <a:pt x="657" y="1433"/>
                  </a:cubicBezTo>
                  <a:cubicBezTo>
                    <a:pt x="657" y="1215"/>
                    <a:pt x="657" y="1215"/>
                    <a:pt x="657" y="1215"/>
                  </a:cubicBezTo>
                  <a:cubicBezTo>
                    <a:pt x="634" y="1215"/>
                    <a:pt x="634" y="1215"/>
                    <a:pt x="634" y="1215"/>
                  </a:cubicBezTo>
                  <a:cubicBezTo>
                    <a:pt x="634" y="484"/>
                    <a:pt x="634" y="484"/>
                    <a:pt x="634" y="484"/>
                  </a:cubicBezTo>
                  <a:cubicBezTo>
                    <a:pt x="672" y="484"/>
                    <a:pt x="672" y="484"/>
                    <a:pt x="672" y="484"/>
                  </a:cubicBezTo>
                  <a:cubicBezTo>
                    <a:pt x="703" y="484"/>
                    <a:pt x="728" y="465"/>
                    <a:pt x="728" y="441"/>
                  </a:cubicBezTo>
                  <a:cubicBezTo>
                    <a:pt x="728" y="417"/>
                    <a:pt x="703" y="398"/>
                    <a:pt x="672" y="398"/>
                  </a:cubicBezTo>
                  <a:cubicBezTo>
                    <a:pt x="634" y="398"/>
                    <a:pt x="634" y="398"/>
                    <a:pt x="634" y="398"/>
                  </a:cubicBezTo>
                  <a:cubicBezTo>
                    <a:pt x="634" y="125"/>
                    <a:pt x="634" y="125"/>
                    <a:pt x="634" y="125"/>
                  </a:cubicBezTo>
                  <a:cubicBezTo>
                    <a:pt x="646" y="112"/>
                    <a:pt x="654" y="94"/>
                    <a:pt x="654" y="74"/>
                  </a:cubicBezTo>
                  <a:cubicBezTo>
                    <a:pt x="654" y="33"/>
                    <a:pt x="620" y="0"/>
                    <a:pt x="579" y="0"/>
                  </a:cubicBezTo>
                  <a:cubicBezTo>
                    <a:pt x="538" y="0"/>
                    <a:pt x="505" y="33"/>
                    <a:pt x="505" y="74"/>
                  </a:cubicBezTo>
                  <a:cubicBezTo>
                    <a:pt x="505" y="95"/>
                    <a:pt x="513" y="114"/>
                    <a:pt x="527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5" y="398"/>
                    <a:pt x="525" y="398"/>
                    <a:pt x="525" y="398"/>
                  </a:cubicBezTo>
                  <a:cubicBezTo>
                    <a:pt x="492" y="398"/>
                    <a:pt x="492" y="398"/>
                    <a:pt x="492" y="398"/>
                  </a:cubicBezTo>
                  <a:cubicBezTo>
                    <a:pt x="461" y="398"/>
                    <a:pt x="436" y="417"/>
                    <a:pt x="436" y="441"/>
                  </a:cubicBezTo>
                  <a:cubicBezTo>
                    <a:pt x="436" y="465"/>
                    <a:pt x="461" y="484"/>
                    <a:pt x="492" y="484"/>
                  </a:cubicBezTo>
                  <a:cubicBezTo>
                    <a:pt x="525" y="484"/>
                    <a:pt x="525" y="484"/>
                    <a:pt x="525" y="484"/>
                  </a:cubicBezTo>
                  <a:cubicBezTo>
                    <a:pt x="525" y="1218"/>
                    <a:pt x="525" y="1218"/>
                    <a:pt x="525" y="1218"/>
                  </a:cubicBezTo>
                  <a:cubicBezTo>
                    <a:pt x="502" y="1218"/>
                    <a:pt x="502" y="1218"/>
                    <a:pt x="502" y="1218"/>
                  </a:cubicBezTo>
                  <a:cubicBezTo>
                    <a:pt x="502" y="1439"/>
                    <a:pt x="502" y="1439"/>
                    <a:pt x="502" y="1439"/>
                  </a:cubicBezTo>
                  <a:cubicBezTo>
                    <a:pt x="470" y="1439"/>
                    <a:pt x="470" y="1439"/>
                    <a:pt x="470" y="1439"/>
                  </a:cubicBezTo>
                  <a:cubicBezTo>
                    <a:pt x="470" y="1465"/>
                    <a:pt x="470" y="1465"/>
                    <a:pt x="470" y="1465"/>
                  </a:cubicBezTo>
                  <a:cubicBezTo>
                    <a:pt x="424" y="1465"/>
                    <a:pt x="424" y="1465"/>
                    <a:pt x="424" y="1465"/>
                  </a:cubicBezTo>
                  <a:cubicBezTo>
                    <a:pt x="424" y="1749"/>
                    <a:pt x="424" y="1749"/>
                    <a:pt x="424" y="1749"/>
                  </a:cubicBezTo>
                  <a:cubicBezTo>
                    <a:pt x="83" y="1823"/>
                    <a:pt x="83" y="1823"/>
                    <a:pt x="83" y="1823"/>
                  </a:cubicBezTo>
                  <a:cubicBezTo>
                    <a:pt x="83" y="1823"/>
                    <a:pt x="54" y="1832"/>
                    <a:pt x="37" y="1843"/>
                  </a:cubicBezTo>
                  <a:cubicBezTo>
                    <a:pt x="20" y="1855"/>
                    <a:pt x="0" y="1886"/>
                    <a:pt x="0" y="1886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1150" y="2153"/>
                    <a:pt x="1150" y="2153"/>
                    <a:pt x="1150" y="2153"/>
                  </a:cubicBezTo>
                  <a:cubicBezTo>
                    <a:pt x="1150" y="1881"/>
                    <a:pt x="1150" y="1881"/>
                    <a:pt x="1150" y="1881"/>
                  </a:cubicBezTo>
                  <a:cubicBezTo>
                    <a:pt x="1150" y="1881"/>
                    <a:pt x="1147" y="1881"/>
                    <a:pt x="1130" y="1860"/>
                  </a:cubicBezTo>
                  <a:close/>
                </a:path>
              </a:pathLst>
            </a:cu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60413" y="3330575"/>
            <a:ext cx="2465387" cy="1831975"/>
            <a:chOff x="761030" y="3331336"/>
            <a:chExt cx="2464775" cy="1830669"/>
          </a:xfrm>
        </p:grpSpPr>
        <p:sp>
          <p:nvSpPr>
            <p:cNvPr id="11" name="TextBox 71"/>
            <p:cNvSpPr txBox="1"/>
            <p:nvPr/>
          </p:nvSpPr>
          <p:spPr>
            <a:xfrm>
              <a:off x="761030" y="4238675"/>
              <a:ext cx="156966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50193" name="TextBox 13"/>
            <p:cNvSpPr txBox="1"/>
            <p:nvPr/>
          </p:nvSpPr>
          <p:spPr>
            <a:xfrm>
              <a:off x="891806" y="3331336"/>
              <a:ext cx="195299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194" name="TextBox 13"/>
            <p:cNvSpPr txBox="1"/>
            <p:nvPr/>
          </p:nvSpPr>
          <p:spPr>
            <a:xfrm>
              <a:off x="891806" y="371802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012238" y="2166938"/>
            <a:ext cx="2354262" cy="1773237"/>
            <a:chOff x="9011985" y="2166722"/>
            <a:chExt cx="2355099" cy="1773408"/>
          </a:xfrm>
        </p:grpSpPr>
        <p:sp>
          <p:nvSpPr>
            <p:cNvPr id="12" name="TextBox 74"/>
            <p:cNvSpPr txBox="1"/>
            <p:nvPr/>
          </p:nvSpPr>
          <p:spPr>
            <a:xfrm>
              <a:off x="9011985" y="3016800"/>
              <a:ext cx="156966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30%</a:t>
              </a:r>
            </a:p>
          </p:txBody>
        </p:sp>
        <p:sp>
          <p:nvSpPr>
            <p:cNvPr id="50190" name="TextBox 13"/>
            <p:cNvSpPr txBox="1"/>
            <p:nvPr/>
          </p:nvSpPr>
          <p:spPr>
            <a:xfrm>
              <a:off x="9033085" y="2166722"/>
              <a:ext cx="195299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191" name="TextBox 13"/>
            <p:cNvSpPr txBox="1"/>
            <p:nvPr/>
          </p:nvSpPr>
          <p:spPr>
            <a:xfrm>
              <a:off x="9033085" y="255592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183" name="组合 25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28" name="圆角矩形 27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50185" name="文本框 28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0186" name="文本框 29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0187" name="图片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0188" name="文本框 31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7"/>
          <p:cNvSpPr>
            <a:spLocks noChangeAspect="1"/>
          </p:cNvSpPr>
          <p:nvPr/>
        </p:nvSpPr>
        <p:spPr bwMode="auto">
          <a:xfrm>
            <a:off x="6823075" y="2754313"/>
            <a:ext cx="1938338" cy="190817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1E830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Freeform 17"/>
          <p:cNvSpPr/>
          <p:nvPr/>
        </p:nvSpPr>
        <p:spPr bwMode="auto">
          <a:xfrm>
            <a:off x="5824538" y="2994025"/>
            <a:ext cx="1481138" cy="145732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94C022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18"/>
          <p:cNvSpPr/>
          <p:nvPr/>
        </p:nvSpPr>
        <p:spPr bwMode="auto">
          <a:xfrm>
            <a:off x="4905375" y="3113088"/>
            <a:ext cx="1295400" cy="126523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94C022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9"/>
          <p:cNvSpPr/>
          <p:nvPr/>
        </p:nvSpPr>
        <p:spPr bwMode="auto">
          <a:xfrm>
            <a:off x="4183063" y="3238500"/>
            <a:ext cx="1028700" cy="1041400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94C022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任意多边形 5"/>
          <p:cNvSpPr/>
          <p:nvPr/>
        </p:nvSpPr>
        <p:spPr bwMode="auto">
          <a:xfrm>
            <a:off x="8158163" y="3155950"/>
            <a:ext cx="2549525" cy="28733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flipH="1">
            <a:off x="1911350" y="3465513"/>
            <a:ext cx="2551113" cy="285750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565900" y="2455863"/>
            <a:ext cx="673100" cy="1001713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4852988" y="2449513"/>
            <a:ext cx="673100" cy="1001713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6"/>
          <p:cNvSpPr>
            <a:spLocks noChangeAspect="1" noEditPoints="1"/>
          </p:cNvSpPr>
          <p:nvPr/>
        </p:nvSpPr>
        <p:spPr bwMode="auto">
          <a:xfrm>
            <a:off x="4625975" y="3622675"/>
            <a:ext cx="227013" cy="241300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26"/>
          <p:cNvSpPr>
            <a:spLocks noChangeAspect="1"/>
          </p:cNvSpPr>
          <p:nvPr/>
        </p:nvSpPr>
        <p:spPr bwMode="auto">
          <a:xfrm>
            <a:off x="7820025" y="3622675"/>
            <a:ext cx="242888" cy="25241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442"/>
          <p:cNvSpPr>
            <a:spLocks noEditPoints="1"/>
          </p:cNvSpPr>
          <p:nvPr/>
        </p:nvSpPr>
        <p:spPr bwMode="auto">
          <a:xfrm>
            <a:off x="5475288" y="3640138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443"/>
          <p:cNvSpPr>
            <a:spLocks noChangeArrowheads="1"/>
          </p:cNvSpPr>
          <p:nvPr/>
        </p:nvSpPr>
        <p:spPr bwMode="auto">
          <a:xfrm>
            <a:off x="5548313" y="3676650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444"/>
          <p:cNvSpPr>
            <a:spLocks noChangeArrowheads="1"/>
          </p:cNvSpPr>
          <p:nvPr/>
        </p:nvSpPr>
        <p:spPr bwMode="auto">
          <a:xfrm>
            <a:off x="5638800" y="3686175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445"/>
          <p:cNvSpPr>
            <a:spLocks noChangeArrowheads="1"/>
          </p:cNvSpPr>
          <p:nvPr/>
        </p:nvSpPr>
        <p:spPr bwMode="auto">
          <a:xfrm>
            <a:off x="5638800" y="3721100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446"/>
          <p:cNvSpPr>
            <a:spLocks noChangeArrowheads="1"/>
          </p:cNvSpPr>
          <p:nvPr/>
        </p:nvSpPr>
        <p:spPr bwMode="auto">
          <a:xfrm>
            <a:off x="5548313" y="3768725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447"/>
          <p:cNvSpPr>
            <a:spLocks noChangeArrowheads="1"/>
          </p:cNvSpPr>
          <p:nvPr/>
        </p:nvSpPr>
        <p:spPr bwMode="auto">
          <a:xfrm>
            <a:off x="5548313" y="3805238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56"/>
          <p:cNvSpPr>
            <a:spLocks noChangeArrowheads="1"/>
          </p:cNvSpPr>
          <p:nvPr/>
        </p:nvSpPr>
        <p:spPr bwMode="auto">
          <a:xfrm>
            <a:off x="6565900" y="3600450"/>
            <a:ext cx="301625" cy="301625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57"/>
          <p:cNvSpPr/>
          <p:nvPr/>
        </p:nvSpPr>
        <p:spPr bwMode="auto">
          <a:xfrm>
            <a:off x="6611938" y="3640138"/>
            <a:ext cx="155575" cy="141288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58"/>
          <p:cNvSpPr/>
          <p:nvPr/>
        </p:nvSpPr>
        <p:spPr bwMode="auto">
          <a:xfrm>
            <a:off x="6694488" y="3749675"/>
            <a:ext cx="119063" cy="138113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9"/>
          <p:cNvSpPr/>
          <p:nvPr/>
        </p:nvSpPr>
        <p:spPr bwMode="auto">
          <a:xfrm>
            <a:off x="6757988" y="3608388"/>
            <a:ext cx="104775" cy="193675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044950" y="177641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049713" y="214947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84963" y="177641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89725" y="214947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385300" y="339566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390063" y="376872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052513" y="359886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57275" y="3971925"/>
            <a:ext cx="2071688" cy="2143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609725" y="5114925"/>
            <a:ext cx="9529763" cy="8763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51231" name="组合 34"/>
          <p:cNvGrpSpPr/>
          <p:nvPr/>
        </p:nvGrpSpPr>
        <p:grpSpPr>
          <a:xfrm>
            <a:off x="-201612" y="58738"/>
            <a:ext cx="4395787" cy="696912"/>
            <a:chOff x="3572099" y="2059583"/>
            <a:chExt cx="4395960" cy="698246"/>
          </a:xfrm>
        </p:grpSpPr>
        <p:sp>
          <p:nvSpPr>
            <p:cNvPr id="36" name="圆角矩形 35"/>
            <p:cNvSpPr/>
            <p:nvPr/>
          </p:nvSpPr>
          <p:spPr>
            <a:xfrm>
              <a:off x="4108062" y="2195768"/>
              <a:ext cx="3859997" cy="52655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8BB7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sz="1600" dirty="0">
                <a:solidFill>
                  <a:srgbClr val="3F7B33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51233" name="文本框 36"/>
            <p:cNvSpPr txBox="1"/>
            <p:nvPr/>
          </p:nvSpPr>
          <p:spPr>
            <a:xfrm>
              <a:off x="4669798" y="2231967"/>
              <a:ext cx="264687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dirty="0">
                  <a:solidFill>
                    <a:srgbClr val="3C783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51234" name="文本框 37"/>
            <p:cNvSpPr txBox="1"/>
            <p:nvPr/>
          </p:nvSpPr>
          <p:spPr>
            <a:xfrm>
              <a:off x="4231514" y="2195767"/>
              <a:ext cx="373820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1235" name="图片 3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039900">
              <a:off x="3875019" y="1756662"/>
              <a:ext cx="651661" cy="125750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1236" name="文本框 39"/>
            <p:cNvSpPr txBox="1"/>
            <p:nvPr/>
          </p:nvSpPr>
          <p:spPr>
            <a:xfrm>
              <a:off x="3972751" y="2111498"/>
              <a:ext cx="5084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23657"/>
          <a:stretch>
            <a:fillRect/>
          </a:stretch>
        </p:blipFill>
        <p:spPr>
          <a:xfrm>
            <a:off x="0" y="1150938"/>
            <a:ext cx="8709025" cy="5715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029724">
            <a:off x="9539288" y="4122738"/>
            <a:ext cx="1157287" cy="3313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文本框 29"/>
          <p:cNvSpPr txBox="1"/>
          <p:nvPr/>
        </p:nvSpPr>
        <p:spPr>
          <a:xfrm>
            <a:off x="4157663" y="2243138"/>
            <a:ext cx="7156450" cy="1446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r" eaLnBrk="1" hangingPunct="1"/>
            <a:r>
              <a:rPr lang="en-US" altLang="zh-CN" sz="8800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800" b="1" dirty="0">
              <a:solidFill>
                <a:srgbClr val="006A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276850" y="3505200"/>
            <a:ext cx="6037263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r" eaLnBrk="1" hangingPunct="1"/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环境保护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绿色城市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生态环境 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林业局</a:t>
            </a:r>
            <a:r>
              <a:rPr lang="en-US" altLang="zh-CN" b="1" dirty="0">
                <a:solidFill>
                  <a:srgbClr val="006A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006A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2981</Words>
  <Application>Microsoft Office PowerPoint</Application>
  <PresentationFormat>自定义</PresentationFormat>
  <Paragraphs>497</Paragraphs>
  <Slides>38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39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652</cp:revision>
  <dcterms:created xsi:type="dcterms:W3CDTF">2015-08-21T12:41:00Z</dcterms:created>
  <dcterms:modified xsi:type="dcterms:W3CDTF">2018-02-08T07:18:22Z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